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399" r:id="rId3"/>
    <p:sldId id="40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A5AE7-9AD2-4928-BB21-8E49BB8E7332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EB2F0-2D88-45EB-91CC-9EF62371EB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8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86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5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4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91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13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75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00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67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862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6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1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1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09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8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252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5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2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6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7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0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2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6C24-C21F-4904-9DE4-9752027175E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17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07774" y="177008"/>
            <a:ext cx="10515600" cy="6976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20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France Map</a:t>
            </a:r>
            <a:endParaRPr lang="en-US" sz="320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907774" y="821635"/>
            <a:ext cx="10515600" cy="50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Put a relevant subtitle in </a:t>
            </a:r>
            <a:r>
              <a:rPr lang="en-US" sz="1400" smtClean="0">
                <a:solidFill>
                  <a:schemeClr val="accent4"/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this line</a:t>
            </a:r>
          </a:p>
          <a:p>
            <a:endParaRPr lang="en-US" sz="140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3324870" y="1224212"/>
            <a:ext cx="5214937" cy="5307013"/>
            <a:chOff x="2025" y="742"/>
            <a:chExt cx="3285" cy="334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3634" y="747"/>
              <a:ext cx="667" cy="433"/>
            </a:xfrm>
            <a:custGeom>
              <a:avLst/>
              <a:gdLst>
                <a:gd name="T0" fmla="*/ 1 w 137"/>
                <a:gd name="T1" fmla="*/ 57 h 89"/>
                <a:gd name="T2" fmla="*/ 1 w 137"/>
                <a:gd name="T3" fmla="*/ 53 h 89"/>
                <a:gd name="T4" fmla="*/ 3 w 137"/>
                <a:gd name="T5" fmla="*/ 45 h 89"/>
                <a:gd name="T6" fmla="*/ 2 w 137"/>
                <a:gd name="T7" fmla="*/ 40 h 89"/>
                <a:gd name="T8" fmla="*/ 2 w 137"/>
                <a:gd name="T9" fmla="*/ 28 h 89"/>
                <a:gd name="T10" fmla="*/ 3 w 137"/>
                <a:gd name="T11" fmla="*/ 22 h 89"/>
                <a:gd name="T12" fmla="*/ 6 w 137"/>
                <a:gd name="T13" fmla="*/ 16 h 89"/>
                <a:gd name="T14" fmla="*/ 16 w 137"/>
                <a:gd name="T15" fmla="*/ 9 h 89"/>
                <a:gd name="T16" fmla="*/ 31 w 137"/>
                <a:gd name="T17" fmla="*/ 6 h 89"/>
                <a:gd name="T18" fmla="*/ 43 w 137"/>
                <a:gd name="T19" fmla="*/ 3 h 89"/>
                <a:gd name="T20" fmla="*/ 50 w 137"/>
                <a:gd name="T21" fmla="*/ 0 h 89"/>
                <a:gd name="T22" fmla="*/ 52 w 137"/>
                <a:gd name="T23" fmla="*/ 5 h 89"/>
                <a:gd name="T24" fmla="*/ 54 w 137"/>
                <a:gd name="T25" fmla="*/ 13 h 89"/>
                <a:gd name="T26" fmla="*/ 56 w 137"/>
                <a:gd name="T27" fmla="*/ 20 h 89"/>
                <a:gd name="T28" fmla="*/ 61 w 137"/>
                <a:gd name="T29" fmla="*/ 27 h 89"/>
                <a:gd name="T30" fmla="*/ 69 w 137"/>
                <a:gd name="T31" fmla="*/ 31 h 89"/>
                <a:gd name="T32" fmla="*/ 77 w 137"/>
                <a:gd name="T33" fmla="*/ 25 h 89"/>
                <a:gd name="T34" fmla="*/ 83 w 137"/>
                <a:gd name="T35" fmla="*/ 28 h 89"/>
                <a:gd name="T36" fmla="*/ 87 w 137"/>
                <a:gd name="T37" fmla="*/ 35 h 89"/>
                <a:gd name="T38" fmla="*/ 89 w 137"/>
                <a:gd name="T39" fmla="*/ 44 h 89"/>
                <a:gd name="T40" fmla="*/ 97 w 137"/>
                <a:gd name="T41" fmla="*/ 44 h 89"/>
                <a:gd name="T42" fmla="*/ 102 w 137"/>
                <a:gd name="T43" fmla="*/ 46 h 89"/>
                <a:gd name="T44" fmla="*/ 108 w 137"/>
                <a:gd name="T45" fmla="*/ 51 h 89"/>
                <a:gd name="T46" fmla="*/ 109 w 137"/>
                <a:gd name="T47" fmla="*/ 61 h 89"/>
                <a:gd name="T48" fmla="*/ 114 w 137"/>
                <a:gd name="T49" fmla="*/ 57 h 89"/>
                <a:gd name="T50" fmla="*/ 120 w 137"/>
                <a:gd name="T51" fmla="*/ 59 h 89"/>
                <a:gd name="T52" fmla="*/ 125 w 137"/>
                <a:gd name="T53" fmla="*/ 58 h 89"/>
                <a:gd name="T54" fmla="*/ 133 w 137"/>
                <a:gd name="T55" fmla="*/ 62 h 89"/>
                <a:gd name="T56" fmla="*/ 132 w 137"/>
                <a:gd name="T57" fmla="*/ 69 h 89"/>
                <a:gd name="T58" fmla="*/ 135 w 137"/>
                <a:gd name="T59" fmla="*/ 75 h 89"/>
                <a:gd name="T60" fmla="*/ 133 w 137"/>
                <a:gd name="T61" fmla="*/ 81 h 89"/>
                <a:gd name="T62" fmla="*/ 135 w 137"/>
                <a:gd name="T63" fmla="*/ 87 h 89"/>
                <a:gd name="T64" fmla="*/ 136 w 137"/>
                <a:gd name="T65" fmla="*/ 88 h 89"/>
                <a:gd name="T66" fmla="*/ 129 w 137"/>
                <a:gd name="T67" fmla="*/ 87 h 89"/>
                <a:gd name="T68" fmla="*/ 118 w 137"/>
                <a:gd name="T69" fmla="*/ 83 h 89"/>
                <a:gd name="T70" fmla="*/ 107 w 137"/>
                <a:gd name="T71" fmla="*/ 84 h 89"/>
                <a:gd name="T72" fmla="*/ 94 w 137"/>
                <a:gd name="T73" fmla="*/ 84 h 89"/>
                <a:gd name="T74" fmla="*/ 80 w 137"/>
                <a:gd name="T75" fmla="*/ 82 h 89"/>
                <a:gd name="T76" fmla="*/ 71 w 137"/>
                <a:gd name="T77" fmla="*/ 84 h 89"/>
                <a:gd name="T78" fmla="*/ 62 w 137"/>
                <a:gd name="T79" fmla="*/ 78 h 89"/>
                <a:gd name="T80" fmla="*/ 55 w 137"/>
                <a:gd name="T81" fmla="*/ 78 h 89"/>
                <a:gd name="T82" fmla="*/ 43 w 137"/>
                <a:gd name="T83" fmla="*/ 78 h 89"/>
                <a:gd name="T84" fmla="*/ 45 w 137"/>
                <a:gd name="T85" fmla="*/ 70 h 89"/>
                <a:gd name="T86" fmla="*/ 29 w 137"/>
                <a:gd name="T87" fmla="*/ 70 h 89"/>
                <a:gd name="T88" fmla="*/ 21 w 137"/>
                <a:gd name="T89" fmla="*/ 61 h 89"/>
                <a:gd name="T90" fmla="*/ 6 w 137"/>
                <a:gd name="T91" fmla="*/ 59 h 89"/>
                <a:gd name="T92" fmla="*/ 1 w 137"/>
                <a:gd name="T93" fmla="*/ 5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7" h="89">
                  <a:moveTo>
                    <a:pt x="1" y="57"/>
                  </a:moveTo>
                  <a:cubicBezTo>
                    <a:pt x="1" y="56"/>
                    <a:pt x="1" y="56"/>
                    <a:pt x="1" y="53"/>
                  </a:cubicBezTo>
                  <a:cubicBezTo>
                    <a:pt x="1" y="49"/>
                    <a:pt x="3" y="46"/>
                    <a:pt x="3" y="45"/>
                  </a:cubicBezTo>
                  <a:cubicBezTo>
                    <a:pt x="3" y="44"/>
                    <a:pt x="2" y="44"/>
                    <a:pt x="2" y="40"/>
                  </a:cubicBezTo>
                  <a:cubicBezTo>
                    <a:pt x="2" y="37"/>
                    <a:pt x="1" y="33"/>
                    <a:pt x="2" y="28"/>
                  </a:cubicBezTo>
                  <a:cubicBezTo>
                    <a:pt x="3" y="23"/>
                    <a:pt x="4" y="25"/>
                    <a:pt x="3" y="22"/>
                  </a:cubicBezTo>
                  <a:cubicBezTo>
                    <a:pt x="2" y="18"/>
                    <a:pt x="0" y="19"/>
                    <a:pt x="6" y="16"/>
                  </a:cubicBezTo>
                  <a:cubicBezTo>
                    <a:pt x="11" y="12"/>
                    <a:pt x="12" y="12"/>
                    <a:pt x="16" y="9"/>
                  </a:cubicBezTo>
                  <a:cubicBezTo>
                    <a:pt x="21" y="6"/>
                    <a:pt x="26" y="7"/>
                    <a:pt x="31" y="6"/>
                  </a:cubicBezTo>
                  <a:cubicBezTo>
                    <a:pt x="37" y="5"/>
                    <a:pt x="40" y="4"/>
                    <a:pt x="43" y="3"/>
                  </a:cubicBezTo>
                  <a:cubicBezTo>
                    <a:pt x="45" y="2"/>
                    <a:pt x="49" y="1"/>
                    <a:pt x="50" y="0"/>
                  </a:cubicBezTo>
                  <a:cubicBezTo>
                    <a:pt x="51" y="2"/>
                    <a:pt x="51" y="4"/>
                    <a:pt x="52" y="5"/>
                  </a:cubicBezTo>
                  <a:cubicBezTo>
                    <a:pt x="54" y="8"/>
                    <a:pt x="55" y="8"/>
                    <a:pt x="54" y="13"/>
                  </a:cubicBezTo>
                  <a:cubicBezTo>
                    <a:pt x="53" y="18"/>
                    <a:pt x="54" y="20"/>
                    <a:pt x="56" y="20"/>
                  </a:cubicBezTo>
                  <a:cubicBezTo>
                    <a:pt x="58" y="20"/>
                    <a:pt x="60" y="24"/>
                    <a:pt x="61" y="27"/>
                  </a:cubicBezTo>
                  <a:cubicBezTo>
                    <a:pt x="62" y="30"/>
                    <a:pt x="67" y="30"/>
                    <a:pt x="69" y="31"/>
                  </a:cubicBezTo>
                  <a:cubicBezTo>
                    <a:pt x="71" y="31"/>
                    <a:pt x="72" y="26"/>
                    <a:pt x="77" y="25"/>
                  </a:cubicBezTo>
                  <a:cubicBezTo>
                    <a:pt x="82" y="23"/>
                    <a:pt x="81" y="25"/>
                    <a:pt x="83" y="28"/>
                  </a:cubicBezTo>
                  <a:cubicBezTo>
                    <a:pt x="84" y="31"/>
                    <a:pt x="87" y="31"/>
                    <a:pt x="87" y="35"/>
                  </a:cubicBezTo>
                  <a:cubicBezTo>
                    <a:pt x="87" y="38"/>
                    <a:pt x="86" y="42"/>
                    <a:pt x="89" y="44"/>
                  </a:cubicBezTo>
                  <a:cubicBezTo>
                    <a:pt x="92" y="47"/>
                    <a:pt x="95" y="45"/>
                    <a:pt x="97" y="44"/>
                  </a:cubicBezTo>
                  <a:cubicBezTo>
                    <a:pt x="100" y="43"/>
                    <a:pt x="101" y="46"/>
                    <a:pt x="102" y="46"/>
                  </a:cubicBezTo>
                  <a:cubicBezTo>
                    <a:pt x="103" y="46"/>
                    <a:pt x="107" y="47"/>
                    <a:pt x="108" y="51"/>
                  </a:cubicBezTo>
                  <a:cubicBezTo>
                    <a:pt x="108" y="54"/>
                    <a:pt x="107" y="59"/>
                    <a:pt x="109" y="61"/>
                  </a:cubicBezTo>
                  <a:cubicBezTo>
                    <a:pt x="110" y="63"/>
                    <a:pt x="112" y="59"/>
                    <a:pt x="114" y="57"/>
                  </a:cubicBezTo>
                  <a:cubicBezTo>
                    <a:pt x="116" y="56"/>
                    <a:pt x="117" y="59"/>
                    <a:pt x="120" y="59"/>
                  </a:cubicBezTo>
                  <a:cubicBezTo>
                    <a:pt x="122" y="58"/>
                    <a:pt x="124" y="57"/>
                    <a:pt x="125" y="58"/>
                  </a:cubicBezTo>
                  <a:cubicBezTo>
                    <a:pt x="126" y="59"/>
                    <a:pt x="129" y="59"/>
                    <a:pt x="133" y="62"/>
                  </a:cubicBezTo>
                  <a:cubicBezTo>
                    <a:pt x="137" y="65"/>
                    <a:pt x="133" y="65"/>
                    <a:pt x="132" y="69"/>
                  </a:cubicBezTo>
                  <a:cubicBezTo>
                    <a:pt x="131" y="73"/>
                    <a:pt x="133" y="73"/>
                    <a:pt x="135" y="75"/>
                  </a:cubicBezTo>
                  <a:cubicBezTo>
                    <a:pt x="136" y="77"/>
                    <a:pt x="136" y="79"/>
                    <a:pt x="133" y="81"/>
                  </a:cubicBezTo>
                  <a:cubicBezTo>
                    <a:pt x="130" y="84"/>
                    <a:pt x="132" y="86"/>
                    <a:pt x="135" y="87"/>
                  </a:cubicBezTo>
                  <a:cubicBezTo>
                    <a:pt x="135" y="88"/>
                    <a:pt x="136" y="88"/>
                    <a:pt x="136" y="88"/>
                  </a:cubicBezTo>
                  <a:cubicBezTo>
                    <a:pt x="134" y="88"/>
                    <a:pt x="131" y="88"/>
                    <a:pt x="129" y="87"/>
                  </a:cubicBezTo>
                  <a:cubicBezTo>
                    <a:pt x="126" y="85"/>
                    <a:pt x="120" y="84"/>
                    <a:pt x="118" y="83"/>
                  </a:cubicBezTo>
                  <a:cubicBezTo>
                    <a:pt x="116" y="82"/>
                    <a:pt x="114" y="79"/>
                    <a:pt x="107" y="84"/>
                  </a:cubicBezTo>
                  <a:cubicBezTo>
                    <a:pt x="100" y="89"/>
                    <a:pt x="100" y="80"/>
                    <a:pt x="94" y="84"/>
                  </a:cubicBezTo>
                  <a:cubicBezTo>
                    <a:pt x="87" y="88"/>
                    <a:pt x="83" y="85"/>
                    <a:pt x="80" y="82"/>
                  </a:cubicBezTo>
                  <a:cubicBezTo>
                    <a:pt x="76" y="78"/>
                    <a:pt x="74" y="81"/>
                    <a:pt x="71" y="84"/>
                  </a:cubicBezTo>
                  <a:cubicBezTo>
                    <a:pt x="68" y="87"/>
                    <a:pt x="65" y="86"/>
                    <a:pt x="62" y="78"/>
                  </a:cubicBezTo>
                  <a:cubicBezTo>
                    <a:pt x="59" y="70"/>
                    <a:pt x="58" y="84"/>
                    <a:pt x="55" y="78"/>
                  </a:cubicBezTo>
                  <a:cubicBezTo>
                    <a:pt x="53" y="72"/>
                    <a:pt x="48" y="79"/>
                    <a:pt x="43" y="78"/>
                  </a:cubicBezTo>
                  <a:cubicBezTo>
                    <a:pt x="38" y="76"/>
                    <a:pt x="47" y="73"/>
                    <a:pt x="45" y="70"/>
                  </a:cubicBezTo>
                  <a:cubicBezTo>
                    <a:pt x="42" y="67"/>
                    <a:pt x="35" y="70"/>
                    <a:pt x="29" y="70"/>
                  </a:cubicBezTo>
                  <a:cubicBezTo>
                    <a:pt x="23" y="70"/>
                    <a:pt x="23" y="66"/>
                    <a:pt x="21" y="61"/>
                  </a:cubicBezTo>
                  <a:cubicBezTo>
                    <a:pt x="19" y="56"/>
                    <a:pt x="12" y="59"/>
                    <a:pt x="6" y="59"/>
                  </a:cubicBezTo>
                  <a:cubicBezTo>
                    <a:pt x="4" y="59"/>
                    <a:pt x="2" y="58"/>
                    <a:pt x="1" y="5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3590" y="1020"/>
              <a:ext cx="716" cy="609"/>
            </a:xfrm>
            <a:custGeom>
              <a:avLst/>
              <a:gdLst>
                <a:gd name="T0" fmla="*/ 0 w 147"/>
                <a:gd name="T1" fmla="*/ 25 h 125"/>
                <a:gd name="T2" fmla="*/ 6 w 147"/>
                <a:gd name="T3" fmla="*/ 16 h 125"/>
                <a:gd name="T4" fmla="*/ 10 w 147"/>
                <a:gd name="T5" fmla="*/ 12 h 125"/>
                <a:gd name="T6" fmla="*/ 14 w 147"/>
                <a:gd name="T7" fmla="*/ 14 h 125"/>
                <a:gd name="T8" fmla="*/ 10 w 147"/>
                <a:gd name="T9" fmla="*/ 10 h 125"/>
                <a:gd name="T10" fmla="*/ 10 w 147"/>
                <a:gd name="T11" fmla="*/ 3 h 125"/>
                <a:gd name="T12" fmla="*/ 10 w 147"/>
                <a:gd name="T13" fmla="*/ 1 h 125"/>
                <a:gd name="T14" fmla="*/ 15 w 147"/>
                <a:gd name="T15" fmla="*/ 3 h 125"/>
                <a:gd name="T16" fmla="*/ 30 w 147"/>
                <a:gd name="T17" fmla="*/ 5 h 125"/>
                <a:gd name="T18" fmla="*/ 38 w 147"/>
                <a:gd name="T19" fmla="*/ 14 h 125"/>
                <a:gd name="T20" fmla="*/ 54 w 147"/>
                <a:gd name="T21" fmla="*/ 14 h 125"/>
                <a:gd name="T22" fmla="*/ 52 w 147"/>
                <a:gd name="T23" fmla="*/ 22 h 125"/>
                <a:gd name="T24" fmla="*/ 64 w 147"/>
                <a:gd name="T25" fmla="*/ 22 h 125"/>
                <a:gd name="T26" fmla="*/ 71 w 147"/>
                <a:gd name="T27" fmla="*/ 22 h 125"/>
                <a:gd name="T28" fmla="*/ 80 w 147"/>
                <a:gd name="T29" fmla="*/ 28 h 125"/>
                <a:gd name="T30" fmla="*/ 89 w 147"/>
                <a:gd name="T31" fmla="*/ 26 h 125"/>
                <a:gd name="T32" fmla="*/ 103 w 147"/>
                <a:gd name="T33" fmla="*/ 28 h 125"/>
                <a:gd name="T34" fmla="*/ 116 w 147"/>
                <a:gd name="T35" fmla="*/ 28 h 125"/>
                <a:gd name="T36" fmla="*/ 127 w 147"/>
                <a:gd name="T37" fmla="*/ 27 h 125"/>
                <a:gd name="T38" fmla="*/ 138 w 147"/>
                <a:gd name="T39" fmla="*/ 31 h 125"/>
                <a:gd name="T40" fmla="*/ 145 w 147"/>
                <a:gd name="T41" fmla="*/ 32 h 125"/>
                <a:gd name="T42" fmla="*/ 146 w 147"/>
                <a:gd name="T43" fmla="*/ 36 h 125"/>
                <a:gd name="T44" fmla="*/ 146 w 147"/>
                <a:gd name="T45" fmla="*/ 42 h 125"/>
                <a:gd name="T46" fmla="*/ 146 w 147"/>
                <a:gd name="T47" fmla="*/ 48 h 125"/>
                <a:gd name="T48" fmla="*/ 145 w 147"/>
                <a:gd name="T49" fmla="*/ 53 h 125"/>
                <a:gd name="T50" fmla="*/ 139 w 147"/>
                <a:gd name="T51" fmla="*/ 58 h 125"/>
                <a:gd name="T52" fmla="*/ 137 w 147"/>
                <a:gd name="T53" fmla="*/ 61 h 125"/>
                <a:gd name="T54" fmla="*/ 137 w 147"/>
                <a:gd name="T55" fmla="*/ 67 h 125"/>
                <a:gd name="T56" fmla="*/ 137 w 147"/>
                <a:gd name="T57" fmla="*/ 73 h 125"/>
                <a:gd name="T58" fmla="*/ 137 w 147"/>
                <a:gd name="T59" fmla="*/ 79 h 125"/>
                <a:gd name="T60" fmla="*/ 131 w 147"/>
                <a:gd name="T61" fmla="*/ 79 h 125"/>
                <a:gd name="T62" fmla="*/ 127 w 147"/>
                <a:gd name="T63" fmla="*/ 81 h 125"/>
                <a:gd name="T64" fmla="*/ 120 w 147"/>
                <a:gd name="T65" fmla="*/ 82 h 125"/>
                <a:gd name="T66" fmla="*/ 117 w 147"/>
                <a:gd name="T67" fmla="*/ 87 h 125"/>
                <a:gd name="T68" fmla="*/ 122 w 147"/>
                <a:gd name="T69" fmla="*/ 94 h 125"/>
                <a:gd name="T70" fmla="*/ 117 w 147"/>
                <a:gd name="T71" fmla="*/ 96 h 125"/>
                <a:gd name="T72" fmla="*/ 114 w 147"/>
                <a:gd name="T73" fmla="*/ 102 h 125"/>
                <a:gd name="T74" fmla="*/ 117 w 147"/>
                <a:gd name="T75" fmla="*/ 107 h 125"/>
                <a:gd name="T76" fmla="*/ 109 w 147"/>
                <a:gd name="T77" fmla="*/ 121 h 125"/>
                <a:gd name="T78" fmla="*/ 105 w 147"/>
                <a:gd name="T79" fmla="*/ 125 h 125"/>
                <a:gd name="T80" fmla="*/ 105 w 147"/>
                <a:gd name="T81" fmla="*/ 119 h 125"/>
                <a:gd name="T82" fmla="*/ 94 w 147"/>
                <a:gd name="T83" fmla="*/ 110 h 125"/>
                <a:gd name="T84" fmla="*/ 92 w 147"/>
                <a:gd name="T85" fmla="*/ 102 h 125"/>
                <a:gd name="T86" fmla="*/ 84 w 147"/>
                <a:gd name="T87" fmla="*/ 101 h 125"/>
                <a:gd name="T88" fmla="*/ 73 w 147"/>
                <a:gd name="T89" fmla="*/ 103 h 125"/>
                <a:gd name="T90" fmla="*/ 60 w 147"/>
                <a:gd name="T91" fmla="*/ 101 h 125"/>
                <a:gd name="T92" fmla="*/ 51 w 147"/>
                <a:gd name="T93" fmla="*/ 96 h 125"/>
                <a:gd name="T94" fmla="*/ 42 w 147"/>
                <a:gd name="T95" fmla="*/ 95 h 125"/>
                <a:gd name="T96" fmla="*/ 33 w 147"/>
                <a:gd name="T97" fmla="*/ 95 h 125"/>
                <a:gd name="T98" fmla="*/ 19 w 147"/>
                <a:gd name="T99" fmla="*/ 93 h 125"/>
                <a:gd name="T100" fmla="*/ 16 w 147"/>
                <a:gd name="T101" fmla="*/ 91 h 125"/>
                <a:gd name="T102" fmla="*/ 16 w 147"/>
                <a:gd name="T103" fmla="*/ 91 h 125"/>
                <a:gd name="T104" fmla="*/ 20 w 147"/>
                <a:gd name="T105" fmla="*/ 87 h 125"/>
                <a:gd name="T106" fmla="*/ 18 w 147"/>
                <a:gd name="T107" fmla="*/ 77 h 125"/>
                <a:gd name="T108" fmla="*/ 20 w 147"/>
                <a:gd name="T109" fmla="*/ 69 h 125"/>
                <a:gd name="T110" fmla="*/ 17 w 147"/>
                <a:gd name="T111" fmla="*/ 64 h 125"/>
                <a:gd name="T112" fmla="*/ 17 w 147"/>
                <a:gd name="T113" fmla="*/ 60 h 125"/>
                <a:gd name="T114" fmla="*/ 19 w 147"/>
                <a:gd name="T115" fmla="*/ 55 h 125"/>
                <a:gd name="T116" fmla="*/ 18 w 147"/>
                <a:gd name="T117" fmla="*/ 51 h 125"/>
                <a:gd name="T118" fmla="*/ 18 w 147"/>
                <a:gd name="T119" fmla="*/ 45 h 125"/>
                <a:gd name="T120" fmla="*/ 13 w 147"/>
                <a:gd name="T121" fmla="*/ 35 h 125"/>
                <a:gd name="T122" fmla="*/ 0 w 147"/>
                <a:gd name="T123" fmla="*/ 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7" h="125">
                  <a:moveTo>
                    <a:pt x="0" y="25"/>
                  </a:moveTo>
                  <a:cubicBezTo>
                    <a:pt x="3" y="21"/>
                    <a:pt x="6" y="19"/>
                    <a:pt x="6" y="16"/>
                  </a:cubicBezTo>
                  <a:cubicBezTo>
                    <a:pt x="6" y="14"/>
                    <a:pt x="8" y="11"/>
                    <a:pt x="10" y="12"/>
                  </a:cubicBezTo>
                  <a:cubicBezTo>
                    <a:pt x="11" y="12"/>
                    <a:pt x="14" y="14"/>
                    <a:pt x="14" y="14"/>
                  </a:cubicBezTo>
                  <a:cubicBezTo>
                    <a:pt x="14" y="14"/>
                    <a:pt x="13" y="13"/>
                    <a:pt x="10" y="10"/>
                  </a:cubicBezTo>
                  <a:cubicBezTo>
                    <a:pt x="7" y="7"/>
                    <a:pt x="9" y="5"/>
                    <a:pt x="10" y="3"/>
                  </a:cubicBezTo>
                  <a:cubicBezTo>
                    <a:pt x="10" y="2"/>
                    <a:pt x="10" y="2"/>
                    <a:pt x="10" y="1"/>
                  </a:cubicBezTo>
                  <a:cubicBezTo>
                    <a:pt x="11" y="2"/>
                    <a:pt x="13" y="3"/>
                    <a:pt x="15" y="3"/>
                  </a:cubicBezTo>
                  <a:cubicBezTo>
                    <a:pt x="21" y="3"/>
                    <a:pt x="28" y="0"/>
                    <a:pt x="30" y="5"/>
                  </a:cubicBezTo>
                  <a:cubicBezTo>
                    <a:pt x="32" y="10"/>
                    <a:pt x="32" y="14"/>
                    <a:pt x="38" y="14"/>
                  </a:cubicBezTo>
                  <a:cubicBezTo>
                    <a:pt x="44" y="14"/>
                    <a:pt x="51" y="11"/>
                    <a:pt x="54" y="14"/>
                  </a:cubicBezTo>
                  <a:cubicBezTo>
                    <a:pt x="56" y="17"/>
                    <a:pt x="47" y="20"/>
                    <a:pt x="52" y="22"/>
                  </a:cubicBezTo>
                  <a:cubicBezTo>
                    <a:pt x="57" y="23"/>
                    <a:pt x="62" y="16"/>
                    <a:pt x="64" y="22"/>
                  </a:cubicBezTo>
                  <a:cubicBezTo>
                    <a:pt x="67" y="28"/>
                    <a:pt x="68" y="14"/>
                    <a:pt x="71" y="22"/>
                  </a:cubicBezTo>
                  <a:cubicBezTo>
                    <a:pt x="74" y="30"/>
                    <a:pt x="77" y="31"/>
                    <a:pt x="80" y="28"/>
                  </a:cubicBezTo>
                  <a:cubicBezTo>
                    <a:pt x="83" y="25"/>
                    <a:pt x="85" y="22"/>
                    <a:pt x="89" y="26"/>
                  </a:cubicBezTo>
                  <a:cubicBezTo>
                    <a:pt x="92" y="29"/>
                    <a:pt x="96" y="32"/>
                    <a:pt x="103" y="28"/>
                  </a:cubicBezTo>
                  <a:cubicBezTo>
                    <a:pt x="109" y="24"/>
                    <a:pt x="109" y="33"/>
                    <a:pt x="116" y="28"/>
                  </a:cubicBezTo>
                  <a:cubicBezTo>
                    <a:pt x="123" y="23"/>
                    <a:pt x="125" y="26"/>
                    <a:pt x="127" y="27"/>
                  </a:cubicBezTo>
                  <a:cubicBezTo>
                    <a:pt x="129" y="28"/>
                    <a:pt x="135" y="29"/>
                    <a:pt x="138" y="31"/>
                  </a:cubicBezTo>
                  <a:cubicBezTo>
                    <a:pt x="140" y="32"/>
                    <a:pt x="143" y="32"/>
                    <a:pt x="145" y="32"/>
                  </a:cubicBezTo>
                  <a:cubicBezTo>
                    <a:pt x="145" y="33"/>
                    <a:pt x="145" y="35"/>
                    <a:pt x="146" y="36"/>
                  </a:cubicBezTo>
                  <a:cubicBezTo>
                    <a:pt x="147" y="38"/>
                    <a:pt x="147" y="40"/>
                    <a:pt x="146" y="42"/>
                  </a:cubicBezTo>
                  <a:cubicBezTo>
                    <a:pt x="145" y="44"/>
                    <a:pt x="144" y="46"/>
                    <a:pt x="146" y="48"/>
                  </a:cubicBezTo>
                  <a:cubicBezTo>
                    <a:pt x="147" y="50"/>
                    <a:pt x="146" y="51"/>
                    <a:pt x="145" y="53"/>
                  </a:cubicBezTo>
                  <a:cubicBezTo>
                    <a:pt x="144" y="56"/>
                    <a:pt x="141" y="58"/>
                    <a:pt x="139" y="58"/>
                  </a:cubicBezTo>
                  <a:cubicBezTo>
                    <a:pt x="137" y="57"/>
                    <a:pt x="136" y="59"/>
                    <a:pt x="137" y="61"/>
                  </a:cubicBezTo>
                  <a:cubicBezTo>
                    <a:pt x="138" y="62"/>
                    <a:pt x="139" y="64"/>
                    <a:pt x="137" y="67"/>
                  </a:cubicBezTo>
                  <a:cubicBezTo>
                    <a:pt x="135" y="70"/>
                    <a:pt x="136" y="72"/>
                    <a:pt x="137" y="73"/>
                  </a:cubicBezTo>
                  <a:cubicBezTo>
                    <a:pt x="138" y="74"/>
                    <a:pt x="138" y="78"/>
                    <a:pt x="137" y="79"/>
                  </a:cubicBezTo>
                  <a:cubicBezTo>
                    <a:pt x="137" y="80"/>
                    <a:pt x="133" y="79"/>
                    <a:pt x="131" y="79"/>
                  </a:cubicBezTo>
                  <a:cubicBezTo>
                    <a:pt x="129" y="78"/>
                    <a:pt x="128" y="79"/>
                    <a:pt x="127" y="81"/>
                  </a:cubicBezTo>
                  <a:cubicBezTo>
                    <a:pt x="125" y="83"/>
                    <a:pt x="122" y="82"/>
                    <a:pt x="120" y="82"/>
                  </a:cubicBezTo>
                  <a:cubicBezTo>
                    <a:pt x="118" y="82"/>
                    <a:pt x="118" y="84"/>
                    <a:pt x="117" y="87"/>
                  </a:cubicBezTo>
                  <a:cubicBezTo>
                    <a:pt x="117" y="90"/>
                    <a:pt x="120" y="91"/>
                    <a:pt x="122" y="94"/>
                  </a:cubicBezTo>
                  <a:cubicBezTo>
                    <a:pt x="123" y="97"/>
                    <a:pt x="119" y="96"/>
                    <a:pt x="117" y="96"/>
                  </a:cubicBezTo>
                  <a:cubicBezTo>
                    <a:pt x="115" y="95"/>
                    <a:pt x="115" y="100"/>
                    <a:pt x="114" y="102"/>
                  </a:cubicBezTo>
                  <a:cubicBezTo>
                    <a:pt x="113" y="105"/>
                    <a:pt x="118" y="105"/>
                    <a:pt x="117" y="107"/>
                  </a:cubicBezTo>
                  <a:cubicBezTo>
                    <a:pt x="115" y="108"/>
                    <a:pt x="113" y="114"/>
                    <a:pt x="109" y="121"/>
                  </a:cubicBezTo>
                  <a:cubicBezTo>
                    <a:pt x="107" y="125"/>
                    <a:pt x="106" y="125"/>
                    <a:pt x="105" y="125"/>
                  </a:cubicBezTo>
                  <a:cubicBezTo>
                    <a:pt x="105" y="125"/>
                    <a:pt x="106" y="121"/>
                    <a:pt x="105" y="119"/>
                  </a:cubicBezTo>
                  <a:cubicBezTo>
                    <a:pt x="104" y="116"/>
                    <a:pt x="97" y="113"/>
                    <a:pt x="94" y="110"/>
                  </a:cubicBezTo>
                  <a:cubicBezTo>
                    <a:pt x="91" y="108"/>
                    <a:pt x="93" y="105"/>
                    <a:pt x="92" y="102"/>
                  </a:cubicBezTo>
                  <a:cubicBezTo>
                    <a:pt x="91" y="99"/>
                    <a:pt x="85" y="99"/>
                    <a:pt x="84" y="101"/>
                  </a:cubicBezTo>
                  <a:cubicBezTo>
                    <a:pt x="82" y="103"/>
                    <a:pt x="78" y="102"/>
                    <a:pt x="73" y="103"/>
                  </a:cubicBezTo>
                  <a:cubicBezTo>
                    <a:pt x="68" y="103"/>
                    <a:pt x="64" y="101"/>
                    <a:pt x="60" y="101"/>
                  </a:cubicBezTo>
                  <a:cubicBezTo>
                    <a:pt x="56" y="100"/>
                    <a:pt x="55" y="97"/>
                    <a:pt x="51" y="96"/>
                  </a:cubicBezTo>
                  <a:cubicBezTo>
                    <a:pt x="46" y="95"/>
                    <a:pt x="45" y="98"/>
                    <a:pt x="42" y="95"/>
                  </a:cubicBezTo>
                  <a:cubicBezTo>
                    <a:pt x="39" y="91"/>
                    <a:pt x="37" y="93"/>
                    <a:pt x="33" y="95"/>
                  </a:cubicBezTo>
                  <a:cubicBezTo>
                    <a:pt x="30" y="97"/>
                    <a:pt x="24" y="98"/>
                    <a:pt x="19" y="93"/>
                  </a:cubicBezTo>
                  <a:cubicBezTo>
                    <a:pt x="19" y="92"/>
                    <a:pt x="17" y="91"/>
                    <a:pt x="16" y="91"/>
                  </a:cubicBezTo>
                  <a:cubicBezTo>
                    <a:pt x="16" y="91"/>
                    <a:pt x="16" y="91"/>
                    <a:pt x="16" y="91"/>
                  </a:cubicBezTo>
                  <a:cubicBezTo>
                    <a:pt x="19" y="88"/>
                    <a:pt x="20" y="91"/>
                    <a:pt x="20" y="87"/>
                  </a:cubicBezTo>
                  <a:cubicBezTo>
                    <a:pt x="20" y="83"/>
                    <a:pt x="17" y="81"/>
                    <a:pt x="18" y="77"/>
                  </a:cubicBezTo>
                  <a:cubicBezTo>
                    <a:pt x="18" y="73"/>
                    <a:pt x="22" y="69"/>
                    <a:pt x="20" y="69"/>
                  </a:cubicBezTo>
                  <a:cubicBezTo>
                    <a:pt x="18" y="68"/>
                    <a:pt x="16" y="66"/>
                    <a:pt x="17" y="64"/>
                  </a:cubicBezTo>
                  <a:cubicBezTo>
                    <a:pt x="18" y="61"/>
                    <a:pt x="16" y="62"/>
                    <a:pt x="17" y="60"/>
                  </a:cubicBezTo>
                  <a:cubicBezTo>
                    <a:pt x="17" y="58"/>
                    <a:pt x="21" y="57"/>
                    <a:pt x="19" y="55"/>
                  </a:cubicBezTo>
                  <a:cubicBezTo>
                    <a:pt x="16" y="54"/>
                    <a:pt x="15" y="54"/>
                    <a:pt x="18" y="51"/>
                  </a:cubicBezTo>
                  <a:cubicBezTo>
                    <a:pt x="20" y="48"/>
                    <a:pt x="21" y="48"/>
                    <a:pt x="18" y="45"/>
                  </a:cubicBezTo>
                  <a:cubicBezTo>
                    <a:pt x="16" y="42"/>
                    <a:pt x="16" y="39"/>
                    <a:pt x="13" y="35"/>
                  </a:cubicBezTo>
                  <a:cubicBezTo>
                    <a:pt x="11" y="33"/>
                    <a:pt x="5" y="29"/>
                    <a:pt x="0" y="25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3263" y="1141"/>
              <a:ext cx="434" cy="532"/>
            </a:xfrm>
            <a:custGeom>
              <a:avLst/>
              <a:gdLst>
                <a:gd name="T0" fmla="*/ 12 w 89"/>
                <a:gd name="T1" fmla="*/ 48 h 109"/>
                <a:gd name="T2" fmla="*/ 17 w 89"/>
                <a:gd name="T3" fmla="*/ 46 h 109"/>
                <a:gd name="T4" fmla="*/ 7 w 89"/>
                <a:gd name="T5" fmla="*/ 46 h 109"/>
                <a:gd name="T6" fmla="*/ 2 w 89"/>
                <a:gd name="T7" fmla="*/ 39 h 109"/>
                <a:gd name="T8" fmla="*/ 6 w 89"/>
                <a:gd name="T9" fmla="*/ 28 h 109"/>
                <a:gd name="T10" fmla="*/ 18 w 89"/>
                <a:gd name="T11" fmla="*/ 21 h 109"/>
                <a:gd name="T12" fmla="*/ 30 w 89"/>
                <a:gd name="T13" fmla="*/ 15 h 109"/>
                <a:gd name="T14" fmla="*/ 48 w 89"/>
                <a:gd name="T15" fmla="*/ 11 h 109"/>
                <a:gd name="T16" fmla="*/ 66 w 89"/>
                <a:gd name="T17" fmla="*/ 1 h 109"/>
                <a:gd name="T18" fmla="*/ 67 w 89"/>
                <a:gd name="T19" fmla="*/ 0 h 109"/>
                <a:gd name="T20" fmla="*/ 80 w 89"/>
                <a:gd name="T21" fmla="*/ 10 h 109"/>
                <a:gd name="T22" fmla="*/ 85 w 89"/>
                <a:gd name="T23" fmla="*/ 20 h 109"/>
                <a:gd name="T24" fmla="*/ 85 w 89"/>
                <a:gd name="T25" fmla="*/ 26 h 109"/>
                <a:gd name="T26" fmla="*/ 86 w 89"/>
                <a:gd name="T27" fmla="*/ 30 h 109"/>
                <a:gd name="T28" fmla="*/ 84 w 89"/>
                <a:gd name="T29" fmla="*/ 35 h 109"/>
                <a:gd name="T30" fmla="*/ 84 w 89"/>
                <a:gd name="T31" fmla="*/ 39 h 109"/>
                <a:gd name="T32" fmla="*/ 87 w 89"/>
                <a:gd name="T33" fmla="*/ 44 h 109"/>
                <a:gd name="T34" fmla="*/ 85 w 89"/>
                <a:gd name="T35" fmla="*/ 52 h 109"/>
                <a:gd name="T36" fmla="*/ 87 w 89"/>
                <a:gd name="T37" fmla="*/ 62 h 109"/>
                <a:gd name="T38" fmla="*/ 83 w 89"/>
                <a:gd name="T39" fmla="*/ 66 h 109"/>
                <a:gd name="T40" fmla="*/ 81 w 89"/>
                <a:gd name="T41" fmla="*/ 74 h 109"/>
                <a:gd name="T42" fmla="*/ 77 w 89"/>
                <a:gd name="T43" fmla="*/ 79 h 109"/>
                <a:gd name="T44" fmla="*/ 71 w 89"/>
                <a:gd name="T45" fmla="*/ 80 h 109"/>
                <a:gd name="T46" fmla="*/ 74 w 89"/>
                <a:gd name="T47" fmla="*/ 86 h 109"/>
                <a:gd name="T48" fmla="*/ 71 w 89"/>
                <a:gd name="T49" fmla="*/ 90 h 109"/>
                <a:gd name="T50" fmla="*/ 70 w 89"/>
                <a:gd name="T51" fmla="*/ 93 h 109"/>
                <a:gd name="T52" fmla="*/ 67 w 89"/>
                <a:gd name="T53" fmla="*/ 95 h 109"/>
                <a:gd name="T54" fmla="*/ 64 w 89"/>
                <a:gd name="T55" fmla="*/ 101 h 109"/>
                <a:gd name="T56" fmla="*/ 57 w 89"/>
                <a:gd name="T57" fmla="*/ 101 h 109"/>
                <a:gd name="T58" fmla="*/ 50 w 89"/>
                <a:gd name="T59" fmla="*/ 102 h 109"/>
                <a:gd name="T60" fmla="*/ 38 w 89"/>
                <a:gd name="T61" fmla="*/ 107 h 109"/>
                <a:gd name="T62" fmla="*/ 37 w 89"/>
                <a:gd name="T63" fmla="*/ 109 h 109"/>
                <a:gd name="T64" fmla="*/ 34 w 89"/>
                <a:gd name="T65" fmla="*/ 104 h 109"/>
                <a:gd name="T66" fmla="*/ 30 w 89"/>
                <a:gd name="T67" fmla="*/ 98 h 109"/>
                <a:gd name="T68" fmla="*/ 24 w 89"/>
                <a:gd name="T69" fmla="*/ 93 h 109"/>
                <a:gd name="T70" fmla="*/ 17 w 89"/>
                <a:gd name="T71" fmla="*/ 90 h 109"/>
                <a:gd name="T72" fmla="*/ 18 w 89"/>
                <a:gd name="T73" fmla="*/ 82 h 109"/>
                <a:gd name="T74" fmla="*/ 15 w 89"/>
                <a:gd name="T75" fmla="*/ 76 h 109"/>
                <a:gd name="T76" fmla="*/ 17 w 89"/>
                <a:gd name="T77" fmla="*/ 69 h 109"/>
                <a:gd name="T78" fmla="*/ 14 w 89"/>
                <a:gd name="T79" fmla="*/ 64 h 109"/>
                <a:gd name="T80" fmla="*/ 13 w 89"/>
                <a:gd name="T81" fmla="*/ 60 h 109"/>
                <a:gd name="T82" fmla="*/ 12 w 89"/>
                <a:gd name="T83" fmla="*/ 52 h 109"/>
                <a:gd name="T84" fmla="*/ 12 w 89"/>
                <a:gd name="T85" fmla="*/ 4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9" h="109">
                  <a:moveTo>
                    <a:pt x="12" y="48"/>
                  </a:moveTo>
                  <a:cubicBezTo>
                    <a:pt x="15" y="47"/>
                    <a:pt x="17" y="47"/>
                    <a:pt x="17" y="46"/>
                  </a:cubicBezTo>
                  <a:cubicBezTo>
                    <a:pt x="18" y="46"/>
                    <a:pt x="11" y="47"/>
                    <a:pt x="7" y="46"/>
                  </a:cubicBezTo>
                  <a:cubicBezTo>
                    <a:pt x="4" y="45"/>
                    <a:pt x="0" y="42"/>
                    <a:pt x="2" y="39"/>
                  </a:cubicBezTo>
                  <a:cubicBezTo>
                    <a:pt x="3" y="36"/>
                    <a:pt x="6" y="30"/>
                    <a:pt x="6" y="28"/>
                  </a:cubicBezTo>
                  <a:cubicBezTo>
                    <a:pt x="6" y="26"/>
                    <a:pt x="14" y="23"/>
                    <a:pt x="18" y="21"/>
                  </a:cubicBezTo>
                  <a:cubicBezTo>
                    <a:pt x="21" y="19"/>
                    <a:pt x="24" y="17"/>
                    <a:pt x="30" y="15"/>
                  </a:cubicBezTo>
                  <a:cubicBezTo>
                    <a:pt x="36" y="13"/>
                    <a:pt x="44" y="14"/>
                    <a:pt x="48" y="11"/>
                  </a:cubicBezTo>
                  <a:cubicBezTo>
                    <a:pt x="51" y="9"/>
                    <a:pt x="63" y="6"/>
                    <a:pt x="66" y="1"/>
                  </a:cubicBezTo>
                  <a:cubicBezTo>
                    <a:pt x="67" y="1"/>
                    <a:pt x="67" y="0"/>
                    <a:pt x="67" y="0"/>
                  </a:cubicBezTo>
                  <a:cubicBezTo>
                    <a:pt x="72" y="4"/>
                    <a:pt x="78" y="8"/>
                    <a:pt x="80" y="10"/>
                  </a:cubicBezTo>
                  <a:cubicBezTo>
                    <a:pt x="83" y="14"/>
                    <a:pt x="83" y="17"/>
                    <a:pt x="85" y="20"/>
                  </a:cubicBezTo>
                  <a:cubicBezTo>
                    <a:pt x="88" y="23"/>
                    <a:pt x="87" y="23"/>
                    <a:pt x="85" y="26"/>
                  </a:cubicBezTo>
                  <a:cubicBezTo>
                    <a:pt x="82" y="29"/>
                    <a:pt x="83" y="29"/>
                    <a:pt x="86" y="30"/>
                  </a:cubicBezTo>
                  <a:cubicBezTo>
                    <a:pt x="88" y="32"/>
                    <a:pt x="84" y="33"/>
                    <a:pt x="84" y="35"/>
                  </a:cubicBezTo>
                  <a:cubicBezTo>
                    <a:pt x="83" y="37"/>
                    <a:pt x="85" y="36"/>
                    <a:pt x="84" y="39"/>
                  </a:cubicBezTo>
                  <a:cubicBezTo>
                    <a:pt x="83" y="41"/>
                    <a:pt x="85" y="43"/>
                    <a:pt x="87" y="44"/>
                  </a:cubicBezTo>
                  <a:cubicBezTo>
                    <a:pt x="89" y="44"/>
                    <a:pt x="85" y="48"/>
                    <a:pt x="85" y="52"/>
                  </a:cubicBezTo>
                  <a:cubicBezTo>
                    <a:pt x="84" y="56"/>
                    <a:pt x="87" y="58"/>
                    <a:pt x="87" y="62"/>
                  </a:cubicBezTo>
                  <a:cubicBezTo>
                    <a:pt x="87" y="66"/>
                    <a:pt x="86" y="63"/>
                    <a:pt x="83" y="66"/>
                  </a:cubicBezTo>
                  <a:cubicBezTo>
                    <a:pt x="81" y="68"/>
                    <a:pt x="82" y="71"/>
                    <a:pt x="81" y="74"/>
                  </a:cubicBezTo>
                  <a:cubicBezTo>
                    <a:pt x="81" y="77"/>
                    <a:pt x="80" y="79"/>
                    <a:pt x="77" y="79"/>
                  </a:cubicBezTo>
                  <a:cubicBezTo>
                    <a:pt x="74" y="79"/>
                    <a:pt x="71" y="79"/>
                    <a:pt x="71" y="80"/>
                  </a:cubicBezTo>
                  <a:cubicBezTo>
                    <a:pt x="71" y="82"/>
                    <a:pt x="74" y="86"/>
                    <a:pt x="74" y="86"/>
                  </a:cubicBezTo>
                  <a:cubicBezTo>
                    <a:pt x="74" y="86"/>
                    <a:pt x="72" y="88"/>
                    <a:pt x="71" y="90"/>
                  </a:cubicBezTo>
                  <a:cubicBezTo>
                    <a:pt x="70" y="91"/>
                    <a:pt x="71" y="91"/>
                    <a:pt x="70" y="93"/>
                  </a:cubicBezTo>
                  <a:cubicBezTo>
                    <a:pt x="69" y="95"/>
                    <a:pt x="69" y="93"/>
                    <a:pt x="67" y="95"/>
                  </a:cubicBezTo>
                  <a:cubicBezTo>
                    <a:pt x="65" y="96"/>
                    <a:pt x="65" y="100"/>
                    <a:pt x="64" y="101"/>
                  </a:cubicBezTo>
                  <a:cubicBezTo>
                    <a:pt x="62" y="103"/>
                    <a:pt x="60" y="101"/>
                    <a:pt x="57" y="101"/>
                  </a:cubicBezTo>
                  <a:cubicBezTo>
                    <a:pt x="55" y="101"/>
                    <a:pt x="52" y="100"/>
                    <a:pt x="50" y="102"/>
                  </a:cubicBezTo>
                  <a:cubicBezTo>
                    <a:pt x="48" y="104"/>
                    <a:pt x="41" y="103"/>
                    <a:pt x="38" y="107"/>
                  </a:cubicBezTo>
                  <a:cubicBezTo>
                    <a:pt x="38" y="108"/>
                    <a:pt x="37" y="108"/>
                    <a:pt x="37" y="109"/>
                  </a:cubicBezTo>
                  <a:cubicBezTo>
                    <a:pt x="35" y="107"/>
                    <a:pt x="34" y="105"/>
                    <a:pt x="34" y="104"/>
                  </a:cubicBezTo>
                  <a:cubicBezTo>
                    <a:pt x="33" y="101"/>
                    <a:pt x="31" y="100"/>
                    <a:pt x="30" y="98"/>
                  </a:cubicBezTo>
                  <a:cubicBezTo>
                    <a:pt x="30" y="95"/>
                    <a:pt x="26" y="92"/>
                    <a:pt x="24" y="93"/>
                  </a:cubicBezTo>
                  <a:cubicBezTo>
                    <a:pt x="22" y="95"/>
                    <a:pt x="18" y="93"/>
                    <a:pt x="17" y="90"/>
                  </a:cubicBezTo>
                  <a:cubicBezTo>
                    <a:pt x="17" y="88"/>
                    <a:pt x="19" y="84"/>
                    <a:pt x="18" y="82"/>
                  </a:cubicBezTo>
                  <a:cubicBezTo>
                    <a:pt x="16" y="79"/>
                    <a:pt x="14" y="80"/>
                    <a:pt x="15" y="76"/>
                  </a:cubicBezTo>
                  <a:cubicBezTo>
                    <a:pt x="16" y="73"/>
                    <a:pt x="18" y="73"/>
                    <a:pt x="17" y="69"/>
                  </a:cubicBezTo>
                  <a:cubicBezTo>
                    <a:pt x="16" y="66"/>
                    <a:pt x="14" y="66"/>
                    <a:pt x="14" y="64"/>
                  </a:cubicBezTo>
                  <a:cubicBezTo>
                    <a:pt x="14" y="62"/>
                    <a:pt x="14" y="61"/>
                    <a:pt x="13" y="60"/>
                  </a:cubicBezTo>
                  <a:cubicBezTo>
                    <a:pt x="12" y="59"/>
                    <a:pt x="12" y="54"/>
                    <a:pt x="12" y="52"/>
                  </a:cubicBezTo>
                  <a:cubicBezTo>
                    <a:pt x="12" y="50"/>
                    <a:pt x="12" y="48"/>
                    <a:pt x="12" y="48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2771" y="1234"/>
              <a:ext cx="736" cy="638"/>
            </a:xfrm>
            <a:custGeom>
              <a:avLst/>
              <a:gdLst>
                <a:gd name="T0" fmla="*/ 16 w 151"/>
                <a:gd name="T1" fmla="*/ 87 h 131"/>
                <a:gd name="T2" fmla="*/ 18 w 151"/>
                <a:gd name="T3" fmla="*/ 82 h 131"/>
                <a:gd name="T4" fmla="*/ 16 w 151"/>
                <a:gd name="T5" fmla="*/ 67 h 131"/>
                <a:gd name="T6" fmla="*/ 15 w 151"/>
                <a:gd name="T7" fmla="*/ 50 h 131"/>
                <a:gd name="T8" fmla="*/ 12 w 151"/>
                <a:gd name="T9" fmla="*/ 37 h 131"/>
                <a:gd name="T10" fmla="*/ 5 w 151"/>
                <a:gd name="T11" fmla="*/ 26 h 131"/>
                <a:gd name="T12" fmla="*/ 4 w 151"/>
                <a:gd name="T13" fmla="*/ 13 h 131"/>
                <a:gd name="T14" fmla="*/ 0 w 151"/>
                <a:gd name="T15" fmla="*/ 3 h 131"/>
                <a:gd name="T16" fmla="*/ 11 w 151"/>
                <a:gd name="T17" fmla="*/ 4 h 131"/>
                <a:gd name="T18" fmla="*/ 21 w 151"/>
                <a:gd name="T19" fmla="*/ 8 h 131"/>
                <a:gd name="T20" fmla="*/ 34 w 151"/>
                <a:gd name="T21" fmla="*/ 5 h 131"/>
                <a:gd name="T22" fmla="*/ 33 w 151"/>
                <a:gd name="T23" fmla="*/ 16 h 131"/>
                <a:gd name="T24" fmla="*/ 39 w 151"/>
                <a:gd name="T25" fmla="*/ 28 h 131"/>
                <a:gd name="T26" fmla="*/ 44 w 151"/>
                <a:gd name="T27" fmla="*/ 30 h 131"/>
                <a:gd name="T28" fmla="*/ 55 w 151"/>
                <a:gd name="T29" fmla="*/ 32 h 131"/>
                <a:gd name="T30" fmla="*/ 75 w 151"/>
                <a:gd name="T31" fmla="*/ 35 h 131"/>
                <a:gd name="T32" fmla="*/ 100 w 151"/>
                <a:gd name="T33" fmla="*/ 35 h 131"/>
                <a:gd name="T34" fmla="*/ 113 w 151"/>
                <a:gd name="T35" fmla="*/ 29 h 131"/>
                <a:gd name="T36" fmla="*/ 113 w 151"/>
                <a:gd name="T37" fmla="*/ 33 h 131"/>
                <a:gd name="T38" fmla="*/ 115 w 151"/>
                <a:gd name="T39" fmla="*/ 45 h 131"/>
                <a:gd name="T40" fmla="*/ 116 w 151"/>
                <a:gd name="T41" fmla="*/ 57 h 131"/>
                <a:gd name="T42" fmla="*/ 118 w 151"/>
                <a:gd name="T43" fmla="*/ 71 h 131"/>
                <a:gd name="T44" fmla="*/ 131 w 151"/>
                <a:gd name="T45" fmla="*/ 79 h 131"/>
                <a:gd name="T46" fmla="*/ 138 w 151"/>
                <a:gd name="T47" fmla="*/ 90 h 131"/>
                <a:gd name="T48" fmla="*/ 137 w 151"/>
                <a:gd name="T49" fmla="*/ 117 h 131"/>
                <a:gd name="T50" fmla="*/ 143 w 151"/>
                <a:gd name="T51" fmla="*/ 131 h 131"/>
                <a:gd name="T52" fmla="*/ 136 w 151"/>
                <a:gd name="T53" fmla="*/ 128 h 131"/>
                <a:gd name="T54" fmla="*/ 125 w 151"/>
                <a:gd name="T55" fmla="*/ 122 h 131"/>
                <a:gd name="T56" fmla="*/ 116 w 151"/>
                <a:gd name="T57" fmla="*/ 113 h 131"/>
                <a:gd name="T58" fmla="*/ 104 w 151"/>
                <a:gd name="T59" fmla="*/ 108 h 131"/>
                <a:gd name="T60" fmla="*/ 93 w 151"/>
                <a:gd name="T61" fmla="*/ 107 h 131"/>
                <a:gd name="T62" fmla="*/ 82 w 151"/>
                <a:gd name="T63" fmla="*/ 98 h 131"/>
                <a:gd name="T64" fmla="*/ 69 w 151"/>
                <a:gd name="T65" fmla="*/ 101 h 131"/>
                <a:gd name="T66" fmla="*/ 59 w 151"/>
                <a:gd name="T67" fmla="*/ 103 h 131"/>
                <a:gd name="T68" fmla="*/ 45 w 151"/>
                <a:gd name="T69" fmla="*/ 100 h 131"/>
                <a:gd name="T70" fmla="*/ 29 w 151"/>
                <a:gd name="T71" fmla="*/ 98 h 131"/>
                <a:gd name="T72" fmla="*/ 14 w 151"/>
                <a:gd name="T73" fmla="*/ 8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1" h="131">
                  <a:moveTo>
                    <a:pt x="14" y="87"/>
                  </a:moveTo>
                  <a:cubicBezTo>
                    <a:pt x="14" y="87"/>
                    <a:pt x="15" y="87"/>
                    <a:pt x="16" y="87"/>
                  </a:cubicBezTo>
                  <a:cubicBezTo>
                    <a:pt x="19" y="87"/>
                    <a:pt x="24" y="87"/>
                    <a:pt x="24" y="87"/>
                  </a:cubicBezTo>
                  <a:cubicBezTo>
                    <a:pt x="24" y="87"/>
                    <a:pt x="20" y="86"/>
                    <a:pt x="18" y="82"/>
                  </a:cubicBezTo>
                  <a:cubicBezTo>
                    <a:pt x="15" y="78"/>
                    <a:pt x="15" y="75"/>
                    <a:pt x="15" y="73"/>
                  </a:cubicBezTo>
                  <a:cubicBezTo>
                    <a:pt x="15" y="71"/>
                    <a:pt x="16" y="69"/>
                    <a:pt x="16" y="67"/>
                  </a:cubicBezTo>
                  <a:cubicBezTo>
                    <a:pt x="16" y="65"/>
                    <a:pt x="17" y="61"/>
                    <a:pt x="16" y="60"/>
                  </a:cubicBezTo>
                  <a:cubicBezTo>
                    <a:pt x="16" y="58"/>
                    <a:pt x="15" y="52"/>
                    <a:pt x="15" y="50"/>
                  </a:cubicBezTo>
                  <a:cubicBezTo>
                    <a:pt x="15" y="48"/>
                    <a:pt x="15" y="45"/>
                    <a:pt x="14" y="43"/>
                  </a:cubicBezTo>
                  <a:cubicBezTo>
                    <a:pt x="14" y="42"/>
                    <a:pt x="13" y="40"/>
                    <a:pt x="12" y="37"/>
                  </a:cubicBezTo>
                  <a:cubicBezTo>
                    <a:pt x="11" y="34"/>
                    <a:pt x="9" y="32"/>
                    <a:pt x="8" y="30"/>
                  </a:cubicBezTo>
                  <a:cubicBezTo>
                    <a:pt x="7" y="28"/>
                    <a:pt x="5" y="29"/>
                    <a:pt x="5" y="26"/>
                  </a:cubicBezTo>
                  <a:cubicBezTo>
                    <a:pt x="6" y="22"/>
                    <a:pt x="5" y="23"/>
                    <a:pt x="4" y="20"/>
                  </a:cubicBezTo>
                  <a:cubicBezTo>
                    <a:pt x="2" y="18"/>
                    <a:pt x="3" y="16"/>
                    <a:pt x="4" y="13"/>
                  </a:cubicBezTo>
                  <a:cubicBezTo>
                    <a:pt x="5" y="11"/>
                    <a:pt x="3" y="8"/>
                    <a:pt x="2" y="7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2" y="0"/>
                    <a:pt x="5" y="2"/>
                  </a:cubicBezTo>
                  <a:cubicBezTo>
                    <a:pt x="7" y="3"/>
                    <a:pt x="10" y="4"/>
                    <a:pt x="11" y="4"/>
                  </a:cubicBezTo>
                  <a:cubicBezTo>
                    <a:pt x="12" y="3"/>
                    <a:pt x="13" y="6"/>
                    <a:pt x="15" y="6"/>
                  </a:cubicBezTo>
                  <a:cubicBezTo>
                    <a:pt x="17" y="7"/>
                    <a:pt x="19" y="8"/>
                    <a:pt x="21" y="8"/>
                  </a:cubicBezTo>
                  <a:cubicBezTo>
                    <a:pt x="23" y="7"/>
                    <a:pt x="21" y="5"/>
                    <a:pt x="25" y="4"/>
                  </a:cubicBezTo>
                  <a:cubicBezTo>
                    <a:pt x="29" y="4"/>
                    <a:pt x="31" y="3"/>
                    <a:pt x="34" y="5"/>
                  </a:cubicBezTo>
                  <a:cubicBezTo>
                    <a:pt x="37" y="7"/>
                    <a:pt x="38" y="8"/>
                    <a:pt x="36" y="10"/>
                  </a:cubicBezTo>
                  <a:cubicBezTo>
                    <a:pt x="35" y="12"/>
                    <a:pt x="32" y="14"/>
                    <a:pt x="33" y="16"/>
                  </a:cubicBezTo>
                  <a:cubicBezTo>
                    <a:pt x="33" y="18"/>
                    <a:pt x="34" y="21"/>
                    <a:pt x="36" y="23"/>
                  </a:cubicBezTo>
                  <a:cubicBezTo>
                    <a:pt x="38" y="25"/>
                    <a:pt x="39" y="26"/>
                    <a:pt x="39" y="28"/>
                  </a:cubicBezTo>
                  <a:cubicBezTo>
                    <a:pt x="40" y="30"/>
                    <a:pt x="40" y="34"/>
                    <a:pt x="40" y="34"/>
                  </a:cubicBezTo>
                  <a:cubicBezTo>
                    <a:pt x="40" y="34"/>
                    <a:pt x="41" y="30"/>
                    <a:pt x="44" y="30"/>
                  </a:cubicBezTo>
                  <a:cubicBezTo>
                    <a:pt x="48" y="30"/>
                    <a:pt x="49" y="30"/>
                    <a:pt x="51" y="30"/>
                  </a:cubicBezTo>
                  <a:cubicBezTo>
                    <a:pt x="53" y="30"/>
                    <a:pt x="53" y="32"/>
                    <a:pt x="55" y="32"/>
                  </a:cubicBezTo>
                  <a:cubicBezTo>
                    <a:pt x="57" y="32"/>
                    <a:pt x="58" y="33"/>
                    <a:pt x="61" y="33"/>
                  </a:cubicBezTo>
                  <a:cubicBezTo>
                    <a:pt x="64" y="33"/>
                    <a:pt x="70" y="35"/>
                    <a:pt x="75" y="35"/>
                  </a:cubicBezTo>
                  <a:cubicBezTo>
                    <a:pt x="81" y="35"/>
                    <a:pt x="82" y="39"/>
                    <a:pt x="86" y="39"/>
                  </a:cubicBezTo>
                  <a:cubicBezTo>
                    <a:pt x="90" y="40"/>
                    <a:pt x="95" y="39"/>
                    <a:pt x="100" y="35"/>
                  </a:cubicBezTo>
                  <a:cubicBezTo>
                    <a:pt x="104" y="32"/>
                    <a:pt x="106" y="30"/>
                    <a:pt x="110" y="29"/>
                  </a:cubicBezTo>
                  <a:cubicBezTo>
                    <a:pt x="111" y="29"/>
                    <a:pt x="112" y="29"/>
                    <a:pt x="113" y="29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29"/>
                    <a:pt x="113" y="31"/>
                    <a:pt x="113" y="33"/>
                  </a:cubicBezTo>
                  <a:cubicBezTo>
                    <a:pt x="113" y="35"/>
                    <a:pt x="113" y="40"/>
                    <a:pt x="114" y="41"/>
                  </a:cubicBezTo>
                  <a:cubicBezTo>
                    <a:pt x="115" y="42"/>
                    <a:pt x="115" y="43"/>
                    <a:pt x="115" y="45"/>
                  </a:cubicBezTo>
                  <a:cubicBezTo>
                    <a:pt x="115" y="47"/>
                    <a:pt x="117" y="47"/>
                    <a:pt x="118" y="50"/>
                  </a:cubicBezTo>
                  <a:cubicBezTo>
                    <a:pt x="119" y="54"/>
                    <a:pt x="117" y="54"/>
                    <a:pt x="116" y="57"/>
                  </a:cubicBezTo>
                  <a:cubicBezTo>
                    <a:pt x="115" y="61"/>
                    <a:pt x="117" y="60"/>
                    <a:pt x="119" y="63"/>
                  </a:cubicBezTo>
                  <a:cubicBezTo>
                    <a:pt x="120" y="65"/>
                    <a:pt x="118" y="69"/>
                    <a:pt x="118" y="71"/>
                  </a:cubicBezTo>
                  <a:cubicBezTo>
                    <a:pt x="119" y="74"/>
                    <a:pt x="123" y="76"/>
                    <a:pt x="125" y="74"/>
                  </a:cubicBezTo>
                  <a:cubicBezTo>
                    <a:pt x="127" y="73"/>
                    <a:pt x="131" y="76"/>
                    <a:pt x="131" y="79"/>
                  </a:cubicBezTo>
                  <a:cubicBezTo>
                    <a:pt x="132" y="81"/>
                    <a:pt x="134" y="82"/>
                    <a:pt x="135" y="85"/>
                  </a:cubicBezTo>
                  <a:cubicBezTo>
                    <a:pt x="135" y="86"/>
                    <a:pt x="136" y="88"/>
                    <a:pt x="138" y="90"/>
                  </a:cubicBezTo>
                  <a:cubicBezTo>
                    <a:pt x="137" y="93"/>
                    <a:pt x="139" y="95"/>
                    <a:pt x="145" y="101"/>
                  </a:cubicBezTo>
                  <a:cubicBezTo>
                    <a:pt x="151" y="108"/>
                    <a:pt x="140" y="114"/>
                    <a:pt x="137" y="117"/>
                  </a:cubicBezTo>
                  <a:cubicBezTo>
                    <a:pt x="134" y="119"/>
                    <a:pt x="138" y="121"/>
                    <a:pt x="138" y="125"/>
                  </a:cubicBezTo>
                  <a:cubicBezTo>
                    <a:pt x="138" y="128"/>
                    <a:pt x="142" y="129"/>
                    <a:pt x="143" y="131"/>
                  </a:cubicBezTo>
                  <a:cubicBezTo>
                    <a:pt x="143" y="131"/>
                    <a:pt x="143" y="131"/>
                    <a:pt x="143" y="131"/>
                  </a:cubicBezTo>
                  <a:cubicBezTo>
                    <a:pt x="143" y="131"/>
                    <a:pt x="139" y="130"/>
                    <a:pt x="136" y="128"/>
                  </a:cubicBezTo>
                  <a:cubicBezTo>
                    <a:pt x="134" y="125"/>
                    <a:pt x="133" y="124"/>
                    <a:pt x="131" y="123"/>
                  </a:cubicBezTo>
                  <a:cubicBezTo>
                    <a:pt x="129" y="123"/>
                    <a:pt x="128" y="124"/>
                    <a:pt x="125" y="122"/>
                  </a:cubicBezTo>
                  <a:cubicBezTo>
                    <a:pt x="123" y="121"/>
                    <a:pt x="122" y="119"/>
                    <a:pt x="120" y="119"/>
                  </a:cubicBezTo>
                  <a:cubicBezTo>
                    <a:pt x="119" y="119"/>
                    <a:pt x="117" y="118"/>
                    <a:pt x="116" y="113"/>
                  </a:cubicBezTo>
                  <a:cubicBezTo>
                    <a:pt x="114" y="109"/>
                    <a:pt x="115" y="107"/>
                    <a:pt x="113" y="105"/>
                  </a:cubicBezTo>
                  <a:cubicBezTo>
                    <a:pt x="112" y="104"/>
                    <a:pt x="106" y="105"/>
                    <a:pt x="104" y="108"/>
                  </a:cubicBezTo>
                  <a:cubicBezTo>
                    <a:pt x="101" y="111"/>
                    <a:pt x="99" y="112"/>
                    <a:pt x="96" y="111"/>
                  </a:cubicBezTo>
                  <a:cubicBezTo>
                    <a:pt x="92" y="111"/>
                    <a:pt x="93" y="110"/>
                    <a:pt x="93" y="107"/>
                  </a:cubicBezTo>
                  <a:cubicBezTo>
                    <a:pt x="93" y="104"/>
                    <a:pt x="89" y="104"/>
                    <a:pt x="89" y="99"/>
                  </a:cubicBezTo>
                  <a:cubicBezTo>
                    <a:pt x="88" y="95"/>
                    <a:pt x="83" y="97"/>
                    <a:pt x="82" y="98"/>
                  </a:cubicBezTo>
                  <a:cubicBezTo>
                    <a:pt x="81" y="100"/>
                    <a:pt x="78" y="102"/>
                    <a:pt x="78" y="102"/>
                  </a:cubicBezTo>
                  <a:cubicBezTo>
                    <a:pt x="77" y="101"/>
                    <a:pt x="69" y="98"/>
                    <a:pt x="69" y="101"/>
                  </a:cubicBezTo>
                  <a:cubicBezTo>
                    <a:pt x="68" y="103"/>
                    <a:pt x="66" y="105"/>
                    <a:pt x="63" y="104"/>
                  </a:cubicBezTo>
                  <a:cubicBezTo>
                    <a:pt x="61" y="104"/>
                    <a:pt x="60" y="103"/>
                    <a:pt x="59" y="103"/>
                  </a:cubicBezTo>
                  <a:cubicBezTo>
                    <a:pt x="59" y="104"/>
                    <a:pt x="55" y="105"/>
                    <a:pt x="52" y="101"/>
                  </a:cubicBezTo>
                  <a:cubicBezTo>
                    <a:pt x="48" y="97"/>
                    <a:pt x="48" y="101"/>
                    <a:pt x="45" y="100"/>
                  </a:cubicBezTo>
                  <a:cubicBezTo>
                    <a:pt x="42" y="100"/>
                    <a:pt x="40" y="100"/>
                    <a:pt x="40" y="100"/>
                  </a:cubicBezTo>
                  <a:cubicBezTo>
                    <a:pt x="40" y="100"/>
                    <a:pt x="32" y="94"/>
                    <a:pt x="29" y="98"/>
                  </a:cubicBezTo>
                  <a:cubicBezTo>
                    <a:pt x="26" y="101"/>
                    <a:pt x="22" y="103"/>
                    <a:pt x="19" y="98"/>
                  </a:cubicBezTo>
                  <a:cubicBezTo>
                    <a:pt x="17" y="95"/>
                    <a:pt x="15" y="90"/>
                    <a:pt x="14" y="8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2030" y="1536"/>
              <a:ext cx="951" cy="570"/>
            </a:xfrm>
            <a:custGeom>
              <a:avLst/>
              <a:gdLst>
                <a:gd name="T0" fmla="*/ 114 w 195"/>
                <a:gd name="T1" fmla="*/ 115 h 117"/>
                <a:gd name="T2" fmla="*/ 113 w 195"/>
                <a:gd name="T3" fmla="*/ 109 h 117"/>
                <a:gd name="T4" fmla="*/ 105 w 195"/>
                <a:gd name="T5" fmla="*/ 111 h 117"/>
                <a:gd name="T6" fmla="*/ 96 w 195"/>
                <a:gd name="T7" fmla="*/ 109 h 117"/>
                <a:gd name="T8" fmla="*/ 104 w 195"/>
                <a:gd name="T9" fmla="*/ 105 h 117"/>
                <a:gd name="T10" fmla="*/ 94 w 195"/>
                <a:gd name="T11" fmla="*/ 102 h 117"/>
                <a:gd name="T12" fmla="*/ 85 w 195"/>
                <a:gd name="T13" fmla="*/ 104 h 117"/>
                <a:gd name="T14" fmla="*/ 80 w 195"/>
                <a:gd name="T15" fmla="*/ 112 h 117"/>
                <a:gd name="T16" fmla="*/ 79 w 195"/>
                <a:gd name="T17" fmla="*/ 99 h 117"/>
                <a:gd name="T18" fmla="*/ 76 w 195"/>
                <a:gd name="T19" fmla="*/ 97 h 117"/>
                <a:gd name="T20" fmla="*/ 70 w 195"/>
                <a:gd name="T21" fmla="*/ 90 h 117"/>
                <a:gd name="T22" fmla="*/ 60 w 195"/>
                <a:gd name="T23" fmla="*/ 86 h 117"/>
                <a:gd name="T24" fmla="*/ 43 w 195"/>
                <a:gd name="T25" fmla="*/ 82 h 117"/>
                <a:gd name="T26" fmla="*/ 33 w 195"/>
                <a:gd name="T27" fmla="*/ 77 h 117"/>
                <a:gd name="T28" fmla="*/ 28 w 195"/>
                <a:gd name="T29" fmla="*/ 81 h 117"/>
                <a:gd name="T30" fmla="*/ 18 w 195"/>
                <a:gd name="T31" fmla="*/ 78 h 117"/>
                <a:gd name="T32" fmla="*/ 14 w 195"/>
                <a:gd name="T33" fmla="*/ 67 h 117"/>
                <a:gd name="T34" fmla="*/ 6 w 195"/>
                <a:gd name="T35" fmla="*/ 58 h 117"/>
                <a:gd name="T36" fmla="*/ 24 w 195"/>
                <a:gd name="T37" fmla="*/ 54 h 117"/>
                <a:gd name="T38" fmla="*/ 11 w 195"/>
                <a:gd name="T39" fmla="*/ 48 h 117"/>
                <a:gd name="T40" fmla="*/ 13 w 195"/>
                <a:gd name="T41" fmla="*/ 40 h 117"/>
                <a:gd name="T42" fmla="*/ 22 w 195"/>
                <a:gd name="T43" fmla="*/ 39 h 117"/>
                <a:gd name="T44" fmla="*/ 21 w 195"/>
                <a:gd name="T45" fmla="*/ 34 h 117"/>
                <a:gd name="T46" fmla="*/ 7 w 195"/>
                <a:gd name="T47" fmla="*/ 37 h 117"/>
                <a:gd name="T48" fmla="*/ 1 w 195"/>
                <a:gd name="T49" fmla="*/ 29 h 117"/>
                <a:gd name="T50" fmla="*/ 16 w 195"/>
                <a:gd name="T51" fmla="*/ 16 h 117"/>
                <a:gd name="T52" fmla="*/ 28 w 195"/>
                <a:gd name="T53" fmla="*/ 15 h 117"/>
                <a:gd name="T54" fmla="*/ 43 w 195"/>
                <a:gd name="T55" fmla="*/ 9 h 117"/>
                <a:gd name="T56" fmla="*/ 49 w 195"/>
                <a:gd name="T57" fmla="*/ 15 h 117"/>
                <a:gd name="T58" fmla="*/ 60 w 195"/>
                <a:gd name="T59" fmla="*/ 14 h 117"/>
                <a:gd name="T60" fmla="*/ 65 w 195"/>
                <a:gd name="T61" fmla="*/ 9 h 117"/>
                <a:gd name="T62" fmla="*/ 74 w 195"/>
                <a:gd name="T63" fmla="*/ 6 h 117"/>
                <a:gd name="T64" fmla="*/ 85 w 195"/>
                <a:gd name="T65" fmla="*/ 3 h 117"/>
                <a:gd name="T66" fmla="*/ 94 w 195"/>
                <a:gd name="T67" fmla="*/ 7 h 117"/>
                <a:gd name="T68" fmla="*/ 98 w 195"/>
                <a:gd name="T69" fmla="*/ 13 h 117"/>
                <a:gd name="T70" fmla="*/ 104 w 195"/>
                <a:gd name="T71" fmla="*/ 23 h 117"/>
                <a:gd name="T72" fmla="*/ 109 w 195"/>
                <a:gd name="T73" fmla="*/ 32 h 117"/>
                <a:gd name="T74" fmla="*/ 126 w 195"/>
                <a:gd name="T75" fmla="*/ 22 h 117"/>
                <a:gd name="T76" fmla="*/ 133 w 195"/>
                <a:gd name="T77" fmla="*/ 23 h 117"/>
                <a:gd name="T78" fmla="*/ 139 w 195"/>
                <a:gd name="T79" fmla="*/ 23 h 117"/>
                <a:gd name="T80" fmla="*/ 150 w 195"/>
                <a:gd name="T81" fmla="*/ 20 h 117"/>
                <a:gd name="T82" fmla="*/ 154 w 195"/>
                <a:gd name="T83" fmla="*/ 25 h 117"/>
                <a:gd name="T84" fmla="*/ 166 w 195"/>
                <a:gd name="T85" fmla="*/ 25 h 117"/>
                <a:gd name="T86" fmla="*/ 181 w 195"/>
                <a:gd name="T87" fmla="*/ 36 h 117"/>
                <a:gd name="T88" fmla="*/ 193 w 195"/>
                <a:gd name="T89" fmla="*/ 44 h 117"/>
                <a:gd name="T90" fmla="*/ 191 w 195"/>
                <a:gd name="T91" fmla="*/ 62 h 117"/>
                <a:gd name="T92" fmla="*/ 189 w 195"/>
                <a:gd name="T93" fmla="*/ 78 h 117"/>
                <a:gd name="T94" fmla="*/ 182 w 195"/>
                <a:gd name="T95" fmla="*/ 92 h 117"/>
                <a:gd name="T96" fmla="*/ 165 w 195"/>
                <a:gd name="T97" fmla="*/ 93 h 117"/>
                <a:gd name="T98" fmla="*/ 148 w 195"/>
                <a:gd name="T99" fmla="*/ 99 h 117"/>
                <a:gd name="T100" fmla="*/ 135 w 195"/>
                <a:gd name="T101" fmla="*/ 108 h 117"/>
                <a:gd name="T102" fmla="*/ 124 w 195"/>
                <a:gd name="T103" fmla="*/ 114 h 117"/>
                <a:gd name="T104" fmla="*/ 115 w 195"/>
                <a:gd name="T105" fmla="*/ 11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5" h="117">
                  <a:moveTo>
                    <a:pt x="115" y="115"/>
                  </a:moveTo>
                  <a:cubicBezTo>
                    <a:pt x="115" y="115"/>
                    <a:pt x="115" y="115"/>
                    <a:pt x="114" y="115"/>
                  </a:cubicBezTo>
                  <a:cubicBezTo>
                    <a:pt x="114" y="114"/>
                    <a:pt x="115" y="113"/>
                    <a:pt x="116" y="112"/>
                  </a:cubicBezTo>
                  <a:cubicBezTo>
                    <a:pt x="116" y="111"/>
                    <a:pt x="115" y="110"/>
                    <a:pt x="113" y="109"/>
                  </a:cubicBezTo>
                  <a:cubicBezTo>
                    <a:pt x="112" y="109"/>
                    <a:pt x="109" y="106"/>
                    <a:pt x="107" y="107"/>
                  </a:cubicBezTo>
                  <a:cubicBezTo>
                    <a:pt x="105" y="109"/>
                    <a:pt x="107" y="110"/>
                    <a:pt x="105" y="111"/>
                  </a:cubicBezTo>
                  <a:cubicBezTo>
                    <a:pt x="103" y="112"/>
                    <a:pt x="102" y="109"/>
                    <a:pt x="100" y="110"/>
                  </a:cubicBezTo>
                  <a:cubicBezTo>
                    <a:pt x="99" y="112"/>
                    <a:pt x="97" y="111"/>
                    <a:pt x="96" y="109"/>
                  </a:cubicBezTo>
                  <a:cubicBezTo>
                    <a:pt x="94" y="108"/>
                    <a:pt x="94" y="105"/>
                    <a:pt x="96" y="106"/>
                  </a:cubicBezTo>
                  <a:cubicBezTo>
                    <a:pt x="98" y="106"/>
                    <a:pt x="103" y="106"/>
                    <a:pt x="104" y="105"/>
                  </a:cubicBezTo>
                  <a:cubicBezTo>
                    <a:pt x="104" y="104"/>
                    <a:pt x="105" y="101"/>
                    <a:pt x="102" y="101"/>
                  </a:cubicBezTo>
                  <a:cubicBezTo>
                    <a:pt x="98" y="100"/>
                    <a:pt x="95" y="101"/>
                    <a:pt x="94" y="102"/>
                  </a:cubicBezTo>
                  <a:cubicBezTo>
                    <a:pt x="94" y="102"/>
                    <a:pt x="91" y="101"/>
                    <a:pt x="90" y="100"/>
                  </a:cubicBezTo>
                  <a:cubicBezTo>
                    <a:pt x="89" y="98"/>
                    <a:pt x="87" y="104"/>
                    <a:pt x="85" y="104"/>
                  </a:cubicBezTo>
                  <a:cubicBezTo>
                    <a:pt x="83" y="104"/>
                    <a:pt x="82" y="105"/>
                    <a:pt x="83" y="107"/>
                  </a:cubicBezTo>
                  <a:cubicBezTo>
                    <a:pt x="83" y="110"/>
                    <a:pt x="82" y="113"/>
                    <a:pt x="80" y="112"/>
                  </a:cubicBezTo>
                  <a:cubicBezTo>
                    <a:pt x="78" y="110"/>
                    <a:pt x="80" y="106"/>
                    <a:pt x="80" y="103"/>
                  </a:cubicBezTo>
                  <a:cubicBezTo>
                    <a:pt x="79" y="101"/>
                    <a:pt x="78" y="101"/>
                    <a:pt x="79" y="99"/>
                  </a:cubicBezTo>
                  <a:cubicBezTo>
                    <a:pt x="80" y="97"/>
                    <a:pt x="83" y="93"/>
                    <a:pt x="82" y="92"/>
                  </a:cubicBezTo>
                  <a:cubicBezTo>
                    <a:pt x="80" y="92"/>
                    <a:pt x="77" y="98"/>
                    <a:pt x="76" y="97"/>
                  </a:cubicBezTo>
                  <a:cubicBezTo>
                    <a:pt x="74" y="95"/>
                    <a:pt x="71" y="93"/>
                    <a:pt x="72" y="91"/>
                  </a:cubicBezTo>
                  <a:cubicBezTo>
                    <a:pt x="72" y="90"/>
                    <a:pt x="71" y="87"/>
                    <a:pt x="70" y="90"/>
                  </a:cubicBezTo>
                  <a:cubicBezTo>
                    <a:pt x="68" y="92"/>
                    <a:pt x="65" y="93"/>
                    <a:pt x="64" y="92"/>
                  </a:cubicBezTo>
                  <a:cubicBezTo>
                    <a:pt x="63" y="91"/>
                    <a:pt x="63" y="86"/>
                    <a:pt x="60" y="86"/>
                  </a:cubicBezTo>
                  <a:cubicBezTo>
                    <a:pt x="56" y="86"/>
                    <a:pt x="52" y="83"/>
                    <a:pt x="49" y="84"/>
                  </a:cubicBezTo>
                  <a:cubicBezTo>
                    <a:pt x="46" y="84"/>
                    <a:pt x="45" y="85"/>
                    <a:pt x="43" y="82"/>
                  </a:cubicBezTo>
                  <a:cubicBezTo>
                    <a:pt x="41" y="79"/>
                    <a:pt x="42" y="73"/>
                    <a:pt x="39" y="76"/>
                  </a:cubicBezTo>
                  <a:cubicBezTo>
                    <a:pt x="37" y="79"/>
                    <a:pt x="36" y="79"/>
                    <a:pt x="33" y="77"/>
                  </a:cubicBezTo>
                  <a:cubicBezTo>
                    <a:pt x="31" y="76"/>
                    <a:pt x="29" y="75"/>
                    <a:pt x="29" y="76"/>
                  </a:cubicBezTo>
                  <a:cubicBezTo>
                    <a:pt x="28" y="77"/>
                    <a:pt x="30" y="80"/>
                    <a:pt x="28" y="81"/>
                  </a:cubicBezTo>
                  <a:cubicBezTo>
                    <a:pt x="27" y="82"/>
                    <a:pt x="24" y="83"/>
                    <a:pt x="22" y="82"/>
                  </a:cubicBezTo>
                  <a:cubicBezTo>
                    <a:pt x="20" y="82"/>
                    <a:pt x="18" y="80"/>
                    <a:pt x="18" y="78"/>
                  </a:cubicBezTo>
                  <a:cubicBezTo>
                    <a:pt x="18" y="76"/>
                    <a:pt x="20" y="75"/>
                    <a:pt x="18" y="72"/>
                  </a:cubicBezTo>
                  <a:cubicBezTo>
                    <a:pt x="15" y="70"/>
                    <a:pt x="18" y="69"/>
                    <a:pt x="14" y="67"/>
                  </a:cubicBezTo>
                  <a:cubicBezTo>
                    <a:pt x="10" y="65"/>
                    <a:pt x="9" y="65"/>
                    <a:pt x="6" y="63"/>
                  </a:cubicBezTo>
                  <a:cubicBezTo>
                    <a:pt x="2" y="62"/>
                    <a:pt x="2" y="58"/>
                    <a:pt x="6" y="58"/>
                  </a:cubicBezTo>
                  <a:cubicBezTo>
                    <a:pt x="9" y="58"/>
                    <a:pt x="14" y="58"/>
                    <a:pt x="17" y="58"/>
                  </a:cubicBezTo>
                  <a:cubicBezTo>
                    <a:pt x="19" y="57"/>
                    <a:pt x="28" y="59"/>
                    <a:pt x="24" y="54"/>
                  </a:cubicBezTo>
                  <a:cubicBezTo>
                    <a:pt x="21" y="49"/>
                    <a:pt x="19" y="46"/>
                    <a:pt x="15" y="48"/>
                  </a:cubicBezTo>
                  <a:cubicBezTo>
                    <a:pt x="12" y="50"/>
                    <a:pt x="10" y="50"/>
                    <a:pt x="11" y="48"/>
                  </a:cubicBezTo>
                  <a:cubicBezTo>
                    <a:pt x="11" y="46"/>
                    <a:pt x="13" y="45"/>
                    <a:pt x="10" y="43"/>
                  </a:cubicBezTo>
                  <a:cubicBezTo>
                    <a:pt x="8" y="40"/>
                    <a:pt x="12" y="39"/>
                    <a:pt x="13" y="40"/>
                  </a:cubicBezTo>
                  <a:cubicBezTo>
                    <a:pt x="14" y="42"/>
                    <a:pt x="18" y="42"/>
                    <a:pt x="21" y="42"/>
                  </a:cubicBezTo>
                  <a:cubicBezTo>
                    <a:pt x="24" y="42"/>
                    <a:pt x="24" y="39"/>
                    <a:pt x="22" y="39"/>
                  </a:cubicBezTo>
                  <a:cubicBezTo>
                    <a:pt x="19" y="39"/>
                    <a:pt x="17" y="40"/>
                    <a:pt x="17" y="38"/>
                  </a:cubicBezTo>
                  <a:cubicBezTo>
                    <a:pt x="17" y="37"/>
                    <a:pt x="21" y="34"/>
                    <a:pt x="21" y="34"/>
                  </a:cubicBezTo>
                  <a:cubicBezTo>
                    <a:pt x="21" y="34"/>
                    <a:pt x="17" y="37"/>
                    <a:pt x="14" y="37"/>
                  </a:cubicBezTo>
                  <a:cubicBezTo>
                    <a:pt x="11" y="37"/>
                    <a:pt x="8" y="37"/>
                    <a:pt x="7" y="37"/>
                  </a:cubicBezTo>
                  <a:cubicBezTo>
                    <a:pt x="6" y="37"/>
                    <a:pt x="2" y="38"/>
                    <a:pt x="1" y="38"/>
                  </a:cubicBezTo>
                  <a:cubicBezTo>
                    <a:pt x="1" y="37"/>
                    <a:pt x="0" y="33"/>
                    <a:pt x="1" y="29"/>
                  </a:cubicBezTo>
                  <a:cubicBezTo>
                    <a:pt x="2" y="25"/>
                    <a:pt x="0" y="23"/>
                    <a:pt x="4" y="20"/>
                  </a:cubicBezTo>
                  <a:cubicBezTo>
                    <a:pt x="9" y="17"/>
                    <a:pt x="14" y="17"/>
                    <a:pt x="16" y="16"/>
                  </a:cubicBezTo>
                  <a:cubicBezTo>
                    <a:pt x="18" y="14"/>
                    <a:pt x="25" y="13"/>
                    <a:pt x="25" y="13"/>
                  </a:cubicBezTo>
                  <a:cubicBezTo>
                    <a:pt x="25" y="13"/>
                    <a:pt x="25" y="15"/>
                    <a:pt x="28" y="15"/>
                  </a:cubicBezTo>
                  <a:cubicBezTo>
                    <a:pt x="30" y="15"/>
                    <a:pt x="31" y="11"/>
                    <a:pt x="34" y="11"/>
                  </a:cubicBezTo>
                  <a:cubicBezTo>
                    <a:pt x="37" y="11"/>
                    <a:pt x="43" y="10"/>
                    <a:pt x="43" y="9"/>
                  </a:cubicBezTo>
                  <a:cubicBezTo>
                    <a:pt x="44" y="8"/>
                    <a:pt x="45" y="10"/>
                    <a:pt x="45" y="12"/>
                  </a:cubicBezTo>
                  <a:cubicBezTo>
                    <a:pt x="45" y="15"/>
                    <a:pt x="47" y="14"/>
                    <a:pt x="49" y="15"/>
                  </a:cubicBezTo>
                  <a:cubicBezTo>
                    <a:pt x="50" y="17"/>
                    <a:pt x="50" y="10"/>
                    <a:pt x="52" y="10"/>
                  </a:cubicBezTo>
                  <a:cubicBezTo>
                    <a:pt x="54" y="10"/>
                    <a:pt x="59" y="14"/>
                    <a:pt x="60" y="14"/>
                  </a:cubicBezTo>
                  <a:cubicBezTo>
                    <a:pt x="61" y="15"/>
                    <a:pt x="63" y="16"/>
                    <a:pt x="63" y="14"/>
                  </a:cubicBezTo>
                  <a:cubicBezTo>
                    <a:pt x="63" y="11"/>
                    <a:pt x="67" y="11"/>
                    <a:pt x="65" y="9"/>
                  </a:cubicBezTo>
                  <a:cubicBezTo>
                    <a:pt x="63" y="7"/>
                    <a:pt x="66" y="4"/>
                    <a:pt x="68" y="3"/>
                  </a:cubicBezTo>
                  <a:cubicBezTo>
                    <a:pt x="70" y="3"/>
                    <a:pt x="73" y="7"/>
                    <a:pt x="74" y="6"/>
                  </a:cubicBezTo>
                  <a:cubicBezTo>
                    <a:pt x="75" y="5"/>
                    <a:pt x="80" y="5"/>
                    <a:pt x="81" y="3"/>
                  </a:cubicBezTo>
                  <a:cubicBezTo>
                    <a:pt x="83" y="2"/>
                    <a:pt x="85" y="3"/>
                    <a:pt x="85" y="3"/>
                  </a:cubicBezTo>
                  <a:cubicBezTo>
                    <a:pt x="85" y="3"/>
                    <a:pt x="90" y="0"/>
                    <a:pt x="90" y="2"/>
                  </a:cubicBezTo>
                  <a:cubicBezTo>
                    <a:pt x="91" y="5"/>
                    <a:pt x="93" y="6"/>
                    <a:pt x="94" y="7"/>
                  </a:cubicBezTo>
                  <a:cubicBezTo>
                    <a:pt x="95" y="7"/>
                    <a:pt x="91" y="9"/>
                    <a:pt x="94" y="10"/>
                  </a:cubicBezTo>
                  <a:cubicBezTo>
                    <a:pt x="97" y="11"/>
                    <a:pt x="98" y="12"/>
                    <a:pt x="98" y="13"/>
                  </a:cubicBezTo>
                  <a:cubicBezTo>
                    <a:pt x="98" y="14"/>
                    <a:pt x="102" y="18"/>
                    <a:pt x="103" y="19"/>
                  </a:cubicBezTo>
                  <a:cubicBezTo>
                    <a:pt x="104" y="19"/>
                    <a:pt x="104" y="21"/>
                    <a:pt x="104" y="23"/>
                  </a:cubicBezTo>
                  <a:cubicBezTo>
                    <a:pt x="104" y="25"/>
                    <a:pt x="107" y="26"/>
                    <a:pt x="108" y="28"/>
                  </a:cubicBezTo>
                  <a:cubicBezTo>
                    <a:pt x="108" y="29"/>
                    <a:pt x="109" y="32"/>
                    <a:pt x="109" y="32"/>
                  </a:cubicBezTo>
                  <a:cubicBezTo>
                    <a:pt x="109" y="32"/>
                    <a:pt x="120" y="23"/>
                    <a:pt x="121" y="22"/>
                  </a:cubicBezTo>
                  <a:cubicBezTo>
                    <a:pt x="122" y="21"/>
                    <a:pt x="125" y="22"/>
                    <a:pt x="126" y="22"/>
                  </a:cubicBezTo>
                  <a:cubicBezTo>
                    <a:pt x="127" y="22"/>
                    <a:pt x="128" y="18"/>
                    <a:pt x="130" y="19"/>
                  </a:cubicBezTo>
                  <a:cubicBezTo>
                    <a:pt x="132" y="20"/>
                    <a:pt x="131" y="23"/>
                    <a:pt x="133" y="23"/>
                  </a:cubicBezTo>
                  <a:cubicBezTo>
                    <a:pt x="134" y="24"/>
                    <a:pt x="135" y="29"/>
                    <a:pt x="137" y="26"/>
                  </a:cubicBezTo>
                  <a:cubicBezTo>
                    <a:pt x="139" y="24"/>
                    <a:pt x="139" y="23"/>
                    <a:pt x="139" y="23"/>
                  </a:cubicBezTo>
                  <a:cubicBezTo>
                    <a:pt x="140" y="23"/>
                    <a:pt x="143" y="24"/>
                    <a:pt x="145" y="22"/>
                  </a:cubicBezTo>
                  <a:cubicBezTo>
                    <a:pt x="146" y="21"/>
                    <a:pt x="147" y="20"/>
                    <a:pt x="150" y="20"/>
                  </a:cubicBezTo>
                  <a:cubicBezTo>
                    <a:pt x="153" y="20"/>
                    <a:pt x="154" y="19"/>
                    <a:pt x="154" y="19"/>
                  </a:cubicBezTo>
                  <a:cubicBezTo>
                    <a:pt x="154" y="19"/>
                    <a:pt x="153" y="23"/>
                    <a:pt x="154" y="25"/>
                  </a:cubicBezTo>
                  <a:cubicBezTo>
                    <a:pt x="155" y="28"/>
                    <a:pt x="162" y="27"/>
                    <a:pt x="164" y="26"/>
                  </a:cubicBezTo>
                  <a:cubicBezTo>
                    <a:pt x="166" y="26"/>
                    <a:pt x="165" y="25"/>
                    <a:pt x="166" y="25"/>
                  </a:cubicBezTo>
                  <a:cubicBezTo>
                    <a:pt x="167" y="28"/>
                    <a:pt x="169" y="33"/>
                    <a:pt x="171" y="36"/>
                  </a:cubicBezTo>
                  <a:cubicBezTo>
                    <a:pt x="174" y="41"/>
                    <a:pt x="178" y="39"/>
                    <a:pt x="181" y="36"/>
                  </a:cubicBezTo>
                  <a:cubicBezTo>
                    <a:pt x="184" y="32"/>
                    <a:pt x="192" y="38"/>
                    <a:pt x="192" y="38"/>
                  </a:cubicBezTo>
                  <a:cubicBezTo>
                    <a:pt x="192" y="38"/>
                    <a:pt x="193" y="42"/>
                    <a:pt x="193" y="44"/>
                  </a:cubicBezTo>
                  <a:cubicBezTo>
                    <a:pt x="193" y="47"/>
                    <a:pt x="193" y="51"/>
                    <a:pt x="191" y="53"/>
                  </a:cubicBezTo>
                  <a:cubicBezTo>
                    <a:pt x="189" y="56"/>
                    <a:pt x="191" y="58"/>
                    <a:pt x="191" y="62"/>
                  </a:cubicBezTo>
                  <a:cubicBezTo>
                    <a:pt x="192" y="66"/>
                    <a:pt x="191" y="70"/>
                    <a:pt x="193" y="73"/>
                  </a:cubicBezTo>
                  <a:cubicBezTo>
                    <a:pt x="195" y="75"/>
                    <a:pt x="191" y="78"/>
                    <a:pt x="189" y="78"/>
                  </a:cubicBezTo>
                  <a:cubicBezTo>
                    <a:pt x="187" y="78"/>
                    <a:pt x="185" y="81"/>
                    <a:pt x="184" y="84"/>
                  </a:cubicBezTo>
                  <a:cubicBezTo>
                    <a:pt x="184" y="87"/>
                    <a:pt x="184" y="89"/>
                    <a:pt x="182" y="92"/>
                  </a:cubicBezTo>
                  <a:cubicBezTo>
                    <a:pt x="180" y="94"/>
                    <a:pt x="175" y="94"/>
                    <a:pt x="174" y="92"/>
                  </a:cubicBezTo>
                  <a:cubicBezTo>
                    <a:pt x="172" y="90"/>
                    <a:pt x="166" y="89"/>
                    <a:pt x="165" y="93"/>
                  </a:cubicBezTo>
                  <a:cubicBezTo>
                    <a:pt x="163" y="96"/>
                    <a:pt x="158" y="99"/>
                    <a:pt x="155" y="99"/>
                  </a:cubicBezTo>
                  <a:cubicBezTo>
                    <a:pt x="152" y="100"/>
                    <a:pt x="149" y="99"/>
                    <a:pt x="148" y="99"/>
                  </a:cubicBezTo>
                  <a:cubicBezTo>
                    <a:pt x="146" y="99"/>
                    <a:pt x="140" y="100"/>
                    <a:pt x="138" y="100"/>
                  </a:cubicBezTo>
                  <a:cubicBezTo>
                    <a:pt x="136" y="100"/>
                    <a:pt x="136" y="107"/>
                    <a:pt x="135" y="108"/>
                  </a:cubicBezTo>
                  <a:cubicBezTo>
                    <a:pt x="135" y="110"/>
                    <a:pt x="132" y="115"/>
                    <a:pt x="130" y="114"/>
                  </a:cubicBezTo>
                  <a:cubicBezTo>
                    <a:pt x="129" y="113"/>
                    <a:pt x="125" y="113"/>
                    <a:pt x="124" y="114"/>
                  </a:cubicBezTo>
                  <a:cubicBezTo>
                    <a:pt x="123" y="116"/>
                    <a:pt x="120" y="117"/>
                    <a:pt x="118" y="115"/>
                  </a:cubicBezTo>
                  <a:cubicBezTo>
                    <a:pt x="117" y="115"/>
                    <a:pt x="116" y="115"/>
                    <a:pt x="115" y="115"/>
                  </a:cubicBez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2571" y="1697"/>
              <a:ext cx="897" cy="867"/>
            </a:xfrm>
            <a:custGeom>
              <a:avLst/>
              <a:gdLst>
                <a:gd name="T0" fmla="*/ 67 w 184"/>
                <a:gd name="T1" fmla="*/ 174 h 178"/>
                <a:gd name="T2" fmla="*/ 58 w 184"/>
                <a:gd name="T3" fmla="*/ 172 h 178"/>
                <a:gd name="T4" fmla="*/ 50 w 184"/>
                <a:gd name="T5" fmla="*/ 166 h 178"/>
                <a:gd name="T6" fmla="*/ 39 w 184"/>
                <a:gd name="T7" fmla="*/ 161 h 178"/>
                <a:gd name="T8" fmla="*/ 34 w 184"/>
                <a:gd name="T9" fmla="*/ 150 h 178"/>
                <a:gd name="T10" fmla="*/ 20 w 184"/>
                <a:gd name="T11" fmla="*/ 132 h 178"/>
                <a:gd name="T12" fmla="*/ 25 w 184"/>
                <a:gd name="T13" fmla="*/ 122 h 178"/>
                <a:gd name="T14" fmla="*/ 26 w 184"/>
                <a:gd name="T15" fmla="*/ 113 h 178"/>
                <a:gd name="T16" fmla="*/ 20 w 184"/>
                <a:gd name="T17" fmla="*/ 104 h 178"/>
                <a:gd name="T18" fmla="*/ 30 w 184"/>
                <a:gd name="T19" fmla="*/ 98 h 178"/>
                <a:gd name="T20" fmla="*/ 33 w 184"/>
                <a:gd name="T21" fmla="*/ 97 h 178"/>
                <a:gd name="T22" fmla="*/ 13 w 184"/>
                <a:gd name="T23" fmla="*/ 99 h 178"/>
                <a:gd name="T24" fmla="*/ 6 w 184"/>
                <a:gd name="T25" fmla="*/ 97 h 178"/>
                <a:gd name="T26" fmla="*/ 0 w 184"/>
                <a:gd name="T27" fmla="*/ 89 h 178"/>
                <a:gd name="T28" fmla="*/ 4 w 184"/>
                <a:gd name="T29" fmla="*/ 82 h 178"/>
                <a:gd name="T30" fmla="*/ 13 w 184"/>
                <a:gd name="T31" fmla="*/ 81 h 178"/>
                <a:gd name="T32" fmla="*/ 24 w 184"/>
                <a:gd name="T33" fmla="*/ 75 h 178"/>
                <a:gd name="T34" fmla="*/ 37 w 184"/>
                <a:gd name="T35" fmla="*/ 66 h 178"/>
                <a:gd name="T36" fmla="*/ 54 w 184"/>
                <a:gd name="T37" fmla="*/ 60 h 178"/>
                <a:gd name="T38" fmla="*/ 71 w 184"/>
                <a:gd name="T39" fmla="*/ 59 h 178"/>
                <a:gd name="T40" fmla="*/ 78 w 184"/>
                <a:gd name="T41" fmla="*/ 45 h 178"/>
                <a:gd name="T42" fmla="*/ 80 w 184"/>
                <a:gd name="T43" fmla="*/ 29 h 178"/>
                <a:gd name="T44" fmla="*/ 82 w 184"/>
                <a:gd name="T45" fmla="*/ 11 h 178"/>
                <a:gd name="T46" fmla="*/ 86 w 184"/>
                <a:gd name="T47" fmla="*/ 5 h 178"/>
                <a:gd name="T48" fmla="*/ 100 w 184"/>
                <a:gd name="T49" fmla="*/ 8 h 178"/>
                <a:gd name="T50" fmla="*/ 110 w 184"/>
                <a:gd name="T51" fmla="*/ 6 h 178"/>
                <a:gd name="T52" fmla="*/ 123 w 184"/>
                <a:gd name="T53" fmla="*/ 3 h 178"/>
                <a:gd name="T54" fmla="*/ 134 w 184"/>
                <a:gd name="T55" fmla="*/ 12 h 178"/>
                <a:gd name="T56" fmla="*/ 145 w 184"/>
                <a:gd name="T57" fmla="*/ 13 h 178"/>
                <a:gd name="T58" fmla="*/ 157 w 184"/>
                <a:gd name="T59" fmla="*/ 18 h 178"/>
                <a:gd name="T60" fmla="*/ 166 w 184"/>
                <a:gd name="T61" fmla="*/ 27 h 178"/>
                <a:gd name="T62" fmla="*/ 177 w 184"/>
                <a:gd name="T63" fmla="*/ 33 h 178"/>
                <a:gd name="T64" fmla="*/ 179 w 184"/>
                <a:gd name="T65" fmla="*/ 43 h 178"/>
                <a:gd name="T66" fmla="*/ 176 w 184"/>
                <a:gd name="T67" fmla="*/ 57 h 178"/>
                <a:gd name="T68" fmla="*/ 167 w 184"/>
                <a:gd name="T69" fmla="*/ 71 h 178"/>
                <a:gd name="T70" fmla="*/ 150 w 184"/>
                <a:gd name="T71" fmla="*/ 78 h 178"/>
                <a:gd name="T72" fmla="*/ 139 w 184"/>
                <a:gd name="T73" fmla="*/ 99 h 178"/>
                <a:gd name="T74" fmla="*/ 137 w 184"/>
                <a:gd name="T75" fmla="*/ 112 h 178"/>
                <a:gd name="T76" fmla="*/ 130 w 184"/>
                <a:gd name="T77" fmla="*/ 117 h 178"/>
                <a:gd name="T78" fmla="*/ 121 w 184"/>
                <a:gd name="T79" fmla="*/ 116 h 178"/>
                <a:gd name="T80" fmla="*/ 109 w 184"/>
                <a:gd name="T81" fmla="*/ 118 h 178"/>
                <a:gd name="T82" fmla="*/ 101 w 184"/>
                <a:gd name="T83" fmla="*/ 123 h 178"/>
                <a:gd name="T84" fmla="*/ 84 w 184"/>
                <a:gd name="T85" fmla="*/ 121 h 178"/>
                <a:gd name="T86" fmla="*/ 90 w 184"/>
                <a:gd name="T87" fmla="*/ 134 h 178"/>
                <a:gd name="T88" fmla="*/ 97 w 184"/>
                <a:gd name="T89" fmla="*/ 146 h 178"/>
                <a:gd name="T90" fmla="*/ 98 w 184"/>
                <a:gd name="T91" fmla="*/ 161 h 178"/>
                <a:gd name="T92" fmla="*/ 99 w 184"/>
                <a:gd name="T93" fmla="*/ 173 h 178"/>
                <a:gd name="T94" fmla="*/ 82 w 184"/>
                <a:gd name="T95" fmla="*/ 17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4" h="178">
                  <a:moveTo>
                    <a:pt x="70" y="176"/>
                  </a:moveTo>
                  <a:cubicBezTo>
                    <a:pt x="70" y="174"/>
                    <a:pt x="68" y="173"/>
                    <a:pt x="67" y="174"/>
                  </a:cubicBezTo>
                  <a:cubicBezTo>
                    <a:pt x="65" y="176"/>
                    <a:pt x="63" y="175"/>
                    <a:pt x="62" y="174"/>
                  </a:cubicBezTo>
                  <a:cubicBezTo>
                    <a:pt x="61" y="173"/>
                    <a:pt x="62" y="172"/>
                    <a:pt x="58" y="172"/>
                  </a:cubicBezTo>
                  <a:cubicBezTo>
                    <a:pt x="54" y="172"/>
                    <a:pt x="53" y="170"/>
                    <a:pt x="53" y="169"/>
                  </a:cubicBezTo>
                  <a:cubicBezTo>
                    <a:pt x="53" y="168"/>
                    <a:pt x="51" y="168"/>
                    <a:pt x="50" y="166"/>
                  </a:cubicBezTo>
                  <a:cubicBezTo>
                    <a:pt x="48" y="165"/>
                    <a:pt x="46" y="167"/>
                    <a:pt x="44" y="165"/>
                  </a:cubicBezTo>
                  <a:cubicBezTo>
                    <a:pt x="42" y="164"/>
                    <a:pt x="42" y="163"/>
                    <a:pt x="39" y="161"/>
                  </a:cubicBezTo>
                  <a:cubicBezTo>
                    <a:pt x="37" y="158"/>
                    <a:pt x="35" y="157"/>
                    <a:pt x="35" y="157"/>
                  </a:cubicBezTo>
                  <a:cubicBezTo>
                    <a:pt x="34" y="150"/>
                    <a:pt x="34" y="150"/>
                    <a:pt x="34" y="150"/>
                  </a:cubicBezTo>
                  <a:cubicBezTo>
                    <a:pt x="34" y="150"/>
                    <a:pt x="30" y="144"/>
                    <a:pt x="27" y="141"/>
                  </a:cubicBezTo>
                  <a:cubicBezTo>
                    <a:pt x="25" y="138"/>
                    <a:pt x="22" y="135"/>
                    <a:pt x="20" y="132"/>
                  </a:cubicBezTo>
                  <a:cubicBezTo>
                    <a:pt x="18" y="129"/>
                    <a:pt x="21" y="126"/>
                    <a:pt x="22" y="124"/>
                  </a:cubicBezTo>
                  <a:cubicBezTo>
                    <a:pt x="23" y="122"/>
                    <a:pt x="24" y="124"/>
                    <a:pt x="25" y="122"/>
                  </a:cubicBezTo>
                  <a:cubicBezTo>
                    <a:pt x="25" y="120"/>
                    <a:pt x="25" y="118"/>
                    <a:pt x="26" y="118"/>
                  </a:cubicBezTo>
                  <a:cubicBezTo>
                    <a:pt x="27" y="117"/>
                    <a:pt x="29" y="115"/>
                    <a:pt x="26" y="113"/>
                  </a:cubicBezTo>
                  <a:cubicBezTo>
                    <a:pt x="23" y="111"/>
                    <a:pt x="15" y="109"/>
                    <a:pt x="15" y="109"/>
                  </a:cubicBezTo>
                  <a:cubicBezTo>
                    <a:pt x="15" y="109"/>
                    <a:pt x="19" y="107"/>
                    <a:pt x="20" y="104"/>
                  </a:cubicBezTo>
                  <a:cubicBezTo>
                    <a:pt x="20" y="102"/>
                    <a:pt x="19" y="100"/>
                    <a:pt x="20" y="99"/>
                  </a:cubicBezTo>
                  <a:cubicBezTo>
                    <a:pt x="21" y="97"/>
                    <a:pt x="27" y="96"/>
                    <a:pt x="30" y="98"/>
                  </a:cubicBezTo>
                  <a:cubicBezTo>
                    <a:pt x="33" y="99"/>
                    <a:pt x="38" y="101"/>
                    <a:pt x="38" y="101"/>
                  </a:cubicBezTo>
                  <a:cubicBezTo>
                    <a:pt x="38" y="101"/>
                    <a:pt x="35" y="99"/>
                    <a:pt x="33" y="97"/>
                  </a:cubicBezTo>
                  <a:cubicBezTo>
                    <a:pt x="31" y="95"/>
                    <a:pt x="24" y="94"/>
                    <a:pt x="20" y="95"/>
                  </a:cubicBezTo>
                  <a:cubicBezTo>
                    <a:pt x="16" y="97"/>
                    <a:pt x="15" y="100"/>
                    <a:pt x="13" y="99"/>
                  </a:cubicBezTo>
                  <a:cubicBezTo>
                    <a:pt x="12" y="99"/>
                    <a:pt x="9" y="95"/>
                    <a:pt x="8" y="95"/>
                  </a:cubicBezTo>
                  <a:cubicBezTo>
                    <a:pt x="7" y="95"/>
                    <a:pt x="9" y="98"/>
                    <a:pt x="6" y="97"/>
                  </a:cubicBezTo>
                  <a:cubicBezTo>
                    <a:pt x="3" y="96"/>
                    <a:pt x="5" y="94"/>
                    <a:pt x="5" y="93"/>
                  </a:cubicBezTo>
                  <a:cubicBezTo>
                    <a:pt x="4" y="92"/>
                    <a:pt x="0" y="89"/>
                    <a:pt x="0" y="89"/>
                  </a:cubicBezTo>
                  <a:cubicBezTo>
                    <a:pt x="0" y="89"/>
                    <a:pt x="3" y="86"/>
                    <a:pt x="3" y="85"/>
                  </a:cubicBezTo>
                  <a:cubicBezTo>
                    <a:pt x="4" y="83"/>
                    <a:pt x="4" y="83"/>
                    <a:pt x="4" y="82"/>
                  </a:cubicBezTo>
                  <a:cubicBezTo>
                    <a:pt x="5" y="82"/>
                    <a:pt x="6" y="82"/>
                    <a:pt x="7" y="82"/>
                  </a:cubicBezTo>
                  <a:cubicBezTo>
                    <a:pt x="9" y="84"/>
                    <a:pt x="12" y="83"/>
                    <a:pt x="13" y="81"/>
                  </a:cubicBezTo>
                  <a:cubicBezTo>
                    <a:pt x="14" y="80"/>
                    <a:pt x="18" y="80"/>
                    <a:pt x="19" y="81"/>
                  </a:cubicBezTo>
                  <a:cubicBezTo>
                    <a:pt x="21" y="82"/>
                    <a:pt x="24" y="77"/>
                    <a:pt x="24" y="75"/>
                  </a:cubicBezTo>
                  <a:cubicBezTo>
                    <a:pt x="25" y="74"/>
                    <a:pt x="25" y="67"/>
                    <a:pt x="27" y="67"/>
                  </a:cubicBezTo>
                  <a:cubicBezTo>
                    <a:pt x="29" y="67"/>
                    <a:pt x="35" y="66"/>
                    <a:pt x="37" y="66"/>
                  </a:cubicBezTo>
                  <a:cubicBezTo>
                    <a:pt x="38" y="66"/>
                    <a:pt x="41" y="67"/>
                    <a:pt x="44" y="66"/>
                  </a:cubicBezTo>
                  <a:cubicBezTo>
                    <a:pt x="47" y="66"/>
                    <a:pt x="52" y="63"/>
                    <a:pt x="54" y="60"/>
                  </a:cubicBezTo>
                  <a:cubicBezTo>
                    <a:pt x="55" y="56"/>
                    <a:pt x="61" y="57"/>
                    <a:pt x="63" y="59"/>
                  </a:cubicBezTo>
                  <a:cubicBezTo>
                    <a:pt x="64" y="61"/>
                    <a:pt x="69" y="61"/>
                    <a:pt x="71" y="59"/>
                  </a:cubicBezTo>
                  <a:cubicBezTo>
                    <a:pt x="73" y="56"/>
                    <a:pt x="73" y="54"/>
                    <a:pt x="73" y="51"/>
                  </a:cubicBezTo>
                  <a:cubicBezTo>
                    <a:pt x="74" y="48"/>
                    <a:pt x="76" y="45"/>
                    <a:pt x="78" y="45"/>
                  </a:cubicBezTo>
                  <a:cubicBezTo>
                    <a:pt x="80" y="45"/>
                    <a:pt x="84" y="42"/>
                    <a:pt x="82" y="40"/>
                  </a:cubicBezTo>
                  <a:cubicBezTo>
                    <a:pt x="80" y="37"/>
                    <a:pt x="81" y="33"/>
                    <a:pt x="80" y="29"/>
                  </a:cubicBezTo>
                  <a:cubicBezTo>
                    <a:pt x="80" y="25"/>
                    <a:pt x="78" y="23"/>
                    <a:pt x="80" y="20"/>
                  </a:cubicBezTo>
                  <a:cubicBezTo>
                    <a:pt x="82" y="18"/>
                    <a:pt x="82" y="14"/>
                    <a:pt x="82" y="11"/>
                  </a:cubicBezTo>
                  <a:cubicBezTo>
                    <a:pt x="82" y="9"/>
                    <a:pt x="81" y="5"/>
                    <a:pt x="81" y="5"/>
                  </a:cubicBezTo>
                  <a:cubicBezTo>
                    <a:pt x="81" y="5"/>
                    <a:pt x="83" y="5"/>
                    <a:pt x="86" y="5"/>
                  </a:cubicBezTo>
                  <a:cubicBezTo>
                    <a:pt x="89" y="6"/>
                    <a:pt x="89" y="2"/>
                    <a:pt x="93" y="6"/>
                  </a:cubicBezTo>
                  <a:cubicBezTo>
                    <a:pt x="96" y="10"/>
                    <a:pt x="100" y="9"/>
                    <a:pt x="100" y="8"/>
                  </a:cubicBezTo>
                  <a:cubicBezTo>
                    <a:pt x="101" y="8"/>
                    <a:pt x="102" y="9"/>
                    <a:pt x="104" y="9"/>
                  </a:cubicBezTo>
                  <a:cubicBezTo>
                    <a:pt x="107" y="10"/>
                    <a:pt x="109" y="8"/>
                    <a:pt x="110" y="6"/>
                  </a:cubicBezTo>
                  <a:cubicBezTo>
                    <a:pt x="110" y="3"/>
                    <a:pt x="118" y="6"/>
                    <a:pt x="119" y="7"/>
                  </a:cubicBezTo>
                  <a:cubicBezTo>
                    <a:pt x="119" y="7"/>
                    <a:pt x="122" y="5"/>
                    <a:pt x="123" y="3"/>
                  </a:cubicBezTo>
                  <a:cubicBezTo>
                    <a:pt x="124" y="2"/>
                    <a:pt x="129" y="0"/>
                    <a:pt x="130" y="4"/>
                  </a:cubicBezTo>
                  <a:cubicBezTo>
                    <a:pt x="130" y="9"/>
                    <a:pt x="134" y="9"/>
                    <a:pt x="134" y="12"/>
                  </a:cubicBezTo>
                  <a:cubicBezTo>
                    <a:pt x="134" y="15"/>
                    <a:pt x="133" y="16"/>
                    <a:pt x="137" y="16"/>
                  </a:cubicBezTo>
                  <a:cubicBezTo>
                    <a:pt x="140" y="17"/>
                    <a:pt x="142" y="16"/>
                    <a:pt x="145" y="13"/>
                  </a:cubicBezTo>
                  <a:cubicBezTo>
                    <a:pt x="147" y="10"/>
                    <a:pt x="153" y="9"/>
                    <a:pt x="154" y="10"/>
                  </a:cubicBezTo>
                  <a:cubicBezTo>
                    <a:pt x="156" y="12"/>
                    <a:pt x="155" y="14"/>
                    <a:pt x="157" y="18"/>
                  </a:cubicBezTo>
                  <a:cubicBezTo>
                    <a:pt x="158" y="23"/>
                    <a:pt x="160" y="24"/>
                    <a:pt x="161" y="24"/>
                  </a:cubicBezTo>
                  <a:cubicBezTo>
                    <a:pt x="163" y="24"/>
                    <a:pt x="164" y="26"/>
                    <a:pt x="166" y="27"/>
                  </a:cubicBezTo>
                  <a:cubicBezTo>
                    <a:pt x="169" y="29"/>
                    <a:pt x="170" y="28"/>
                    <a:pt x="172" y="28"/>
                  </a:cubicBezTo>
                  <a:cubicBezTo>
                    <a:pt x="174" y="29"/>
                    <a:pt x="175" y="30"/>
                    <a:pt x="177" y="33"/>
                  </a:cubicBezTo>
                  <a:cubicBezTo>
                    <a:pt x="180" y="35"/>
                    <a:pt x="184" y="36"/>
                    <a:pt x="184" y="36"/>
                  </a:cubicBezTo>
                  <a:cubicBezTo>
                    <a:pt x="184" y="38"/>
                    <a:pt x="181" y="40"/>
                    <a:pt x="179" y="43"/>
                  </a:cubicBezTo>
                  <a:cubicBezTo>
                    <a:pt x="176" y="46"/>
                    <a:pt x="179" y="48"/>
                    <a:pt x="179" y="52"/>
                  </a:cubicBezTo>
                  <a:cubicBezTo>
                    <a:pt x="179" y="55"/>
                    <a:pt x="176" y="54"/>
                    <a:pt x="176" y="57"/>
                  </a:cubicBezTo>
                  <a:cubicBezTo>
                    <a:pt x="176" y="60"/>
                    <a:pt x="177" y="62"/>
                    <a:pt x="173" y="65"/>
                  </a:cubicBezTo>
                  <a:cubicBezTo>
                    <a:pt x="170" y="69"/>
                    <a:pt x="167" y="68"/>
                    <a:pt x="167" y="71"/>
                  </a:cubicBezTo>
                  <a:cubicBezTo>
                    <a:pt x="167" y="73"/>
                    <a:pt x="165" y="74"/>
                    <a:pt x="161" y="74"/>
                  </a:cubicBezTo>
                  <a:cubicBezTo>
                    <a:pt x="158" y="74"/>
                    <a:pt x="153" y="78"/>
                    <a:pt x="150" y="78"/>
                  </a:cubicBezTo>
                  <a:cubicBezTo>
                    <a:pt x="147" y="77"/>
                    <a:pt x="144" y="80"/>
                    <a:pt x="144" y="86"/>
                  </a:cubicBezTo>
                  <a:cubicBezTo>
                    <a:pt x="143" y="92"/>
                    <a:pt x="143" y="94"/>
                    <a:pt x="139" y="99"/>
                  </a:cubicBezTo>
                  <a:cubicBezTo>
                    <a:pt x="136" y="104"/>
                    <a:pt x="137" y="112"/>
                    <a:pt x="137" y="112"/>
                  </a:cubicBezTo>
                  <a:cubicBezTo>
                    <a:pt x="137" y="112"/>
                    <a:pt x="137" y="112"/>
                    <a:pt x="137" y="112"/>
                  </a:cubicBezTo>
                  <a:cubicBezTo>
                    <a:pt x="136" y="112"/>
                    <a:pt x="135" y="111"/>
                    <a:pt x="135" y="111"/>
                  </a:cubicBezTo>
                  <a:cubicBezTo>
                    <a:pt x="133" y="111"/>
                    <a:pt x="131" y="114"/>
                    <a:pt x="130" y="117"/>
                  </a:cubicBezTo>
                  <a:cubicBezTo>
                    <a:pt x="128" y="119"/>
                    <a:pt x="127" y="118"/>
                    <a:pt x="126" y="117"/>
                  </a:cubicBezTo>
                  <a:cubicBezTo>
                    <a:pt x="124" y="117"/>
                    <a:pt x="123" y="117"/>
                    <a:pt x="121" y="116"/>
                  </a:cubicBezTo>
                  <a:cubicBezTo>
                    <a:pt x="120" y="115"/>
                    <a:pt x="116" y="115"/>
                    <a:pt x="115" y="116"/>
                  </a:cubicBezTo>
                  <a:cubicBezTo>
                    <a:pt x="113" y="117"/>
                    <a:pt x="111" y="119"/>
                    <a:pt x="109" y="118"/>
                  </a:cubicBezTo>
                  <a:cubicBezTo>
                    <a:pt x="107" y="118"/>
                    <a:pt x="105" y="117"/>
                    <a:pt x="105" y="119"/>
                  </a:cubicBezTo>
                  <a:cubicBezTo>
                    <a:pt x="105" y="121"/>
                    <a:pt x="102" y="122"/>
                    <a:pt x="101" y="123"/>
                  </a:cubicBezTo>
                  <a:cubicBezTo>
                    <a:pt x="100" y="125"/>
                    <a:pt x="95" y="123"/>
                    <a:pt x="92" y="124"/>
                  </a:cubicBezTo>
                  <a:cubicBezTo>
                    <a:pt x="89" y="124"/>
                    <a:pt x="84" y="121"/>
                    <a:pt x="84" y="121"/>
                  </a:cubicBezTo>
                  <a:cubicBezTo>
                    <a:pt x="84" y="121"/>
                    <a:pt x="85" y="126"/>
                    <a:pt x="86" y="126"/>
                  </a:cubicBezTo>
                  <a:cubicBezTo>
                    <a:pt x="86" y="127"/>
                    <a:pt x="90" y="132"/>
                    <a:pt x="90" y="134"/>
                  </a:cubicBezTo>
                  <a:cubicBezTo>
                    <a:pt x="90" y="136"/>
                    <a:pt x="93" y="134"/>
                    <a:pt x="95" y="140"/>
                  </a:cubicBezTo>
                  <a:cubicBezTo>
                    <a:pt x="96" y="145"/>
                    <a:pt x="95" y="143"/>
                    <a:pt x="97" y="146"/>
                  </a:cubicBezTo>
                  <a:cubicBezTo>
                    <a:pt x="98" y="150"/>
                    <a:pt x="98" y="150"/>
                    <a:pt x="99" y="153"/>
                  </a:cubicBezTo>
                  <a:cubicBezTo>
                    <a:pt x="99" y="157"/>
                    <a:pt x="99" y="158"/>
                    <a:pt x="98" y="161"/>
                  </a:cubicBezTo>
                  <a:cubicBezTo>
                    <a:pt x="97" y="164"/>
                    <a:pt x="96" y="165"/>
                    <a:pt x="98" y="169"/>
                  </a:cubicBezTo>
                  <a:cubicBezTo>
                    <a:pt x="101" y="172"/>
                    <a:pt x="104" y="173"/>
                    <a:pt x="99" y="173"/>
                  </a:cubicBezTo>
                  <a:cubicBezTo>
                    <a:pt x="95" y="173"/>
                    <a:pt x="99" y="178"/>
                    <a:pt x="92" y="177"/>
                  </a:cubicBezTo>
                  <a:cubicBezTo>
                    <a:pt x="84" y="176"/>
                    <a:pt x="86" y="176"/>
                    <a:pt x="82" y="173"/>
                  </a:cubicBezTo>
                  <a:cubicBezTo>
                    <a:pt x="78" y="171"/>
                    <a:pt x="73" y="173"/>
                    <a:pt x="70" y="17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2834" y="2238"/>
              <a:ext cx="697" cy="785"/>
            </a:xfrm>
            <a:custGeom>
              <a:avLst/>
              <a:gdLst>
                <a:gd name="T0" fmla="*/ 34 w 143"/>
                <a:gd name="T1" fmla="*/ 130 h 161"/>
                <a:gd name="T2" fmla="*/ 11 w 143"/>
                <a:gd name="T3" fmla="*/ 112 h 161"/>
                <a:gd name="T4" fmla="*/ 10 w 143"/>
                <a:gd name="T5" fmla="*/ 106 h 161"/>
                <a:gd name="T6" fmla="*/ 15 w 143"/>
                <a:gd name="T7" fmla="*/ 100 h 161"/>
                <a:gd name="T8" fmla="*/ 18 w 143"/>
                <a:gd name="T9" fmla="*/ 92 h 161"/>
                <a:gd name="T10" fmla="*/ 19 w 143"/>
                <a:gd name="T11" fmla="*/ 83 h 161"/>
                <a:gd name="T12" fmla="*/ 12 w 143"/>
                <a:gd name="T13" fmla="*/ 73 h 161"/>
                <a:gd name="T14" fmla="*/ 16 w 143"/>
                <a:gd name="T15" fmla="*/ 65 h 161"/>
                <a:gd name="T16" fmla="*/ 28 w 143"/>
                <a:gd name="T17" fmla="*/ 62 h 161"/>
                <a:gd name="T18" fmla="*/ 45 w 143"/>
                <a:gd name="T19" fmla="*/ 62 h 161"/>
                <a:gd name="T20" fmla="*/ 44 w 143"/>
                <a:gd name="T21" fmla="*/ 50 h 161"/>
                <a:gd name="T22" fmla="*/ 43 w 143"/>
                <a:gd name="T23" fmla="*/ 35 h 161"/>
                <a:gd name="T24" fmla="*/ 36 w 143"/>
                <a:gd name="T25" fmla="*/ 23 h 161"/>
                <a:gd name="T26" fmla="*/ 30 w 143"/>
                <a:gd name="T27" fmla="*/ 10 h 161"/>
                <a:gd name="T28" fmla="*/ 47 w 143"/>
                <a:gd name="T29" fmla="*/ 12 h 161"/>
                <a:gd name="T30" fmla="*/ 55 w 143"/>
                <a:gd name="T31" fmla="*/ 7 h 161"/>
                <a:gd name="T32" fmla="*/ 67 w 143"/>
                <a:gd name="T33" fmla="*/ 5 h 161"/>
                <a:gd name="T34" fmla="*/ 76 w 143"/>
                <a:gd name="T35" fmla="*/ 6 h 161"/>
                <a:gd name="T36" fmla="*/ 88 w 143"/>
                <a:gd name="T37" fmla="*/ 7 h 161"/>
                <a:gd name="T38" fmla="*/ 96 w 143"/>
                <a:gd name="T39" fmla="*/ 13 h 161"/>
                <a:gd name="T40" fmla="*/ 106 w 143"/>
                <a:gd name="T41" fmla="*/ 18 h 161"/>
                <a:gd name="T42" fmla="*/ 117 w 143"/>
                <a:gd name="T43" fmla="*/ 17 h 161"/>
                <a:gd name="T44" fmla="*/ 127 w 143"/>
                <a:gd name="T45" fmla="*/ 34 h 161"/>
                <a:gd name="T46" fmla="*/ 133 w 143"/>
                <a:gd name="T47" fmla="*/ 50 h 161"/>
                <a:gd name="T48" fmla="*/ 141 w 143"/>
                <a:gd name="T49" fmla="*/ 58 h 161"/>
                <a:gd name="T50" fmla="*/ 140 w 143"/>
                <a:gd name="T51" fmla="*/ 63 h 161"/>
                <a:gd name="T52" fmla="*/ 124 w 143"/>
                <a:gd name="T53" fmla="*/ 72 h 161"/>
                <a:gd name="T54" fmla="*/ 121 w 143"/>
                <a:gd name="T55" fmla="*/ 87 h 161"/>
                <a:gd name="T56" fmla="*/ 122 w 143"/>
                <a:gd name="T57" fmla="*/ 101 h 161"/>
                <a:gd name="T58" fmla="*/ 111 w 143"/>
                <a:gd name="T59" fmla="*/ 115 h 161"/>
                <a:gd name="T60" fmla="*/ 103 w 143"/>
                <a:gd name="T61" fmla="*/ 127 h 161"/>
                <a:gd name="T62" fmla="*/ 90 w 143"/>
                <a:gd name="T63" fmla="*/ 146 h 161"/>
                <a:gd name="T64" fmla="*/ 77 w 143"/>
                <a:gd name="T65" fmla="*/ 153 h 161"/>
                <a:gd name="T66" fmla="*/ 74 w 143"/>
                <a:gd name="T67" fmla="*/ 158 h 161"/>
                <a:gd name="T68" fmla="*/ 63 w 143"/>
                <a:gd name="T69" fmla="*/ 160 h 161"/>
                <a:gd name="T70" fmla="*/ 53 w 143"/>
                <a:gd name="T71" fmla="*/ 151 h 161"/>
                <a:gd name="T72" fmla="*/ 45 w 143"/>
                <a:gd name="T73" fmla="*/ 143 h 161"/>
                <a:gd name="T74" fmla="*/ 38 w 143"/>
                <a:gd name="T75" fmla="*/ 143 h 161"/>
                <a:gd name="T76" fmla="*/ 11 w 143"/>
                <a:gd name="T77" fmla="*/ 94 h 161"/>
                <a:gd name="T78" fmla="*/ 3 w 143"/>
                <a:gd name="T79" fmla="*/ 84 h 161"/>
                <a:gd name="T80" fmla="*/ 8 w 143"/>
                <a:gd name="T81" fmla="*/ 9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3" h="161">
                  <a:moveTo>
                    <a:pt x="38" y="143"/>
                  </a:moveTo>
                  <a:cubicBezTo>
                    <a:pt x="37" y="138"/>
                    <a:pt x="36" y="134"/>
                    <a:pt x="34" y="130"/>
                  </a:cubicBezTo>
                  <a:cubicBezTo>
                    <a:pt x="29" y="123"/>
                    <a:pt x="25" y="122"/>
                    <a:pt x="20" y="117"/>
                  </a:cubicBezTo>
                  <a:cubicBezTo>
                    <a:pt x="16" y="113"/>
                    <a:pt x="11" y="112"/>
                    <a:pt x="11" y="112"/>
                  </a:cubicBezTo>
                  <a:cubicBezTo>
                    <a:pt x="9" y="112"/>
                    <a:pt x="9" y="112"/>
                    <a:pt x="9" y="112"/>
                  </a:cubicBezTo>
                  <a:cubicBezTo>
                    <a:pt x="9" y="112"/>
                    <a:pt x="9" y="107"/>
                    <a:pt x="10" y="106"/>
                  </a:cubicBezTo>
                  <a:cubicBezTo>
                    <a:pt x="10" y="105"/>
                    <a:pt x="11" y="104"/>
                    <a:pt x="13" y="103"/>
                  </a:cubicBezTo>
                  <a:cubicBezTo>
                    <a:pt x="14" y="102"/>
                    <a:pt x="15" y="101"/>
                    <a:pt x="15" y="100"/>
                  </a:cubicBezTo>
                  <a:cubicBezTo>
                    <a:pt x="15" y="98"/>
                    <a:pt x="17" y="96"/>
                    <a:pt x="17" y="95"/>
                  </a:cubicBezTo>
                  <a:cubicBezTo>
                    <a:pt x="18" y="95"/>
                    <a:pt x="19" y="94"/>
                    <a:pt x="18" y="92"/>
                  </a:cubicBezTo>
                  <a:cubicBezTo>
                    <a:pt x="17" y="89"/>
                    <a:pt x="18" y="87"/>
                    <a:pt x="18" y="87"/>
                  </a:cubicBezTo>
                  <a:cubicBezTo>
                    <a:pt x="18" y="87"/>
                    <a:pt x="21" y="87"/>
                    <a:pt x="19" y="83"/>
                  </a:cubicBezTo>
                  <a:cubicBezTo>
                    <a:pt x="16" y="80"/>
                    <a:pt x="18" y="80"/>
                    <a:pt x="16" y="79"/>
                  </a:cubicBezTo>
                  <a:cubicBezTo>
                    <a:pt x="14" y="77"/>
                    <a:pt x="11" y="76"/>
                    <a:pt x="12" y="73"/>
                  </a:cubicBezTo>
                  <a:cubicBezTo>
                    <a:pt x="13" y="70"/>
                    <a:pt x="15" y="72"/>
                    <a:pt x="16" y="69"/>
                  </a:cubicBezTo>
                  <a:cubicBezTo>
                    <a:pt x="17" y="67"/>
                    <a:pt x="17" y="66"/>
                    <a:pt x="16" y="65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9" y="62"/>
                    <a:pt x="24" y="60"/>
                    <a:pt x="28" y="62"/>
                  </a:cubicBezTo>
                  <a:cubicBezTo>
                    <a:pt x="32" y="65"/>
                    <a:pt x="30" y="65"/>
                    <a:pt x="38" y="66"/>
                  </a:cubicBezTo>
                  <a:cubicBezTo>
                    <a:pt x="45" y="67"/>
                    <a:pt x="41" y="62"/>
                    <a:pt x="45" y="62"/>
                  </a:cubicBezTo>
                  <a:cubicBezTo>
                    <a:pt x="50" y="62"/>
                    <a:pt x="47" y="61"/>
                    <a:pt x="44" y="58"/>
                  </a:cubicBezTo>
                  <a:cubicBezTo>
                    <a:pt x="42" y="54"/>
                    <a:pt x="43" y="53"/>
                    <a:pt x="44" y="50"/>
                  </a:cubicBezTo>
                  <a:cubicBezTo>
                    <a:pt x="45" y="47"/>
                    <a:pt x="45" y="46"/>
                    <a:pt x="45" y="42"/>
                  </a:cubicBezTo>
                  <a:cubicBezTo>
                    <a:pt x="44" y="39"/>
                    <a:pt x="44" y="39"/>
                    <a:pt x="43" y="35"/>
                  </a:cubicBezTo>
                  <a:cubicBezTo>
                    <a:pt x="41" y="32"/>
                    <a:pt x="42" y="34"/>
                    <a:pt x="41" y="29"/>
                  </a:cubicBezTo>
                  <a:cubicBezTo>
                    <a:pt x="39" y="23"/>
                    <a:pt x="36" y="25"/>
                    <a:pt x="36" y="23"/>
                  </a:cubicBezTo>
                  <a:cubicBezTo>
                    <a:pt x="36" y="21"/>
                    <a:pt x="32" y="16"/>
                    <a:pt x="32" y="15"/>
                  </a:cubicBezTo>
                  <a:cubicBezTo>
                    <a:pt x="31" y="15"/>
                    <a:pt x="30" y="10"/>
                    <a:pt x="30" y="10"/>
                  </a:cubicBezTo>
                  <a:cubicBezTo>
                    <a:pt x="30" y="10"/>
                    <a:pt x="35" y="13"/>
                    <a:pt x="38" y="13"/>
                  </a:cubicBezTo>
                  <a:cubicBezTo>
                    <a:pt x="41" y="12"/>
                    <a:pt x="46" y="14"/>
                    <a:pt x="47" y="12"/>
                  </a:cubicBezTo>
                  <a:cubicBezTo>
                    <a:pt x="48" y="11"/>
                    <a:pt x="51" y="10"/>
                    <a:pt x="51" y="8"/>
                  </a:cubicBezTo>
                  <a:cubicBezTo>
                    <a:pt x="51" y="6"/>
                    <a:pt x="53" y="7"/>
                    <a:pt x="55" y="7"/>
                  </a:cubicBezTo>
                  <a:cubicBezTo>
                    <a:pt x="57" y="8"/>
                    <a:pt x="59" y="6"/>
                    <a:pt x="61" y="5"/>
                  </a:cubicBezTo>
                  <a:cubicBezTo>
                    <a:pt x="62" y="4"/>
                    <a:pt x="66" y="4"/>
                    <a:pt x="67" y="5"/>
                  </a:cubicBezTo>
                  <a:cubicBezTo>
                    <a:pt x="69" y="6"/>
                    <a:pt x="70" y="6"/>
                    <a:pt x="72" y="6"/>
                  </a:cubicBezTo>
                  <a:cubicBezTo>
                    <a:pt x="73" y="7"/>
                    <a:pt x="74" y="8"/>
                    <a:pt x="76" y="6"/>
                  </a:cubicBezTo>
                  <a:cubicBezTo>
                    <a:pt x="77" y="3"/>
                    <a:pt x="79" y="0"/>
                    <a:pt x="81" y="0"/>
                  </a:cubicBezTo>
                  <a:cubicBezTo>
                    <a:pt x="83" y="0"/>
                    <a:pt x="88" y="5"/>
                    <a:pt x="88" y="7"/>
                  </a:cubicBezTo>
                  <a:cubicBezTo>
                    <a:pt x="89" y="9"/>
                    <a:pt x="90" y="9"/>
                    <a:pt x="93" y="9"/>
                  </a:cubicBezTo>
                  <a:cubicBezTo>
                    <a:pt x="95" y="10"/>
                    <a:pt x="96" y="10"/>
                    <a:pt x="96" y="13"/>
                  </a:cubicBezTo>
                  <a:cubicBezTo>
                    <a:pt x="96" y="16"/>
                    <a:pt x="97" y="19"/>
                    <a:pt x="99" y="19"/>
                  </a:cubicBezTo>
                  <a:cubicBezTo>
                    <a:pt x="102" y="19"/>
                    <a:pt x="103" y="19"/>
                    <a:pt x="106" y="18"/>
                  </a:cubicBezTo>
                  <a:cubicBezTo>
                    <a:pt x="108" y="17"/>
                    <a:pt x="110" y="16"/>
                    <a:pt x="110" y="14"/>
                  </a:cubicBezTo>
                  <a:cubicBezTo>
                    <a:pt x="111" y="13"/>
                    <a:pt x="115" y="16"/>
                    <a:pt x="117" y="17"/>
                  </a:cubicBezTo>
                  <a:cubicBezTo>
                    <a:pt x="118" y="19"/>
                    <a:pt x="118" y="25"/>
                    <a:pt x="121" y="28"/>
                  </a:cubicBezTo>
                  <a:cubicBezTo>
                    <a:pt x="123" y="31"/>
                    <a:pt x="126" y="33"/>
                    <a:pt x="127" y="34"/>
                  </a:cubicBezTo>
                  <a:cubicBezTo>
                    <a:pt x="128" y="36"/>
                    <a:pt x="125" y="41"/>
                    <a:pt x="127" y="45"/>
                  </a:cubicBezTo>
                  <a:cubicBezTo>
                    <a:pt x="130" y="48"/>
                    <a:pt x="132" y="50"/>
                    <a:pt x="133" y="50"/>
                  </a:cubicBezTo>
                  <a:cubicBezTo>
                    <a:pt x="135" y="50"/>
                    <a:pt x="138" y="49"/>
                    <a:pt x="140" y="52"/>
                  </a:cubicBezTo>
                  <a:cubicBezTo>
                    <a:pt x="141" y="55"/>
                    <a:pt x="140" y="57"/>
                    <a:pt x="141" y="58"/>
                  </a:cubicBezTo>
                  <a:cubicBezTo>
                    <a:pt x="142" y="59"/>
                    <a:pt x="142" y="62"/>
                    <a:pt x="143" y="63"/>
                  </a:cubicBezTo>
                  <a:cubicBezTo>
                    <a:pt x="142" y="63"/>
                    <a:pt x="141" y="63"/>
                    <a:pt x="140" y="63"/>
                  </a:cubicBezTo>
                  <a:cubicBezTo>
                    <a:pt x="138" y="63"/>
                    <a:pt x="133" y="64"/>
                    <a:pt x="131" y="67"/>
                  </a:cubicBezTo>
                  <a:cubicBezTo>
                    <a:pt x="130" y="70"/>
                    <a:pt x="128" y="72"/>
                    <a:pt x="124" y="72"/>
                  </a:cubicBezTo>
                  <a:cubicBezTo>
                    <a:pt x="120" y="72"/>
                    <a:pt x="118" y="75"/>
                    <a:pt x="120" y="78"/>
                  </a:cubicBezTo>
                  <a:cubicBezTo>
                    <a:pt x="123" y="81"/>
                    <a:pt x="121" y="83"/>
                    <a:pt x="121" y="87"/>
                  </a:cubicBezTo>
                  <a:cubicBezTo>
                    <a:pt x="122" y="91"/>
                    <a:pt x="127" y="90"/>
                    <a:pt x="127" y="95"/>
                  </a:cubicBezTo>
                  <a:cubicBezTo>
                    <a:pt x="127" y="100"/>
                    <a:pt x="122" y="97"/>
                    <a:pt x="122" y="101"/>
                  </a:cubicBezTo>
                  <a:cubicBezTo>
                    <a:pt x="121" y="104"/>
                    <a:pt x="117" y="105"/>
                    <a:pt x="114" y="107"/>
                  </a:cubicBezTo>
                  <a:cubicBezTo>
                    <a:pt x="112" y="110"/>
                    <a:pt x="111" y="115"/>
                    <a:pt x="111" y="115"/>
                  </a:cubicBezTo>
                  <a:cubicBezTo>
                    <a:pt x="104" y="115"/>
                    <a:pt x="110" y="119"/>
                    <a:pt x="105" y="119"/>
                  </a:cubicBezTo>
                  <a:cubicBezTo>
                    <a:pt x="101" y="119"/>
                    <a:pt x="103" y="122"/>
                    <a:pt x="103" y="127"/>
                  </a:cubicBezTo>
                  <a:cubicBezTo>
                    <a:pt x="102" y="131"/>
                    <a:pt x="100" y="131"/>
                    <a:pt x="93" y="134"/>
                  </a:cubicBezTo>
                  <a:cubicBezTo>
                    <a:pt x="85" y="138"/>
                    <a:pt x="90" y="144"/>
                    <a:pt x="90" y="146"/>
                  </a:cubicBezTo>
                  <a:cubicBezTo>
                    <a:pt x="90" y="148"/>
                    <a:pt x="83" y="152"/>
                    <a:pt x="83" y="152"/>
                  </a:cubicBezTo>
                  <a:cubicBezTo>
                    <a:pt x="82" y="152"/>
                    <a:pt x="80" y="152"/>
                    <a:pt x="77" y="153"/>
                  </a:cubicBezTo>
                  <a:cubicBezTo>
                    <a:pt x="75" y="153"/>
                    <a:pt x="75" y="154"/>
                    <a:pt x="74" y="156"/>
                  </a:cubicBezTo>
                  <a:cubicBezTo>
                    <a:pt x="74" y="157"/>
                    <a:pt x="74" y="158"/>
                    <a:pt x="74" y="158"/>
                  </a:cubicBezTo>
                  <a:cubicBezTo>
                    <a:pt x="72" y="161"/>
                    <a:pt x="71" y="157"/>
                    <a:pt x="69" y="157"/>
                  </a:cubicBezTo>
                  <a:cubicBezTo>
                    <a:pt x="68" y="157"/>
                    <a:pt x="64" y="161"/>
                    <a:pt x="63" y="160"/>
                  </a:cubicBezTo>
                  <a:cubicBezTo>
                    <a:pt x="62" y="158"/>
                    <a:pt x="61" y="156"/>
                    <a:pt x="57" y="156"/>
                  </a:cubicBezTo>
                  <a:cubicBezTo>
                    <a:pt x="52" y="156"/>
                    <a:pt x="53" y="155"/>
                    <a:pt x="53" y="151"/>
                  </a:cubicBezTo>
                  <a:cubicBezTo>
                    <a:pt x="53" y="147"/>
                    <a:pt x="51" y="144"/>
                    <a:pt x="48" y="146"/>
                  </a:cubicBezTo>
                  <a:cubicBezTo>
                    <a:pt x="46" y="148"/>
                    <a:pt x="45" y="146"/>
                    <a:pt x="45" y="143"/>
                  </a:cubicBezTo>
                  <a:cubicBezTo>
                    <a:pt x="44" y="140"/>
                    <a:pt x="43" y="141"/>
                    <a:pt x="42" y="142"/>
                  </a:cubicBezTo>
                  <a:cubicBezTo>
                    <a:pt x="41" y="143"/>
                    <a:pt x="39" y="143"/>
                    <a:pt x="38" y="143"/>
                  </a:cubicBezTo>
                  <a:close/>
                  <a:moveTo>
                    <a:pt x="10" y="101"/>
                  </a:moveTo>
                  <a:cubicBezTo>
                    <a:pt x="10" y="101"/>
                    <a:pt x="14" y="98"/>
                    <a:pt x="11" y="94"/>
                  </a:cubicBezTo>
                  <a:cubicBezTo>
                    <a:pt x="8" y="90"/>
                    <a:pt x="11" y="91"/>
                    <a:pt x="8" y="88"/>
                  </a:cubicBezTo>
                  <a:cubicBezTo>
                    <a:pt x="5" y="85"/>
                    <a:pt x="4" y="85"/>
                    <a:pt x="3" y="84"/>
                  </a:cubicBezTo>
                  <a:cubicBezTo>
                    <a:pt x="2" y="82"/>
                    <a:pt x="0" y="87"/>
                    <a:pt x="2" y="89"/>
                  </a:cubicBezTo>
                  <a:cubicBezTo>
                    <a:pt x="3" y="91"/>
                    <a:pt x="7" y="95"/>
                    <a:pt x="8" y="97"/>
                  </a:cubicBezTo>
                  <a:cubicBezTo>
                    <a:pt x="9" y="99"/>
                    <a:pt x="10" y="101"/>
                    <a:pt x="10" y="101"/>
                  </a:cubicBez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4082" y="1093"/>
              <a:ext cx="653" cy="989"/>
            </a:xfrm>
            <a:custGeom>
              <a:avLst/>
              <a:gdLst>
                <a:gd name="T0" fmla="*/ 49 w 134"/>
                <a:gd name="T1" fmla="*/ 17 h 203"/>
                <a:gd name="T2" fmla="*/ 65 w 134"/>
                <a:gd name="T3" fmla="*/ 15 h 203"/>
                <a:gd name="T4" fmla="*/ 77 w 134"/>
                <a:gd name="T5" fmla="*/ 2 h 203"/>
                <a:gd name="T6" fmla="*/ 73 w 134"/>
                <a:gd name="T7" fmla="*/ 16 h 203"/>
                <a:gd name="T8" fmla="*/ 75 w 134"/>
                <a:gd name="T9" fmla="*/ 29 h 203"/>
                <a:gd name="T10" fmla="*/ 91 w 134"/>
                <a:gd name="T11" fmla="*/ 36 h 203"/>
                <a:gd name="T12" fmla="*/ 102 w 134"/>
                <a:gd name="T13" fmla="*/ 42 h 203"/>
                <a:gd name="T14" fmla="*/ 96 w 134"/>
                <a:gd name="T15" fmla="*/ 48 h 203"/>
                <a:gd name="T16" fmla="*/ 90 w 134"/>
                <a:gd name="T17" fmla="*/ 62 h 203"/>
                <a:gd name="T18" fmla="*/ 84 w 134"/>
                <a:gd name="T19" fmla="*/ 76 h 203"/>
                <a:gd name="T20" fmla="*/ 87 w 134"/>
                <a:gd name="T21" fmla="*/ 95 h 203"/>
                <a:gd name="T22" fmla="*/ 85 w 134"/>
                <a:gd name="T23" fmla="*/ 113 h 203"/>
                <a:gd name="T24" fmla="*/ 99 w 134"/>
                <a:gd name="T25" fmla="*/ 127 h 203"/>
                <a:gd name="T26" fmla="*/ 108 w 134"/>
                <a:gd name="T27" fmla="*/ 144 h 203"/>
                <a:gd name="T28" fmla="*/ 118 w 134"/>
                <a:gd name="T29" fmla="*/ 148 h 203"/>
                <a:gd name="T30" fmla="*/ 125 w 134"/>
                <a:gd name="T31" fmla="*/ 164 h 203"/>
                <a:gd name="T32" fmla="*/ 134 w 134"/>
                <a:gd name="T33" fmla="*/ 176 h 203"/>
                <a:gd name="T34" fmla="*/ 126 w 134"/>
                <a:gd name="T35" fmla="*/ 187 h 203"/>
                <a:gd name="T36" fmla="*/ 115 w 134"/>
                <a:gd name="T37" fmla="*/ 194 h 203"/>
                <a:gd name="T38" fmla="*/ 109 w 134"/>
                <a:gd name="T39" fmla="*/ 199 h 203"/>
                <a:gd name="T40" fmla="*/ 97 w 134"/>
                <a:gd name="T41" fmla="*/ 196 h 203"/>
                <a:gd name="T42" fmla="*/ 87 w 134"/>
                <a:gd name="T43" fmla="*/ 194 h 203"/>
                <a:gd name="T44" fmla="*/ 81 w 134"/>
                <a:gd name="T45" fmla="*/ 179 h 203"/>
                <a:gd name="T46" fmla="*/ 71 w 134"/>
                <a:gd name="T47" fmla="*/ 169 h 203"/>
                <a:gd name="T48" fmla="*/ 57 w 134"/>
                <a:gd name="T49" fmla="*/ 175 h 203"/>
                <a:gd name="T50" fmla="*/ 46 w 134"/>
                <a:gd name="T51" fmla="*/ 174 h 203"/>
                <a:gd name="T52" fmla="*/ 27 w 134"/>
                <a:gd name="T53" fmla="*/ 174 h 203"/>
                <a:gd name="T54" fmla="*/ 13 w 134"/>
                <a:gd name="T55" fmla="*/ 158 h 203"/>
                <a:gd name="T56" fmla="*/ 4 w 134"/>
                <a:gd name="T57" fmla="*/ 142 h 203"/>
                <a:gd name="T58" fmla="*/ 3 w 134"/>
                <a:gd name="T59" fmla="*/ 133 h 203"/>
                <a:gd name="T60" fmla="*/ 4 w 134"/>
                <a:gd name="T61" fmla="*/ 113 h 203"/>
                <a:gd name="T62" fmla="*/ 16 w 134"/>
                <a:gd name="T63" fmla="*/ 92 h 203"/>
                <a:gd name="T64" fmla="*/ 16 w 134"/>
                <a:gd name="T65" fmla="*/ 81 h 203"/>
                <a:gd name="T66" fmla="*/ 16 w 134"/>
                <a:gd name="T67" fmla="*/ 72 h 203"/>
                <a:gd name="T68" fmla="*/ 26 w 134"/>
                <a:gd name="T69" fmla="*/ 66 h 203"/>
                <a:gd name="T70" fmla="*/ 36 w 134"/>
                <a:gd name="T71" fmla="*/ 64 h 203"/>
                <a:gd name="T72" fmla="*/ 36 w 134"/>
                <a:gd name="T73" fmla="*/ 52 h 203"/>
                <a:gd name="T74" fmla="*/ 38 w 134"/>
                <a:gd name="T75" fmla="*/ 43 h 203"/>
                <a:gd name="T76" fmla="*/ 45 w 134"/>
                <a:gd name="T77" fmla="*/ 33 h 203"/>
                <a:gd name="T78" fmla="*/ 45 w 134"/>
                <a:gd name="T79" fmla="*/ 2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4" h="203">
                  <a:moveTo>
                    <a:pt x="44" y="17"/>
                  </a:moveTo>
                  <a:cubicBezTo>
                    <a:pt x="46" y="17"/>
                    <a:pt x="48" y="16"/>
                    <a:pt x="49" y="17"/>
                  </a:cubicBezTo>
                  <a:cubicBezTo>
                    <a:pt x="51" y="18"/>
                    <a:pt x="56" y="18"/>
                    <a:pt x="57" y="18"/>
                  </a:cubicBezTo>
                  <a:cubicBezTo>
                    <a:pt x="58" y="17"/>
                    <a:pt x="61" y="15"/>
                    <a:pt x="65" y="15"/>
                  </a:cubicBezTo>
                  <a:cubicBezTo>
                    <a:pt x="68" y="15"/>
                    <a:pt x="68" y="9"/>
                    <a:pt x="68" y="5"/>
                  </a:cubicBezTo>
                  <a:cubicBezTo>
                    <a:pt x="68" y="2"/>
                    <a:pt x="74" y="0"/>
                    <a:pt x="77" y="2"/>
                  </a:cubicBezTo>
                  <a:cubicBezTo>
                    <a:pt x="80" y="4"/>
                    <a:pt x="76" y="5"/>
                    <a:pt x="74" y="8"/>
                  </a:cubicBezTo>
                  <a:cubicBezTo>
                    <a:pt x="72" y="10"/>
                    <a:pt x="73" y="13"/>
                    <a:pt x="73" y="16"/>
                  </a:cubicBezTo>
                  <a:cubicBezTo>
                    <a:pt x="74" y="20"/>
                    <a:pt x="78" y="19"/>
                    <a:pt x="77" y="20"/>
                  </a:cubicBezTo>
                  <a:cubicBezTo>
                    <a:pt x="75" y="22"/>
                    <a:pt x="75" y="29"/>
                    <a:pt x="75" y="29"/>
                  </a:cubicBezTo>
                  <a:cubicBezTo>
                    <a:pt x="75" y="29"/>
                    <a:pt x="78" y="30"/>
                    <a:pt x="84" y="31"/>
                  </a:cubicBezTo>
                  <a:cubicBezTo>
                    <a:pt x="91" y="33"/>
                    <a:pt x="89" y="33"/>
                    <a:pt x="91" y="36"/>
                  </a:cubicBezTo>
                  <a:cubicBezTo>
                    <a:pt x="93" y="39"/>
                    <a:pt x="96" y="35"/>
                    <a:pt x="98" y="38"/>
                  </a:cubicBezTo>
                  <a:cubicBezTo>
                    <a:pt x="100" y="41"/>
                    <a:pt x="100" y="41"/>
                    <a:pt x="102" y="42"/>
                  </a:cubicBezTo>
                  <a:cubicBezTo>
                    <a:pt x="103" y="42"/>
                    <a:pt x="104" y="43"/>
                    <a:pt x="104" y="44"/>
                  </a:cubicBezTo>
                  <a:cubicBezTo>
                    <a:pt x="101" y="49"/>
                    <a:pt x="98" y="49"/>
                    <a:pt x="96" y="48"/>
                  </a:cubicBezTo>
                  <a:cubicBezTo>
                    <a:pt x="94" y="46"/>
                    <a:pt x="92" y="46"/>
                    <a:pt x="90" y="51"/>
                  </a:cubicBezTo>
                  <a:cubicBezTo>
                    <a:pt x="88" y="56"/>
                    <a:pt x="91" y="57"/>
                    <a:pt x="90" y="62"/>
                  </a:cubicBezTo>
                  <a:cubicBezTo>
                    <a:pt x="90" y="66"/>
                    <a:pt x="87" y="64"/>
                    <a:pt x="87" y="68"/>
                  </a:cubicBezTo>
                  <a:cubicBezTo>
                    <a:pt x="88" y="72"/>
                    <a:pt x="86" y="73"/>
                    <a:pt x="84" y="76"/>
                  </a:cubicBezTo>
                  <a:cubicBezTo>
                    <a:pt x="82" y="79"/>
                    <a:pt x="83" y="81"/>
                    <a:pt x="83" y="87"/>
                  </a:cubicBezTo>
                  <a:cubicBezTo>
                    <a:pt x="84" y="92"/>
                    <a:pt x="86" y="91"/>
                    <a:pt x="87" y="95"/>
                  </a:cubicBezTo>
                  <a:cubicBezTo>
                    <a:pt x="87" y="98"/>
                    <a:pt x="83" y="100"/>
                    <a:pt x="81" y="105"/>
                  </a:cubicBezTo>
                  <a:cubicBezTo>
                    <a:pt x="80" y="109"/>
                    <a:pt x="84" y="110"/>
                    <a:pt x="85" y="113"/>
                  </a:cubicBezTo>
                  <a:cubicBezTo>
                    <a:pt x="87" y="116"/>
                    <a:pt x="87" y="120"/>
                    <a:pt x="89" y="121"/>
                  </a:cubicBezTo>
                  <a:cubicBezTo>
                    <a:pt x="90" y="122"/>
                    <a:pt x="96" y="127"/>
                    <a:pt x="99" y="127"/>
                  </a:cubicBezTo>
                  <a:cubicBezTo>
                    <a:pt x="102" y="128"/>
                    <a:pt x="104" y="131"/>
                    <a:pt x="108" y="135"/>
                  </a:cubicBezTo>
                  <a:cubicBezTo>
                    <a:pt x="111" y="139"/>
                    <a:pt x="108" y="141"/>
                    <a:pt x="108" y="144"/>
                  </a:cubicBezTo>
                  <a:cubicBezTo>
                    <a:pt x="108" y="147"/>
                    <a:pt x="112" y="142"/>
                    <a:pt x="114" y="142"/>
                  </a:cubicBezTo>
                  <a:cubicBezTo>
                    <a:pt x="115" y="141"/>
                    <a:pt x="116" y="146"/>
                    <a:pt x="118" y="148"/>
                  </a:cubicBezTo>
                  <a:cubicBezTo>
                    <a:pt x="121" y="150"/>
                    <a:pt x="123" y="153"/>
                    <a:pt x="121" y="157"/>
                  </a:cubicBezTo>
                  <a:cubicBezTo>
                    <a:pt x="120" y="160"/>
                    <a:pt x="123" y="163"/>
                    <a:pt x="125" y="164"/>
                  </a:cubicBezTo>
                  <a:cubicBezTo>
                    <a:pt x="126" y="164"/>
                    <a:pt x="129" y="168"/>
                    <a:pt x="130" y="171"/>
                  </a:cubicBezTo>
                  <a:cubicBezTo>
                    <a:pt x="130" y="172"/>
                    <a:pt x="132" y="174"/>
                    <a:pt x="134" y="176"/>
                  </a:cubicBezTo>
                  <a:cubicBezTo>
                    <a:pt x="132" y="178"/>
                    <a:pt x="131" y="180"/>
                    <a:pt x="128" y="181"/>
                  </a:cubicBezTo>
                  <a:cubicBezTo>
                    <a:pt x="124" y="183"/>
                    <a:pt x="125" y="184"/>
                    <a:pt x="126" y="187"/>
                  </a:cubicBezTo>
                  <a:cubicBezTo>
                    <a:pt x="126" y="189"/>
                    <a:pt x="125" y="192"/>
                    <a:pt x="123" y="194"/>
                  </a:cubicBezTo>
                  <a:cubicBezTo>
                    <a:pt x="121" y="195"/>
                    <a:pt x="118" y="196"/>
                    <a:pt x="115" y="194"/>
                  </a:cubicBezTo>
                  <a:cubicBezTo>
                    <a:pt x="113" y="192"/>
                    <a:pt x="110" y="193"/>
                    <a:pt x="109" y="197"/>
                  </a:cubicBezTo>
                  <a:cubicBezTo>
                    <a:pt x="109" y="198"/>
                    <a:pt x="109" y="199"/>
                    <a:pt x="109" y="199"/>
                  </a:cubicBezTo>
                  <a:cubicBezTo>
                    <a:pt x="109" y="199"/>
                    <a:pt x="105" y="203"/>
                    <a:pt x="104" y="201"/>
                  </a:cubicBezTo>
                  <a:cubicBezTo>
                    <a:pt x="102" y="199"/>
                    <a:pt x="98" y="196"/>
                    <a:pt x="97" y="196"/>
                  </a:cubicBezTo>
                  <a:cubicBezTo>
                    <a:pt x="97" y="197"/>
                    <a:pt x="95" y="199"/>
                    <a:pt x="93" y="197"/>
                  </a:cubicBezTo>
                  <a:cubicBezTo>
                    <a:pt x="91" y="194"/>
                    <a:pt x="88" y="195"/>
                    <a:pt x="87" y="194"/>
                  </a:cubicBezTo>
                  <a:cubicBezTo>
                    <a:pt x="86" y="194"/>
                    <a:pt x="87" y="190"/>
                    <a:pt x="88" y="186"/>
                  </a:cubicBezTo>
                  <a:cubicBezTo>
                    <a:pt x="89" y="182"/>
                    <a:pt x="83" y="180"/>
                    <a:pt x="81" y="179"/>
                  </a:cubicBezTo>
                  <a:cubicBezTo>
                    <a:pt x="78" y="178"/>
                    <a:pt x="81" y="175"/>
                    <a:pt x="79" y="173"/>
                  </a:cubicBezTo>
                  <a:cubicBezTo>
                    <a:pt x="77" y="170"/>
                    <a:pt x="74" y="171"/>
                    <a:pt x="71" y="169"/>
                  </a:cubicBezTo>
                  <a:cubicBezTo>
                    <a:pt x="69" y="168"/>
                    <a:pt x="66" y="170"/>
                    <a:pt x="65" y="172"/>
                  </a:cubicBezTo>
                  <a:cubicBezTo>
                    <a:pt x="63" y="175"/>
                    <a:pt x="59" y="173"/>
                    <a:pt x="57" y="175"/>
                  </a:cubicBezTo>
                  <a:cubicBezTo>
                    <a:pt x="54" y="176"/>
                    <a:pt x="53" y="177"/>
                    <a:pt x="51" y="176"/>
                  </a:cubicBezTo>
                  <a:cubicBezTo>
                    <a:pt x="49" y="175"/>
                    <a:pt x="47" y="174"/>
                    <a:pt x="46" y="174"/>
                  </a:cubicBezTo>
                  <a:cubicBezTo>
                    <a:pt x="45" y="175"/>
                    <a:pt x="40" y="178"/>
                    <a:pt x="35" y="178"/>
                  </a:cubicBezTo>
                  <a:cubicBezTo>
                    <a:pt x="30" y="177"/>
                    <a:pt x="31" y="177"/>
                    <a:pt x="27" y="174"/>
                  </a:cubicBezTo>
                  <a:cubicBezTo>
                    <a:pt x="24" y="172"/>
                    <a:pt x="24" y="164"/>
                    <a:pt x="22" y="161"/>
                  </a:cubicBezTo>
                  <a:cubicBezTo>
                    <a:pt x="20" y="157"/>
                    <a:pt x="16" y="160"/>
                    <a:pt x="13" y="158"/>
                  </a:cubicBezTo>
                  <a:cubicBezTo>
                    <a:pt x="10" y="156"/>
                    <a:pt x="14" y="154"/>
                    <a:pt x="13" y="150"/>
                  </a:cubicBezTo>
                  <a:cubicBezTo>
                    <a:pt x="12" y="146"/>
                    <a:pt x="6" y="141"/>
                    <a:pt x="4" y="142"/>
                  </a:cubicBezTo>
                  <a:cubicBezTo>
                    <a:pt x="3" y="142"/>
                    <a:pt x="2" y="143"/>
                    <a:pt x="0" y="143"/>
                  </a:cubicBezTo>
                  <a:cubicBezTo>
                    <a:pt x="0" y="143"/>
                    <a:pt x="3" y="138"/>
                    <a:pt x="3" y="133"/>
                  </a:cubicBezTo>
                  <a:cubicBezTo>
                    <a:pt x="3" y="127"/>
                    <a:pt x="6" y="131"/>
                    <a:pt x="6" y="126"/>
                  </a:cubicBezTo>
                  <a:cubicBezTo>
                    <a:pt x="7" y="122"/>
                    <a:pt x="5" y="118"/>
                    <a:pt x="4" y="113"/>
                  </a:cubicBezTo>
                  <a:cubicBezTo>
                    <a:pt x="2" y="108"/>
                    <a:pt x="4" y="113"/>
                    <a:pt x="8" y="106"/>
                  </a:cubicBezTo>
                  <a:cubicBezTo>
                    <a:pt x="12" y="99"/>
                    <a:pt x="14" y="93"/>
                    <a:pt x="16" y="92"/>
                  </a:cubicBezTo>
                  <a:cubicBezTo>
                    <a:pt x="17" y="90"/>
                    <a:pt x="12" y="90"/>
                    <a:pt x="13" y="87"/>
                  </a:cubicBezTo>
                  <a:cubicBezTo>
                    <a:pt x="14" y="85"/>
                    <a:pt x="14" y="80"/>
                    <a:pt x="16" y="81"/>
                  </a:cubicBezTo>
                  <a:cubicBezTo>
                    <a:pt x="18" y="81"/>
                    <a:pt x="22" y="82"/>
                    <a:pt x="21" y="79"/>
                  </a:cubicBezTo>
                  <a:cubicBezTo>
                    <a:pt x="19" y="76"/>
                    <a:pt x="16" y="75"/>
                    <a:pt x="16" y="72"/>
                  </a:cubicBezTo>
                  <a:cubicBezTo>
                    <a:pt x="17" y="69"/>
                    <a:pt x="17" y="67"/>
                    <a:pt x="19" y="67"/>
                  </a:cubicBezTo>
                  <a:cubicBezTo>
                    <a:pt x="21" y="67"/>
                    <a:pt x="24" y="68"/>
                    <a:pt x="26" y="66"/>
                  </a:cubicBezTo>
                  <a:cubicBezTo>
                    <a:pt x="27" y="64"/>
                    <a:pt x="28" y="63"/>
                    <a:pt x="30" y="64"/>
                  </a:cubicBezTo>
                  <a:cubicBezTo>
                    <a:pt x="32" y="64"/>
                    <a:pt x="36" y="65"/>
                    <a:pt x="36" y="64"/>
                  </a:cubicBezTo>
                  <a:cubicBezTo>
                    <a:pt x="37" y="63"/>
                    <a:pt x="37" y="59"/>
                    <a:pt x="36" y="58"/>
                  </a:cubicBezTo>
                  <a:cubicBezTo>
                    <a:pt x="35" y="57"/>
                    <a:pt x="34" y="55"/>
                    <a:pt x="36" y="52"/>
                  </a:cubicBezTo>
                  <a:cubicBezTo>
                    <a:pt x="38" y="49"/>
                    <a:pt x="37" y="47"/>
                    <a:pt x="36" y="46"/>
                  </a:cubicBezTo>
                  <a:cubicBezTo>
                    <a:pt x="35" y="44"/>
                    <a:pt x="36" y="42"/>
                    <a:pt x="38" y="43"/>
                  </a:cubicBezTo>
                  <a:cubicBezTo>
                    <a:pt x="40" y="43"/>
                    <a:pt x="43" y="41"/>
                    <a:pt x="44" y="38"/>
                  </a:cubicBezTo>
                  <a:cubicBezTo>
                    <a:pt x="45" y="36"/>
                    <a:pt x="46" y="35"/>
                    <a:pt x="45" y="33"/>
                  </a:cubicBezTo>
                  <a:cubicBezTo>
                    <a:pt x="43" y="31"/>
                    <a:pt x="44" y="29"/>
                    <a:pt x="45" y="27"/>
                  </a:cubicBezTo>
                  <a:cubicBezTo>
                    <a:pt x="46" y="25"/>
                    <a:pt x="46" y="23"/>
                    <a:pt x="45" y="21"/>
                  </a:cubicBezTo>
                  <a:cubicBezTo>
                    <a:pt x="44" y="20"/>
                    <a:pt x="44" y="18"/>
                    <a:pt x="44" y="1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4472" y="1307"/>
              <a:ext cx="692" cy="673"/>
            </a:xfrm>
            <a:custGeom>
              <a:avLst/>
              <a:gdLst>
                <a:gd name="T0" fmla="*/ 28 w 142"/>
                <a:gd name="T1" fmla="*/ 6 h 138"/>
                <a:gd name="T2" fmla="*/ 47 w 142"/>
                <a:gd name="T3" fmla="*/ 7 h 138"/>
                <a:gd name="T4" fmla="*/ 62 w 142"/>
                <a:gd name="T5" fmla="*/ 6 h 138"/>
                <a:gd name="T6" fmla="*/ 78 w 142"/>
                <a:gd name="T7" fmla="*/ 8 h 138"/>
                <a:gd name="T8" fmla="*/ 87 w 142"/>
                <a:gd name="T9" fmla="*/ 19 h 138"/>
                <a:gd name="T10" fmla="*/ 98 w 142"/>
                <a:gd name="T11" fmla="*/ 31 h 138"/>
                <a:gd name="T12" fmla="*/ 108 w 142"/>
                <a:gd name="T13" fmla="*/ 33 h 138"/>
                <a:gd name="T14" fmla="*/ 123 w 142"/>
                <a:gd name="T15" fmla="*/ 31 h 138"/>
                <a:gd name="T16" fmla="*/ 140 w 142"/>
                <a:gd name="T17" fmla="*/ 37 h 138"/>
                <a:gd name="T18" fmla="*/ 140 w 142"/>
                <a:gd name="T19" fmla="*/ 43 h 138"/>
                <a:gd name="T20" fmla="*/ 129 w 142"/>
                <a:gd name="T21" fmla="*/ 47 h 138"/>
                <a:gd name="T22" fmla="*/ 114 w 142"/>
                <a:gd name="T23" fmla="*/ 39 h 138"/>
                <a:gd name="T24" fmla="*/ 107 w 142"/>
                <a:gd name="T25" fmla="*/ 52 h 138"/>
                <a:gd name="T26" fmla="*/ 119 w 142"/>
                <a:gd name="T27" fmla="*/ 57 h 138"/>
                <a:gd name="T28" fmla="*/ 125 w 142"/>
                <a:gd name="T29" fmla="*/ 69 h 138"/>
                <a:gd name="T30" fmla="*/ 117 w 142"/>
                <a:gd name="T31" fmla="*/ 85 h 138"/>
                <a:gd name="T32" fmla="*/ 119 w 142"/>
                <a:gd name="T33" fmla="*/ 103 h 138"/>
                <a:gd name="T34" fmla="*/ 113 w 142"/>
                <a:gd name="T35" fmla="*/ 118 h 138"/>
                <a:gd name="T36" fmla="*/ 109 w 142"/>
                <a:gd name="T37" fmla="*/ 133 h 138"/>
                <a:gd name="T38" fmla="*/ 100 w 142"/>
                <a:gd name="T39" fmla="*/ 132 h 138"/>
                <a:gd name="T40" fmla="*/ 86 w 142"/>
                <a:gd name="T41" fmla="*/ 130 h 138"/>
                <a:gd name="T42" fmla="*/ 70 w 142"/>
                <a:gd name="T43" fmla="*/ 126 h 138"/>
                <a:gd name="T44" fmla="*/ 56 w 142"/>
                <a:gd name="T45" fmla="*/ 129 h 138"/>
                <a:gd name="T46" fmla="*/ 50 w 142"/>
                <a:gd name="T47" fmla="*/ 127 h 138"/>
                <a:gd name="T48" fmla="*/ 41 w 142"/>
                <a:gd name="T49" fmla="*/ 113 h 138"/>
                <a:gd name="T50" fmla="*/ 34 w 142"/>
                <a:gd name="T51" fmla="*/ 98 h 138"/>
                <a:gd name="T52" fmla="*/ 28 w 142"/>
                <a:gd name="T53" fmla="*/ 91 h 138"/>
                <a:gd name="T54" fmla="*/ 9 w 142"/>
                <a:gd name="T55" fmla="*/ 77 h 138"/>
                <a:gd name="T56" fmla="*/ 1 w 142"/>
                <a:gd name="T57" fmla="*/ 61 h 138"/>
                <a:gd name="T58" fmla="*/ 3 w 142"/>
                <a:gd name="T59" fmla="*/ 43 h 138"/>
                <a:gd name="T60" fmla="*/ 7 w 142"/>
                <a:gd name="T61" fmla="*/ 24 h 138"/>
                <a:gd name="T62" fmla="*/ 10 w 142"/>
                <a:gd name="T63" fmla="*/ 7 h 138"/>
                <a:gd name="T64" fmla="*/ 24 w 142"/>
                <a:gd name="T6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38">
                  <a:moveTo>
                    <a:pt x="24" y="0"/>
                  </a:moveTo>
                  <a:cubicBezTo>
                    <a:pt x="25" y="2"/>
                    <a:pt x="26" y="5"/>
                    <a:pt x="28" y="6"/>
                  </a:cubicBezTo>
                  <a:cubicBezTo>
                    <a:pt x="32" y="10"/>
                    <a:pt x="36" y="5"/>
                    <a:pt x="39" y="4"/>
                  </a:cubicBezTo>
                  <a:cubicBezTo>
                    <a:pt x="43" y="3"/>
                    <a:pt x="43" y="5"/>
                    <a:pt x="47" y="7"/>
                  </a:cubicBezTo>
                  <a:cubicBezTo>
                    <a:pt x="51" y="9"/>
                    <a:pt x="50" y="6"/>
                    <a:pt x="52" y="8"/>
                  </a:cubicBezTo>
                  <a:cubicBezTo>
                    <a:pt x="55" y="11"/>
                    <a:pt x="59" y="10"/>
                    <a:pt x="62" y="6"/>
                  </a:cubicBezTo>
                  <a:cubicBezTo>
                    <a:pt x="64" y="2"/>
                    <a:pt x="68" y="7"/>
                    <a:pt x="70" y="8"/>
                  </a:cubicBezTo>
                  <a:cubicBezTo>
                    <a:pt x="72" y="9"/>
                    <a:pt x="75" y="8"/>
                    <a:pt x="78" y="8"/>
                  </a:cubicBezTo>
                  <a:cubicBezTo>
                    <a:pt x="80" y="8"/>
                    <a:pt x="84" y="11"/>
                    <a:pt x="85" y="13"/>
                  </a:cubicBezTo>
                  <a:cubicBezTo>
                    <a:pt x="86" y="15"/>
                    <a:pt x="85" y="18"/>
                    <a:pt x="87" y="19"/>
                  </a:cubicBezTo>
                  <a:cubicBezTo>
                    <a:pt x="89" y="21"/>
                    <a:pt x="90" y="24"/>
                    <a:pt x="90" y="27"/>
                  </a:cubicBezTo>
                  <a:cubicBezTo>
                    <a:pt x="91" y="31"/>
                    <a:pt x="96" y="32"/>
                    <a:pt x="98" y="31"/>
                  </a:cubicBezTo>
                  <a:cubicBezTo>
                    <a:pt x="100" y="30"/>
                    <a:pt x="100" y="26"/>
                    <a:pt x="103" y="26"/>
                  </a:cubicBezTo>
                  <a:cubicBezTo>
                    <a:pt x="107" y="26"/>
                    <a:pt x="108" y="31"/>
                    <a:pt x="108" y="33"/>
                  </a:cubicBezTo>
                  <a:cubicBezTo>
                    <a:pt x="109" y="35"/>
                    <a:pt x="112" y="31"/>
                    <a:pt x="114" y="32"/>
                  </a:cubicBezTo>
                  <a:cubicBezTo>
                    <a:pt x="117" y="34"/>
                    <a:pt x="121" y="32"/>
                    <a:pt x="123" y="31"/>
                  </a:cubicBezTo>
                  <a:cubicBezTo>
                    <a:pt x="125" y="30"/>
                    <a:pt x="130" y="28"/>
                    <a:pt x="131" y="31"/>
                  </a:cubicBezTo>
                  <a:cubicBezTo>
                    <a:pt x="133" y="33"/>
                    <a:pt x="139" y="36"/>
                    <a:pt x="140" y="37"/>
                  </a:cubicBezTo>
                  <a:cubicBezTo>
                    <a:pt x="141" y="37"/>
                    <a:pt x="142" y="37"/>
                    <a:pt x="142" y="37"/>
                  </a:cubicBezTo>
                  <a:cubicBezTo>
                    <a:pt x="141" y="40"/>
                    <a:pt x="140" y="42"/>
                    <a:pt x="140" y="43"/>
                  </a:cubicBezTo>
                  <a:cubicBezTo>
                    <a:pt x="140" y="48"/>
                    <a:pt x="137" y="48"/>
                    <a:pt x="136" y="47"/>
                  </a:cubicBezTo>
                  <a:cubicBezTo>
                    <a:pt x="135" y="46"/>
                    <a:pt x="134" y="47"/>
                    <a:pt x="129" y="47"/>
                  </a:cubicBezTo>
                  <a:cubicBezTo>
                    <a:pt x="125" y="47"/>
                    <a:pt x="124" y="47"/>
                    <a:pt x="121" y="46"/>
                  </a:cubicBezTo>
                  <a:cubicBezTo>
                    <a:pt x="117" y="45"/>
                    <a:pt x="116" y="43"/>
                    <a:pt x="114" y="39"/>
                  </a:cubicBezTo>
                  <a:cubicBezTo>
                    <a:pt x="113" y="36"/>
                    <a:pt x="111" y="39"/>
                    <a:pt x="110" y="45"/>
                  </a:cubicBezTo>
                  <a:cubicBezTo>
                    <a:pt x="108" y="50"/>
                    <a:pt x="105" y="50"/>
                    <a:pt x="107" y="52"/>
                  </a:cubicBezTo>
                  <a:cubicBezTo>
                    <a:pt x="109" y="54"/>
                    <a:pt x="114" y="54"/>
                    <a:pt x="113" y="58"/>
                  </a:cubicBezTo>
                  <a:cubicBezTo>
                    <a:pt x="112" y="62"/>
                    <a:pt x="115" y="62"/>
                    <a:pt x="119" y="57"/>
                  </a:cubicBezTo>
                  <a:cubicBezTo>
                    <a:pt x="122" y="53"/>
                    <a:pt x="122" y="57"/>
                    <a:pt x="123" y="62"/>
                  </a:cubicBezTo>
                  <a:cubicBezTo>
                    <a:pt x="124" y="66"/>
                    <a:pt x="124" y="64"/>
                    <a:pt x="125" y="69"/>
                  </a:cubicBezTo>
                  <a:cubicBezTo>
                    <a:pt x="126" y="75"/>
                    <a:pt x="124" y="73"/>
                    <a:pt x="121" y="78"/>
                  </a:cubicBezTo>
                  <a:cubicBezTo>
                    <a:pt x="119" y="84"/>
                    <a:pt x="118" y="82"/>
                    <a:pt x="117" y="85"/>
                  </a:cubicBezTo>
                  <a:cubicBezTo>
                    <a:pt x="116" y="88"/>
                    <a:pt x="117" y="93"/>
                    <a:pt x="119" y="94"/>
                  </a:cubicBezTo>
                  <a:cubicBezTo>
                    <a:pt x="122" y="96"/>
                    <a:pt x="121" y="99"/>
                    <a:pt x="119" y="103"/>
                  </a:cubicBezTo>
                  <a:cubicBezTo>
                    <a:pt x="117" y="106"/>
                    <a:pt x="117" y="107"/>
                    <a:pt x="117" y="111"/>
                  </a:cubicBezTo>
                  <a:cubicBezTo>
                    <a:pt x="116" y="115"/>
                    <a:pt x="115" y="114"/>
                    <a:pt x="113" y="118"/>
                  </a:cubicBezTo>
                  <a:cubicBezTo>
                    <a:pt x="111" y="123"/>
                    <a:pt x="115" y="124"/>
                    <a:pt x="111" y="125"/>
                  </a:cubicBezTo>
                  <a:cubicBezTo>
                    <a:pt x="108" y="125"/>
                    <a:pt x="109" y="128"/>
                    <a:pt x="109" y="133"/>
                  </a:cubicBezTo>
                  <a:cubicBezTo>
                    <a:pt x="109" y="138"/>
                    <a:pt x="104" y="137"/>
                    <a:pt x="104" y="137"/>
                  </a:cubicBezTo>
                  <a:cubicBezTo>
                    <a:pt x="102" y="135"/>
                    <a:pt x="101" y="133"/>
                    <a:pt x="100" y="132"/>
                  </a:cubicBezTo>
                  <a:cubicBezTo>
                    <a:pt x="97" y="128"/>
                    <a:pt x="95" y="127"/>
                    <a:pt x="93" y="129"/>
                  </a:cubicBezTo>
                  <a:cubicBezTo>
                    <a:pt x="91" y="131"/>
                    <a:pt x="87" y="133"/>
                    <a:pt x="86" y="130"/>
                  </a:cubicBezTo>
                  <a:cubicBezTo>
                    <a:pt x="84" y="127"/>
                    <a:pt x="81" y="127"/>
                    <a:pt x="79" y="128"/>
                  </a:cubicBezTo>
                  <a:cubicBezTo>
                    <a:pt x="77" y="129"/>
                    <a:pt x="71" y="130"/>
                    <a:pt x="70" y="126"/>
                  </a:cubicBezTo>
                  <a:cubicBezTo>
                    <a:pt x="68" y="121"/>
                    <a:pt x="66" y="123"/>
                    <a:pt x="63" y="125"/>
                  </a:cubicBezTo>
                  <a:cubicBezTo>
                    <a:pt x="61" y="128"/>
                    <a:pt x="59" y="126"/>
                    <a:pt x="56" y="129"/>
                  </a:cubicBezTo>
                  <a:cubicBezTo>
                    <a:pt x="55" y="130"/>
                    <a:pt x="55" y="131"/>
                    <a:pt x="54" y="132"/>
                  </a:cubicBezTo>
                  <a:cubicBezTo>
                    <a:pt x="52" y="130"/>
                    <a:pt x="50" y="128"/>
                    <a:pt x="50" y="127"/>
                  </a:cubicBezTo>
                  <a:cubicBezTo>
                    <a:pt x="49" y="124"/>
                    <a:pt x="46" y="120"/>
                    <a:pt x="45" y="120"/>
                  </a:cubicBezTo>
                  <a:cubicBezTo>
                    <a:pt x="43" y="119"/>
                    <a:pt x="40" y="116"/>
                    <a:pt x="41" y="113"/>
                  </a:cubicBezTo>
                  <a:cubicBezTo>
                    <a:pt x="43" y="109"/>
                    <a:pt x="41" y="106"/>
                    <a:pt x="38" y="104"/>
                  </a:cubicBezTo>
                  <a:cubicBezTo>
                    <a:pt x="36" y="102"/>
                    <a:pt x="35" y="97"/>
                    <a:pt x="34" y="98"/>
                  </a:cubicBezTo>
                  <a:cubicBezTo>
                    <a:pt x="32" y="98"/>
                    <a:pt x="28" y="103"/>
                    <a:pt x="28" y="100"/>
                  </a:cubicBezTo>
                  <a:cubicBezTo>
                    <a:pt x="28" y="97"/>
                    <a:pt x="31" y="95"/>
                    <a:pt x="28" y="91"/>
                  </a:cubicBezTo>
                  <a:cubicBezTo>
                    <a:pt x="24" y="87"/>
                    <a:pt x="22" y="84"/>
                    <a:pt x="19" y="83"/>
                  </a:cubicBezTo>
                  <a:cubicBezTo>
                    <a:pt x="16" y="83"/>
                    <a:pt x="10" y="78"/>
                    <a:pt x="9" y="77"/>
                  </a:cubicBezTo>
                  <a:cubicBezTo>
                    <a:pt x="7" y="76"/>
                    <a:pt x="7" y="72"/>
                    <a:pt x="5" y="69"/>
                  </a:cubicBezTo>
                  <a:cubicBezTo>
                    <a:pt x="4" y="66"/>
                    <a:pt x="0" y="65"/>
                    <a:pt x="1" y="61"/>
                  </a:cubicBezTo>
                  <a:cubicBezTo>
                    <a:pt x="3" y="56"/>
                    <a:pt x="7" y="54"/>
                    <a:pt x="7" y="51"/>
                  </a:cubicBezTo>
                  <a:cubicBezTo>
                    <a:pt x="6" y="47"/>
                    <a:pt x="4" y="48"/>
                    <a:pt x="3" y="43"/>
                  </a:cubicBezTo>
                  <a:cubicBezTo>
                    <a:pt x="3" y="37"/>
                    <a:pt x="2" y="35"/>
                    <a:pt x="4" y="32"/>
                  </a:cubicBezTo>
                  <a:cubicBezTo>
                    <a:pt x="6" y="29"/>
                    <a:pt x="8" y="28"/>
                    <a:pt x="7" y="24"/>
                  </a:cubicBezTo>
                  <a:cubicBezTo>
                    <a:pt x="7" y="20"/>
                    <a:pt x="10" y="22"/>
                    <a:pt x="10" y="18"/>
                  </a:cubicBezTo>
                  <a:cubicBezTo>
                    <a:pt x="11" y="13"/>
                    <a:pt x="8" y="12"/>
                    <a:pt x="10" y="7"/>
                  </a:cubicBezTo>
                  <a:cubicBezTo>
                    <a:pt x="12" y="2"/>
                    <a:pt x="14" y="2"/>
                    <a:pt x="16" y="4"/>
                  </a:cubicBezTo>
                  <a:cubicBezTo>
                    <a:pt x="18" y="5"/>
                    <a:pt x="21" y="5"/>
                    <a:pt x="24" y="0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4979" y="1483"/>
              <a:ext cx="326" cy="633"/>
            </a:xfrm>
            <a:custGeom>
              <a:avLst/>
              <a:gdLst>
                <a:gd name="T0" fmla="*/ 38 w 67"/>
                <a:gd name="T1" fmla="*/ 1 h 130"/>
                <a:gd name="T2" fmla="*/ 44 w 67"/>
                <a:gd name="T3" fmla="*/ 2 h 130"/>
                <a:gd name="T4" fmla="*/ 56 w 67"/>
                <a:gd name="T5" fmla="*/ 3 h 130"/>
                <a:gd name="T6" fmla="*/ 67 w 67"/>
                <a:gd name="T7" fmla="*/ 6 h 130"/>
                <a:gd name="T8" fmla="*/ 64 w 67"/>
                <a:gd name="T9" fmla="*/ 12 h 130"/>
                <a:gd name="T10" fmla="*/ 58 w 67"/>
                <a:gd name="T11" fmla="*/ 21 h 130"/>
                <a:gd name="T12" fmla="*/ 49 w 67"/>
                <a:gd name="T13" fmla="*/ 32 h 130"/>
                <a:gd name="T14" fmla="*/ 47 w 67"/>
                <a:gd name="T15" fmla="*/ 43 h 130"/>
                <a:gd name="T16" fmla="*/ 46 w 67"/>
                <a:gd name="T17" fmla="*/ 54 h 130"/>
                <a:gd name="T18" fmla="*/ 40 w 67"/>
                <a:gd name="T19" fmla="*/ 67 h 130"/>
                <a:gd name="T20" fmla="*/ 40 w 67"/>
                <a:gd name="T21" fmla="*/ 81 h 130"/>
                <a:gd name="T22" fmla="*/ 40 w 67"/>
                <a:gd name="T23" fmla="*/ 89 h 130"/>
                <a:gd name="T24" fmla="*/ 37 w 67"/>
                <a:gd name="T25" fmla="*/ 100 h 130"/>
                <a:gd name="T26" fmla="*/ 37 w 67"/>
                <a:gd name="T27" fmla="*/ 110 h 130"/>
                <a:gd name="T28" fmla="*/ 38 w 67"/>
                <a:gd name="T29" fmla="*/ 115 h 130"/>
                <a:gd name="T30" fmla="*/ 37 w 67"/>
                <a:gd name="T31" fmla="*/ 122 h 130"/>
                <a:gd name="T32" fmla="*/ 30 w 67"/>
                <a:gd name="T33" fmla="*/ 128 h 130"/>
                <a:gd name="T34" fmla="*/ 21 w 67"/>
                <a:gd name="T35" fmla="*/ 129 h 130"/>
                <a:gd name="T36" fmla="*/ 19 w 67"/>
                <a:gd name="T37" fmla="*/ 128 h 130"/>
                <a:gd name="T38" fmla="*/ 14 w 67"/>
                <a:gd name="T39" fmla="*/ 118 h 130"/>
                <a:gd name="T40" fmla="*/ 8 w 67"/>
                <a:gd name="T41" fmla="*/ 105 h 130"/>
                <a:gd name="T42" fmla="*/ 0 w 67"/>
                <a:gd name="T43" fmla="*/ 101 h 130"/>
                <a:gd name="T44" fmla="*/ 5 w 67"/>
                <a:gd name="T45" fmla="*/ 97 h 130"/>
                <a:gd name="T46" fmla="*/ 7 w 67"/>
                <a:gd name="T47" fmla="*/ 89 h 130"/>
                <a:gd name="T48" fmla="*/ 9 w 67"/>
                <a:gd name="T49" fmla="*/ 82 h 130"/>
                <a:gd name="T50" fmla="*/ 13 w 67"/>
                <a:gd name="T51" fmla="*/ 75 h 130"/>
                <a:gd name="T52" fmla="*/ 15 w 67"/>
                <a:gd name="T53" fmla="*/ 67 h 130"/>
                <a:gd name="T54" fmla="*/ 15 w 67"/>
                <a:gd name="T55" fmla="*/ 58 h 130"/>
                <a:gd name="T56" fmla="*/ 13 w 67"/>
                <a:gd name="T57" fmla="*/ 49 h 130"/>
                <a:gd name="T58" fmla="*/ 17 w 67"/>
                <a:gd name="T59" fmla="*/ 42 h 130"/>
                <a:gd name="T60" fmla="*/ 21 w 67"/>
                <a:gd name="T61" fmla="*/ 33 h 130"/>
                <a:gd name="T62" fmla="*/ 19 w 67"/>
                <a:gd name="T63" fmla="*/ 26 h 130"/>
                <a:gd name="T64" fmla="*/ 15 w 67"/>
                <a:gd name="T65" fmla="*/ 21 h 130"/>
                <a:gd name="T66" fmla="*/ 9 w 67"/>
                <a:gd name="T67" fmla="*/ 22 h 130"/>
                <a:gd name="T68" fmla="*/ 3 w 67"/>
                <a:gd name="T69" fmla="*/ 16 h 130"/>
                <a:gd name="T70" fmla="*/ 6 w 67"/>
                <a:gd name="T71" fmla="*/ 9 h 130"/>
                <a:gd name="T72" fmla="*/ 10 w 67"/>
                <a:gd name="T73" fmla="*/ 3 h 130"/>
                <a:gd name="T74" fmla="*/ 17 w 67"/>
                <a:gd name="T75" fmla="*/ 10 h 130"/>
                <a:gd name="T76" fmla="*/ 25 w 67"/>
                <a:gd name="T77" fmla="*/ 11 h 130"/>
                <a:gd name="T78" fmla="*/ 32 w 67"/>
                <a:gd name="T79" fmla="*/ 11 h 130"/>
                <a:gd name="T80" fmla="*/ 36 w 67"/>
                <a:gd name="T81" fmla="*/ 7 h 130"/>
                <a:gd name="T82" fmla="*/ 38 w 67"/>
                <a:gd name="T83" fmla="*/ 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7" h="130">
                  <a:moveTo>
                    <a:pt x="38" y="1"/>
                  </a:moveTo>
                  <a:cubicBezTo>
                    <a:pt x="40" y="1"/>
                    <a:pt x="43" y="1"/>
                    <a:pt x="44" y="2"/>
                  </a:cubicBezTo>
                  <a:cubicBezTo>
                    <a:pt x="45" y="2"/>
                    <a:pt x="51" y="0"/>
                    <a:pt x="56" y="3"/>
                  </a:cubicBezTo>
                  <a:cubicBezTo>
                    <a:pt x="61" y="6"/>
                    <a:pt x="67" y="6"/>
                    <a:pt x="67" y="6"/>
                  </a:cubicBezTo>
                  <a:cubicBezTo>
                    <a:pt x="67" y="6"/>
                    <a:pt x="65" y="9"/>
                    <a:pt x="64" y="12"/>
                  </a:cubicBezTo>
                  <a:cubicBezTo>
                    <a:pt x="62" y="14"/>
                    <a:pt x="60" y="17"/>
                    <a:pt x="58" y="21"/>
                  </a:cubicBezTo>
                  <a:cubicBezTo>
                    <a:pt x="57" y="24"/>
                    <a:pt x="54" y="27"/>
                    <a:pt x="49" y="32"/>
                  </a:cubicBezTo>
                  <a:cubicBezTo>
                    <a:pt x="45" y="36"/>
                    <a:pt x="48" y="40"/>
                    <a:pt x="47" y="43"/>
                  </a:cubicBezTo>
                  <a:cubicBezTo>
                    <a:pt x="46" y="46"/>
                    <a:pt x="46" y="51"/>
                    <a:pt x="46" y="54"/>
                  </a:cubicBezTo>
                  <a:cubicBezTo>
                    <a:pt x="46" y="57"/>
                    <a:pt x="42" y="61"/>
                    <a:pt x="40" y="67"/>
                  </a:cubicBezTo>
                  <a:cubicBezTo>
                    <a:pt x="38" y="74"/>
                    <a:pt x="37" y="77"/>
                    <a:pt x="40" y="81"/>
                  </a:cubicBezTo>
                  <a:cubicBezTo>
                    <a:pt x="43" y="85"/>
                    <a:pt x="42" y="84"/>
                    <a:pt x="40" y="89"/>
                  </a:cubicBezTo>
                  <a:cubicBezTo>
                    <a:pt x="38" y="94"/>
                    <a:pt x="38" y="96"/>
                    <a:pt x="37" y="100"/>
                  </a:cubicBezTo>
                  <a:cubicBezTo>
                    <a:pt x="37" y="105"/>
                    <a:pt x="35" y="108"/>
                    <a:pt x="37" y="110"/>
                  </a:cubicBezTo>
                  <a:cubicBezTo>
                    <a:pt x="38" y="112"/>
                    <a:pt x="39" y="114"/>
                    <a:pt x="38" y="115"/>
                  </a:cubicBezTo>
                  <a:cubicBezTo>
                    <a:pt x="38" y="116"/>
                    <a:pt x="38" y="119"/>
                    <a:pt x="37" y="122"/>
                  </a:cubicBezTo>
                  <a:cubicBezTo>
                    <a:pt x="35" y="125"/>
                    <a:pt x="32" y="127"/>
                    <a:pt x="30" y="128"/>
                  </a:cubicBezTo>
                  <a:cubicBezTo>
                    <a:pt x="29" y="130"/>
                    <a:pt x="25" y="129"/>
                    <a:pt x="21" y="129"/>
                  </a:cubicBezTo>
                  <a:cubicBezTo>
                    <a:pt x="21" y="129"/>
                    <a:pt x="20" y="128"/>
                    <a:pt x="19" y="128"/>
                  </a:cubicBezTo>
                  <a:cubicBezTo>
                    <a:pt x="19" y="121"/>
                    <a:pt x="17" y="122"/>
                    <a:pt x="14" y="118"/>
                  </a:cubicBezTo>
                  <a:cubicBezTo>
                    <a:pt x="11" y="113"/>
                    <a:pt x="14" y="106"/>
                    <a:pt x="8" y="105"/>
                  </a:cubicBezTo>
                  <a:cubicBezTo>
                    <a:pt x="5" y="105"/>
                    <a:pt x="2" y="103"/>
                    <a:pt x="0" y="101"/>
                  </a:cubicBezTo>
                  <a:cubicBezTo>
                    <a:pt x="0" y="101"/>
                    <a:pt x="5" y="102"/>
                    <a:pt x="5" y="97"/>
                  </a:cubicBezTo>
                  <a:cubicBezTo>
                    <a:pt x="5" y="92"/>
                    <a:pt x="4" y="89"/>
                    <a:pt x="7" y="89"/>
                  </a:cubicBezTo>
                  <a:cubicBezTo>
                    <a:pt x="11" y="88"/>
                    <a:pt x="7" y="87"/>
                    <a:pt x="9" y="82"/>
                  </a:cubicBezTo>
                  <a:cubicBezTo>
                    <a:pt x="11" y="78"/>
                    <a:pt x="12" y="79"/>
                    <a:pt x="13" y="75"/>
                  </a:cubicBezTo>
                  <a:cubicBezTo>
                    <a:pt x="13" y="71"/>
                    <a:pt x="13" y="70"/>
                    <a:pt x="15" y="67"/>
                  </a:cubicBezTo>
                  <a:cubicBezTo>
                    <a:pt x="17" y="63"/>
                    <a:pt x="18" y="60"/>
                    <a:pt x="15" y="58"/>
                  </a:cubicBezTo>
                  <a:cubicBezTo>
                    <a:pt x="13" y="57"/>
                    <a:pt x="12" y="52"/>
                    <a:pt x="13" y="49"/>
                  </a:cubicBezTo>
                  <a:cubicBezTo>
                    <a:pt x="14" y="46"/>
                    <a:pt x="15" y="48"/>
                    <a:pt x="17" y="42"/>
                  </a:cubicBezTo>
                  <a:cubicBezTo>
                    <a:pt x="20" y="37"/>
                    <a:pt x="22" y="39"/>
                    <a:pt x="21" y="33"/>
                  </a:cubicBezTo>
                  <a:cubicBezTo>
                    <a:pt x="20" y="28"/>
                    <a:pt x="20" y="30"/>
                    <a:pt x="19" y="26"/>
                  </a:cubicBezTo>
                  <a:cubicBezTo>
                    <a:pt x="18" y="21"/>
                    <a:pt x="18" y="17"/>
                    <a:pt x="15" y="21"/>
                  </a:cubicBezTo>
                  <a:cubicBezTo>
                    <a:pt x="11" y="26"/>
                    <a:pt x="8" y="26"/>
                    <a:pt x="9" y="22"/>
                  </a:cubicBezTo>
                  <a:cubicBezTo>
                    <a:pt x="10" y="18"/>
                    <a:pt x="5" y="18"/>
                    <a:pt x="3" y="16"/>
                  </a:cubicBezTo>
                  <a:cubicBezTo>
                    <a:pt x="1" y="14"/>
                    <a:pt x="4" y="14"/>
                    <a:pt x="6" y="9"/>
                  </a:cubicBezTo>
                  <a:cubicBezTo>
                    <a:pt x="7" y="3"/>
                    <a:pt x="9" y="0"/>
                    <a:pt x="10" y="3"/>
                  </a:cubicBezTo>
                  <a:cubicBezTo>
                    <a:pt x="12" y="7"/>
                    <a:pt x="13" y="9"/>
                    <a:pt x="17" y="10"/>
                  </a:cubicBezTo>
                  <a:cubicBezTo>
                    <a:pt x="20" y="11"/>
                    <a:pt x="21" y="11"/>
                    <a:pt x="25" y="11"/>
                  </a:cubicBezTo>
                  <a:cubicBezTo>
                    <a:pt x="30" y="11"/>
                    <a:pt x="31" y="10"/>
                    <a:pt x="32" y="11"/>
                  </a:cubicBezTo>
                  <a:cubicBezTo>
                    <a:pt x="33" y="12"/>
                    <a:pt x="36" y="12"/>
                    <a:pt x="36" y="7"/>
                  </a:cubicBezTo>
                  <a:cubicBezTo>
                    <a:pt x="36" y="6"/>
                    <a:pt x="37" y="4"/>
                    <a:pt x="38" y="1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4984" y="1483"/>
              <a:ext cx="321" cy="375"/>
            </a:xfrm>
            <a:custGeom>
              <a:avLst/>
              <a:gdLst>
                <a:gd name="T0" fmla="*/ 37 w 66"/>
                <a:gd name="T1" fmla="*/ 1 h 77"/>
                <a:gd name="T2" fmla="*/ 43 w 66"/>
                <a:gd name="T3" fmla="*/ 2 h 77"/>
                <a:gd name="T4" fmla="*/ 55 w 66"/>
                <a:gd name="T5" fmla="*/ 3 h 77"/>
                <a:gd name="T6" fmla="*/ 66 w 66"/>
                <a:gd name="T7" fmla="*/ 6 h 77"/>
                <a:gd name="T8" fmla="*/ 63 w 66"/>
                <a:gd name="T9" fmla="*/ 12 h 77"/>
                <a:gd name="T10" fmla="*/ 57 w 66"/>
                <a:gd name="T11" fmla="*/ 21 h 77"/>
                <a:gd name="T12" fmla="*/ 48 w 66"/>
                <a:gd name="T13" fmla="*/ 32 h 77"/>
                <a:gd name="T14" fmla="*/ 46 w 66"/>
                <a:gd name="T15" fmla="*/ 43 h 77"/>
                <a:gd name="T16" fmla="*/ 45 w 66"/>
                <a:gd name="T17" fmla="*/ 54 h 77"/>
                <a:gd name="T18" fmla="*/ 39 w 66"/>
                <a:gd name="T19" fmla="*/ 67 h 77"/>
                <a:gd name="T20" fmla="*/ 37 w 66"/>
                <a:gd name="T21" fmla="*/ 77 h 77"/>
                <a:gd name="T22" fmla="*/ 33 w 66"/>
                <a:gd name="T23" fmla="*/ 72 h 77"/>
                <a:gd name="T24" fmla="*/ 22 w 66"/>
                <a:gd name="T25" fmla="*/ 62 h 77"/>
                <a:gd name="T26" fmla="*/ 16 w 66"/>
                <a:gd name="T27" fmla="*/ 61 h 77"/>
                <a:gd name="T28" fmla="*/ 14 w 66"/>
                <a:gd name="T29" fmla="*/ 58 h 77"/>
                <a:gd name="T30" fmla="*/ 12 w 66"/>
                <a:gd name="T31" fmla="*/ 49 h 77"/>
                <a:gd name="T32" fmla="*/ 16 w 66"/>
                <a:gd name="T33" fmla="*/ 42 h 77"/>
                <a:gd name="T34" fmla="*/ 20 w 66"/>
                <a:gd name="T35" fmla="*/ 33 h 77"/>
                <a:gd name="T36" fmla="*/ 18 w 66"/>
                <a:gd name="T37" fmla="*/ 26 h 77"/>
                <a:gd name="T38" fmla="*/ 14 w 66"/>
                <a:gd name="T39" fmla="*/ 21 h 77"/>
                <a:gd name="T40" fmla="*/ 8 w 66"/>
                <a:gd name="T41" fmla="*/ 22 h 77"/>
                <a:gd name="T42" fmla="*/ 2 w 66"/>
                <a:gd name="T43" fmla="*/ 16 h 77"/>
                <a:gd name="T44" fmla="*/ 5 w 66"/>
                <a:gd name="T45" fmla="*/ 9 h 77"/>
                <a:gd name="T46" fmla="*/ 9 w 66"/>
                <a:gd name="T47" fmla="*/ 3 h 77"/>
                <a:gd name="T48" fmla="*/ 16 w 66"/>
                <a:gd name="T49" fmla="*/ 10 h 77"/>
                <a:gd name="T50" fmla="*/ 24 w 66"/>
                <a:gd name="T51" fmla="*/ 11 h 77"/>
                <a:gd name="T52" fmla="*/ 31 w 66"/>
                <a:gd name="T53" fmla="*/ 11 h 77"/>
                <a:gd name="T54" fmla="*/ 35 w 66"/>
                <a:gd name="T55" fmla="*/ 7 h 77"/>
                <a:gd name="T56" fmla="*/ 37 w 66"/>
                <a:gd name="T57" fmla="*/ 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6" h="77">
                  <a:moveTo>
                    <a:pt x="37" y="1"/>
                  </a:moveTo>
                  <a:cubicBezTo>
                    <a:pt x="39" y="1"/>
                    <a:pt x="42" y="1"/>
                    <a:pt x="43" y="2"/>
                  </a:cubicBezTo>
                  <a:cubicBezTo>
                    <a:pt x="44" y="2"/>
                    <a:pt x="50" y="0"/>
                    <a:pt x="55" y="3"/>
                  </a:cubicBezTo>
                  <a:cubicBezTo>
                    <a:pt x="60" y="6"/>
                    <a:pt x="66" y="6"/>
                    <a:pt x="66" y="6"/>
                  </a:cubicBezTo>
                  <a:cubicBezTo>
                    <a:pt x="66" y="6"/>
                    <a:pt x="64" y="9"/>
                    <a:pt x="63" y="12"/>
                  </a:cubicBezTo>
                  <a:cubicBezTo>
                    <a:pt x="61" y="14"/>
                    <a:pt x="59" y="17"/>
                    <a:pt x="57" y="21"/>
                  </a:cubicBezTo>
                  <a:cubicBezTo>
                    <a:pt x="56" y="24"/>
                    <a:pt x="53" y="27"/>
                    <a:pt x="48" y="32"/>
                  </a:cubicBezTo>
                  <a:cubicBezTo>
                    <a:pt x="44" y="36"/>
                    <a:pt x="47" y="40"/>
                    <a:pt x="46" y="43"/>
                  </a:cubicBezTo>
                  <a:cubicBezTo>
                    <a:pt x="45" y="46"/>
                    <a:pt x="45" y="51"/>
                    <a:pt x="45" y="54"/>
                  </a:cubicBezTo>
                  <a:cubicBezTo>
                    <a:pt x="45" y="57"/>
                    <a:pt x="41" y="61"/>
                    <a:pt x="39" y="67"/>
                  </a:cubicBezTo>
                  <a:cubicBezTo>
                    <a:pt x="38" y="71"/>
                    <a:pt x="37" y="74"/>
                    <a:pt x="37" y="77"/>
                  </a:cubicBezTo>
                  <a:cubicBezTo>
                    <a:pt x="35" y="75"/>
                    <a:pt x="34" y="73"/>
                    <a:pt x="33" y="72"/>
                  </a:cubicBezTo>
                  <a:cubicBezTo>
                    <a:pt x="32" y="68"/>
                    <a:pt x="27" y="68"/>
                    <a:pt x="22" y="62"/>
                  </a:cubicBezTo>
                  <a:cubicBezTo>
                    <a:pt x="20" y="60"/>
                    <a:pt x="18" y="60"/>
                    <a:pt x="16" y="61"/>
                  </a:cubicBezTo>
                  <a:cubicBezTo>
                    <a:pt x="16" y="60"/>
                    <a:pt x="15" y="59"/>
                    <a:pt x="14" y="58"/>
                  </a:cubicBezTo>
                  <a:cubicBezTo>
                    <a:pt x="12" y="57"/>
                    <a:pt x="11" y="52"/>
                    <a:pt x="12" y="49"/>
                  </a:cubicBezTo>
                  <a:cubicBezTo>
                    <a:pt x="13" y="46"/>
                    <a:pt x="14" y="48"/>
                    <a:pt x="16" y="42"/>
                  </a:cubicBezTo>
                  <a:cubicBezTo>
                    <a:pt x="19" y="37"/>
                    <a:pt x="21" y="39"/>
                    <a:pt x="20" y="33"/>
                  </a:cubicBezTo>
                  <a:cubicBezTo>
                    <a:pt x="19" y="28"/>
                    <a:pt x="19" y="30"/>
                    <a:pt x="18" y="26"/>
                  </a:cubicBezTo>
                  <a:cubicBezTo>
                    <a:pt x="17" y="21"/>
                    <a:pt x="17" y="17"/>
                    <a:pt x="14" y="21"/>
                  </a:cubicBezTo>
                  <a:cubicBezTo>
                    <a:pt x="10" y="26"/>
                    <a:pt x="7" y="26"/>
                    <a:pt x="8" y="22"/>
                  </a:cubicBezTo>
                  <a:cubicBezTo>
                    <a:pt x="9" y="18"/>
                    <a:pt x="4" y="18"/>
                    <a:pt x="2" y="16"/>
                  </a:cubicBezTo>
                  <a:cubicBezTo>
                    <a:pt x="0" y="14"/>
                    <a:pt x="3" y="14"/>
                    <a:pt x="5" y="9"/>
                  </a:cubicBezTo>
                  <a:cubicBezTo>
                    <a:pt x="6" y="3"/>
                    <a:pt x="8" y="0"/>
                    <a:pt x="9" y="3"/>
                  </a:cubicBezTo>
                  <a:cubicBezTo>
                    <a:pt x="11" y="7"/>
                    <a:pt x="12" y="9"/>
                    <a:pt x="16" y="10"/>
                  </a:cubicBezTo>
                  <a:cubicBezTo>
                    <a:pt x="19" y="11"/>
                    <a:pt x="20" y="11"/>
                    <a:pt x="24" y="11"/>
                  </a:cubicBezTo>
                  <a:cubicBezTo>
                    <a:pt x="29" y="11"/>
                    <a:pt x="30" y="10"/>
                    <a:pt x="31" y="11"/>
                  </a:cubicBezTo>
                  <a:cubicBezTo>
                    <a:pt x="32" y="12"/>
                    <a:pt x="35" y="12"/>
                    <a:pt x="35" y="7"/>
                  </a:cubicBezTo>
                  <a:cubicBezTo>
                    <a:pt x="35" y="6"/>
                    <a:pt x="36" y="4"/>
                    <a:pt x="37" y="1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4979" y="1775"/>
              <a:ext cx="209" cy="341"/>
            </a:xfrm>
            <a:custGeom>
              <a:avLst/>
              <a:gdLst>
                <a:gd name="T0" fmla="*/ 38 w 43"/>
                <a:gd name="T1" fmla="*/ 17 h 70"/>
                <a:gd name="T2" fmla="*/ 40 w 43"/>
                <a:gd name="T3" fmla="*/ 21 h 70"/>
                <a:gd name="T4" fmla="*/ 40 w 43"/>
                <a:gd name="T5" fmla="*/ 29 h 70"/>
                <a:gd name="T6" fmla="*/ 37 w 43"/>
                <a:gd name="T7" fmla="*/ 40 h 70"/>
                <a:gd name="T8" fmla="*/ 37 w 43"/>
                <a:gd name="T9" fmla="*/ 50 h 70"/>
                <a:gd name="T10" fmla="*/ 38 w 43"/>
                <a:gd name="T11" fmla="*/ 55 h 70"/>
                <a:gd name="T12" fmla="*/ 37 w 43"/>
                <a:gd name="T13" fmla="*/ 62 h 70"/>
                <a:gd name="T14" fmla="*/ 30 w 43"/>
                <a:gd name="T15" fmla="*/ 68 h 70"/>
                <a:gd name="T16" fmla="*/ 21 w 43"/>
                <a:gd name="T17" fmla="*/ 69 h 70"/>
                <a:gd name="T18" fmla="*/ 19 w 43"/>
                <a:gd name="T19" fmla="*/ 68 h 70"/>
                <a:gd name="T20" fmla="*/ 14 w 43"/>
                <a:gd name="T21" fmla="*/ 58 h 70"/>
                <a:gd name="T22" fmla="*/ 8 w 43"/>
                <a:gd name="T23" fmla="*/ 45 h 70"/>
                <a:gd name="T24" fmla="*/ 0 w 43"/>
                <a:gd name="T25" fmla="*/ 41 h 70"/>
                <a:gd name="T26" fmla="*/ 5 w 43"/>
                <a:gd name="T27" fmla="*/ 37 h 70"/>
                <a:gd name="T28" fmla="*/ 7 w 43"/>
                <a:gd name="T29" fmla="*/ 29 h 70"/>
                <a:gd name="T30" fmla="*/ 9 w 43"/>
                <a:gd name="T31" fmla="*/ 22 h 70"/>
                <a:gd name="T32" fmla="*/ 13 w 43"/>
                <a:gd name="T33" fmla="*/ 15 h 70"/>
                <a:gd name="T34" fmla="*/ 15 w 43"/>
                <a:gd name="T35" fmla="*/ 7 h 70"/>
                <a:gd name="T36" fmla="*/ 17 w 43"/>
                <a:gd name="T37" fmla="*/ 1 h 70"/>
                <a:gd name="T38" fmla="*/ 23 w 43"/>
                <a:gd name="T39" fmla="*/ 2 h 70"/>
                <a:gd name="T40" fmla="*/ 34 w 43"/>
                <a:gd name="T41" fmla="*/ 12 h 70"/>
                <a:gd name="T42" fmla="*/ 38 w 43"/>
                <a:gd name="T43" fmla="*/ 1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70">
                  <a:moveTo>
                    <a:pt x="38" y="17"/>
                  </a:moveTo>
                  <a:cubicBezTo>
                    <a:pt x="39" y="18"/>
                    <a:pt x="39" y="20"/>
                    <a:pt x="40" y="21"/>
                  </a:cubicBezTo>
                  <a:cubicBezTo>
                    <a:pt x="43" y="25"/>
                    <a:pt x="42" y="24"/>
                    <a:pt x="40" y="29"/>
                  </a:cubicBezTo>
                  <a:cubicBezTo>
                    <a:pt x="38" y="34"/>
                    <a:pt x="38" y="36"/>
                    <a:pt x="37" y="40"/>
                  </a:cubicBezTo>
                  <a:cubicBezTo>
                    <a:pt x="37" y="45"/>
                    <a:pt x="35" y="48"/>
                    <a:pt x="37" y="50"/>
                  </a:cubicBezTo>
                  <a:cubicBezTo>
                    <a:pt x="38" y="52"/>
                    <a:pt x="39" y="54"/>
                    <a:pt x="38" y="55"/>
                  </a:cubicBezTo>
                  <a:cubicBezTo>
                    <a:pt x="38" y="56"/>
                    <a:pt x="38" y="59"/>
                    <a:pt x="37" y="62"/>
                  </a:cubicBezTo>
                  <a:cubicBezTo>
                    <a:pt x="35" y="65"/>
                    <a:pt x="32" y="67"/>
                    <a:pt x="30" y="68"/>
                  </a:cubicBezTo>
                  <a:cubicBezTo>
                    <a:pt x="29" y="70"/>
                    <a:pt x="25" y="69"/>
                    <a:pt x="21" y="69"/>
                  </a:cubicBezTo>
                  <a:cubicBezTo>
                    <a:pt x="21" y="69"/>
                    <a:pt x="20" y="68"/>
                    <a:pt x="19" y="68"/>
                  </a:cubicBezTo>
                  <a:cubicBezTo>
                    <a:pt x="19" y="61"/>
                    <a:pt x="17" y="62"/>
                    <a:pt x="14" y="58"/>
                  </a:cubicBezTo>
                  <a:cubicBezTo>
                    <a:pt x="11" y="53"/>
                    <a:pt x="14" y="46"/>
                    <a:pt x="8" y="45"/>
                  </a:cubicBezTo>
                  <a:cubicBezTo>
                    <a:pt x="5" y="45"/>
                    <a:pt x="2" y="43"/>
                    <a:pt x="0" y="41"/>
                  </a:cubicBezTo>
                  <a:cubicBezTo>
                    <a:pt x="0" y="41"/>
                    <a:pt x="5" y="42"/>
                    <a:pt x="5" y="37"/>
                  </a:cubicBezTo>
                  <a:cubicBezTo>
                    <a:pt x="5" y="32"/>
                    <a:pt x="4" y="29"/>
                    <a:pt x="7" y="29"/>
                  </a:cubicBezTo>
                  <a:cubicBezTo>
                    <a:pt x="11" y="28"/>
                    <a:pt x="7" y="27"/>
                    <a:pt x="9" y="22"/>
                  </a:cubicBezTo>
                  <a:cubicBezTo>
                    <a:pt x="11" y="18"/>
                    <a:pt x="12" y="19"/>
                    <a:pt x="13" y="15"/>
                  </a:cubicBezTo>
                  <a:cubicBezTo>
                    <a:pt x="13" y="11"/>
                    <a:pt x="13" y="10"/>
                    <a:pt x="15" y="7"/>
                  </a:cubicBezTo>
                  <a:cubicBezTo>
                    <a:pt x="17" y="5"/>
                    <a:pt x="17" y="2"/>
                    <a:pt x="17" y="1"/>
                  </a:cubicBezTo>
                  <a:cubicBezTo>
                    <a:pt x="19" y="0"/>
                    <a:pt x="21" y="0"/>
                    <a:pt x="23" y="2"/>
                  </a:cubicBezTo>
                  <a:cubicBezTo>
                    <a:pt x="28" y="8"/>
                    <a:pt x="33" y="8"/>
                    <a:pt x="34" y="12"/>
                  </a:cubicBezTo>
                  <a:cubicBezTo>
                    <a:pt x="35" y="13"/>
                    <a:pt x="36" y="15"/>
                    <a:pt x="38" y="1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4579" y="1897"/>
              <a:ext cx="492" cy="687"/>
            </a:xfrm>
            <a:custGeom>
              <a:avLst/>
              <a:gdLst>
                <a:gd name="T0" fmla="*/ 101 w 101"/>
                <a:gd name="T1" fmla="*/ 43 h 141"/>
                <a:gd name="T2" fmla="*/ 99 w 101"/>
                <a:gd name="T3" fmla="*/ 39 h 141"/>
                <a:gd name="T4" fmla="*/ 90 w 101"/>
                <a:gd name="T5" fmla="*/ 44 h 141"/>
                <a:gd name="T6" fmla="*/ 90 w 101"/>
                <a:gd name="T7" fmla="*/ 50 h 141"/>
                <a:gd name="T8" fmla="*/ 95 w 101"/>
                <a:gd name="T9" fmla="*/ 52 h 141"/>
                <a:gd name="T10" fmla="*/ 89 w 101"/>
                <a:gd name="T11" fmla="*/ 59 h 141"/>
                <a:gd name="T12" fmla="*/ 80 w 101"/>
                <a:gd name="T13" fmla="*/ 70 h 141"/>
                <a:gd name="T14" fmla="*/ 77 w 101"/>
                <a:gd name="T15" fmla="*/ 75 h 141"/>
                <a:gd name="T16" fmla="*/ 71 w 101"/>
                <a:gd name="T17" fmla="*/ 80 h 141"/>
                <a:gd name="T18" fmla="*/ 64 w 101"/>
                <a:gd name="T19" fmla="*/ 85 h 141"/>
                <a:gd name="T20" fmla="*/ 66 w 101"/>
                <a:gd name="T21" fmla="*/ 91 h 141"/>
                <a:gd name="T22" fmla="*/ 65 w 101"/>
                <a:gd name="T23" fmla="*/ 96 h 141"/>
                <a:gd name="T24" fmla="*/ 48 w 101"/>
                <a:gd name="T25" fmla="*/ 111 h 141"/>
                <a:gd name="T26" fmla="*/ 48 w 101"/>
                <a:gd name="T27" fmla="*/ 119 h 141"/>
                <a:gd name="T28" fmla="*/ 48 w 101"/>
                <a:gd name="T29" fmla="*/ 125 h 141"/>
                <a:gd name="T30" fmla="*/ 43 w 101"/>
                <a:gd name="T31" fmla="*/ 130 h 141"/>
                <a:gd name="T32" fmla="*/ 37 w 101"/>
                <a:gd name="T33" fmla="*/ 138 h 141"/>
                <a:gd name="T34" fmla="*/ 31 w 101"/>
                <a:gd name="T35" fmla="*/ 139 h 141"/>
                <a:gd name="T36" fmla="*/ 26 w 101"/>
                <a:gd name="T37" fmla="*/ 135 h 141"/>
                <a:gd name="T38" fmla="*/ 22 w 101"/>
                <a:gd name="T39" fmla="*/ 136 h 141"/>
                <a:gd name="T40" fmla="*/ 15 w 101"/>
                <a:gd name="T41" fmla="*/ 139 h 141"/>
                <a:gd name="T42" fmla="*/ 10 w 101"/>
                <a:gd name="T43" fmla="*/ 134 h 141"/>
                <a:gd name="T44" fmla="*/ 7 w 101"/>
                <a:gd name="T45" fmla="*/ 128 h 141"/>
                <a:gd name="T46" fmla="*/ 4 w 101"/>
                <a:gd name="T47" fmla="*/ 126 h 141"/>
                <a:gd name="T48" fmla="*/ 9 w 101"/>
                <a:gd name="T49" fmla="*/ 124 h 141"/>
                <a:gd name="T50" fmla="*/ 9 w 101"/>
                <a:gd name="T51" fmla="*/ 118 h 141"/>
                <a:gd name="T52" fmla="*/ 11 w 101"/>
                <a:gd name="T53" fmla="*/ 113 h 141"/>
                <a:gd name="T54" fmla="*/ 9 w 101"/>
                <a:gd name="T55" fmla="*/ 105 h 141"/>
                <a:gd name="T56" fmla="*/ 8 w 101"/>
                <a:gd name="T57" fmla="*/ 97 h 141"/>
                <a:gd name="T58" fmla="*/ 12 w 101"/>
                <a:gd name="T59" fmla="*/ 93 h 141"/>
                <a:gd name="T60" fmla="*/ 2 w 101"/>
                <a:gd name="T61" fmla="*/ 86 h 141"/>
                <a:gd name="T62" fmla="*/ 4 w 101"/>
                <a:gd name="T63" fmla="*/ 82 h 141"/>
                <a:gd name="T64" fmla="*/ 7 w 101"/>
                <a:gd name="T65" fmla="*/ 77 h 141"/>
                <a:gd name="T66" fmla="*/ 14 w 101"/>
                <a:gd name="T67" fmla="*/ 65 h 141"/>
                <a:gd name="T68" fmla="*/ 13 w 101"/>
                <a:gd name="T69" fmla="*/ 55 h 141"/>
                <a:gd name="T70" fmla="*/ 9 w 101"/>
                <a:gd name="T71" fmla="*/ 45 h 141"/>
                <a:gd name="T72" fmla="*/ 11 w 101"/>
                <a:gd name="T73" fmla="*/ 36 h 141"/>
                <a:gd name="T74" fmla="*/ 7 w 101"/>
                <a:gd name="T75" fmla="*/ 32 h 141"/>
                <a:gd name="T76" fmla="*/ 13 w 101"/>
                <a:gd name="T77" fmla="*/ 29 h 141"/>
                <a:gd name="T78" fmla="*/ 21 w 101"/>
                <a:gd name="T79" fmla="*/ 29 h 141"/>
                <a:gd name="T80" fmla="*/ 24 w 101"/>
                <a:gd name="T81" fmla="*/ 22 h 141"/>
                <a:gd name="T82" fmla="*/ 26 w 101"/>
                <a:gd name="T83" fmla="*/ 16 h 141"/>
                <a:gd name="T84" fmla="*/ 34 w 101"/>
                <a:gd name="T85" fmla="*/ 8 h 141"/>
                <a:gd name="T86" fmla="*/ 41 w 101"/>
                <a:gd name="T87" fmla="*/ 4 h 141"/>
                <a:gd name="T88" fmla="*/ 48 w 101"/>
                <a:gd name="T89" fmla="*/ 5 h 141"/>
                <a:gd name="T90" fmla="*/ 57 w 101"/>
                <a:gd name="T91" fmla="*/ 7 h 141"/>
                <a:gd name="T92" fmla="*/ 64 w 101"/>
                <a:gd name="T93" fmla="*/ 9 h 141"/>
                <a:gd name="T94" fmla="*/ 71 w 101"/>
                <a:gd name="T95" fmla="*/ 8 h 141"/>
                <a:gd name="T96" fmla="*/ 78 w 101"/>
                <a:gd name="T97" fmla="*/ 11 h 141"/>
                <a:gd name="T98" fmla="*/ 90 w 101"/>
                <a:gd name="T99" fmla="*/ 20 h 141"/>
                <a:gd name="T100" fmla="*/ 96 w 101"/>
                <a:gd name="T101" fmla="*/ 33 h 141"/>
                <a:gd name="T102" fmla="*/ 101 w 101"/>
                <a:gd name="T103" fmla="*/ 4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1" h="141">
                  <a:moveTo>
                    <a:pt x="101" y="43"/>
                  </a:moveTo>
                  <a:cubicBezTo>
                    <a:pt x="100" y="42"/>
                    <a:pt x="99" y="39"/>
                    <a:pt x="99" y="39"/>
                  </a:cubicBezTo>
                  <a:cubicBezTo>
                    <a:pt x="98" y="39"/>
                    <a:pt x="92" y="42"/>
                    <a:pt x="90" y="44"/>
                  </a:cubicBezTo>
                  <a:cubicBezTo>
                    <a:pt x="88" y="46"/>
                    <a:pt x="88" y="50"/>
                    <a:pt x="90" y="50"/>
                  </a:cubicBezTo>
                  <a:cubicBezTo>
                    <a:pt x="92" y="50"/>
                    <a:pt x="97" y="50"/>
                    <a:pt x="95" y="52"/>
                  </a:cubicBezTo>
                  <a:cubicBezTo>
                    <a:pt x="93" y="53"/>
                    <a:pt x="90" y="57"/>
                    <a:pt x="89" y="59"/>
                  </a:cubicBezTo>
                  <a:cubicBezTo>
                    <a:pt x="89" y="62"/>
                    <a:pt x="83" y="68"/>
                    <a:pt x="80" y="70"/>
                  </a:cubicBezTo>
                  <a:cubicBezTo>
                    <a:pt x="78" y="72"/>
                    <a:pt x="77" y="74"/>
                    <a:pt x="77" y="75"/>
                  </a:cubicBezTo>
                  <a:cubicBezTo>
                    <a:pt x="77" y="77"/>
                    <a:pt x="74" y="79"/>
                    <a:pt x="71" y="80"/>
                  </a:cubicBezTo>
                  <a:cubicBezTo>
                    <a:pt x="69" y="81"/>
                    <a:pt x="65" y="84"/>
                    <a:pt x="64" y="85"/>
                  </a:cubicBezTo>
                  <a:cubicBezTo>
                    <a:pt x="64" y="87"/>
                    <a:pt x="67" y="90"/>
                    <a:pt x="66" y="91"/>
                  </a:cubicBezTo>
                  <a:cubicBezTo>
                    <a:pt x="64" y="93"/>
                    <a:pt x="65" y="96"/>
                    <a:pt x="65" y="96"/>
                  </a:cubicBezTo>
                  <a:cubicBezTo>
                    <a:pt x="65" y="96"/>
                    <a:pt x="53" y="108"/>
                    <a:pt x="48" y="111"/>
                  </a:cubicBezTo>
                  <a:cubicBezTo>
                    <a:pt x="44" y="114"/>
                    <a:pt x="50" y="115"/>
                    <a:pt x="48" y="119"/>
                  </a:cubicBezTo>
                  <a:cubicBezTo>
                    <a:pt x="46" y="122"/>
                    <a:pt x="47" y="124"/>
                    <a:pt x="48" y="125"/>
                  </a:cubicBezTo>
                  <a:cubicBezTo>
                    <a:pt x="47" y="127"/>
                    <a:pt x="45" y="129"/>
                    <a:pt x="43" y="130"/>
                  </a:cubicBezTo>
                  <a:cubicBezTo>
                    <a:pt x="40" y="132"/>
                    <a:pt x="40" y="135"/>
                    <a:pt x="37" y="138"/>
                  </a:cubicBezTo>
                  <a:cubicBezTo>
                    <a:pt x="34" y="141"/>
                    <a:pt x="34" y="139"/>
                    <a:pt x="31" y="139"/>
                  </a:cubicBezTo>
                  <a:cubicBezTo>
                    <a:pt x="28" y="139"/>
                    <a:pt x="28" y="137"/>
                    <a:pt x="26" y="135"/>
                  </a:cubicBezTo>
                  <a:cubicBezTo>
                    <a:pt x="24" y="132"/>
                    <a:pt x="24" y="133"/>
                    <a:pt x="22" y="136"/>
                  </a:cubicBezTo>
                  <a:cubicBezTo>
                    <a:pt x="20" y="139"/>
                    <a:pt x="17" y="140"/>
                    <a:pt x="15" y="139"/>
                  </a:cubicBezTo>
                  <a:cubicBezTo>
                    <a:pt x="14" y="137"/>
                    <a:pt x="13" y="136"/>
                    <a:pt x="10" y="134"/>
                  </a:cubicBezTo>
                  <a:cubicBezTo>
                    <a:pt x="8" y="132"/>
                    <a:pt x="10" y="132"/>
                    <a:pt x="7" y="128"/>
                  </a:cubicBezTo>
                  <a:cubicBezTo>
                    <a:pt x="6" y="126"/>
                    <a:pt x="5" y="126"/>
                    <a:pt x="4" y="126"/>
                  </a:cubicBezTo>
                  <a:cubicBezTo>
                    <a:pt x="6" y="125"/>
                    <a:pt x="8" y="124"/>
                    <a:pt x="9" y="124"/>
                  </a:cubicBezTo>
                  <a:cubicBezTo>
                    <a:pt x="13" y="123"/>
                    <a:pt x="11" y="121"/>
                    <a:pt x="9" y="118"/>
                  </a:cubicBezTo>
                  <a:cubicBezTo>
                    <a:pt x="7" y="115"/>
                    <a:pt x="10" y="115"/>
                    <a:pt x="11" y="113"/>
                  </a:cubicBezTo>
                  <a:cubicBezTo>
                    <a:pt x="12" y="111"/>
                    <a:pt x="11" y="109"/>
                    <a:pt x="9" y="105"/>
                  </a:cubicBezTo>
                  <a:cubicBezTo>
                    <a:pt x="7" y="102"/>
                    <a:pt x="5" y="98"/>
                    <a:pt x="8" y="97"/>
                  </a:cubicBezTo>
                  <a:cubicBezTo>
                    <a:pt x="11" y="96"/>
                    <a:pt x="15" y="96"/>
                    <a:pt x="12" y="93"/>
                  </a:cubicBezTo>
                  <a:cubicBezTo>
                    <a:pt x="8" y="91"/>
                    <a:pt x="3" y="88"/>
                    <a:pt x="2" y="86"/>
                  </a:cubicBezTo>
                  <a:cubicBezTo>
                    <a:pt x="0" y="85"/>
                    <a:pt x="4" y="86"/>
                    <a:pt x="4" y="82"/>
                  </a:cubicBezTo>
                  <a:cubicBezTo>
                    <a:pt x="4" y="79"/>
                    <a:pt x="5" y="79"/>
                    <a:pt x="7" y="77"/>
                  </a:cubicBezTo>
                  <a:cubicBezTo>
                    <a:pt x="10" y="76"/>
                    <a:pt x="14" y="71"/>
                    <a:pt x="14" y="65"/>
                  </a:cubicBezTo>
                  <a:cubicBezTo>
                    <a:pt x="14" y="59"/>
                    <a:pt x="16" y="59"/>
                    <a:pt x="13" y="55"/>
                  </a:cubicBezTo>
                  <a:cubicBezTo>
                    <a:pt x="11" y="51"/>
                    <a:pt x="6" y="48"/>
                    <a:pt x="9" y="45"/>
                  </a:cubicBezTo>
                  <a:cubicBezTo>
                    <a:pt x="12" y="43"/>
                    <a:pt x="14" y="38"/>
                    <a:pt x="11" y="36"/>
                  </a:cubicBezTo>
                  <a:cubicBezTo>
                    <a:pt x="7" y="34"/>
                    <a:pt x="6" y="35"/>
                    <a:pt x="7" y="32"/>
                  </a:cubicBezTo>
                  <a:cubicBezTo>
                    <a:pt x="8" y="28"/>
                    <a:pt x="11" y="27"/>
                    <a:pt x="13" y="29"/>
                  </a:cubicBezTo>
                  <a:cubicBezTo>
                    <a:pt x="16" y="31"/>
                    <a:pt x="19" y="30"/>
                    <a:pt x="21" y="29"/>
                  </a:cubicBezTo>
                  <a:cubicBezTo>
                    <a:pt x="23" y="27"/>
                    <a:pt x="24" y="24"/>
                    <a:pt x="24" y="22"/>
                  </a:cubicBezTo>
                  <a:cubicBezTo>
                    <a:pt x="23" y="19"/>
                    <a:pt x="22" y="18"/>
                    <a:pt x="26" y="16"/>
                  </a:cubicBezTo>
                  <a:cubicBezTo>
                    <a:pt x="30" y="14"/>
                    <a:pt x="32" y="11"/>
                    <a:pt x="34" y="8"/>
                  </a:cubicBezTo>
                  <a:cubicBezTo>
                    <a:pt x="37" y="5"/>
                    <a:pt x="39" y="7"/>
                    <a:pt x="41" y="4"/>
                  </a:cubicBezTo>
                  <a:cubicBezTo>
                    <a:pt x="44" y="2"/>
                    <a:pt x="46" y="0"/>
                    <a:pt x="48" y="5"/>
                  </a:cubicBezTo>
                  <a:cubicBezTo>
                    <a:pt x="49" y="9"/>
                    <a:pt x="55" y="8"/>
                    <a:pt x="57" y="7"/>
                  </a:cubicBezTo>
                  <a:cubicBezTo>
                    <a:pt x="59" y="6"/>
                    <a:pt x="62" y="6"/>
                    <a:pt x="64" y="9"/>
                  </a:cubicBezTo>
                  <a:cubicBezTo>
                    <a:pt x="65" y="12"/>
                    <a:pt x="69" y="10"/>
                    <a:pt x="71" y="8"/>
                  </a:cubicBezTo>
                  <a:cubicBezTo>
                    <a:pt x="73" y="6"/>
                    <a:pt x="75" y="7"/>
                    <a:pt x="78" y="11"/>
                  </a:cubicBezTo>
                  <a:cubicBezTo>
                    <a:pt x="81" y="15"/>
                    <a:pt x="85" y="19"/>
                    <a:pt x="90" y="20"/>
                  </a:cubicBezTo>
                  <a:cubicBezTo>
                    <a:pt x="96" y="21"/>
                    <a:pt x="93" y="28"/>
                    <a:pt x="96" y="33"/>
                  </a:cubicBezTo>
                  <a:cubicBezTo>
                    <a:pt x="99" y="37"/>
                    <a:pt x="101" y="36"/>
                    <a:pt x="101" y="43"/>
                  </a:cubicBez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2683" y="2794"/>
              <a:ext cx="907" cy="1101"/>
            </a:xfrm>
            <a:custGeom>
              <a:avLst/>
              <a:gdLst>
                <a:gd name="T0" fmla="*/ 2 w 186"/>
                <a:gd name="T1" fmla="*/ 176 h 226"/>
                <a:gd name="T2" fmla="*/ 17 w 186"/>
                <a:gd name="T3" fmla="*/ 164 h 226"/>
                <a:gd name="T4" fmla="*/ 22 w 186"/>
                <a:gd name="T5" fmla="*/ 145 h 226"/>
                <a:gd name="T6" fmla="*/ 34 w 186"/>
                <a:gd name="T7" fmla="*/ 95 h 226"/>
                <a:gd name="T8" fmla="*/ 37 w 186"/>
                <a:gd name="T9" fmla="*/ 83 h 226"/>
                <a:gd name="T10" fmla="*/ 41 w 186"/>
                <a:gd name="T11" fmla="*/ 79 h 226"/>
                <a:gd name="T12" fmla="*/ 41 w 186"/>
                <a:gd name="T13" fmla="*/ 69 h 226"/>
                <a:gd name="T14" fmla="*/ 35 w 186"/>
                <a:gd name="T15" fmla="*/ 79 h 226"/>
                <a:gd name="T16" fmla="*/ 38 w 186"/>
                <a:gd name="T17" fmla="*/ 59 h 226"/>
                <a:gd name="T18" fmla="*/ 43 w 186"/>
                <a:gd name="T19" fmla="*/ 23 h 226"/>
                <a:gd name="T20" fmla="*/ 48 w 186"/>
                <a:gd name="T21" fmla="*/ 7 h 226"/>
                <a:gd name="T22" fmla="*/ 65 w 186"/>
                <a:gd name="T23" fmla="*/ 32 h 226"/>
                <a:gd name="T24" fmla="*/ 75 w 186"/>
                <a:gd name="T25" fmla="*/ 58 h 226"/>
                <a:gd name="T26" fmla="*/ 69 w 186"/>
                <a:gd name="T27" fmla="*/ 38 h 226"/>
                <a:gd name="T28" fmla="*/ 73 w 186"/>
                <a:gd name="T29" fmla="*/ 28 h 226"/>
                <a:gd name="T30" fmla="*/ 79 w 186"/>
                <a:gd name="T31" fmla="*/ 32 h 226"/>
                <a:gd name="T32" fmla="*/ 88 w 186"/>
                <a:gd name="T33" fmla="*/ 42 h 226"/>
                <a:gd name="T34" fmla="*/ 100 w 186"/>
                <a:gd name="T35" fmla="*/ 43 h 226"/>
                <a:gd name="T36" fmla="*/ 108 w 186"/>
                <a:gd name="T37" fmla="*/ 39 h 226"/>
                <a:gd name="T38" fmla="*/ 121 w 186"/>
                <a:gd name="T39" fmla="*/ 32 h 226"/>
                <a:gd name="T40" fmla="*/ 134 w 186"/>
                <a:gd name="T41" fmla="*/ 13 h 226"/>
                <a:gd name="T42" fmla="*/ 142 w 186"/>
                <a:gd name="T43" fmla="*/ 1 h 226"/>
                <a:gd name="T44" fmla="*/ 156 w 186"/>
                <a:gd name="T45" fmla="*/ 8 h 226"/>
                <a:gd name="T46" fmla="*/ 170 w 186"/>
                <a:gd name="T47" fmla="*/ 15 h 226"/>
                <a:gd name="T48" fmla="*/ 177 w 186"/>
                <a:gd name="T49" fmla="*/ 23 h 226"/>
                <a:gd name="T50" fmla="*/ 174 w 186"/>
                <a:gd name="T51" fmla="*/ 32 h 226"/>
                <a:gd name="T52" fmla="*/ 178 w 186"/>
                <a:gd name="T53" fmla="*/ 46 h 226"/>
                <a:gd name="T54" fmla="*/ 186 w 186"/>
                <a:gd name="T55" fmla="*/ 55 h 226"/>
                <a:gd name="T56" fmla="*/ 185 w 186"/>
                <a:gd name="T57" fmla="*/ 61 h 226"/>
                <a:gd name="T58" fmla="*/ 180 w 186"/>
                <a:gd name="T59" fmla="*/ 70 h 226"/>
                <a:gd name="T60" fmla="*/ 171 w 186"/>
                <a:gd name="T61" fmla="*/ 82 h 226"/>
                <a:gd name="T62" fmla="*/ 161 w 186"/>
                <a:gd name="T63" fmla="*/ 96 h 226"/>
                <a:gd name="T64" fmla="*/ 158 w 186"/>
                <a:gd name="T65" fmla="*/ 105 h 226"/>
                <a:gd name="T66" fmla="*/ 156 w 186"/>
                <a:gd name="T67" fmla="*/ 115 h 226"/>
                <a:gd name="T68" fmla="*/ 141 w 186"/>
                <a:gd name="T69" fmla="*/ 130 h 226"/>
                <a:gd name="T70" fmla="*/ 125 w 186"/>
                <a:gd name="T71" fmla="*/ 131 h 226"/>
                <a:gd name="T72" fmla="*/ 114 w 186"/>
                <a:gd name="T73" fmla="*/ 132 h 226"/>
                <a:gd name="T74" fmla="*/ 106 w 186"/>
                <a:gd name="T75" fmla="*/ 139 h 226"/>
                <a:gd name="T76" fmla="*/ 99 w 186"/>
                <a:gd name="T77" fmla="*/ 136 h 226"/>
                <a:gd name="T78" fmla="*/ 92 w 186"/>
                <a:gd name="T79" fmla="*/ 144 h 226"/>
                <a:gd name="T80" fmla="*/ 90 w 186"/>
                <a:gd name="T81" fmla="*/ 156 h 226"/>
                <a:gd name="T82" fmla="*/ 87 w 186"/>
                <a:gd name="T83" fmla="*/ 163 h 226"/>
                <a:gd name="T84" fmla="*/ 100 w 186"/>
                <a:gd name="T85" fmla="*/ 173 h 226"/>
                <a:gd name="T86" fmla="*/ 100 w 186"/>
                <a:gd name="T87" fmla="*/ 186 h 226"/>
                <a:gd name="T88" fmla="*/ 95 w 186"/>
                <a:gd name="T89" fmla="*/ 198 h 226"/>
                <a:gd name="T90" fmla="*/ 85 w 186"/>
                <a:gd name="T91" fmla="*/ 209 h 226"/>
                <a:gd name="T92" fmla="*/ 83 w 186"/>
                <a:gd name="T93" fmla="*/ 220 h 226"/>
                <a:gd name="T94" fmla="*/ 79 w 186"/>
                <a:gd name="T95" fmla="*/ 223 h 226"/>
                <a:gd name="T96" fmla="*/ 68 w 186"/>
                <a:gd name="T97" fmla="*/ 225 h 226"/>
                <a:gd name="T98" fmla="*/ 59 w 186"/>
                <a:gd name="T99" fmla="*/ 217 h 226"/>
                <a:gd name="T100" fmla="*/ 52 w 186"/>
                <a:gd name="T101" fmla="*/ 212 h 226"/>
                <a:gd name="T102" fmla="*/ 37 w 186"/>
                <a:gd name="T103" fmla="*/ 206 h 226"/>
                <a:gd name="T104" fmla="*/ 27 w 186"/>
                <a:gd name="T105" fmla="*/ 200 h 226"/>
                <a:gd name="T106" fmla="*/ 22 w 186"/>
                <a:gd name="T107" fmla="*/ 192 h 226"/>
                <a:gd name="T108" fmla="*/ 16 w 186"/>
                <a:gd name="T109" fmla="*/ 184 h 226"/>
                <a:gd name="T110" fmla="*/ 7 w 186"/>
                <a:gd name="T111" fmla="*/ 182 h 226"/>
                <a:gd name="T112" fmla="*/ 0 w 186"/>
                <a:gd name="T113" fmla="*/ 17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6" h="226">
                  <a:moveTo>
                    <a:pt x="0" y="176"/>
                  </a:moveTo>
                  <a:cubicBezTo>
                    <a:pt x="1" y="176"/>
                    <a:pt x="1" y="176"/>
                    <a:pt x="2" y="176"/>
                  </a:cubicBezTo>
                  <a:cubicBezTo>
                    <a:pt x="7" y="176"/>
                    <a:pt x="9" y="175"/>
                    <a:pt x="11" y="173"/>
                  </a:cubicBezTo>
                  <a:cubicBezTo>
                    <a:pt x="13" y="171"/>
                    <a:pt x="15" y="167"/>
                    <a:pt x="17" y="164"/>
                  </a:cubicBezTo>
                  <a:cubicBezTo>
                    <a:pt x="19" y="162"/>
                    <a:pt x="21" y="158"/>
                    <a:pt x="21" y="155"/>
                  </a:cubicBezTo>
                  <a:cubicBezTo>
                    <a:pt x="21" y="151"/>
                    <a:pt x="22" y="150"/>
                    <a:pt x="22" y="145"/>
                  </a:cubicBezTo>
                  <a:cubicBezTo>
                    <a:pt x="23" y="141"/>
                    <a:pt x="30" y="127"/>
                    <a:pt x="30" y="118"/>
                  </a:cubicBezTo>
                  <a:cubicBezTo>
                    <a:pt x="31" y="108"/>
                    <a:pt x="34" y="99"/>
                    <a:pt x="34" y="95"/>
                  </a:cubicBezTo>
                  <a:cubicBezTo>
                    <a:pt x="35" y="91"/>
                    <a:pt x="34" y="88"/>
                    <a:pt x="34" y="88"/>
                  </a:cubicBezTo>
                  <a:cubicBezTo>
                    <a:pt x="34" y="88"/>
                    <a:pt x="36" y="85"/>
                    <a:pt x="37" y="83"/>
                  </a:cubicBezTo>
                  <a:cubicBezTo>
                    <a:pt x="38" y="81"/>
                    <a:pt x="38" y="79"/>
                    <a:pt x="38" y="79"/>
                  </a:cubicBezTo>
                  <a:cubicBezTo>
                    <a:pt x="38" y="79"/>
                    <a:pt x="39" y="78"/>
                    <a:pt x="41" y="79"/>
                  </a:cubicBezTo>
                  <a:cubicBezTo>
                    <a:pt x="44" y="79"/>
                    <a:pt x="48" y="79"/>
                    <a:pt x="46" y="76"/>
                  </a:cubicBezTo>
                  <a:cubicBezTo>
                    <a:pt x="45" y="74"/>
                    <a:pt x="42" y="69"/>
                    <a:pt x="41" y="69"/>
                  </a:cubicBezTo>
                  <a:cubicBezTo>
                    <a:pt x="40" y="69"/>
                    <a:pt x="38" y="72"/>
                    <a:pt x="38" y="74"/>
                  </a:cubicBezTo>
                  <a:cubicBezTo>
                    <a:pt x="37" y="76"/>
                    <a:pt x="35" y="79"/>
                    <a:pt x="35" y="79"/>
                  </a:cubicBezTo>
                  <a:cubicBezTo>
                    <a:pt x="35" y="79"/>
                    <a:pt x="34" y="75"/>
                    <a:pt x="36" y="70"/>
                  </a:cubicBezTo>
                  <a:cubicBezTo>
                    <a:pt x="37" y="66"/>
                    <a:pt x="38" y="64"/>
                    <a:pt x="38" y="59"/>
                  </a:cubicBezTo>
                  <a:cubicBezTo>
                    <a:pt x="38" y="55"/>
                    <a:pt x="39" y="50"/>
                    <a:pt x="40" y="45"/>
                  </a:cubicBezTo>
                  <a:cubicBezTo>
                    <a:pt x="40" y="40"/>
                    <a:pt x="43" y="30"/>
                    <a:pt x="43" y="23"/>
                  </a:cubicBezTo>
                  <a:cubicBezTo>
                    <a:pt x="43" y="16"/>
                    <a:pt x="45" y="13"/>
                    <a:pt x="46" y="11"/>
                  </a:cubicBezTo>
                  <a:cubicBezTo>
                    <a:pt x="47" y="9"/>
                    <a:pt x="48" y="7"/>
                    <a:pt x="48" y="7"/>
                  </a:cubicBezTo>
                  <a:cubicBezTo>
                    <a:pt x="48" y="7"/>
                    <a:pt x="47" y="10"/>
                    <a:pt x="52" y="14"/>
                  </a:cubicBezTo>
                  <a:cubicBezTo>
                    <a:pt x="57" y="18"/>
                    <a:pt x="65" y="25"/>
                    <a:pt x="65" y="32"/>
                  </a:cubicBezTo>
                  <a:cubicBezTo>
                    <a:pt x="65" y="38"/>
                    <a:pt x="65" y="42"/>
                    <a:pt x="67" y="47"/>
                  </a:cubicBezTo>
                  <a:cubicBezTo>
                    <a:pt x="70" y="51"/>
                    <a:pt x="74" y="58"/>
                    <a:pt x="75" y="58"/>
                  </a:cubicBezTo>
                  <a:cubicBezTo>
                    <a:pt x="75" y="58"/>
                    <a:pt x="72" y="54"/>
                    <a:pt x="71" y="50"/>
                  </a:cubicBezTo>
                  <a:cubicBezTo>
                    <a:pt x="71" y="46"/>
                    <a:pt x="70" y="45"/>
                    <a:pt x="69" y="38"/>
                  </a:cubicBezTo>
                  <a:cubicBezTo>
                    <a:pt x="69" y="35"/>
                    <a:pt x="69" y="32"/>
                    <a:pt x="69" y="29"/>
                  </a:cubicBezTo>
                  <a:cubicBezTo>
                    <a:pt x="70" y="29"/>
                    <a:pt x="72" y="29"/>
                    <a:pt x="73" y="28"/>
                  </a:cubicBezTo>
                  <a:cubicBezTo>
                    <a:pt x="74" y="27"/>
                    <a:pt x="75" y="26"/>
                    <a:pt x="76" y="29"/>
                  </a:cubicBezTo>
                  <a:cubicBezTo>
                    <a:pt x="76" y="32"/>
                    <a:pt x="77" y="34"/>
                    <a:pt x="79" y="32"/>
                  </a:cubicBezTo>
                  <a:cubicBezTo>
                    <a:pt x="82" y="30"/>
                    <a:pt x="84" y="33"/>
                    <a:pt x="84" y="37"/>
                  </a:cubicBezTo>
                  <a:cubicBezTo>
                    <a:pt x="84" y="41"/>
                    <a:pt x="83" y="42"/>
                    <a:pt x="88" y="42"/>
                  </a:cubicBezTo>
                  <a:cubicBezTo>
                    <a:pt x="92" y="42"/>
                    <a:pt x="93" y="44"/>
                    <a:pt x="94" y="46"/>
                  </a:cubicBezTo>
                  <a:cubicBezTo>
                    <a:pt x="95" y="47"/>
                    <a:pt x="99" y="43"/>
                    <a:pt x="100" y="43"/>
                  </a:cubicBezTo>
                  <a:cubicBezTo>
                    <a:pt x="102" y="43"/>
                    <a:pt x="103" y="47"/>
                    <a:pt x="105" y="44"/>
                  </a:cubicBezTo>
                  <a:cubicBezTo>
                    <a:pt x="106" y="42"/>
                    <a:pt x="105" y="39"/>
                    <a:pt x="108" y="39"/>
                  </a:cubicBezTo>
                  <a:cubicBezTo>
                    <a:pt x="111" y="38"/>
                    <a:pt x="113" y="38"/>
                    <a:pt x="114" y="38"/>
                  </a:cubicBezTo>
                  <a:cubicBezTo>
                    <a:pt x="114" y="38"/>
                    <a:pt x="121" y="34"/>
                    <a:pt x="121" y="32"/>
                  </a:cubicBezTo>
                  <a:cubicBezTo>
                    <a:pt x="121" y="30"/>
                    <a:pt x="116" y="24"/>
                    <a:pt x="124" y="20"/>
                  </a:cubicBezTo>
                  <a:cubicBezTo>
                    <a:pt x="131" y="17"/>
                    <a:pt x="133" y="17"/>
                    <a:pt x="134" y="13"/>
                  </a:cubicBezTo>
                  <a:cubicBezTo>
                    <a:pt x="134" y="8"/>
                    <a:pt x="132" y="5"/>
                    <a:pt x="136" y="5"/>
                  </a:cubicBezTo>
                  <a:cubicBezTo>
                    <a:pt x="141" y="5"/>
                    <a:pt x="135" y="1"/>
                    <a:pt x="142" y="1"/>
                  </a:cubicBezTo>
                  <a:cubicBezTo>
                    <a:pt x="149" y="1"/>
                    <a:pt x="152" y="0"/>
                    <a:pt x="150" y="5"/>
                  </a:cubicBezTo>
                  <a:cubicBezTo>
                    <a:pt x="148" y="10"/>
                    <a:pt x="150" y="10"/>
                    <a:pt x="156" y="8"/>
                  </a:cubicBezTo>
                  <a:cubicBezTo>
                    <a:pt x="162" y="6"/>
                    <a:pt x="164" y="7"/>
                    <a:pt x="165" y="11"/>
                  </a:cubicBezTo>
                  <a:cubicBezTo>
                    <a:pt x="166" y="15"/>
                    <a:pt x="171" y="12"/>
                    <a:pt x="170" y="15"/>
                  </a:cubicBezTo>
                  <a:cubicBezTo>
                    <a:pt x="169" y="17"/>
                    <a:pt x="167" y="18"/>
                    <a:pt x="170" y="19"/>
                  </a:cubicBezTo>
                  <a:cubicBezTo>
                    <a:pt x="174" y="20"/>
                    <a:pt x="177" y="21"/>
                    <a:pt x="177" y="23"/>
                  </a:cubicBezTo>
                  <a:cubicBezTo>
                    <a:pt x="176" y="25"/>
                    <a:pt x="176" y="26"/>
                    <a:pt x="177" y="27"/>
                  </a:cubicBezTo>
                  <a:cubicBezTo>
                    <a:pt x="179" y="27"/>
                    <a:pt x="176" y="27"/>
                    <a:pt x="174" y="32"/>
                  </a:cubicBezTo>
                  <a:cubicBezTo>
                    <a:pt x="173" y="36"/>
                    <a:pt x="176" y="35"/>
                    <a:pt x="176" y="40"/>
                  </a:cubicBezTo>
                  <a:cubicBezTo>
                    <a:pt x="176" y="44"/>
                    <a:pt x="174" y="46"/>
                    <a:pt x="178" y="46"/>
                  </a:cubicBezTo>
                  <a:cubicBezTo>
                    <a:pt x="182" y="46"/>
                    <a:pt x="183" y="46"/>
                    <a:pt x="183" y="48"/>
                  </a:cubicBezTo>
                  <a:cubicBezTo>
                    <a:pt x="183" y="49"/>
                    <a:pt x="185" y="52"/>
                    <a:pt x="186" y="55"/>
                  </a:cubicBezTo>
                  <a:cubicBezTo>
                    <a:pt x="186" y="55"/>
                    <a:pt x="186" y="55"/>
                    <a:pt x="185" y="56"/>
                  </a:cubicBezTo>
                  <a:cubicBezTo>
                    <a:pt x="182" y="58"/>
                    <a:pt x="184" y="59"/>
                    <a:pt x="185" y="61"/>
                  </a:cubicBezTo>
                  <a:cubicBezTo>
                    <a:pt x="186" y="63"/>
                    <a:pt x="184" y="64"/>
                    <a:pt x="184" y="66"/>
                  </a:cubicBezTo>
                  <a:cubicBezTo>
                    <a:pt x="184" y="69"/>
                    <a:pt x="183" y="69"/>
                    <a:pt x="180" y="70"/>
                  </a:cubicBezTo>
                  <a:cubicBezTo>
                    <a:pt x="178" y="72"/>
                    <a:pt x="178" y="75"/>
                    <a:pt x="178" y="77"/>
                  </a:cubicBezTo>
                  <a:cubicBezTo>
                    <a:pt x="177" y="78"/>
                    <a:pt x="174" y="79"/>
                    <a:pt x="171" y="82"/>
                  </a:cubicBezTo>
                  <a:cubicBezTo>
                    <a:pt x="169" y="85"/>
                    <a:pt x="168" y="87"/>
                    <a:pt x="163" y="90"/>
                  </a:cubicBezTo>
                  <a:cubicBezTo>
                    <a:pt x="159" y="92"/>
                    <a:pt x="159" y="94"/>
                    <a:pt x="161" y="96"/>
                  </a:cubicBezTo>
                  <a:cubicBezTo>
                    <a:pt x="162" y="98"/>
                    <a:pt x="165" y="103"/>
                    <a:pt x="165" y="104"/>
                  </a:cubicBezTo>
                  <a:cubicBezTo>
                    <a:pt x="165" y="105"/>
                    <a:pt x="161" y="106"/>
                    <a:pt x="158" y="105"/>
                  </a:cubicBezTo>
                  <a:cubicBezTo>
                    <a:pt x="154" y="105"/>
                    <a:pt x="155" y="107"/>
                    <a:pt x="153" y="110"/>
                  </a:cubicBezTo>
                  <a:cubicBezTo>
                    <a:pt x="151" y="113"/>
                    <a:pt x="156" y="113"/>
                    <a:pt x="156" y="115"/>
                  </a:cubicBezTo>
                  <a:cubicBezTo>
                    <a:pt x="156" y="118"/>
                    <a:pt x="152" y="119"/>
                    <a:pt x="149" y="122"/>
                  </a:cubicBezTo>
                  <a:cubicBezTo>
                    <a:pt x="146" y="125"/>
                    <a:pt x="143" y="129"/>
                    <a:pt x="141" y="130"/>
                  </a:cubicBezTo>
                  <a:cubicBezTo>
                    <a:pt x="139" y="132"/>
                    <a:pt x="139" y="128"/>
                    <a:pt x="135" y="127"/>
                  </a:cubicBezTo>
                  <a:cubicBezTo>
                    <a:pt x="130" y="127"/>
                    <a:pt x="128" y="128"/>
                    <a:pt x="125" y="131"/>
                  </a:cubicBezTo>
                  <a:cubicBezTo>
                    <a:pt x="122" y="133"/>
                    <a:pt x="120" y="134"/>
                    <a:pt x="119" y="133"/>
                  </a:cubicBezTo>
                  <a:cubicBezTo>
                    <a:pt x="117" y="132"/>
                    <a:pt x="114" y="131"/>
                    <a:pt x="114" y="132"/>
                  </a:cubicBezTo>
                  <a:cubicBezTo>
                    <a:pt x="113" y="134"/>
                    <a:pt x="111" y="134"/>
                    <a:pt x="109" y="134"/>
                  </a:cubicBezTo>
                  <a:cubicBezTo>
                    <a:pt x="107" y="134"/>
                    <a:pt x="108" y="137"/>
                    <a:pt x="106" y="139"/>
                  </a:cubicBezTo>
                  <a:cubicBezTo>
                    <a:pt x="104" y="140"/>
                    <a:pt x="103" y="138"/>
                    <a:pt x="103" y="135"/>
                  </a:cubicBezTo>
                  <a:cubicBezTo>
                    <a:pt x="103" y="132"/>
                    <a:pt x="100" y="134"/>
                    <a:pt x="99" y="136"/>
                  </a:cubicBezTo>
                  <a:cubicBezTo>
                    <a:pt x="98" y="138"/>
                    <a:pt x="95" y="137"/>
                    <a:pt x="93" y="139"/>
                  </a:cubicBezTo>
                  <a:cubicBezTo>
                    <a:pt x="90" y="140"/>
                    <a:pt x="91" y="141"/>
                    <a:pt x="92" y="144"/>
                  </a:cubicBezTo>
                  <a:cubicBezTo>
                    <a:pt x="93" y="147"/>
                    <a:pt x="89" y="148"/>
                    <a:pt x="91" y="150"/>
                  </a:cubicBezTo>
                  <a:cubicBezTo>
                    <a:pt x="93" y="153"/>
                    <a:pt x="92" y="155"/>
                    <a:pt x="90" y="156"/>
                  </a:cubicBezTo>
                  <a:cubicBezTo>
                    <a:pt x="88" y="156"/>
                    <a:pt x="87" y="157"/>
                    <a:pt x="88" y="160"/>
                  </a:cubicBezTo>
                  <a:cubicBezTo>
                    <a:pt x="88" y="162"/>
                    <a:pt x="88" y="160"/>
                    <a:pt x="87" y="163"/>
                  </a:cubicBezTo>
                  <a:cubicBezTo>
                    <a:pt x="86" y="165"/>
                    <a:pt x="91" y="165"/>
                    <a:pt x="94" y="165"/>
                  </a:cubicBezTo>
                  <a:cubicBezTo>
                    <a:pt x="97" y="166"/>
                    <a:pt x="98" y="169"/>
                    <a:pt x="100" y="173"/>
                  </a:cubicBezTo>
                  <a:cubicBezTo>
                    <a:pt x="102" y="177"/>
                    <a:pt x="99" y="177"/>
                    <a:pt x="101" y="180"/>
                  </a:cubicBezTo>
                  <a:cubicBezTo>
                    <a:pt x="103" y="184"/>
                    <a:pt x="103" y="184"/>
                    <a:pt x="100" y="186"/>
                  </a:cubicBezTo>
                  <a:cubicBezTo>
                    <a:pt x="96" y="188"/>
                    <a:pt x="99" y="190"/>
                    <a:pt x="99" y="191"/>
                  </a:cubicBezTo>
                  <a:cubicBezTo>
                    <a:pt x="99" y="193"/>
                    <a:pt x="98" y="196"/>
                    <a:pt x="95" y="198"/>
                  </a:cubicBezTo>
                  <a:cubicBezTo>
                    <a:pt x="93" y="200"/>
                    <a:pt x="91" y="202"/>
                    <a:pt x="91" y="204"/>
                  </a:cubicBezTo>
                  <a:cubicBezTo>
                    <a:pt x="91" y="205"/>
                    <a:pt x="89" y="207"/>
                    <a:pt x="85" y="209"/>
                  </a:cubicBezTo>
                  <a:cubicBezTo>
                    <a:pt x="81" y="211"/>
                    <a:pt x="84" y="213"/>
                    <a:pt x="84" y="215"/>
                  </a:cubicBezTo>
                  <a:cubicBezTo>
                    <a:pt x="83" y="217"/>
                    <a:pt x="83" y="218"/>
                    <a:pt x="83" y="220"/>
                  </a:cubicBezTo>
                  <a:cubicBezTo>
                    <a:pt x="83" y="220"/>
                    <a:pt x="83" y="220"/>
                    <a:pt x="83" y="220"/>
                  </a:cubicBezTo>
                  <a:cubicBezTo>
                    <a:pt x="81" y="219"/>
                    <a:pt x="81" y="222"/>
                    <a:pt x="79" y="223"/>
                  </a:cubicBezTo>
                  <a:cubicBezTo>
                    <a:pt x="78" y="225"/>
                    <a:pt x="76" y="225"/>
                    <a:pt x="73" y="224"/>
                  </a:cubicBezTo>
                  <a:cubicBezTo>
                    <a:pt x="71" y="222"/>
                    <a:pt x="70" y="225"/>
                    <a:pt x="68" y="225"/>
                  </a:cubicBezTo>
                  <a:cubicBezTo>
                    <a:pt x="66" y="226"/>
                    <a:pt x="67" y="223"/>
                    <a:pt x="65" y="221"/>
                  </a:cubicBezTo>
                  <a:cubicBezTo>
                    <a:pt x="62" y="218"/>
                    <a:pt x="61" y="218"/>
                    <a:pt x="59" y="217"/>
                  </a:cubicBezTo>
                  <a:cubicBezTo>
                    <a:pt x="58" y="215"/>
                    <a:pt x="60" y="213"/>
                    <a:pt x="58" y="212"/>
                  </a:cubicBezTo>
                  <a:cubicBezTo>
                    <a:pt x="55" y="210"/>
                    <a:pt x="54" y="212"/>
                    <a:pt x="52" y="212"/>
                  </a:cubicBezTo>
                  <a:cubicBezTo>
                    <a:pt x="50" y="212"/>
                    <a:pt x="44" y="210"/>
                    <a:pt x="43" y="209"/>
                  </a:cubicBezTo>
                  <a:cubicBezTo>
                    <a:pt x="41" y="207"/>
                    <a:pt x="38" y="207"/>
                    <a:pt x="37" y="206"/>
                  </a:cubicBezTo>
                  <a:cubicBezTo>
                    <a:pt x="36" y="206"/>
                    <a:pt x="33" y="205"/>
                    <a:pt x="31" y="204"/>
                  </a:cubicBezTo>
                  <a:cubicBezTo>
                    <a:pt x="30" y="203"/>
                    <a:pt x="27" y="197"/>
                    <a:pt x="27" y="200"/>
                  </a:cubicBezTo>
                  <a:cubicBezTo>
                    <a:pt x="27" y="202"/>
                    <a:pt x="21" y="206"/>
                    <a:pt x="18" y="201"/>
                  </a:cubicBezTo>
                  <a:cubicBezTo>
                    <a:pt x="15" y="197"/>
                    <a:pt x="20" y="195"/>
                    <a:pt x="22" y="192"/>
                  </a:cubicBezTo>
                  <a:cubicBezTo>
                    <a:pt x="23" y="190"/>
                    <a:pt x="23" y="185"/>
                    <a:pt x="22" y="186"/>
                  </a:cubicBezTo>
                  <a:cubicBezTo>
                    <a:pt x="20" y="187"/>
                    <a:pt x="18" y="184"/>
                    <a:pt x="16" y="184"/>
                  </a:cubicBezTo>
                  <a:cubicBezTo>
                    <a:pt x="14" y="184"/>
                    <a:pt x="13" y="187"/>
                    <a:pt x="10" y="187"/>
                  </a:cubicBezTo>
                  <a:cubicBezTo>
                    <a:pt x="7" y="187"/>
                    <a:pt x="9" y="183"/>
                    <a:pt x="7" y="182"/>
                  </a:cubicBezTo>
                  <a:cubicBezTo>
                    <a:pt x="5" y="181"/>
                    <a:pt x="3" y="183"/>
                    <a:pt x="3" y="183"/>
                  </a:cubicBezTo>
                  <a:cubicBezTo>
                    <a:pt x="3" y="183"/>
                    <a:pt x="0" y="180"/>
                    <a:pt x="0" y="17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/>
            <p:cNvSpPr>
              <a:spLocks/>
            </p:cNvSpPr>
            <p:nvPr/>
          </p:nvSpPr>
          <p:spPr bwMode="auto">
            <a:xfrm>
              <a:off x="4175" y="2472"/>
              <a:ext cx="940" cy="921"/>
            </a:xfrm>
            <a:custGeom>
              <a:avLst/>
              <a:gdLst>
                <a:gd name="T0" fmla="*/ 133 w 193"/>
                <a:gd name="T1" fmla="*/ 9 h 189"/>
                <a:gd name="T2" fmla="*/ 126 w 193"/>
                <a:gd name="T3" fmla="*/ 21 h 189"/>
                <a:gd name="T4" fmla="*/ 134 w 193"/>
                <a:gd name="T5" fmla="*/ 30 h 189"/>
                <a:gd name="T6" fmla="*/ 138 w 193"/>
                <a:gd name="T7" fmla="*/ 19 h 189"/>
                <a:gd name="T8" fmla="*/ 150 w 193"/>
                <a:gd name="T9" fmla="*/ 5 h 189"/>
                <a:gd name="T10" fmla="*/ 158 w 193"/>
                <a:gd name="T11" fmla="*/ 3 h 189"/>
                <a:gd name="T12" fmla="*/ 168 w 193"/>
                <a:gd name="T13" fmla="*/ 7 h 189"/>
                <a:gd name="T14" fmla="*/ 170 w 193"/>
                <a:gd name="T15" fmla="*/ 19 h 189"/>
                <a:gd name="T16" fmla="*/ 172 w 193"/>
                <a:gd name="T17" fmla="*/ 28 h 189"/>
                <a:gd name="T18" fmla="*/ 178 w 193"/>
                <a:gd name="T19" fmla="*/ 35 h 189"/>
                <a:gd name="T20" fmla="*/ 172 w 193"/>
                <a:gd name="T21" fmla="*/ 52 h 189"/>
                <a:gd name="T22" fmla="*/ 182 w 193"/>
                <a:gd name="T23" fmla="*/ 65 h 189"/>
                <a:gd name="T24" fmla="*/ 193 w 193"/>
                <a:gd name="T25" fmla="*/ 82 h 189"/>
                <a:gd name="T26" fmla="*/ 190 w 193"/>
                <a:gd name="T27" fmla="*/ 94 h 189"/>
                <a:gd name="T28" fmla="*/ 179 w 193"/>
                <a:gd name="T29" fmla="*/ 103 h 189"/>
                <a:gd name="T30" fmla="*/ 165 w 193"/>
                <a:gd name="T31" fmla="*/ 106 h 189"/>
                <a:gd name="T32" fmla="*/ 158 w 193"/>
                <a:gd name="T33" fmla="*/ 110 h 189"/>
                <a:gd name="T34" fmla="*/ 144 w 193"/>
                <a:gd name="T35" fmla="*/ 109 h 189"/>
                <a:gd name="T36" fmla="*/ 147 w 193"/>
                <a:gd name="T37" fmla="*/ 118 h 189"/>
                <a:gd name="T38" fmla="*/ 148 w 193"/>
                <a:gd name="T39" fmla="*/ 128 h 189"/>
                <a:gd name="T40" fmla="*/ 131 w 193"/>
                <a:gd name="T41" fmla="*/ 132 h 189"/>
                <a:gd name="T42" fmla="*/ 122 w 193"/>
                <a:gd name="T43" fmla="*/ 143 h 189"/>
                <a:gd name="T44" fmla="*/ 110 w 193"/>
                <a:gd name="T45" fmla="*/ 153 h 189"/>
                <a:gd name="T46" fmla="*/ 103 w 193"/>
                <a:gd name="T47" fmla="*/ 160 h 189"/>
                <a:gd name="T48" fmla="*/ 100 w 193"/>
                <a:gd name="T49" fmla="*/ 167 h 189"/>
                <a:gd name="T50" fmla="*/ 115 w 193"/>
                <a:gd name="T51" fmla="*/ 183 h 189"/>
                <a:gd name="T52" fmla="*/ 102 w 193"/>
                <a:gd name="T53" fmla="*/ 187 h 189"/>
                <a:gd name="T54" fmla="*/ 87 w 193"/>
                <a:gd name="T55" fmla="*/ 180 h 189"/>
                <a:gd name="T56" fmla="*/ 79 w 193"/>
                <a:gd name="T57" fmla="*/ 176 h 189"/>
                <a:gd name="T58" fmla="*/ 76 w 193"/>
                <a:gd name="T59" fmla="*/ 167 h 189"/>
                <a:gd name="T60" fmla="*/ 71 w 193"/>
                <a:gd name="T61" fmla="*/ 175 h 189"/>
                <a:gd name="T62" fmla="*/ 66 w 193"/>
                <a:gd name="T63" fmla="*/ 179 h 189"/>
                <a:gd name="T64" fmla="*/ 54 w 193"/>
                <a:gd name="T65" fmla="*/ 177 h 189"/>
                <a:gd name="T66" fmla="*/ 43 w 193"/>
                <a:gd name="T67" fmla="*/ 177 h 189"/>
                <a:gd name="T68" fmla="*/ 30 w 193"/>
                <a:gd name="T69" fmla="*/ 176 h 189"/>
                <a:gd name="T70" fmla="*/ 20 w 193"/>
                <a:gd name="T71" fmla="*/ 162 h 189"/>
                <a:gd name="T72" fmla="*/ 13 w 193"/>
                <a:gd name="T73" fmla="*/ 147 h 189"/>
                <a:gd name="T74" fmla="*/ 20 w 193"/>
                <a:gd name="T75" fmla="*/ 134 h 189"/>
                <a:gd name="T76" fmla="*/ 35 w 193"/>
                <a:gd name="T77" fmla="*/ 125 h 189"/>
                <a:gd name="T78" fmla="*/ 40 w 193"/>
                <a:gd name="T79" fmla="*/ 115 h 189"/>
                <a:gd name="T80" fmla="*/ 41 w 193"/>
                <a:gd name="T81" fmla="*/ 101 h 189"/>
                <a:gd name="T82" fmla="*/ 32 w 193"/>
                <a:gd name="T83" fmla="*/ 92 h 189"/>
                <a:gd name="T84" fmla="*/ 19 w 193"/>
                <a:gd name="T85" fmla="*/ 96 h 189"/>
                <a:gd name="T86" fmla="*/ 18 w 193"/>
                <a:gd name="T87" fmla="*/ 83 h 189"/>
                <a:gd name="T88" fmla="*/ 4 w 193"/>
                <a:gd name="T89" fmla="*/ 55 h 189"/>
                <a:gd name="T90" fmla="*/ 9 w 193"/>
                <a:gd name="T91" fmla="*/ 42 h 189"/>
                <a:gd name="T92" fmla="*/ 18 w 193"/>
                <a:gd name="T93" fmla="*/ 31 h 189"/>
                <a:gd name="T94" fmla="*/ 38 w 193"/>
                <a:gd name="T95" fmla="*/ 29 h 189"/>
                <a:gd name="T96" fmla="*/ 48 w 193"/>
                <a:gd name="T97" fmla="*/ 21 h 189"/>
                <a:gd name="T98" fmla="*/ 57 w 193"/>
                <a:gd name="T99" fmla="*/ 28 h 189"/>
                <a:gd name="T100" fmla="*/ 68 w 193"/>
                <a:gd name="T101" fmla="*/ 3 h 189"/>
                <a:gd name="T102" fmla="*/ 83 w 193"/>
                <a:gd name="T103" fmla="*/ 6 h 189"/>
                <a:gd name="T104" fmla="*/ 93 w 193"/>
                <a:gd name="T105" fmla="*/ 16 h 189"/>
                <a:gd name="T106" fmla="*/ 105 w 193"/>
                <a:gd name="T107" fmla="*/ 18 h 189"/>
                <a:gd name="T108" fmla="*/ 114 w 193"/>
                <a:gd name="T109" fmla="*/ 21 h 189"/>
                <a:gd name="T110" fmla="*/ 126 w 193"/>
                <a:gd name="T111" fmla="*/ 12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3" h="189">
                  <a:moveTo>
                    <a:pt x="131" y="7"/>
                  </a:moveTo>
                  <a:cubicBezTo>
                    <a:pt x="132" y="8"/>
                    <a:pt x="133" y="9"/>
                    <a:pt x="133" y="9"/>
                  </a:cubicBezTo>
                  <a:cubicBezTo>
                    <a:pt x="136" y="12"/>
                    <a:pt x="132" y="13"/>
                    <a:pt x="132" y="16"/>
                  </a:cubicBezTo>
                  <a:cubicBezTo>
                    <a:pt x="132" y="19"/>
                    <a:pt x="129" y="18"/>
                    <a:pt x="126" y="21"/>
                  </a:cubicBezTo>
                  <a:cubicBezTo>
                    <a:pt x="124" y="24"/>
                    <a:pt x="124" y="30"/>
                    <a:pt x="125" y="30"/>
                  </a:cubicBezTo>
                  <a:cubicBezTo>
                    <a:pt x="126" y="29"/>
                    <a:pt x="134" y="30"/>
                    <a:pt x="134" y="30"/>
                  </a:cubicBezTo>
                  <a:cubicBezTo>
                    <a:pt x="134" y="30"/>
                    <a:pt x="136" y="24"/>
                    <a:pt x="139" y="24"/>
                  </a:cubicBezTo>
                  <a:cubicBezTo>
                    <a:pt x="143" y="23"/>
                    <a:pt x="142" y="19"/>
                    <a:pt x="138" y="19"/>
                  </a:cubicBezTo>
                  <a:cubicBezTo>
                    <a:pt x="135" y="18"/>
                    <a:pt x="138" y="10"/>
                    <a:pt x="140" y="8"/>
                  </a:cubicBezTo>
                  <a:cubicBezTo>
                    <a:pt x="141" y="6"/>
                    <a:pt x="147" y="10"/>
                    <a:pt x="150" y="5"/>
                  </a:cubicBezTo>
                  <a:cubicBezTo>
                    <a:pt x="150" y="5"/>
                    <a:pt x="151" y="4"/>
                    <a:pt x="151" y="4"/>
                  </a:cubicBezTo>
                  <a:cubicBezTo>
                    <a:pt x="152" y="2"/>
                    <a:pt x="155" y="3"/>
                    <a:pt x="158" y="3"/>
                  </a:cubicBezTo>
                  <a:cubicBezTo>
                    <a:pt x="159" y="4"/>
                    <a:pt x="160" y="4"/>
                    <a:pt x="163" y="4"/>
                  </a:cubicBezTo>
                  <a:cubicBezTo>
                    <a:pt x="166" y="4"/>
                    <a:pt x="168" y="6"/>
                    <a:pt x="168" y="7"/>
                  </a:cubicBezTo>
                  <a:cubicBezTo>
                    <a:pt x="168" y="9"/>
                    <a:pt x="166" y="11"/>
                    <a:pt x="169" y="13"/>
                  </a:cubicBezTo>
                  <a:cubicBezTo>
                    <a:pt x="172" y="16"/>
                    <a:pt x="171" y="17"/>
                    <a:pt x="170" y="19"/>
                  </a:cubicBezTo>
                  <a:cubicBezTo>
                    <a:pt x="168" y="21"/>
                    <a:pt x="168" y="25"/>
                    <a:pt x="168" y="27"/>
                  </a:cubicBezTo>
                  <a:cubicBezTo>
                    <a:pt x="168" y="30"/>
                    <a:pt x="172" y="28"/>
                    <a:pt x="172" y="28"/>
                  </a:cubicBezTo>
                  <a:cubicBezTo>
                    <a:pt x="172" y="29"/>
                    <a:pt x="172" y="31"/>
                    <a:pt x="172" y="32"/>
                  </a:cubicBezTo>
                  <a:cubicBezTo>
                    <a:pt x="172" y="32"/>
                    <a:pt x="176" y="33"/>
                    <a:pt x="178" y="35"/>
                  </a:cubicBezTo>
                  <a:cubicBezTo>
                    <a:pt x="180" y="37"/>
                    <a:pt x="182" y="41"/>
                    <a:pt x="181" y="47"/>
                  </a:cubicBezTo>
                  <a:cubicBezTo>
                    <a:pt x="181" y="52"/>
                    <a:pt x="176" y="51"/>
                    <a:pt x="172" y="52"/>
                  </a:cubicBezTo>
                  <a:cubicBezTo>
                    <a:pt x="169" y="53"/>
                    <a:pt x="168" y="57"/>
                    <a:pt x="171" y="59"/>
                  </a:cubicBezTo>
                  <a:cubicBezTo>
                    <a:pt x="173" y="62"/>
                    <a:pt x="182" y="65"/>
                    <a:pt x="182" y="65"/>
                  </a:cubicBezTo>
                  <a:cubicBezTo>
                    <a:pt x="183" y="69"/>
                    <a:pt x="183" y="72"/>
                    <a:pt x="183" y="75"/>
                  </a:cubicBezTo>
                  <a:cubicBezTo>
                    <a:pt x="186" y="77"/>
                    <a:pt x="189" y="80"/>
                    <a:pt x="193" y="82"/>
                  </a:cubicBezTo>
                  <a:cubicBezTo>
                    <a:pt x="193" y="82"/>
                    <a:pt x="192" y="85"/>
                    <a:pt x="191" y="87"/>
                  </a:cubicBezTo>
                  <a:cubicBezTo>
                    <a:pt x="190" y="90"/>
                    <a:pt x="190" y="93"/>
                    <a:pt x="190" y="94"/>
                  </a:cubicBezTo>
                  <a:cubicBezTo>
                    <a:pt x="190" y="95"/>
                    <a:pt x="188" y="98"/>
                    <a:pt x="186" y="98"/>
                  </a:cubicBezTo>
                  <a:cubicBezTo>
                    <a:pt x="184" y="99"/>
                    <a:pt x="180" y="102"/>
                    <a:pt x="179" y="103"/>
                  </a:cubicBezTo>
                  <a:cubicBezTo>
                    <a:pt x="178" y="105"/>
                    <a:pt x="174" y="106"/>
                    <a:pt x="172" y="104"/>
                  </a:cubicBezTo>
                  <a:cubicBezTo>
                    <a:pt x="170" y="102"/>
                    <a:pt x="167" y="104"/>
                    <a:pt x="165" y="106"/>
                  </a:cubicBezTo>
                  <a:cubicBezTo>
                    <a:pt x="165" y="106"/>
                    <a:pt x="165" y="107"/>
                    <a:pt x="165" y="107"/>
                  </a:cubicBezTo>
                  <a:cubicBezTo>
                    <a:pt x="160" y="108"/>
                    <a:pt x="158" y="110"/>
                    <a:pt x="158" y="110"/>
                  </a:cubicBezTo>
                  <a:cubicBezTo>
                    <a:pt x="157" y="112"/>
                    <a:pt x="156" y="114"/>
                    <a:pt x="153" y="112"/>
                  </a:cubicBezTo>
                  <a:cubicBezTo>
                    <a:pt x="149" y="111"/>
                    <a:pt x="147" y="111"/>
                    <a:pt x="144" y="109"/>
                  </a:cubicBezTo>
                  <a:cubicBezTo>
                    <a:pt x="141" y="108"/>
                    <a:pt x="142" y="112"/>
                    <a:pt x="142" y="115"/>
                  </a:cubicBezTo>
                  <a:cubicBezTo>
                    <a:pt x="141" y="119"/>
                    <a:pt x="143" y="118"/>
                    <a:pt x="147" y="118"/>
                  </a:cubicBezTo>
                  <a:cubicBezTo>
                    <a:pt x="150" y="117"/>
                    <a:pt x="148" y="120"/>
                    <a:pt x="148" y="122"/>
                  </a:cubicBezTo>
                  <a:cubicBezTo>
                    <a:pt x="149" y="124"/>
                    <a:pt x="150" y="127"/>
                    <a:pt x="148" y="128"/>
                  </a:cubicBezTo>
                  <a:cubicBezTo>
                    <a:pt x="145" y="129"/>
                    <a:pt x="143" y="128"/>
                    <a:pt x="139" y="130"/>
                  </a:cubicBezTo>
                  <a:cubicBezTo>
                    <a:pt x="136" y="133"/>
                    <a:pt x="132" y="131"/>
                    <a:pt x="131" y="132"/>
                  </a:cubicBezTo>
                  <a:cubicBezTo>
                    <a:pt x="130" y="133"/>
                    <a:pt x="129" y="138"/>
                    <a:pt x="126" y="138"/>
                  </a:cubicBezTo>
                  <a:cubicBezTo>
                    <a:pt x="122" y="139"/>
                    <a:pt x="121" y="139"/>
                    <a:pt x="122" y="143"/>
                  </a:cubicBezTo>
                  <a:cubicBezTo>
                    <a:pt x="123" y="146"/>
                    <a:pt x="121" y="148"/>
                    <a:pt x="115" y="147"/>
                  </a:cubicBezTo>
                  <a:cubicBezTo>
                    <a:pt x="109" y="147"/>
                    <a:pt x="112" y="151"/>
                    <a:pt x="110" y="153"/>
                  </a:cubicBezTo>
                  <a:cubicBezTo>
                    <a:pt x="109" y="154"/>
                    <a:pt x="112" y="156"/>
                    <a:pt x="112" y="158"/>
                  </a:cubicBezTo>
                  <a:cubicBezTo>
                    <a:pt x="112" y="160"/>
                    <a:pt x="107" y="160"/>
                    <a:pt x="103" y="160"/>
                  </a:cubicBezTo>
                  <a:cubicBezTo>
                    <a:pt x="100" y="160"/>
                    <a:pt x="102" y="161"/>
                    <a:pt x="103" y="163"/>
                  </a:cubicBezTo>
                  <a:cubicBezTo>
                    <a:pt x="105" y="165"/>
                    <a:pt x="100" y="165"/>
                    <a:pt x="100" y="167"/>
                  </a:cubicBezTo>
                  <a:cubicBezTo>
                    <a:pt x="101" y="170"/>
                    <a:pt x="108" y="174"/>
                    <a:pt x="111" y="174"/>
                  </a:cubicBezTo>
                  <a:cubicBezTo>
                    <a:pt x="115" y="175"/>
                    <a:pt x="116" y="179"/>
                    <a:pt x="115" y="183"/>
                  </a:cubicBezTo>
                  <a:cubicBezTo>
                    <a:pt x="115" y="188"/>
                    <a:pt x="111" y="181"/>
                    <a:pt x="110" y="183"/>
                  </a:cubicBezTo>
                  <a:cubicBezTo>
                    <a:pt x="110" y="185"/>
                    <a:pt x="106" y="189"/>
                    <a:pt x="102" y="187"/>
                  </a:cubicBezTo>
                  <a:cubicBezTo>
                    <a:pt x="99" y="185"/>
                    <a:pt x="98" y="185"/>
                    <a:pt x="95" y="182"/>
                  </a:cubicBezTo>
                  <a:cubicBezTo>
                    <a:pt x="91" y="178"/>
                    <a:pt x="88" y="182"/>
                    <a:pt x="87" y="180"/>
                  </a:cubicBezTo>
                  <a:cubicBezTo>
                    <a:pt x="86" y="178"/>
                    <a:pt x="86" y="174"/>
                    <a:pt x="85" y="175"/>
                  </a:cubicBezTo>
                  <a:cubicBezTo>
                    <a:pt x="84" y="176"/>
                    <a:pt x="82" y="176"/>
                    <a:pt x="79" y="176"/>
                  </a:cubicBezTo>
                  <a:cubicBezTo>
                    <a:pt x="76" y="176"/>
                    <a:pt x="77" y="174"/>
                    <a:pt x="78" y="171"/>
                  </a:cubicBezTo>
                  <a:cubicBezTo>
                    <a:pt x="80" y="169"/>
                    <a:pt x="78" y="168"/>
                    <a:pt x="76" y="167"/>
                  </a:cubicBezTo>
                  <a:cubicBezTo>
                    <a:pt x="74" y="166"/>
                    <a:pt x="73" y="167"/>
                    <a:pt x="71" y="169"/>
                  </a:cubicBezTo>
                  <a:cubicBezTo>
                    <a:pt x="70" y="171"/>
                    <a:pt x="70" y="174"/>
                    <a:pt x="71" y="175"/>
                  </a:cubicBezTo>
                  <a:cubicBezTo>
                    <a:pt x="73" y="176"/>
                    <a:pt x="74" y="177"/>
                    <a:pt x="74" y="177"/>
                  </a:cubicBezTo>
                  <a:cubicBezTo>
                    <a:pt x="74" y="177"/>
                    <a:pt x="67" y="181"/>
                    <a:pt x="66" y="179"/>
                  </a:cubicBezTo>
                  <a:cubicBezTo>
                    <a:pt x="64" y="176"/>
                    <a:pt x="63" y="173"/>
                    <a:pt x="58" y="174"/>
                  </a:cubicBezTo>
                  <a:cubicBezTo>
                    <a:pt x="57" y="174"/>
                    <a:pt x="56" y="175"/>
                    <a:pt x="54" y="177"/>
                  </a:cubicBezTo>
                  <a:cubicBezTo>
                    <a:pt x="53" y="176"/>
                    <a:pt x="52" y="175"/>
                    <a:pt x="50" y="173"/>
                  </a:cubicBezTo>
                  <a:cubicBezTo>
                    <a:pt x="46" y="171"/>
                    <a:pt x="47" y="176"/>
                    <a:pt x="43" y="177"/>
                  </a:cubicBezTo>
                  <a:cubicBezTo>
                    <a:pt x="40" y="178"/>
                    <a:pt x="41" y="172"/>
                    <a:pt x="38" y="175"/>
                  </a:cubicBezTo>
                  <a:cubicBezTo>
                    <a:pt x="34" y="178"/>
                    <a:pt x="35" y="177"/>
                    <a:pt x="30" y="176"/>
                  </a:cubicBezTo>
                  <a:cubicBezTo>
                    <a:pt x="26" y="175"/>
                    <a:pt x="24" y="175"/>
                    <a:pt x="24" y="171"/>
                  </a:cubicBezTo>
                  <a:cubicBezTo>
                    <a:pt x="23" y="167"/>
                    <a:pt x="21" y="165"/>
                    <a:pt x="20" y="162"/>
                  </a:cubicBezTo>
                  <a:cubicBezTo>
                    <a:pt x="19" y="159"/>
                    <a:pt x="18" y="158"/>
                    <a:pt x="16" y="155"/>
                  </a:cubicBezTo>
                  <a:cubicBezTo>
                    <a:pt x="14" y="153"/>
                    <a:pt x="15" y="153"/>
                    <a:pt x="13" y="147"/>
                  </a:cubicBezTo>
                  <a:cubicBezTo>
                    <a:pt x="13" y="145"/>
                    <a:pt x="12" y="144"/>
                    <a:pt x="12" y="143"/>
                  </a:cubicBezTo>
                  <a:cubicBezTo>
                    <a:pt x="16" y="139"/>
                    <a:pt x="19" y="135"/>
                    <a:pt x="20" y="134"/>
                  </a:cubicBezTo>
                  <a:cubicBezTo>
                    <a:pt x="21" y="132"/>
                    <a:pt x="27" y="135"/>
                    <a:pt x="29" y="132"/>
                  </a:cubicBezTo>
                  <a:cubicBezTo>
                    <a:pt x="30" y="130"/>
                    <a:pt x="32" y="125"/>
                    <a:pt x="35" y="125"/>
                  </a:cubicBezTo>
                  <a:cubicBezTo>
                    <a:pt x="37" y="125"/>
                    <a:pt x="35" y="124"/>
                    <a:pt x="37" y="121"/>
                  </a:cubicBezTo>
                  <a:cubicBezTo>
                    <a:pt x="39" y="118"/>
                    <a:pt x="39" y="118"/>
                    <a:pt x="40" y="115"/>
                  </a:cubicBezTo>
                  <a:cubicBezTo>
                    <a:pt x="42" y="112"/>
                    <a:pt x="43" y="112"/>
                    <a:pt x="44" y="109"/>
                  </a:cubicBezTo>
                  <a:cubicBezTo>
                    <a:pt x="44" y="106"/>
                    <a:pt x="44" y="101"/>
                    <a:pt x="41" y="101"/>
                  </a:cubicBezTo>
                  <a:cubicBezTo>
                    <a:pt x="37" y="102"/>
                    <a:pt x="39" y="100"/>
                    <a:pt x="38" y="96"/>
                  </a:cubicBezTo>
                  <a:cubicBezTo>
                    <a:pt x="38" y="93"/>
                    <a:pt x="36" y="91"/>
                    <a:pt x="32" y="92"/>
                  </a:cubicBezTo>
                  <a:cubicBezTo>
                    <a:pt x="28" y="93"/>
                    <a:pt x="29" y="93"/>
                    <a:pt x="26" y="94"/>
                  </a:cubicBezTo>
                  <a:cubicBezTo>
                    <a:pt x="23" y="95"/>
                    <a:pt x="22" y="96"/>
                    <a:pt x="19" y="96"/>
                  </a:cubicBezTo>
                  <a:cubicBezTo>
                    <a:pt x="16" y="95"/>
                    <a:pt x="10" y="97"/>
                    <a:pt x="13" y="92"/>
                  </a:cubicBezTo>
                  <a:cubicBezTo>
                    <a:pt x="17" y="88"/>
                    <a:pt x="23" y="88"/>
                    <a:pt x="18" y="83"/>
                  </a:cubicBezTo>
                  <a:cubicBezTo>
                    <a:pt x="14" y="78"/>
                    <a:pt x="8" y="69"/>
                    <a:pt x="4" y="65"/>
                  </a:cubicBezTo>
                  <a:cubicBezTo>
                    <a:pt x="0" y="61"/>
                    <a:pt x="5" y="59"/>
                    <a:pt x="4" y="55"/>
                  </a:cubicBezTo>
                  <a:cubicBezTo>
                    <a:pt x="3" y="52"/>
                    <a:pt x="0" y="47"/>
                    <a:pt x="4" y="47"/>
                  </a:cubicBezTo>
                  <a:cubicBezTo>
                    <a:pt x="8" y="47"/>
                    <a:pt x="11" y="47"/>
                    <a:pt x="9" y="42"/>
                  </a:cubicBezTo>
                  <a:cubicBezTo>
                    <a:pt x="7" y="37"/>
                    <a:pt x="7" y="31"/>
                    <a:pt x="9" y="30"/>
                  </a:cubicBezTo>
                  <a:cubicBezTo>
                    <a:pt x="11" y="28"/>
                    <a:pt x="15" y="29"/>
                    <a:pt x="18" y="31"/>
                  </a:cubicBezTo>
                  <a:cubicBezTo>
                    <a:pt x="22" y="33"/>
                    <a:pt x="22" y="28"/>
                    <a:pt x="26" y="29"/>
                  </a:cubicBezTo>
                  <a:cubicBezTo>
                    <a:pt x="29" y="29"/>
                    <a:pt x="35" y="34"/>
                    <a:pt x="38" y="29"/>
                  </a:cubicBezTo>
                  <a:cubicBezTo>
                    <a:pt x="41" y="25"/>
                    <a:pt x="39" y="21"/>
                    <a:pt x="41" y="21"/>
                  </a:cubicBezTo>
                  <a:cubicBezTo>
                    <a:pt x="43" y="21"/>
                    <a:pt x="45" y="23"/>
                    <a:pt x="48" y="21"/>
                  </a:cubicBezTo>
                  <a:cubicBezTo>
                    <a:pt x="50" y="19"/>
                    <a:pt x="49" y="26"/>
                    <a:pt x="52" y="25"/>
                  </a:cubicBezTo>
                  <a:cubicBezTo>
                    <a:pt x="54" y="24"/>
                    <a:pt x="56" y="23"/>
                    <a:pt x="57" y="28"/>
                  </a:cubicBezTo>
                  <a:cubicBezTo>
                    <a:pt x="59" y="33"/>
                    <a:pt x="63" y="28"/>
                    <a:pt x="65" y="21"/>
                  </a:cubicBezTo>
                  <a:cubicBezTo>
                    <a:pt x="67" y="14"/>
                    <a:pt x="65" y="7"/>
                    <a:pt x="68" y="3"/>
                  </a:cubicBezTo>
                  <a:cubicBezTo>
                    <a:pt x="71" y="0"/>
                    <a:pt x="72" y="7"/>
                    <a:pt x="75" y="5"/>
                  </a:cubicBezTo>
                  <a:cubicBezTo>
                    <a:pt x="79" y="3"/>
                    <a:pt x="80" y="3"/>
                    <a:pt x="83" y="6"/>
                  </a:cubicBezTo>
                  <a:cubicBezTo>
                    <a:pt x="86" y="10"/>
                    <a:pt x="87" y="5"/>
                    <a:pt x="90" y="10"/>
                  </a:cubicBezTo>
                  <a:cubicBezTo>
                    <a:pt x="93" y="14"/>
                    <a:pt x="91" y="14"/>
                    <a:pt x="93" y="16"/>
                  </a:cubicBezTo>
                  <a:cubicBezTo>
                    <a:pt x="96" y="18"/>
                    <a:pt x="97" y="19"/>
                    <a:pt x="98" y="21"/>
                  </a:cubicBezTo>
                  <a:cubicBezTo>
                    <a:pt x="100" y="22"/>
                    <a:pt x="103" y="21"/>
                    <a:pt x="105" y="18"/>
                  </a:cubicBezTo>
                  <a:cubicBezTo>
                    <a:pt x="107" y="15"/>
                    <a:pt x="107" y="14"/>
                    <a:pt x="109" y="17"/>
                  </a:cubicBezTo>
                  <a:cubicBezTo>
                    <a:pt x="111" y="19"/>
                    <a:pt x="111" y="21"/>
                    <a:pt x="114" y="21"/>
                  </a:cubicBezTo>
                  <a:cubicBezTo>
                    <a:pt x="117" y="21"/>
                    <a:pt x="117" y="23"/>
                    <a:pt x="120" y="20"/>
                  </a:cubicBezTo>
                  <a:cubicBezTo>
                    <a:pt x="123" y="17"/>
                    <a:pt x="123" y="14"/>
                    <a:pt x="126" y="12"/>
                  </a:cubicBezTo>
                  <a:cubicBezTo>
                    <a:pt x="128" y="11"/>
                    <a:pt x="130" y="9"/>
                    <a:pt x="131" y="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4345" y="2993"/>
              <a:ext cx="941" cy="795"/>
            </a:xfrm>
            <a:custGeom>
              <a:avLst/>
              <a:gdLst>
                <a:gd name="T0" fmla="*/ 133 w 193"/>
                <a:gd name="T1" fmla="*/ 6 h 163"/>
                <a:gd name="T2" fmla="*/ 142 w 193"/>
                <a:gd name="T3" fmla="*/ 19 h 163"/>
                <a:gd name="T4" fmla="*/ 153 w 193"/>
                <a:gd name="T5" fmla="*/ 28 h 163"/>
                <a:gd name="T6" fmla="*/ 148 w 193"/>
                <a:gd name="T7" fmla="*/ 36 h 163"/>
                <a:gd name="T8" fmla="*/ 145 w 193"/>
                <a:gd name="T9" fmla="*/ 48 h 163"/>
                <a:gd name="T10" fmla="*/ 147 w 193"/>
                <a:gd name="T11" fmla="*/ 59 h 163"/>
                <a:gd name="T12" fmla="*/ 160 w 193"/>
                <a:gd name="T13" fmla="*/ 69 h 163"/>
                <a:gd name="T14" fmla="*/ 176 w 193"/>
                <a:gd name="T15" fmla="*/ 75 h 163"/>
                <a:gd name="T16" fmla="*/ 190 w 193"/>
                <a:gd name="T17" fmla="*/ 73 h 163"/>
                <a:gd name="T18" fmla="*/ 191 w 193"/>
                <a:gd name="T19" fmla="*/ 85 h 163"/>
                <a:gd name="T20" fmla="*/ 184 w 193"/>
                <a:gd name="T21" fmla="*/ 103 h 163"/>
                <a:gd name="T22" fmla="*/ 167 w 193"/>
                <a:gd name="T23" fmla="*/ 110 h 163"/>
                <a:gd name="T24" fmla="*/ 158 w 193"/>
                <a:gd name="T25" fmla="*/ 121 h 163"/>
                <a:gd name="T26" fmla="*/ 150 w 193"/>
                <a:gd name="T27" fmla="*/ 131 h 163"/>
                <a:gd name="T28" fmla="*/ 141 w 193"/>
                <a:gd name="T29" fmla="*/ 134 h 163"/>
                <a:gd name="T30" fmla="*/ 139 w 193"/>
                <a:gd name="T31" fmla="*/ 145 h 163"/>
                <a:gd name="T32" fmla="*/ 137 w 193"/>
                <a:gd name="T33" fmla="*/ 152 h 163"/>
                <a:gd name="T34" fmla="*/ 127 w 193"/>
                <a:gd name="T35" fmla="*/ 154 h 163"/>
                <a:gd name="T36" fmla="*/ 117 w 193"/>
                <a:gd name="T37" fmla="*/ 156 h 163"/>
                <a:gd name="T38" fmla="*/ 110 w 193"/>
                <a:gd name="T39" fmla="*/ 158 h 163"/>
                <a:gd name="T40" fmla="*/ 110 w 193"/>
                <a:gd name="T41" fmla="*/ 159 h 163"/>
                <a:gd name="T42" fmla="*/ 107 w 193"/>
                <a:gd name="T43" fmla="*/ 160 h 163"/>
                <a:gd name="T44" fmla="*/ 107 w 193"/>
                <a:gd name="T45" fmla="*/ 160 h 163"/>
                <a:gd name="T46" fmla="*/ 100 w 193"/>
                <a:gd name="T47" fmla="*/ 159 h 163"/>
                <a:gd name="T48" fmla="*/ 87 w 193"/>
                <a:gd name="T49" fmla="*/ 158 h 163"/>
                <a:gd name="T50" fmla="*/ 75 w 193"/>
                <a:gd name="T51" fmla="*/ 153 h 163"/>
                <a:gd name="T52" fmla="*/ 64 w 193"/>
                <a:gd name="T53" fmla="*/ 146 h 163"/>
                <a:gd name="T54" fmla="*/ 47 w 193"/>
                <a:gd name="T55" fmla="*/ 141 h 163"/>
                <a:gd name="T56" fmla="*/ 44 w 193"/>
                <a:gd name="T57" fmla="*/ 133 h 163"/>
                <a:gd name="T58" fmla="*/ 34 w 193"/>
                <a:gd name="T59" fmla="*/ 138 h 163"/>
                <a:gd name="T60" fmla="*/ 25 w 193"/>
                <a:gd name="T61" fmla="*/ 141 h 163"/>
                <a:gd name="T62" fmla="*/ 17 w 193"/>
                <a:gd name="T63" fmla="*/ 136 h 163"/>
                <a:gd name="T64" fmla="*/ 0 w 193"/>
                <a:gd name="T65" fmla="*/ 135 h 163"/>
                <a:gd name="T66" fmla="*/ 12 w 193"/>
                <a:gd name="T67" fmla="*/ 124 h 163"/>
                <a:gd name="T68" fmla="*/ 20 w 193"/>
                <a:gd name="T69" fmla="*/ 116 h 163"/>
                <a:gd name="T70" fmla="*/ 22 w 193"/>
                <a:gd name="T71" fmla="*/ 102 h 163"/>
                <a:gd name="T72" fmla="*/ 27 w 193"/>
                <a:gd name="T73" fmla="*/ 84 h 163"/>
                <a:gd name="T74" fmla="*/ 21 w 193"/>
                <a:gd name="T75" fmla="*/ 71 h 163"/>
                <a:gd name="T76" fmla="*/ 23 w 193"/>
                <a:gd name="T77" fmla="*/ 67 h 163"/>
                <a:gd name="T78" fmla="*/ 39 w 193"/>
                <a:gd name="T79" fmla="*/ 70 h 163"/>
                <a:gd name="T80" fmla="*/ 36 w 193"/>
                <a:gd name="T81" fmla="*/ 62 h 163"/>
                <a:gd name="T82" fmla="*/ 43 w 193"/>
                <a:gd name="T83" fmla="*/ 64 h 163"/>
                <a:gd name="T84" fmla="*/ 50 w 193"/>
                <a:gd name="T85" fmla="*/ 68 h 163"/>
                <a:gd name="T86" fmla="*/ 60 w 193"/>
                <a:gd name="T87" fmla="*/ 75 h 163"/>
                <a:gd name="T88" fmla="*/ 75 w 193"/>
                <a:gd name="T89" fmla="*/ 76 h 163"/>
                <a:gd name="T90" fmla="*/ 76 w 193"/>
                <a:gd name="T91" fmla="*/ 67 h 163"/>
                <a:gd name="T92" fmla="*/ 68 w 193"/>
                <a:gd name="T93" fmla="*/ 56 h 163"/>
                <a:gd name="T94" fmla="*/ 77 w 193"/>
                <a:gd name="T95" fmla="*/ 51 h 163"/>
                <a:gd name="T96" fmla="*/ 80 w 193"/>
                <a:gd name="T97" fmla="*/ 40 h 163"/>
                <a:gd name="T98" fmla="*/ 91 w 193"/>
                <a:gd name="T99" fmla="*/ 31 h 163"/>
                <a:gd name="T100" fmla="*/ 104 w 193"/>
                <a:gd name="T101" fmla="*/ 23 h 163"/>
                <a:gd name="T102" fmla="*/ 113 w 193"/>
                <a:gd name="T103" fmla="*/ 15 h 163"/>
                <a:gd name="T104" fmla="*/ 107 w 193"/>
                <a:gd name="T105" fmla="*/ 8 h 163"/>
                <a:gd name="T106" fmla="*/ 118 w 193"/>
                <a:gd name="T107" fmla="*/ 5 h 163"/>
                <a:gd name="T108" fmla="*/ 130 w 193"/>
                <a:gd name="T10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3" h="163">
                  <a:moveTo>
                    <a:pt x="130" y="0"/>
                  </a:moveTo>
                  <a:cubicBezTo>
                    <a:pt x="129" y="2"/>
                    <a:pt x="131" y="5"/>
                    <a:pt x="133" y="6"/>
                  </a:cubicBezTo>
                  <a:cubicBezTo>
                    <a:pt x="137" y="7"/>
                    <a:pt x="135" y="8"/>
                    <a:pt x="135" y="12"/>
                  </a:cubicBezTo>
                  <a:cubicBezTo>
                    <a:pt x="135" y="17"/>
                    <a:pt x="139" y="18"/>
                    <a:pt x="142" y="19"/>
                  </a:cubicBezTo>
                  <a:cubicBezTo>
                    <a:pt x="145" y="20"/>
                    <a:pt x="148" y="18"/>
                    <a:pt x="151" y="21"/>
                  </a:cubicBezTo>
                  <a:cubicBezTo>
                    <a:pt x="155" y="24"/>
                    <a:pt x="151" y="26"/>
                    <a:pt x="153" y="28"/>
                  </a:cubicBezTo>
                  <a:cubicBezTo>
                    <a:pt x="154" y="30"/>
                    <a:pt x="155" y="33"/>
                    <a:pt x="151" y="32"/>
                  </a:cubicBezTo>
                  <a:cubicBezTo>
                    <a:pt x="148" y="31"/>
                    <a:pt x="148" y="34"/>
                    <a:pt x="148" y="36"/>
                  </a:cubicBezTo>
                  <a:cubicBezTo>
                    <a:pt x="148" y="37"/>
                    <a:pt x="147" y="40"/>
                    <a:pt x="145" y="42"/>
                  </a:cubicBezTo>
                  <a:cubicBezTo>
                    <a:pt x="143" y="44"/>
                    <a:pt x="143" y="46"/>
                    <a:pt x="145" y="48"/>
                  </a:cubicBezTo>
                  <a:cubicBezTo>
                    <a:pt x="146" y="50"/>
                    <a:pt x="147" y="50"/>
                    <a:pt x="147" y="53"/>
                  </a:cubicBezTo>
                  <a:cubicBezTo>
                    <a:pt x="147" y="55"/>
                    <a:pt x="145" y="57"/>
                    <a:pt x="147" y="59"/>
                  </a:cubicBezTo>
                  <a:cubicBezTo>
                    <a:pt x="148" y="62"/>
                    <a:pt x="151" y="67"/>
                    <a:pt x="153" y="68"/>
                  </a:cubicBezTo>
                  <a:cubicBezTo>
                    <a:pt x="156" y="68"/>
                    <a:pt x="159" y="67"/>
                    <a:pt x="160" y="69"/>
                  </a:cubicBezTo>
                  <a:cubicBezTo>
                    <a:pt x="162" y="70"/>
                    <a:pt x="165" y="71"/>
                    <a:pt x="168" y="72"/>
                  </a:cubicBezTo>
                  <a:cubicBezTo>
                    <a:pt x="170" y="74"/>
                    <a:pt x="176" y="75"/>
                    <a:pt x="176" y="75"/>
                  </a:cubicBezTo>
                  <a:cubicBezTo>
                    <a:pt x="176" y="75"/>
                    <a:pt x="184" y="70"/>
                    <a:pt x="187" y="69"/>
                  </a:cubicBezTo>
                  <a:cubicBezTo>
                    <a:pt x="190" y="68"/>
                    <a:pt x="191" y="71"/>
                    <a:pt x="190" y="73"/>
                  </a:cubicBezTo>
                  <a:cubicBezTo>
                    <a:pt x="189" y="75"/>
                    <a:pt x="193" y="77"/>
                    <a:pt x="193" y="79"/>
                  </a:cubicBezTo>
                  <a:cubicBezTo>
                    <a:pt x="193" y="81"/>
                    <a:pt x="192" y="84"/>
                    <a:pt x="191" y="85"/>
                  </a:cubicBezTo>
                  <a:cubicBezTo>
                    <a:pt x="191" y="86"/>
                    <a:pt x="184" y="92"/>
                    <a:pt x="182" y="96"/>
                  </a:cubicBezTo>
                  <a:cubicBezTo>
                    <a:pt x="180" y="99"/>
                    <a:pt x="184" y="103"/>
                    <a:pt x="184" y="103"/>
                  </a:cubicBezTo>
                  <a:cubicBezTo>
                    <a:pt x="184" y="103"/>
                    <a:pt x="183" y="103"/>
                    <a:pt x="182" y="104"/>
                  </a:cubicBezTo>
                  <a:cubicBezTo>
                    <a:pt x="179" y="106"/>
                    <a:pt x="169" y="107"/>
                    <a:pt x="167" y="110"/>
                  </a:cubicBezTo>
                  <a:cubicBezTo>
                    <a:pt x="166" y="114"/>
                    <a:pt x="164" y="115"/>
                    <a:pt x="164" y="118"/>
                  </a:cubicBezTo>
                  <a:cubicBezTo>
                    <a:pt x="164" y="121"/>
                    <a:pt x="162" y="120"/>
                    <a:pt x="158" y="121"/>
                  </a:cubicBezTo>
                  <a:cubicBezTo>
                    <a:pt x="154" y="122"/>
                    <a:pt x="153" y="125"/>
                    <a:pt x="152" y="128"/>
                  </a:cubicBezTo>
                  <a:cubicBezTo>
                    <a:pt x="151" y="129"/>
                    <a:pt x="151" y="130"/>
                    <a:pt x="150" y="131"/>
                  </a:cubicBezTo>
                  <a:cubicBezTo>
                    <a:pt x="149" y="131"/>
                    <a:pt x="148" y="131"/>
                    <a:pt x="147" y="131"/>
                  </a:cubicBezTo>
                  <a:cubicBezTo>
                    <a:pt x="143" y="131"/>
                    <a:pt x="142" y="132"/>
                    <a:pt x="141" y="134"/>
                  </a:cubicBezTo>
                  <a:cubicBezTo>
                    <a:pt x="141" y="136"/>
                    <a:pt x="138" y="140"/>
                    <a:pt x="136" y="141"/>
                  </a:cubicBezTo>
                  <a:cubicBezTo>
                    <a:pt x="133" y="142"/>
                    <a:pt x="139" y="140"/>
                    <a:pt x="139" y="145"/>
                  </a:cubicBezTo>
                  <a:cubicBezTo>
                    <a:pt x="139" y="145"/>
                    <a:pt x="139" y="145"/>
                    <a:pt x="138" y="146"/>
                  </a:cubicBezTo>
                  <a:cubicBezTo>
                    <a:pt x="138" y="149"/>
                    <a:pt x="138" y="151"/>
                    <a:pt x="137" y="152"/>
                  </a:cubicBezTo>
                  <a:cubicBezTo>
                    <a:pt x="135" y="152"/>
                    <a:pt x="135" y="150"/>
                    <a:pt x="132" y="151"/>
                  </a:cubicBezTo>
                  <a:cubicBezTo>
                    <a:pt x="130" y="151"/>
                    <a:pt x="129" y="154"/>
                    <a:pt x="127" y="154"/>
                  </a:cubicBezTo>
                  <a:cubicBezTo>
                    <a:pt x="124" y="153"/>
                    <a:pt x="123" y="155"/>
                    <a:pt x="122" y="157"/>
                  </a:cubicBezTo>
                  <a:cubicBezTo>
                    <a:pt x="121" y="159"/>
                    <a:pt x="119" y="157"/>
                    <a:pt x="117" y="156"/>
                  </a:cubicBezTo>
                  <a:cubicBezTo>
                    <a:pt x="115" y="156"/>
                    <a:pt x="114" y="156"/>
                    <a:pt x="113" y="156"/>
                  </a:cubicBezTo>
                  <a:cubicBezTo>
                    <a:pt x="112" y="157"/>
                    <a:pt x="110" y="157"/>
                    <a:pt x="110" y="158"/>
                  </a:cubicBezTo>
                  <a:cubicBezTo>
                    <a:pt x="110" y="158"/>
                    <a:pt x="110" y="158"/>
                    <a:pt x="110" y="158"/>
                  </a:cubicBezTo>
                  <a:cubicBezTo>
                    <a:pt x="110" y="159"/>
                    <a:pt x="110" y="159"/>
                    <a:pt x="110" y="159"/>
                  </a:cubicBezTo>
                  <a:cubicBezTo>
                    <a:pt x="110" y="161"/>
                    <a:pt x="110" y="162"/>
                    <a:pt x="109" y="162"/>
                  </a:cubicBezTo>
                  <a:cubicBezTo>
                    <a:pt x="108" y="162"/>
                    <a:pt x="108" y="161"/>
                    <a:pt x="107" y="160"/>
                  </a:cubicBezTo>
                  <a:cubicBezTo>
                    <a:pt x="107" y="160"/>
                    <a:pt x="107" y="160"/>
                    <a:pt x="107" y="160"/>
                  </a:cubicBezTo>
                  <a:cubicBezTo>
                    <a:pt x="107" y="160"/>
                    <a:pt x="107" y="160"/>
                    <a:pt x="107" y="160"/>
                  </a:cubicBezTo>
                  <a:cubicBezTo>
                    <a:pt x="106" y="159"/>
                    <a:pt x="106" y="159"/>
                    <a:pt x="105" y="159"/>
                  </a:cubicBezTo>
                  <a:cubicBezTo>
                    <a:pt x="102" y="159"/>
                    <a:pt x="102" y="157"/>
                    <a:pt x="100" y="159"/>
                  </a:cubicBezTo>
                  <a:cubicBezTo>
                    <a:pt x="97" y="161"/>
                    <a:pt x="94" y="163"/>
                    <a:pt x="92" y="162"/>
                  </a:cubicBezTo>
                  <a:cubicBezTo>
                    <a:pt x="91" y="162"/>
                    <a:pt x="90" y="160"/>
                    <a:pt x="87" y="158"/>
                  </a:cubicBezTo>
                  <a:cubicBezTo>
                    <a:pt x="86" y="157"/>
                    <a:pt x="84" y="155"/>
                    <a:pt x="82" y="154"/>
                  </a:cubicBezTo>
                  <a:cubicBezTo>
                    <a:pt x="82" y="154"/>
                    <a:pt x="77" y="157"/>
                    <a:pt x="75" y="153"/>
                  </a:cubicBezTo>
                  <a:cubicBezTo>
                    <a:pt x="74" y="150"/>
                    <a:pt x="69" y="152"/>
                    <a:pt x="66" y="152"/>
                  </a:cubicBezTo>
                  <a:cubicBezTo>
                    <a:pt x="64" y="151"/>
                    <a:pt x="64" y="149"/>
                    <a:pt x="64" y="146"/>
                  </a:cubicBezTo>
                  <a:cubicBezTo>
                    <a:pt x="64" y="143"/>
                    <a:pt x="65" y="140"/>
                    <a:pt x="61" y="141"/>
                  </a:cubicBezTo>
                  <a:cubicBezTo>
                    <a:pt x="56" y="143"/>
                    <a:pt x="49" y="142"/>
                    <a:pt x="47" y="141"/>
                  </a:cubicBezTo>
                  <a:cubicBezTo>
                    <a:pt x="44" y="141"/>
                    <a:pt x="41" y="137"/>
                    <a:pt x="45" y="136"/>
                  </a:cubicBezTo>
                  <a:cubicBezTo>
                    <a:pt x="49" y="135"/>
                    <a:pt x="46" y="132"/>
                    <a:pt x="44" y="133"/>
                  </a:cubicBezTo>
                  <a:cubicBezTo>
                    <a:pt x="41" y="134"/>
                    <a:pt x="43" y="137"/>
                    <a:pt x="40" y="137"/>
                  </a:cubicBezTo>
                  <a:cubicBezTo>
                    <a:pt x="38" y="136"/>
                    <a:pt x="34" y="136"/>
                    <a:pt x="34" y="138"/>
                  </a:cubicBezTo>
                  <a:cubicBezTo>
                    <a:pt x="35" y="140"/>
                    <a:pt x="32" y="139"/>
                    <a:pt x="31" y="140"/>
                  </a:cubicBezTo>
                  <a:cubicBezTo>
                    <a:pt x="29" y="140"/>
                    <a:pt x="26" y="141"/>
                    <a:pt x="25" y="141"/>
                  </a:cubicBezTo>
                  <a:cubicBezTo>
                    <a:pt x="23" y="141"/>
                    <a:pt x="20" y="141"/>
                    <a:pt x="20" y="139"/>
                  </a:cubicBezTo>
                  <a:cubicBezTo>
                    <a:pt x="20" y="137"/>
                    <a:pt x="23" y="137"/>
                    <a:pt x="17" y="136"/>
                  </a:cubicBezTo>
                  <a:cubicBezTo>
                    <a:pt x="11" y="135"/>
                    <a:pt x="7" y="134"/>
                    <a:pt x="4" y="134"/>
                  </a:cubicBezTo>
                  <a:cubicBezTo>
                    <a:pt x="2" y="134"/>
                    <a:pt x="1" y="135"/>
                    <a:pt x="0" y="135"/>
                  </a:cubicBezTo>
                  <a:cubicBezTo>
                    <a:pt x="0" y="134"/>
                    <a:pt x="0" y="133"/>
                    <a:pt x="1" y="132"/>
                  </a:cubicBezTo>
                  <a:cubicBezTo>
                    <a:pt x="3" y="128"/>
                    <a:pt x="8" y="127"/>
                    <a:pt x="12" y="124"/>
                  </a:cubicBezTo>
                  <a:cubicBezTo>
                    <a:pt x="15" y="121"/>
                    <a:pt x="12" y="120"/>
                    <a:pt x="14" y="116"/>
                  </a:cubicBezTo>
                  <a:cubicBezTo>
                    <a:pt x="16" y="113"/>
                    <a:pt x="20" y="116"/>
                    <a:pt x="20" y="116"/>
                  </a:cubicBezTo>
                  <a:cubicBezTo>
                    <a:pt x="21" y="116"/>
                    <a:pt x="22" y="114"/>
                    <a:pt x="22" y="112"/>
                  </a:cubicBezTo>
                  <a:cubicBezTo>
                    <a:pt x="22" y="109"/>
                    <a:pt x="22" y="107"/>
                    <a:pt x="22" y="102"/>
                  </a:cubicBezTo>
                  <a:cubicBezTo>
                    <a:pt x="22" y="97"/>
                    <a:pt x="26" y="101"/>
                    <a:pt x="32" y="96"/>
                  </a:cubicBezTo>
                  <a:cubicBezTo>
                    <a:pt x="38" y="92"/>
                    <a:pt x="30" y="88"/>
                    <a:pt x="27" y="84"/>
                  </a:cubicBezTo>
                  <a:cubicBezTo>
                    <a:pt x="24" y="81"/>
                    <a:pt x="27" y="82"/>
                    <a:pt x="27" y="78"/>
                  </a:cubicBezTo>
                  <a:cubicBezTo>
                    <a:pt x="26" y="74"/>
                    <a:pt x="23" y="72"/>
                    <a:pt x="21" y="71"/>
                  </a:cubicBezTo>
                  <a:cubicBezTo>
                    <a:pt x="21" y="71"/>
                    <a:pt x="20" y="70"/>
                    <a:pt x="19" y="70"/>
                  </a:cubicBezTo>
                  <a:cubicBezTo>
                    <a:pt x="21" y="68"/>
                    <a:pt x="22" y="67"/>
                    <a:pt x="23" y="67"/>
                  </a:cubicBezTo>
                  <a:cubicBezTo>
                    <a:pt x="28" y="66"/>
                    <a:pt x="29" y="69"/>
                    <a:pt x="31" y="72"/>
                  </a:cubicBezTo>
                  <a:cubicBezTo>
                    <a:pt x="32" y="74"/>
                    <a:pt x="39" y="70"/>
                    <a:pt x="39" y="70"/>
                  </a:cubicBezTo>
                  <a:cubicBezTo>
                    <a:pt x="39" y="70"/>
                    <a:pt x="38" y="69"/>
                    <a:pt x="36" y="68"/>
                  </a:cubicBezTo>
                  <a:cubicBezTo>
                    <a:pt x="35" y="67"/>
                    <a:pt x="35" y="64"/>
                    <a:pt x="36" y="62"/>
                  </a:cubicBezTo>
                  <a:cubicBezTo>
                    <a:pt x="38" y="60"/>
                    <a:pt x="39" y="59"/>
                    <a:pt x="41" y="60"/>
                  </a:cubicBezTo>
                  <a:cubicBezTo>
                    <a:pt x="43" y="61"/>
                    <a:pt x="45" y="62"/>
                    <a:pt x="43" y="64"/>
                  </a:cubicBezTo>
                  <a:cubicBezTo>
                    <a:pt x="42" y="67"/>
                    <a:pt x="41" y="69"/>
                    <a:pt x="44" y="69"/>
                  </a:cubicBezTo>
                  <a:cubicBezTo>
                    <a:pt x="47" y="69"/>
                    <a:pt x="49" y="69"/>
                    <a:pt x="50" y="68"/>
                  </a:cubicBezTo>
                  <a:cubicBezTo>
                    <a:pt x="51" y="67"/>
                    <a:pt x="51" y="71"/>
                    <a:pt x="52" y="73"/>
                  </a:cubicBezTo>
                  <a:cubicBezTo>
                    <a:pt x="53" y="75"/>
                    <a:pt x="56" y="71"/>
                    <a:pt x="60" y="75"/>
                  </a:cubicBezTo>
                  <a:cubicBezTo>
                    <a:pt x="63" y="78"/>
                    <a:pt x="64" y="78"/>
                    <a:pt x="67" y="80"/>
                  </a:cubicBezTo>
                  <a:cubicBezTo>
                    <a:pt x="71" y="82"/>
                    <a:pt x="75" y="78"/>
                    <a:pt x="75" y="76"/>
                  </a:cubicBezTo>
                  <a:cubicBezTo>
                    <a:pt x="76" y="74"/>
                    <a:pt x="80" y="81"/>
                    <a:pt x="80" y="76"/>
                  </a:cubicBezTo>
                  <a:cubicBezTo>
                    <a:pt x="81" y="72"/>
                    <a:pt x="80" y="68"/>
                    <a:pt x="76" y="67"/>
                  </a:cubicBezTo>
                  <a:cubicBezTo>
                    <a:pt x="73" y="67"/>
                    <a:pt x="66" y="63"/>
                    <a:pt x="65" y="60"/>
                  </a:cubicBezTo>
                  <a:cubicBezTo>
                    <a:pt x="65" y="58"/>
                    <a:pt x="70" y="58"/>
                    <a:pt x="68" y="56"/>
                  </a:cubicBezTo>
                  <a:cubicBezTo>
                    <a:pt x="67" y="54"/>
                    <a:pt x="65" y="53"/>
                    <a:pt x="68" y="53"/>
                  </a:cubicBezTo>
                  <a:cubicBezTo>
                    <a:pt x="72" y="53"/>
                    <a:pt x="77" y="53"/>
                    <a:pt x="77" y="51"/>
                  </a:cubicBezTo>
                  <a:cubicBezTo>
                    <a:pt x="77" y="49"/>
                    <a:pt x="74" y="47"/>
                    <a:pt x="75" y="46"/>
                  </a:cubicBezTo>
                  <a:cubicBezTo>
                    <a:pt x="77" y="44"/>
                    <a:pt x="74" y="40"/>
                    <a:pt x="80" y="40"/>
                  </a:cubicBezTo>
                  <a:cubicBezTo>
                    <a:pt x="86" y="41"/>
                    <a:pt x="88" y="39"/>
                    <a:pt x="87" y="36"/>
                  </a:cubicBezTo>
                  <a:cubicBezTo>
                    <a:pt x="86" y="32"/>
                    <a:pt x="87" y="32"/>
                    <a:pt x="91" y="31"/>
                  </a:cubicBezTo>
                  <a:cubicBezTo>
                    <a:pt x="94" y="31"/>
                    <a:pt x="95" y="26"/>
                    <a:pt x="96" y="25"/>
                  </a:cubicBezTo>
                  <a:cubicBezTo>
                    <a:pt x="97" y="24"/>
                    <a:pt x="101" y="26"/>
                    <a:pt x="104" y="23"/>
                  </a:cubicBezTo>
                  <a:cubicBezTo>
                    <a:pt x="108" y="21"/>
                    <a:pt x="110" y="22"/>
                    <a:pt x="113" y="21"/>
                  </a:cubicBezTo>
                  <a:cubicBezTo>
                    <a:pt x="115" y="20"/>
                    <a:pt x="114" y="17"/>
                    <a:pt x="113" y="15"/>
                  </a:cubicBezTo>
                  <a:cubicBezTo>
                    <a:pt x="113" y="13"/>
                    <a:pt x="115" y="10"/>
                    <a:pt x="112" y="11"/>
                  </a:cubicBezTo>
                  <a:cubicBezTo>
                    <a:pt x="108" y="11"/>
                    <a:pt x="106" y="12"/>
                    <a:pt x="107" y="8"/>
                  </a:cubicBezTo>
                  <a:cubicBezTo>
                    <a:pt x="107" y="5"/>
                    <a:pt x="106" y="1"/>
                    <a:pt x="109" y="2"/>
                  </a:cubicBezTo>
                  <a:cubicBezTo>
                    <a:pt x="112" y="4"/>
                    <a:pt x="114" y="4"/>
                    <a:pt x="118" y="5"/>
                  </a:cubicBezTo>
                  <a:cubicBezTo>
                    <a:pt x="121" y="7"/>
                    <a:pt x="122" y="5"/>
                    <a:pt x="123" y="3"/>
                  </a:cubicBezTo>
                  <a:cubicBezTo>
                    <a:pt x="123" y="3"/>
                    <a:pt x="125" y="1"/>
                    <a:pt x="130" y="0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3643" y="3086"/>
              <a:ext cx="887" cy="994"/>
            </a:xfrm>
            <a:custGeom>
              <a:avLst/>
              <a:gdLst>
                <a:gd name="T0" fmla="*/ 139 w 182"/>
                <a:gd name="T1" fmla="*/ 115 h 204"/>
                <a:gd name="T2" fmla="*/ 122 w 182"/>
                <a:gd name="T3" fmla="*/ 115 h 204"/>
                <a:gd name="T4" fmla="*/ 92 w 182"/>
                <a:gd name="T5" fmla="*/ 133 h 204"/>
                <a:gd name="T6" fmla="*/ 77 w 182"/>
                <a:gd name="T7" fmla="*/ 152 h 204"/>
                <a:gd name="T8" fmla="*/ 76 w 182"/>
                <a:gd name="T9" fmla="*/ 178 h 204"/>
                <a:gd name="T10" fmla="*/ 83 w 182"/>
                <a:gd name="T11" fmla="*/ 195 h 204"/>
                <a:gd name="T12" fmla="*/ 74 w 182"/>
                <a:gd name="T13" fmla="*/ 193 h 204"/>
                <a:gd name="T14" fmla="*/ 52 w 182"/>
                <a:gd name="T15" fmla="*/ 202 h 204"/>
                <a:gd name="T16" fmla="*/ 30 w 182"/>
                <a:gd name="T17" fmla="*/ 196 h 204"/>
                <a:gd name="T18" fmla="*/ 15 w 182"/>
                <a:gd name="T19" fmla="*/ 194 h 204"/>
                <a:gd name="T20" fmla="*/ 2 w 182"/>
                <a:gd name="T21" fmla="*/ 190 h 204"/>
                <a:gd name="T22" fmla="*/ 8 w 182"/>
                <a:gd name="T23" fmla="*/ 184 h 204"/>
                <a:gd name="T24" fmla="*/ 20 w 182"/>
                <a:gd name="T25" fmla="*/ 179 h 204"/>
                <a:gd name="T26" fmla="*/ 12 w 182"/>
                <a:gd name="T27" fmla="*/ 168 h 204"/>
                <a:gd name="T28" fmla="*/ 17 w 182"/>
                <a:gd name="T29" fmla="*/ 161 h 204"/>
                <a:gd name="T30" fmla="*/ 14 w 182"/>
                <a:gd name="T31" fmla="*/ 148 h 204"/>
                <a:gd name="T32" fmla="*/ 0 w 182"/>
                <a:gd name="T33" fmla="*/ 134 h 204"/>
                <a:gd name="T34" fmla="*/ 7 w 182"/>
                <a:gd name="T35" fmla="*/ 124 h 204"/>
                <a:gd name="T36" fmla="*/ 16 w 182"/>
                <a:gd name="T37" fmla="*/ 119 h 204"/>
                <a:gd name="T38" fmla="*/ 26 w 182"/>
                <a:gd name="T39" fmla="*/ 121 h 204"/>
                <a:gd name="T40" fmla="*/ 36 w 182"/>
                <a:gd name="T41" fmla="*/ 119 h 204"/>
                <a:gd name="T42" fmla="*/ 49 w 182"/>
                <a:gd name="T43" fmla="*/ 119 h 204"/>
                <a:gd name="T44" fmla="*/ 53 w 182"/>
                <a:gd name="T45" fmla="*/ 108 h 204"/>
                <a:gd name="T46" fmla="*/ 61 w 182"/>
                <a:gd name="T47" fmla="*/ 105 h 204"/>
                <a:gd name="T48" fmla="*/ 75 w 182"/>
                <a:gd name="T49" fmla="*/ 99 h 204"/>
                <a:gd name="T50" fmla="*/ 80 w 182"/>
                <a:gd name="T51" fmla="*/ 88 h 204"/>
                <a:gd name="T52" fmla="*/ 91 w 182"/>
                <a:gd name="T53" fmla="*/ 82 h 204"/>
                <a:gd name="T54" fmla="*/ 96 w 182"/>
                <a:gd name="T55" fmla="*/ 70 h 204"/>
                <a:gd name="T56" fmla="*/ 87 w 182"/>
                <a:gd name="T57" fmla="*/ 59 h 204"/>
                <a:gd name="T58" fmla="*/ 81 w 182"/>
                <a:gd name="T59" fmla="*/ 48 h 204"/>
                <a:gd name="T60" fmla="*/ 79 w 182"/>
                <a:gd name="T61" fmla="*/ 37 h 204"/>
                <a:gd name="T62" fmla="*/ 74 w 182"/>
                <a:gd name="T63" fmla="*/ 24 h 204"/>
                <a:gd name="T64" fmla="*/ 82 w 182"/>
                <a:gd name="T65" fmla="*/ 6 h 204"/>
                <a:gd name="T66" fmla="*/ 90 w 182"/>
                <a:gd name="T67" fmla="*/ 2 h 204"/>
                <a:gd name="T68" fmla="*/ 100 w 182"/>
                <a:gd name="T69" fmla="*/ 11 h 204"/>
                <a:gd name="T70" fmla="*/ 111 w 182"/>
                <a:gd name="T71" fmla="*/ 9 h 204"/>
                <a:gd name="T72" fmla="*/ 119 w 182"/>
                <a:gd name="T73" fmla="*/ 15 h 204"/>
                <a:gd name="T74" fmla="*/ 125 w 182"/>
                <a:gd name="T75" fmla="*/ 29 h 204"/>
                <a:gd name="T76" fmla="*/ 133 w 182"/>
                <a:gd name="T77" fmla="*/ 45 h 204"/>
                <a:gd name="T78" fmla="*/ 147 w 182"/>
                <a:gd name="T79" fmla="*/ 49 h 204"/>
                <a:gd name="T80" fmla="*/ 159 w 182"/>
                <a:gd name="T81" fmla="*/ 47 h 204"/>
                <a:gd name="T82" fmla="*/ 171 w 182"/>
                <a:gd name="T83" fmla="*/ 59 h 204"/>
                <a:gd name="T84" fmla="*/ 176 w 182"/>
                <a:gd name="T85" fmla="*/ 77 h 204"/>
                <a:gd name="T86" fmla="*/ 166 w 182"/>
                <a:gd name="T87" fmla="*/ 93 h 204"/>
                <a:gd name="T88" fmla="*/ 158 w 182"/>
                <a:gd name="T89" fmla="*/ 97 h 204"/>
                <a:gd name="T90" fmla="*/ 145 w 182"/>
                <a:gd name="T91" fmla="*/ 11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2" h="204">
                  <a:moveTo>
                    <a:pt x="144" y="116"/>
                  </a:moveTo>
                  <a:cubicBezTo>
                    <a:pt x="142" y="116"/>
                    <a:pt x="141" y="116"/>
                    <a:pt x="139" y="115"/>
                  </a:cubicBezTo>
                  <a:cubicBezTo>
                    <a:pt x="137" y="112"/>
                    <a:pt x="141" y="110"/>
                    <a:pt x="135" y="109"/>
                  </a:cubicBezTo>
                  <a:cubicBezTo>
                    <a:pt x="129" y="109"/>
                    <a:pt x="123" y="112"/>
                    <a:pt x="122" y="115"/>
                  </a:cubicBezTo>
                  <a:cubicBezTo>
                    <a:pt x="121" y="118"/>
                    <a:pt x="113" y="121"/>
                    <a:pt x="107" y="125"/>
                  </a:cubicBezTo>
                  <a:cubicBezTo>
                    <a:pt x="102" y="128"/>
                    <a:pt x="93" y="129"/>
                    <a:pt x="92" y="133"/>
                  </a:cubicBezTo>
                  <a:cubicBezTo>
                    <a:pt x="90" y="137"/>
                    <a:pt x="82" y="146"/>
                    <a:pt x="82" y="146"/>
                  </a:cubicBezTo>
                  <a:cubicBezTo>
                    <a:pt x="77" y="152"/>
                    <a:pt x="77" y="152"/>
                    <a:pt x="77" y="152"/>
                  </a:cubicBezTo>
                  <a:cubicBezTo>
                    <a:pt x="77" y="152"/>
                    <a:pt x="77" y="160"/>
                    <a:pt x="77" y="165"/>
                  </a:cubicBezTo>
                  <a:cubicBezTo>
                    <a:pt x="77" y="170"/>
                    <a:pt x="76" y="174"/>
                    <a:pt x="76" y="178"/>
                  </a:cubicBezTo>
                  <a:cubicBezTo>
                    <a:pt x="76" y="183"/>
                    <a:pt x="77" y="184"/>
                    <a:pt x="79" y="187"/>
                  </a:cubicBezTo>
                  <a:cubicBezTo>
                    <a:pt x="81" y="190"/>
                    <a:pt x="83" y="192"/>
                    <a:pt x="83" y="195"/>
                  </a:cubicBezTo>
                  <a:cubicBezTo>
                    <a:pt x="83" y="195"/>
                    <a:pt x="83" y="196"/>
                    <a:pt x="84" y="196"/>
                  </a:cubicBezTo>
                  <a:cubicBezTo>
                    <a:pt x="80" y="195"/>
                    <a:pt x="77" y="194"/>
                    <a:pt x="74" y="193"/>
                  </a:cubicBezTo>
                  <a:cubicBezTo>
                    <a:pt x="63" y="193"/>
                    <a:pt x="66" y="196"/>
                    <a:pt x="61" y="199"/>
                  </a:cubicBezTo>
                  <a:cubicBezTo>
                    <a:pt x="57" y="201"/>
                    <a:pt x="55" y="201"/>
                    <a:pt x="52" y="202"/>
                  </a:cubicBezTo>
                  <a:cubicBezTo>
                    <a:pt x="49" y="203"/>
                    <a:pt x="46" y="204"/>
                    <a:pt x="43" y="200"/>
                  </a:cubicBezTo>
                  <a:cubicBezTo>
                    <a:pt x="40" y="197"/>
                    <a:pt x="37" y="197"/>
                    <a:pt x="30" y="196"/>
                  </a:cubicBezTo>
                  <a:cubicBezTo>
                    <a:pt x="22" y="196"/>
                    <a:pt x="22" y="202"/>
                    <a:pt x="18" y="203"/>
                  </a:cubicBezTo>
                  <a:cubicBezTo>
                    <a:pt x="14" y="203"/>
                    <a:pt x="15" y="197"/>
                    <a:pt x="15" y="194"/>
                  </a:cubicBezTo>
                  <a:cubicBezTo>
                    <a:pt x="15" y="191"/>
                    <a:pt x="12" y="194"/>
                    <a:pt x="9" y="193"/>
                  </a:cubicBezTo>
                  <a:cubicBezTo>
                    <a:pt x="7" y="192"/>
                    <a:pt x="5" y="191"/>
                    <a:pt x="2" y="190"/>
                  </a:cubicBezTo>
                  <a:cubicBezTo>
                    <a:pt x="0" y="189"/>
                    <a:pt x="1" y="186"/>
                    <a:pt x="2" y="184"/>
                  </a:cubicBezTo>
                  <a:cubicBezTo>
                    <a:pt x="4" y="184"/>
                    <a:pt x="6" y="183"/>
                    <a:pt x="8" y="184"/>
                  </a:cubicBezTo>
                  <a:cubicBezTo>
                    <a:pt x="11" y="186"/>
                    <a:pt x="14" y="185"/>
                    <a:pt x="15" y="183"/>
                  </a:cubicBezTo>
                  <a:cubicBezTo>
                    <a:pt x="16" y="181"/>
                    <a:pt x="16" y="179"/>
                    <a:pt x="20" y="179"/>
                  </a:cubicBezTo>
                  <a:cubicBezTo>
                    <a:pt x="23" y="179"/>
                    <a:pt x="26" y="173"/>
                    <a:pt x="21" y="173"/>
                  </a:cubicBezTo>
                  <a:cubicBezTo>
                    <a:pt x="15" y="173"/>
                    <a:pt x="13" y="170"/>
                    <a:pt x="12" y="168"/>
                  </a:cubicBezTo>
                  <a:cubicBezTo>
                    <a:pt x="12" y="166"/>
                    <a:pt x="11" y="164"/>
                    <a:pt x="13" y="164"/>
                  </a:cubicBezTo>
                  <a:cubicBezTo>
                    <a:pt x="15" y="164"/>
                    <a:pt x="19" y="165"/>
                    <a:pt x="17" y="161"/>
                  </a:cubicBezTo>
                  <a:cubicBezTo>
                    <a:pt x="15" y="157"/>
                    <a:pt x="14" y="156"/>
                    <a:pt x="16" y="154"/>
                  </a:cubicBezTo>
                  <a:cubicBezTo>
                    <a:pt x="18" y="152"/>
                    <a:pt x="15" y="150"/>
                    <a:pt x="14" y="148"/>
                  </a:cubicBezTo>
                  <a:cubicBezTo>
                    <a:pt x="13" y="146"/>
                    <a:pt x="15" y="144"/>
                    <a:pt x="10" y="142"/>
                  </a:cubicBezTo>
                  <a:cubicBezTo>
                    <a:pt x="6" y="141"/>
                    <a:pt x="0" y="139"/>
                    <a:pt x="0" y="134"/>
                  </a:cubicBezTo>
                  <a:cubicBezTo>
                    <a:pt x="0" y="130"/>
                    <a:pt x="1" y="130"/>
                    <a:pt x="3" y="127"/>
                  </a:cubicBezTo>
                  <a:cubicBezTo>
                    <a:pt x="4" y="125"/>
                    <a:pt x="6" y="128"/>
                    <a:pt x="7" y="124"/>
                  </a:cubicBezTo>
                  <a:cubicBezTo>
                    <a:pt x="8" y="121"/>
                    <a:pt x="8" y="118"/>
                    <a:pt x="10" y="121"/>
                  </a:cubicBezTo>
                  <a:cubicBezTo>
                    <a:pt x="12" y="123"/>
                    <a:pt x="14" y="121"/>
                    <a:pt x="16" y="119"/>
                  </a:cubicBezTo>
                  <a:cubicBezTo>
                    <a:pt x="17" y="118"/>
                    <a:pt x="19" y="118"/>
                    <a:pt x="21" y="121"/>
                  </a:cubicBezTo>
                  <a:cubicBezTo>
                    <a:pt x="22" y="123"/>
                    <a:pt x="22" y="119"/>
                    <a:pt x="26" y="121"/>
                  </a:cubicBezTo>
                  <a:cubicBezTo>
                    <a:pt x="29" y="123"/>
                    <a:pt x="31" y="122"/>
                    <a:pt x="32" y="121"/>
                  </a:cubicBezTo>
                  <a:cubicBezTo>
                    <a:pt x="32" y="119"/>
                    <a:pt x="32" y="117"/>
                    <a:pt x="36" y="119"/>
                  </a:cubicBezTo>
                  <a:cubicBezTo>
                    <a:pt x="39" y="120"/>
                    <a:pt x="43" y="119"/>
                    <a:pt x="44" y="118"/>
                  </a:cubicBezTo>
                  <a:cubicBezTo>
                    <a:pt x="45" y="117"/>
                    <a:pt x="46" y="120"/>
                    <a:pt x="49" y="119"/>
                  </a:cubicBezTo>
                  <a:cubicBezTo>
                    <a:pt x="51" y="118"/>
                    <a:pt x="55" y="119"/>
                    <a:pt x="55" y="116"/>
                  </a:cubicBezTo>
                  <a:cubicBezTo>
                    <a:pt x="55" y="113"/>
                    <a:pt x="54" y="111"/>
                    <a:pt x="53" y="108"/>
                  </a:cubicBezTo>
                  <a:cubicBezTo>
                    <a:pt x="53" y="104"/>
                    <a:pt x="53" y="102"/>
                    <a:pt x="56" y="102"/>
                  </a:cubicBezTo>
                  <a:cubicBezTo>
                    <a:pt x="59" y="103"/>
                    <a:pt x="59" y="106"/>
                    <a:pt x="61" y="105"/>
                  </a:cubicBezTo>
                  <a:cubicBezTo>
                    <a:pt x="63" y="104"/>
                    <a:pt x="69" y="102"/>
                    <a:pt x="70" y="99"/>
                  </a:cubicBezTo>
                  <a:cubicBezTo>
                    <a:pt x="71" y="97"/>
                    <a:pt x="73" y="98"/>
                    <a:pt x="75" y="99"/>
                  </a:cubicBezTo>
                  <a:cubicBezTo>
                    <a:pt x="78" y="99"/>
                    <a:pt x="79" y="96"/>
                    <a:pt x="78" y="94"/>
                  </a:cubicBezTo>
                  <a:cubicBezTo>
                    <a:pt x="77" y="91"/>
                    <a:pt x="77" y="87"/>
                    <a:pt x="80" y="88"/>
                  </a:cubicBezTo>
                  <a:cubicBezTo>
                    <a:pt x="84" y="89"/>
                    <a:pt x="86" y="90"/>
                    <a:pt x="87" y="88"/>
                  </a:cubicBezTo>
                  <a:cubicBezTo>
                    <a:pt x="89" y="85"/>
                    <a:pt x="89" y="82"/>
                    <a:pt x="91" y="82"/>
                  </a:cubicBezTo>
                  <a:cubicBezTo>
                    <a:pt x="93" y="82"/>
                    <a:pt x="95" y="79"/>
                    <a:pt x="96" y="77"/>
                  </a:cubicBezTo>
                  <a:cubicBezTo>
                    <a:pt x="97" y="75"/>
                    <a:pt x="102" y="73"/>
                    <a:pt x="96" y="70"/>
                  </a:cubicBezTo>
                  <a:cubicBezTo>
                    <a:pt x="90" y="67"/>
                    <a:pt x="91" y="66"/>
                    <a:pt x="93" y="63"/>
                  </a:cubicBezTo>
                  <a:cubicBezTo>
                    <a:pt x="95" y="59"/>
                    <a:pt x="89" y="59"/>
                    <a:pt x="87" y="59"/>
                  </a:cubicBezTo>
                  <a:cubicBezTo>
                    <a:pt x="86" y="58"/>
                    <a:pt x="84" y="55"/>
                    <a:pt x="82" y="53"/>
                  </a:cubicBezTo>
                  <a:cubicBezTo>
                    <a:pt x="80" y="52"/>
                    <a:pt x="80" y="51"/>
                    <a:pt x="81" y="48"/>
                  </a:cubicBezTo>
                  <a:cubicBezTo>
                    <a:pt x="82" y="45"/>
                    <a:pt x="82" y="46"/>
                    <a:pt x="82" y="43"/>
                  </a:cubicBezTo>
                  <a:cubicBezTo>
                    <a:pt x="82" y="40"/>
                    <a:pt x="80" y="40"/>
                    <a:pt x="79" y="37"/>
                  </a:cubicBezTo>
                  <a:cubicBezTo>
                    <a:pt x="78" y="35"/>
                    <a:pt x="80" y="33"/>
                    <a:pt x="78" y="30"/>
                  </a:cubicBezTo>
                  <a:cubicBezTo>
                    <a:pt x="75" y="28"/>
                    <a:pt x="72" y="27"/>
                    <a:pt x="74" y="24"/>
                  </a:cubicBezTo>
                  <a:cubicBezTo>
                    <a:pt x="75" y="20"/>
                    <a:pt x="77" y="15"/>
                    <a:pt x="77" y="13"/>
                  </a:cubicBezTo>
                  <a:cubicBezTo>
                    <a:pt x="77" y="10"/>
                    <a:pt x="80" y="6"/>
                    <a:pt x="82" y="6"/>
                  </a:cubicBezTo>
                  <a:cubicBezTo>
                    <a:pt x="84" y="6"/>
                    <a:pt x="83" y="9"/>
                    <a:pt x="85" y="6"/>
                  </a:cubicBezTo>
                  <a:cubicBezTo>
                    <a:pt x="88" y="3"/>
                    <a:pt x="86" y="4"/>
                    <a:pt x="90" y="2"/>
                  </a:cubicBezTo>
                  <a:cubicBezTo>
                    <a:pt x="94" y="0"/>
                    <a:pt x="96" y="0"/>
                    <a:pt x="97" y="4"/>
                  </a:cubicBezTo>
                  <a:cubicBezTo>
                    <a:pt x="97" y="8"/>
                    <a:pt x="96" y="10"/>
                    <a:pt x="100" y="11"/>
                  </a:cubicBezTo>
                  <a:cubicBezTo>
                    <a:pt x="104" y="12"/>
                    <a:pt x="106" y="9"/>
                    <a:pt x="106" y="7"/>
                  </a:cubicBezTo>
                  <a:cubicBezTo>
                    <a:pt x="106" y="5"/>
                    <a:pt x="111" y="6"/>
                    <a:pt x="111" y="9"/>
                  </a:cubicBezTo>
                  <a:cubicBezTo>
                    <a:pt x="111" y="11"/>
                    <a:pt x="112" y="11"/>
                    <a:pt x="114" y="11"/>
                  </a:cubicBezTo>
                  <a:cubicBezTo>
                    <a:pt x="116" y="12"/>
                    <a:pt x="116" y="14"/>
                    <a:pt x="119" y="15"/>
                  </a:cubicBezTo>
                  <a:cubicBezTo>
                    <a:pt x="121" y="17"/>
                    <a:pt x="120" y="15"/>
                    <a:pt x="122" y="21"/>
                  </a:cubicBezTo>
                  <a:cubicBezTo>
                    <a:pt x="124" y="27"/>
                    <a:pt x="123" y="27"/>
                    <a:pt x="125" y="29"/>
                  </a:cubicBezTo>
                  <a:cubicBezTo>
                    <a:pt x="127" y="32"/>
                    <a:pt x="128" y="33"/>
                    <a:pt x="129" y="36"/>
                  </a:cubicBezTo>
                  <a:cubicBezTo>
                    <a:pt x="130" y="39"/>
                    <a:pt x="132" y="41"/>
                    <a:pt x="133" y="45"/>
                  </a:cubicBezTo>
                  <a:cubicBezTo>
                    <a:pt x="133" y="49"/>
                    <a:pt x="135" y="49"/>
                    <a:pt x="139" y="50"/>
                  </a:cubicBezTo>
                  <a:cubicBezTo>
                    <a:pt x="144" y="51"/>
                    <a:pt x="143" y="52"/>
                    <a:pt x="147" y="49"/>
                  </a:cubicBezTo>
                  <a:cubicBezTo>
                    <a:pt x="150" y="46"/>
                    <a:pt x="149" y="52"/>
                    <a:pt x="152" y="51"/>
                  </a:cubicBezTo>
                  <a:cubicBezTo>
                    <a:pt x="156" y="50"/>
                    <a:pt x="155" y="45"/>
                    <a:pt x="159" y="47"/>
                  </a:cubicBezTo>
                  <a:cubicBezTo>
                    <a:pt x="162" y="50"/>
                    <a:pt x="163" y="51"/>
                    <a:pt x="165" y="52"/>
                  </a:cubicBezTo>
                  <a:cubicBezTo>
                    <a:pt x="167" y="53"/>
                    <a:pt x="170" y="55"/>
                    <a:pt x="171" y="59"/>
                  </a:cubicBezTo>
                  <a:cubicBezTo>
                    <a:pt x="171" y="63"/>
                    <a:pt x="168" y="62"/>
                    <a:pt x="171" y="65"/>
                  </a:cubicBezTo>
                  <a:cubicBezTo>
                    <a:pt x="174" y="69"/>
                    <a:pt x="182" y="73"/>
                    <a:pt x="176" y="77"/>
                  </a:cubicBezTo>
                  <a:cubicBezTo>
                    <a:pt x="170" y="82"/>
                    <a:pt x="166" y="78"/>
                    <a:pt x="166" y="83"/>
                  </a:cubicBezTo>
                  <a:cubicBezTo>
                    <a:pt x="166" y="88"/>
                    <a:pt x="166" y="90"/>
                    <a:pt x="166" y="93"/>
                  </a:cubicBezTo>
                  <a:cubicBezTo>
                    <a:pt x="166" y="95"/>
                    <a:pt x="165" y="97"/>
                    <a:pt x="164" y="97"/>
                  </a:cubicBezTo>
                  <a:cubicBezTo>
                    <a:pt x="164" y="97"/>
                    <a:pt x="160" y="94"/>
                    <a:pt x="158" y="97"/>
                  </a:cubicBezTo>
                  <a:cubicBezTo>
                    <a:pt x="156" y="101"/>
                    <a:pt x="159" y="102"/>
                    <a:pt x="156" y="105"/>
                  </a:cubicBezTo>
                  <a:cubicBezTo>
                    <a:pt x="152" y="108"/>
                    <a:pt x="147" y="109"/>
                    <a:pt x="145" y="113"/>
                  </a:cubicBezTo>
                  <a:cubicBezTo>
                    <a:pt x="144" y="114"/>
                    <a:pt x="144" y="115"/>
                    <a:pt x="144" y="11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3078" y="3042"/>
              <a:ext cx="1063" cy="950"/>
            </a:xfrm>
            <a:custGeom>
              <a:avLst/>
              <a:gdLst>
                <a:gd name="T0" fmla="*/ 3 w 218"/>
                <a:gd name="T1" fmla="*/ 164 h 195"/>
                <a:gd name="T2" fmla="*/ 10 w 218"/>
                <a:gd name="T3" fmla="*/ 153 h 195"/>
                <a:gd name="T4" fmla="*/ 18 w 218"/>
                <a:gd name="T5" fmla="*/ 140 h 195"/>
                <a:gd name="T6" fmla="*/ 20 w 218"/>
                <a:gd name="T7" fmla="*/ 129 h 195"/>
                <a:gd name="T8" fmla="*/ 13 w 218"/>
                <a:gd name="T9" fmla="*/ 114 h 195"/>
                <a:gd name="T10" fmla="*/ 7 w 218"/>
                <a:gd name="T11" fmla="*/ 109 h 195"/>
                <a:gd name="T12" fmla="*/ 10 w 218"/>
                <a:gd name="T13" fmla="*/ 99 h 195"/>
                <a:gd name="T14" fmla="*/ 12 w 218"/>
                <a:gd name="T15" fmla="*/ 88 h 195"/>
                <a:gd name="T16" fmla="*/ 22 w 218"/>
                <a:gd name="T17" fmla="*/ 84 h 195"/>
                <a:gd name="T18" fmla="*/ 28 w 218"/>
                <a:gd name="T19" fmla="*/ 83 h 195"/>
                <a:gd name="T20" fmla="*/ 38 w 218"/>
                <a:gd name="T21" fmla="*/ 82 h 195"/>
                <a:gd name="T22" fmla="*/ 54 w 218"/>
                <a:gd name="T23" fmla="*/ 76 h 195"/>
                <a:gd name="T24" fmla="*/ 68 w 218"/>
                <a:gd name="T25" fmla="*/ 71 h 195"/>
                <a:gd name="T26" fmla="*/ 72 w 218"/>
                <a:gd name="T27" fmla="*/ 59 h 195"/>
                <a:gd name="T28" fmla="*/ 84 w 218"/>
                <a:gd name="T29" fmla="*/ 53 h 195"/>
                <a:gd name="T30" fmla="*/ 82 w 218"/>
                <a:gd name="T31" fmla="*/ 39 h 195"/>
                <a:gd name="T32" fmla="*/ 97 w 218"/>
                <a:gd name="T33" fmla="*/ 26 h 195"/>
                <a:gd name="T34" fmla="*/ 103 w 218"/>
                <a:gd name="T35" fmla="*/ 15 h 195"/>
                <a:gd name="T36" fmla="*/ 104 w 218"/>
                <a:gd name="T37" fmla="*/ 5 h 195"/>
                <a:gd name="T38" fmla="*/ 119 w 218"/>
                <a:gd name="T39" fmla="*/ 8 h 195"/>
                <a:gd name="T40" fmla="*/ 130 w 218"/>
                <a:gd name="T41" fmla="*/ 8 h 195"/>
                <a:gd name="T42" fmla="*/ 139 w 218"/>
                <a:gd name="T43" fmla="*/ 10 h 195"/>
                <a:gd name="T44" fmla="*/ 143 w 218"/>
                <a:gd name="T45" fmla="*/ 24 h 195"/>
                <a:gd name="T46" fmla="*/ 145 w 218"/>
                <a:gd name="T47" fmla="*/ 35 h 195"/>
                <a:gd name="T48" fmla="*/ 163 w 218"/>
                <a:gd name="T49" fmla="*/ 30 h 195"/>
                <a:gd name="T50" fmla="*/ 171 w 218"/>
                <a:gd name="T51" fmla="*/ 14 h 195"/>
                <a:gd name="T52" fmla="*/ 184 w 218"/>
                <a:gd name="T53" fmla="*/ 21 h 195"/>
                <a:gd name="T54" fmla="*/ 190 w 218"/>
                <a:gd name="T55" fmla="*/ 32 h 195"/>
                <a:gd name="T56" fmla="*/ 194 w 218"/>
                <a:gd name="T57" fmla="*/ 39 h 195"/>
                <a:gd name="T58" fmla="*/ 198 w 218"/>
                <a:gd name="T59" fmla="*/ 52 h 195"/>
                <a:gd name="T60" fmla="*/ 198 w 218"/>
                <a:gd name="T61" fmla="*/ 62 h 195"/>
                <a:gd name="T62" fmla="*/ 209 w 218"/>
                <a:gd name="T63" fmla="*/ 72 h 195"/>
                <a:gd name="T64" fmla="*/ 212 w 218"/>
                <a:gd name="T65" fmla="*/ 86 h 195"/>
                <a:gd name="T66" fmla="*/ 203 w 218"/>
                <a:gd name="T67" fmla="*/ 97 h 195"/>
                <a:gd name="T68" fmla="*/ 194 w 218"/>
                <a:gd name="T69" fmla="*/ 103 h 195"/>
                <a:gd name="T70" fmla="*/ 186 w 218"/>
                <a:gd name="T71" fmla="*/ 108 h 195"/>
                <a:gd name="T72" fmla="*/ 172 w 218"/>
                <a:gd name="T73" fmla="*/ 111 h 195"/>
                <a:gd name="T74" fmla="*/ 171 w 218"/>
                <a:gd name="T75" fmla="*/ 125 h 195"/>
                <a:gd name="T76" fmla="*/ 160 w 218"/>
                <a:gd name="T77" fmla="*/ 127 h 195"/>
                <a:gd name="T78" fmla="*/ 148 w 218"/>
                <a:gd name="T79" fmla="*/ 130 h 195"/>
                <a:gd name="T80" fmla="*/ 137 w 218"/>
                <a:gd name="T81" fmla="*/ 130 h 195"/>
                <a:gd name="T82" fmla="*/ 126 w 218"/>
                <a:gd name="T83" fmla="*/ 130 h 195"/>
                <a:gd name="T84" fmla="*/ 119 w 218"/>
                <a:gd name="T85" fmla="*/ 136 h 195"/>
                <a:gd name="T86" fmla="*/ 126 w 218"/>
                <a:gd name="T87" fmla="*/ 151 h 195"/>
                <a:gd name="T88" fmla="*/ 132 w 218"/>
                <a:gd name="T89" fmla="*/ 163 h 195"/>
                <a:gd name="T90" fmla="*/ 129 w 218"/>
                <a:gd name="T91" fmla="*/ 173 h 195"/>
                <a:gd name="T92" fmla="*/ 137 w 218"/>
                <a:gd name="T93" fmla="*/ 182 h 195"/>
                <a:gd name="T94" fmla="*/ 131 w 218"/>
                <a:gd name="T95" fmla="*/ 192 h 195"/>
                <a:gd name="T96" fmla="*/ 118 w 218"/>
                <a:gd name="T97" fmla="*/ 193 h 195"/>
                <a:gd name="T98" fmla="*/ 113 w 218"/>
                <a:gd name="T99" fmla="*/ 190 h 195"/>
                <a:gd name="T100" fmla="*/ 98 w 218"/>
                <a:gd name="T101" fmla="*/ 186 h 195"/>
                <a:gd name="T102" fmla="*/ 84 w 218"/>
                <a:gd name="T103" fmla="*/ 179 h 195"/>
                <a:gd name="T104" fmla="*/ 62 w 218"/>
                <a:gd name="T105" fmla="*/ 171 h 195"/>
                <a:gd name="T106" fmla="*/ 58 w 218"/>
                <a:gd name="T107" fmla="*/ 183 h 195"/>
                <a:gd name="T108" fmla="*/ 44 w 218"/>
                <a:gd name="T109" fmla="*/ 183 h 195"/>
                <a:gd name="T110" fmla="*/ 33 w 218"/>
                <a:gd name="T111" fmla="*/ 183 h 195"/>
                <a:gd name="T112" fmla="*/ 16 w 218"/>
                <a:gd name="T113" fmla="*/ 183 h 195"/>
                <a:gd name="T114" fmla="*/ 3 w 218"/>
                <a:gd name="T115" fmla="*/ 17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8" h="195">
                  <a:moveTo>
                    <a:pt x="2" y="169"/>
                  </a:moveTo>
                  <a:cubicBezTo>
                    <a:pt x="2" y="167"/>
                    <a:pt x="2" y="166"/>
                    <a:pt x="3" y="164"/>
                  </a:cubicBezTo>
                  <a:cubicBezTo>
                    <a:pt x="3" y="162"/>
                    <a:pt x="0" y="160"/>
                    <a:pt x="4" y="158"/>
                  </a:cubicBezTo>
                  <a:cubicBezTo>
                    <a:pt x="8" y="156"/>
                    <a:pt x="10" y="154"/>
                    <a:pt x="10" y="153"/>
                  </a:cubicBezTo>
                  <a:cubicBezTo>
                    <a:pt x="10" y="151"/>
                    <a:pt x="12" y="149"/>
                    <a:pt x="14" y="147"/>
                  </a:cubicBezTo>
                  <a:cubicBezTo>
                    <a:pt x="17" y="145"/>
                    <a:pt x="18" y="142"/>
                    <a:pt x="18" y="140"/>
                  </a:cubicBezTo>
                  <a:cubicBezTo>
                    <a:pt x="18" y="139"/>
                    <a:pt x="15" y="137"/>
                    <a:pt x="19" y="135"/>
                  </a:cubicBezTo>
                  <a:cubicBezTo>
                    <a:pt x="22" y="133"/>
                    <a:pt x="22" y="133"/>
                    <a:pt x="20" y="129"/>
                  </a:cubicBezTo>
                  <a:cubicBezTo>
                    <a:pt x="18" y="126"/>
                    <a:pt x="21" y="126"/>
                    <a:pt x="19" y="122"/>
                  </a:cubicBezTo>
                  <a:cubicBezTo>
                    <a:pt x="17" y="118"/>
                    <a:pt x="16" y="115"/>
                    <a:pt x="13" y="114"/>
                  </a:cubicBezTo>
                  <a:cubicBezTo>
                    <a:pt x="10" y="114"/>
                    <a:pt x="5" y="114"/>
                    <a:pt x="6" y="112"/>
                  </a:cubicBezTo>
                  <a:cubicBezTo>
                    <a:pt x="7" y="109"/>
                    <a:pt x="7" y="111"/>
                    <a:pt x="7" y="109"/>
                  </a:cubicBezTo>
                  <a:cubicBezTo>
                    <a:pt x="6" y="106"/>
                    <a:pt x="7" y="105"/>
                    <a:pt x="9" y="105"/>
                  </a:cubicBezTo>
                  <a:cubicBezTo>
                    <a:pt x="11" y="104"/>
                    <a:pt x="12" y="102"/>
                    <a:pt x="10" y="99"/>
                  </a:cubicBezTo>
                  <a:cubicBezTo>
                    <a:pt x="8" y="97"/>
                    <a:pt x="12" y="96"/>
                    <a:pt x="11" y="93"/>
                  </a:cubicBezTo>
                  <a:cubicBezTo>
                    <a:pt x="10" y="90"/>
                    <a:pt x="9" y="89"/>
                    <a:pt x="12" y="88"/>
                  </a:cubicBezTo>
                  <a:cubicBezTo>
                    <a:pt x="14" y="86"/>
                    <a:pt x="17" y="87"/>
                    <a:pt x="18" y="85"/>
                  </a:cubicBezTo>
                  <a:cubicBezTo>
                    <a:pt x="19" y="83"/>
                    <a:pt x="22" y="81"/>
                    <a:pt x="22" y="84"/>
                  </a:cubicBezTo>
                  <a:cubicBezTo>
                    <a:pt x="22" y="87"/>
                    <a:pt x="23" y="89"/>
                    <a:pt x="25" y="88"/>
                  </a:cubicBezTo>
                  <a:cubicBezTo>
                    <a:pt x="27" y="86"/>
                    <a:pt x="26" y="83"/>
                    <a:pt x="28" y="83"/>
                  </a:cubicBezTo>
                  <a:cubicBezTo>
                    <a:pt x="30" y="83"/>
                    <a:pt x="32" y="83"/>
                    <a:pt x="33" y="81"/>
                  </a:cubicBezTo>
                  <a:cubicBezTo>
                    <a:pt x="33" y="80"/>
                    <a:pt x="36" y="81"/>
                    <a:pt x="38" y="82"/>
                  </a:cubicBezTo>
                  <a:cubicBezTo>
                    <a:pt x="39" y="83"/>
                    <a:pt x="41" y="82"/>
                    <a:pt x="44" y="80"/>
                  </a:cubicBezTo>
                  <a:cubicBezTo>
                    <a:pt x="47" y="77"/>
                    <a:pt x="49" y="76"/>
                    <a:pt x="54" y="76"/>
                  </a:cubicBezTo>
                  <a:cubicBezTo>
                    <a:pt x="58" y="77"/>
                    <a:pt x="58" y="81"/>
                    <a:pt x="60" y="79"/>
                  </a:cubicBezTo>
                  <a:cubicBezTo>
                    <a:pt x="62" y="78"/>
                    <a:pt x="65" y="74"/>
                    <a:pt x="68" y="71"/>
                  </a:cubicBezTo>
                  <a:cubicBezTo>
                    <a:pt x="71" y="68"/>
                    <a:pt x="75" y="67"/>
                    <a:pt x="75" y="64"/>
                  </a:cubicBezTo>
                  <a:cubicBezTo>
                    <a:pt x="75" y="62"/>
                    <a:pt x="70" y="62"/>
                    <a:pt x="72" y="59"/>
                  </a:cubicBezTo>
                  <a:cubicBezTo>
                    <a:pt x="74" y="56"/>
                    <a:pt x="73" y="54"/>
                    <a:pt x="77" y="54"/>
                  </a:cubicBezTo>
                  <a:cubicBezTo>
                    <a:pt x="80" y="55"/>
                    <a:pt x="84" y="54"/>
                    <a:pt x="84" y="53"/>
                  </a:cubicBezTo>
                  <a:cubicBezTo>
                    <a:pt x="84" y="52"/>
                    <a:pt x="81" y="47"/>
                    <a:pt x="80" y="45"/>
                  </a:cubicBezTo>
                  <a:cubicBezTo>
                    <a:pt x="78" y="43"/>
                    <a:pt x="78" y="41"/>
                    <a:pt x="82" y="39"/>
                  </a:cubicBezTo>
                  <a:cubicBezTo>
                    <a:pt x="87" y="36"/>
                    <a:pt x="88" y="34"/>
                    <a:pt x="90" y="31"/>
                  </a:cubicBezTo>
                  <a:cubicBezTo>
                    <a:pt x="93" y="28"/>
                    <a:pt x="96" y="27"/>
                    <a:pt x="97" y="26"/>
                  </a:cubicBezTo>
                  <a:cubicBezTo>
                    <a:pt x="97" y="24"/>
                    <a:pt x="97" y="21"/>
                    <a:pt x="99" y="19"/>
                  </a:cubicBezTo>
                  <a:cubicBezTo>
                    <a:pt x="102" y="18"/>
                    <a:pt x="103" y="18"/>
                    <a:pt x="103" y="15"/>
                  </a:cubicBezTo>
                  <a:cubicBezTo>
                    <a:pt x="103" y="13"/>
                    <a:pt x="105" y="12"/>
                    <a:pt x="104" y="10"/>
                  </a:cubicBezTo>
                  <a:cubicBezTo>
                    <a:pt x="103" y="8"/>
                    <a:pt x="101" y="7"/>
                    <a:pt x="104" y="5"/>
                  </a:cubicBezTo>
                  <a:cubicBezTo>
                    <a:pt x="108" y="3"/>
                    <a:pt x="108" y="0"/>
                    <a:pt x="111" y="2"/>
                  </a:cubicBezTo>
                  <a:cubicBezTo>
                    <a:pt x="114" y="4"/>
                    <a:pt x="117" y="6"/>
                    <a:pt x="119" y="8"/>
                  </a:cubicBezTo>
                  <a:cubicBezTo>
                    <a:pt x="120" y="10"/>
                    <a:pt x="119" y="12"/>
                    <a:pt x="124" y="11"/>
                  </a:cubicBezTo>
                  <a:cubicBezTo>
                    <a:pt x="129" y="10"/>
                    <a:pt x="128" y="7"/>
                    <a:pt x="130" y="8"/>
                  </a:cubicBezTo>
                  <a:cubicBezTo>
                    <a:pt x="132" y="8"/>
                    <a:pt x="133" y="8"/>
                    <a:pt x="135" y="7"/>
                  </a:cubicBezTo>
                  <a:cubicBezTo>
                    <a:pt x="137" y="6"/>
                    <a:pt x="139" y="7"/>
                    <a:pt x="139" y="10"/>
                  </a:cubicBezTo>
                  <a:cubicBezTo>
                    <a:pt x="139" y="12"/>
                    <a:pt x="141" y="18"/>
                    <a:pt x="142" y="18"/>
                  </a:cubicBezTo>
                  <a:cubicBezTo>
                    <a:pt x="143" y="19"/>
                    <a:pt x="144" y="21"/>
                    <a:pt x="143" y="24"/>
                  </a:cubicBezTo>
                  <a:cubicBezTo>
                    <a:pt x="143" y="27"/>
                    <a:pt x="142" y="28"/>
                    <a:pt x="143" y="31"/>
                  </a:cubicBezTo>
                  <a:cubicBezTo>
                    <a:pt x="145" y="33"/>
                    <a:pt x="144" y="36"/>
                    <a:pt x="145" y="35"/>
                  </a:cubicBezTo>
                  <a:cubicBezTo>
                    <a:pt x="147" y="34"/>
                    <a:pt x="148" y="29"/>
                    <a:pt x="152" y="32"/>
                  </a:cubicBezTo>
                  <a:cubicBezTo>
                    <a:pt x="157" y="35"/>
                    <a:pt x="160" y="32"/>
                    <a:pt x="163" y="30"/>
                  </a:cubicBezTo>
                  <a:cubicBezTo>
                    <a:pt x="165" y="27"/>
                    <a:pt x="163" y="24"/>
                    <a:pt x="166" y="21"/>
                  </a:cubicBezTo>
                  <a:cubicBezTo>
                    <a:pt x="169" y="18"/>
                    <a:pt x="170" y="16"/>
                    <a:pt x="171" y="14"/>
                  </a:cubicBezTo>
                  <a:cubicBezTo>
                    <a:pt x="173" y="12"/>
                    <a:pt x="175" y="12"/>
                    <a:pt x="177" y="14"/>
                  </a:cubicBezTo>
                  <a:cubicBezTo>
                    <a:pt x="179" y="16"/>
                    <a:pt x="184" y="19"/>
                    <a:pt x="184" y="21"/>
                  </a:cubicBezTo>
                  <a:cubicBezTo>
                    <a:pt x="184" y="24"/>
                    <a:pt x="185" y="27"/>
                    <a:pt x="186" y="30"/>
                  </a:cubicBezTo>
                  <a:cubicBezTo>
                    <a:pt x="186" y="30"/>
                    <a:pt x="188" y="31"/>
                    <a:pt x="190" y="32"/>
                  </a:cubicBezTo>
                  <a:cubicBezTo>
                    <a:pt x="190" y="33"/>
                    <a:pt x="190" y="33"/>
                    <a:pt x="190" y="33"/>
                  </a:cubicBezTo>
                  <a:cubicBezTo>
                    <a:pt x="188" y="36"/>
                    <a:pt x="191" y="37"/>
                    <a:pt x="194" y="39"/>
                  </a:cubicBezTo>
                  <a:cubicBezTo>
                    <a:pt x="196" y="42"/>
                    <a:pt x="194" y="44"/>
                    <a:pt x="195" y="46"/>
                  </a:cubicBezTo>
                  <a:cubicBezTo>
                    <a:pt x="196" y="49"/>
                    <a:pt x="198" y="49"/>
                    <a:pt x="198" y="52"/>
                  </a:cubicBezTo>
                  <a:cubicBezTo>
                    <a:pt x="198" y="55"/>
                    <a:pt x="198" y="54"/>
                    <a:pt x="197" y="57"/>
                  </a:cubicBezTo>
                  <a:cubicBezTo>
                    <a:pt x="196" y="60"/>
                    <a:pt x="196" y="61"/>
                    <a:pt x="198" y="62"/>
                  </a:cubicBezTo>
                  <a:cubicBezTo>
                    <a:pt x="200" y="64"/>
                    <a:pt x="202" y="67"/>
                    <a:pt x="203" y="68"/>
                  </a:cubicBezTo>
                  <a:cubicBezTo>
                    <a:pt x="205" y="68"/>
                    <a:pt x="211" y="68"/>
                    <a:pt x="209" y="72"/>
                  </a:cubicBezTo>
                  <a:cubicBezTo>
                    <a:pt x="207" y="75"/>
                    <a:pt x="206" y="76"/>
                    <a:pt x="212" y="79"/>
                  </a:cubicBezTo>
                  <a:cubicBezTo>
                    <a:pt x="218" y="82"/>
                    <a:pt x="213" y="84"/>
                    <a:pt x="212" y="86"/>
                  </a:cubicBezTo>
                  <a:cubicBezTo>
                    <a:pt x="211" y="88"/>
                    <a:pt x="209" y="91"/>
                    <a:pt x="207" y="91"/>
                  </a:cubicBezTo>
                  <a:cubicBezTo>
                    <a:pt x="205" y="91"/>
                    <a:pt x="205" y="94"/>
                    <a:pt x="203" y="97"/>
                  </a:cubicBezTo>
                  <a:cubicBezTo>
                    <a:pt x="202" y="99"/>
                    <a:pt x="200" y="98"/>
                    <a:pt x="196" y="97"/>
                  </a:cubicBezTo>
                  <a:cubicBezTo>
                    <a:pt x="193" y="96"/>
                    <a:pt x="193" y="100"/>
                    <a:pt x="194" y="103"/>
                  </a:cubicBezTo>
                  <a:cubicBezTo>
                    <a:pt x="195" y="105"/>
                    <a:pt x="194" y="108"/>
                    <a:pt x="191" y="108"/>
                  </a:cubicBezTo>
                  <a:cubicBezTo>
                    <a:pt x="189" y="107"/>
                    <a:pt x="187" y="106"/>
                    <a:pt x="186" y="108"/>
                  </a:cubicBezTo>
                  <a:cubicBezTo>
                    <a:pt x="185" y="111"/>
                    <a:pt x="179" y="113"/>
                    <a:pt x="177" y="114"/>
                  </a:cubicBezTo>
                  <a:cubicBezTo>
                    <a:pt x="175" y="115"/>
                    <a:pt x="175" y="112"/>
                    <a:pt x="172" y="111"/>
                  </a:cubicBezTo>
                  <a:cubicBezTo>
                    <a:pt x="169" y="111"/>
                    <a:pt x="169" y="113"/>
                    <a:pt x="169" y="117"/>
                  </a:cubicBezTo>
                  <a:cubicBezTo>
                    <a:pt x="170" y="120"/>
                    <a:pt x="171" y="122"/>
                    <a:pt x="171" y="125"/>
                  </a:cubicBezTo>
                  <a:cubicBezTo>
                    <a:pt x="171" y="128"/>
                    <a:pt x="167" y="127"/>
                    <a:pt x="165" y="128"/>
                  </a:cubicBezTo>
                  <a:cubicBezTo>
                    <a:pt x="162" y="129"/>
                    <a:pt x="161" y="126"/>
                    <a:pt x="160" y="127"/>
                  </a:cubicBezTo>
                  <a:cubicBezTo>
                    <a:pt x="159" y="128"/>
                    <a:pt x="155" y="129"/>
                    <a:pt x="152" y="128"/>
                  </a:cubicBezTo>
                  <a:cubicBezTo>
                    <a:pt x="148" y="126"/>
                    <a:pt x="148" y="128"/>
                    <a:pt x="148" y="130"/>
                  </a:cubicBezTo>
                  <a:cubicBezTo>
                    <a:pt x="147" y="131"/>
                    <a:pt x="145" y="132"/>
                    <a:pt x="142" y="130"/>
                  </a:cubicBezTo>
                  <a:cubicBezTo>
                    <a:pt x="138" y="128"/>
                    <a:pt x="138" y="132"/>
                    <a:pt x="137" y="130"/>
                  </a:cubicBezTo>
                  <a:cubicBezTo>
                    <a:pt x="135" y="127"/>
                    <a:pt x="133" y="127"/>
                    <a:pt x="132" y="128"/>
                  </a:cubicBezTo>
                  <a:cubicBezTo>
                    <a:pt x="130" y="130"/>
                    <a:pt x="128" y="132"/>
                    <a:pt x="126" y="130"/>
                  </a:cubicBezTo>
                  <a:cubicBezTo>
                    <a:pt x="124" y="127"/>
                    <a:pt x="124" y="130"/>
                    <a:pt x="123" y="133"/>
                  </a:cubicBezTo>
                  <a:cubicBezTo>
                    <a:pt x="122" y="137"/>
                    <a:pt x="120" y="134"/>
                    <a:pt x="119" y="136"/>
                  </a:cubicBezTo>
                  <a:cubicBezTo>
                    <a:pt x="117" y="139"/>
                    <a:pt x="116" y="139"/>
                    <a:pt x="116" y="143"/>
                  </a:cubicBezTo>
                  <a:cubicBezTo>
                    <a:pt x="116" y="148"/>
                    <a:pt x="122" y="150"/>
                    <a:pt x="126" y="151"/>
                  </a:cubicBezTo>
                  <a:cubicBezTo>
                    <a:pt x="131" y="153"/>
                    <a:pt x="129" y="155"/>
                    <a:pt x="130" y="157"/>
                  </a:cubicBezTo>
                  <a:cubicBezTo>
                    <a:pt x="131" y="159"/>
                    <a:pt x="134" y="161"/>
                    <a:pt x="132" y="163"/>
                  </a:cubicBezTo>
                  <a:cubicBezTo>
                    <a:pt x="130" y="165"/>
                    <a:pt x="131" y="166"/>
                    <a:pt x="133" y="170"/>
                  </a:cubicBezTo>
                  <a:cubicBezTo>
                    <a:pt x="135" y="174"/>
                    <a:pt x="131" y="173"/>
                    <a:pt x="129" y="173"/>
                  </a:cubicBezTo>
                  <a:cubicBezTo>
                    <a:pt x="127" y="173"/>
                    <a:pt x="128" y="175"/>
                    <a:pt x="128" y="177"/>
                  </a:cubicBezTo>
                  <a:cubicBezTo>
                    <a:pt x="129" y="179"/>
                    <a:pt x="131" y="182"/>
                    <a:pt x="137" y="182"/>
                  </a:cubicBezTo>
                  <a:cubicBezTo>
                    <a:pt x="142" y="182"/>
                    <a:pt x="139" y="188"/>
                    <a:pt x="136" y="188"/>
                  </a:cubicBezTo>
                  <a:cubicBezTo>
                    <a:pt x="132" y="188"/>
                    <a:pt x="132" y="190"/>
                    <a:pt x="131" y="192"/>
                  </a:cubicBezTo>
                  <a:cubicBezTo>
                    <a:pt x="130" y="194"/>
                    <a:pt x="127" y="195"/>
                    <a:pt x="124" y="193"/>
                  </a:cubicBezTo>
                  <a:cubicBezTo>
                    <a:pt x="122" y="192"/>
                    <a:pt x="120" y="193"/>
                    <a:pt x="118" y="193"/>
                  </a:cubicBezTo>
                  <a:cubicBezTo>
                    <a:pt x="118" y="193"/>
                    <a:pt x="118" y="193"/>
                    <a:pt x="118" y="192"/>
                  </a:cubicBezTo>
                  <a:cubicBezTo>
                    <a:pt x="118" y="190"/>
                    <a:pt x="116" y="190"/>
                    <a:pt x="113" y="190"/>
                  </a:cubicBezTo>
                  <a:cubicBezTo>
                    <a:pt x="109" y="189"/>
                    <a:pt x="107" y="188"/>
                    <a:pt x="105" y="188"/>
                  </a:cubicBezTo>
                  <a:cubicBezTo>
                    <a:pt x="103" y="189"/>
                    <a:pt x="100" y="188"/>
                    <a:pt x="98" y="186"/>
                  </a:cubicBezTo>
                  <a:cubicBezTo>
                    <a:pt x="97" y="183"/>
                    <a:pt x="95" y="182"/>
                    <a:pt x="91" y="182"/>
                  </a:cubicBezTo>
                  <a:cubicBezTo>
                    <a:pt x="86" y="182"/>
                    <a:pt x="86" y="182"/>
                    <a:pt x="84" y="179"/>
                  </a:cubicBezTo>
                  <a:cubicBezTo>
                    <a:pt x="82" y="176"/>
                    <a:pt x="81" y="177"/>
                    <a:pt x="73" y="176"/>
                  </a:cubicBezTo>
                  <a:cubicBezTo>
                    <a:pt x="65" y="175"/>
                    <a:pt x="65" y="172"/>
                    <a:pt x="62" y="171"/>
                  </a:cubicBezTo>
                  <a:cubicBezTo>
                    <a:pt x="59" y="170"/>
                    <a:pt x="56" y="175"/>
                    <a:pt x="56" y="177"/>
                  </a:cubicBezTo>
                  <a:cubicBezTo>
                    <a:pt x="56" y="180"/>
                    <a:pt x="58" y="182"/>
                    <a:pt x="58" y="183"/>
                  </a:cubicBezTo>
                  <a:cubicBezTo>
                    <a:pt x="57" y="185"/>
                    <a:pt x="53" y="184"/>
                    <a:pt x="51" y="183"/>
                  </a:cubicBezTo>
                  <a:cubicBezTo>
                    <a:pt x="48" y="182"/>
                    <a:pt x="46" y="184"/>
                    <a:pt x="44" y="183"/>
                  </a:cubicBezTo>
                  <a:cubicBezTo>
                    <a:pt x="41" y="183"/>
                    <a:pt x="41" y="180"/>
                    <a:pt x="39" y="182"/>
                  </a:cubicBezTo>
                  <a:cubicBezTo>
                    <a:pt x="36" y="184"/>
                    <a:pt x="34" y="184"/>
                    <a:pt x="33" y="183"/>
                  </a:cubicBezTo>
                  <a:cubicBezTo>
                    <a:pt x="32" y="182"/>
                    <a:pt x="29" y="179"/>
                    <a:pt x="26" y="180"/>
                  </a:cubicBezTo>
                  <a:cubicBezTo>
                    <a:pt x="24" y="181"/>
                    <a:pt x="19" y="185"/>
                    <a:pt x="16" y="183"/>
                  </a:cubicBezTo>
                  <a:cubicBezTo>
                    <a:pt x="13" y="181"/>
                    <a:pt x="11" y="177"/>
                    <a:pt x="9" y="176"/>
                  </a:cubicBezTo>
                  <a:cubicBezTo>
                    <a:pt x="7" y="175"/>
                    <a:pt x="6" y="173"/>
                    <a:pt x="3" y="170"/>
                  </a:cubicBezTo>
                  <a:cubicBezTo>
                    <a:pt x="2" y="169"/>
                    <a:pt x="2" y="169"/>
                    <a:pt x="2" y="169"/>
                  </a:cubicBez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3756" y="2374"/>
              <a:ext cx="633" cy="844"/>
            </a:xfrm>
            <a:custGeom>
              <a:avLst/>
              <a:gdLst>
                <a:gd name="T0" fmla="*/ 3 w 130"/>
                <a:gd name="T1" fmla="*/ 142 h 173"/>
                <a:gd name="T2" fmla="*/ 7 w 130"/>
                <a:gd name="T3" fmla="*/ 126 h 173"/>
                <a:gd name="T4" fmla="*/ 15 w 130"/>
                <a:gd name="T5" fmla="*/ 111 h 173"/>
                <a:gd name="T6" fmla="*/ 24 w 130"/>
                <a:gd name="T7" fmla="*/ 104 h 173"/>
                <a:gd name="T8" fmla="*/ 25 w 130"/>
                <a:gd name="T9" fmla="*/ 88 h 173"/>
                <a:gd name="T10" fmla="*/ 28 w 130"/>
                <a:gd name="T11" fmla="*/ 70 h 173"/>
                <a:gd name="T12" fmla="*/ 20 w 130"/>
                <a:gd name="T13" fmla="*/ 43 h 173"/>
                <a:gd name="T14" fmla="*/ 18 w 130"/>
                <a:gd name="T15" fmla="*/ 24 h 173"/>
                <a:gd name="T16" fmla="*/ 32 w 130"/>
                <a:gd name="T17" fmla="*/ 10 h 173"/>
                <a:gd name="T18" fmla="*/ 50 w 130"/>
                <a:gd name="T19" fmla="*/ 3 h 173"/>
                <a:gd name="T20" fmla="*/ 61 w 130"/>
                <a:gd name="T21" fmla="*/ 11 h 173"/>
                <a:gd name="T22" fmla="*/ 72 w 130"/>
                <a:gd name="T23" fmla="*/ 10 h 173"/>
                <a:gd name="T24" fmla="*/ 80 w 130"/>
                <a:gd name="T25" fmla="*/ 11 h 173"/>
                <a:gd name="T26" fmla="*/ 86 w 130"/>
                <a:gd name="T27" fmla="*/ 12 h 173"/>
                <a:gd name="T28" fmla="*/ 92 w 130"/>
                <a:gd name="T29" fmla="*/ 24 h 173"/>
                <a:gd name="T30" fmla="*/ 104 w 130"/>
                <a:gd name="T31" fmla="*/ 40 h 173"/>
                <a:gd name="T32" fmla="*/ 95 w 130"/>
                <a:gd name="T33" fmla="*/ 50 h 173"/>
                <a:gd name="T34" fmla="*/ 95 w 130"/>
                <a:gd name="T35" fmla="*/ 62 h 173"/>
                <a:gd name="T36" fmla="*/ 90 w 130"/>
                <a:gd name="T37" fmla="*/ 75 h 173"/>
                <a:gd name="T38" fmla="*/ 104 w 130"/>
                <a:gd name="T39" fmla="*/ 103 h 173"/>
                <a:gd name="T40" fmla="*/ 105 w 130"/>
                <a:gd name="T41" fmla="*/ 116 h 173"/>
                <a:gd name="T42" fmla="*/ 118 w 130"/>
                <a:gd name="T43" fmla="*/ 112 h 173"/>
                <a:gd name="T44" fmla="*/ 127 w 130"/>
                <a:gd name="T45" fmla="*/ 121 h 173"/>
                <a:gd name="T46" fmla="*/ 126 w 130"/>
                <a:gd name="T47" fmla="*/ 135 h 173"/>
                <a:gd name="T48" fmla="*/ 121 w 130"/>
                <a:gd name="T49" fmla="*/ 145 h 173"/>
                <a:gd name="T50" fmla="*/ 106 w 130"/>
                <a:gd name="T51" fmla="*/ 154 h 173"/>
                <a:gd name="T52" fmla="*/ 96 w 130"/>
                <a:gd name="T53" fmla="*/ 161 h 173"/>
                <a:gd name="T54" fmla="*/ 88 w 130"/>
                <a:gd name="T55" fmla="*/ 155 h 173"/>
                <a:gd name="T56" fmla="*/ 77 w 130"/>
                <a:gd name="T57" fmla="*/ 157 h 173"/>
                <a:gd name="T58" fmla="*/ 67 w 130"/>
                <a:gd name="T59" fmla="*/ 148 h 173"/>
                <a:gd name="T60" fmla="*/ 59 w 130"/>
                <a:gd name="T61" fmla="*/ 152 h 173"/>
                <a:gd name="T62" fmla="*/ 51 w 130"/>
                <a:gd name="T63" fmla="*/ 169 h 173"/>
                <a:gd name="T64" fmla="*/ 45 w 130"/>
                <a:gd name="T65" fmla="*/ 158 h 173"/>
                <a:gd name="T66" fmla="*/ 32 w 130"/>
                <a:gd name="T67" fmla="*/ 151 h 173"/>
                <a:gd name="T68" fmla="*/ 24 w 130"/>
                <a:gd name="T69" fmla="*/ 167 h 173"/>
                <a:gd name="T70" fmla="*/ 6 w 130"/>
                <a:gd name="T71" fmla="*/ 172 h 173"/>
                <a:gd name="T72" fmla="*/ 4 w 130"/>
                <a:gd name="T73" fmla="*/ 161 h 173"/>
                <a:gd name="T74" fmla="*/ 0 w 130"/>
                <a:gd name="T75" fmla="*/ 14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0" h="173">
                  <a:moveTo>
                    <a:pt x="0" y="146"/>
                  </a:moveTo>
                  <a:cubicBezTo>
                    <a:pt x="1" y="144"/>
                    <a:pt x="3" y="142"/>
                    <a:pt x="3" y="142"/>
                  </a:cubicBezTo>
                  <a:cubicBezTo>
                    <a:pt x="3" y="139"/>
                    <a:pt x="2" y="136"/>
                    <a:pt x="5" y="134"/>
                  </a:cubicBezTo>
                  <a:cubicBezTo>
                    <a:pt x="9" y="132"/>
                    <a:pt x="7" y="128"/>
                    <a:pt x="7" y="126"/>
                  </a:cubicBezTo>
                  <a:cubicBezTo>
                    <a:pt x="7" y="125"/>
                    <a:pt x="10" y="121"/>
                    <a:pt x="13" y="119"/>
                  </a:cubicBezTo>
                  <a:cubicBezTo>
                    <a:pt x="16" y="116"/>
                    <a:pt x="16" y="114"/>
                    <a:pt x="15" y="111"/>
                  </a:cubicBezTo>
                  <a:cubicBezTo>
                    <a:pt x="14" y="109"/>
                    <a:pt x="19" y="114"/>
                    <a:pt x="22" y="113"/>
                  </a:cubicBezTo>
                  <a:cubicBezTo>
                    <a:pt x="24" y="111"/>
                    <a:pt x="26" y="107"/>
                    <a:pt x="24" y="104"/>
                  </a:cubicBezTo>
                  <a:cubicBezTo>
                    <a:pt x="21" y="100"/>
                    <a:pt x="19" y="98"/>
                    <a:pt x="22" y="95"/>
                  </a:cubicBezTo>
                  <a:cubicBezTo>
                    <a:pt x="25" y="92"/>
                    <a:pt x="27" y="91"/>
                    <a:pt x="25" y="88"/>
                  </a:cubicBezTo>
                  <a:cubicBezTo>
                    <a:pt x="22" y="85"/>
                    <a:pt x="16" y="83"/>
                    <a:pt x="19" y="78"/>
                  </a:cubicBezTo>
                  <a:cubicBezTo>
                    <a:pt x="21" y="73"/>
                    <a:pt x="27" y="74"/>
                    <a:pt x="28" y="70"/>
                  </a:cubicBezTo>
                  <a:cubicBezTo>
                    <a:pt x="28" y="65"/>
                    <a:pt x="31" y="59"/>
                    <a:pt x="28" y="54"/>
                  </a:cubicBezTo>
                  <a:cubicBezTo>
                    <a:pt x="24" y="49"/>
                    <a:pt x="24" y="46"/>
                    <a:pt x="20" y="43"/>
                  </a:cubicBezTo>
                  <a:cubicBezTo>
                    <a:pt x="17" y="39"/>
                    <a:pt x="9" y="34"/>
                    <a:pt x="10" y="31"/>
                  </a:cubicBezTo>
                  <a:cubicBezTo>
                    <a:pt x="11" y="28"/>
                    <a:pt x="14" y="24"/>
                    <a:pt x="18" y="24"/>
                  </a:cubicBezTo>
                  <a:cubicBezTo>
                    <a:pt x="23" y="24"/>
                    <a:pt x="31" y="22"/>
                    <a:pt x="29" y="20"/>
                  </a:cubicBezTo>
                  <a:cubicBezTo>
                    <a:pt x="27" y="17"/>
                    <a:pt x="28" y="13"/>
                    <a:pt x="32" y="10"/>
                  </a:cubicBezTo>
                  <a:cubicBezTo>
                    <a:pt x="36" y="8"/>
                    <a:pt x="38" y="10"/>
                    <a:pt x="40" y="8"/>
                  </a:cubicBezTo>
                  <a:cubicBezTo>
                    <a:pt x="43" y="5"/>
                    <a:pt x="47" y="0"/>
                    <a:pt x="50" y="3"/>
                  </a:cubicBezTo>
                  <a:cubicBezTo>
                    <a:pt x="54" y="7"/>
                    <a:pt x="53" y="8"/>
                    <a:pt x="56" y="8"/>
                  </a:cubicBezTo>
                  <a:cubicBezTo>
                    <a:pt x="58" y="8"/>
                    <a:pt x="60" y="9"/>
                    <a:pt x="61" y="11"/>
                  </a:cubicBezTo>
                  <a:cubicBezTo>
                    <a:pt x="63" y="14"/>
                    <a:pt x="63" y="8"/>
                    <a:pt x="65" y="10"/>
                  </a:cubicBezTo>
                  <a:cubicBezTo>
                    <a:pt x="67" y="11"/>
                    <a:pt x="70" y="11"/>
                    <a:pt x="72" y="10"/>
                  </a:cubicBezTo>
                  <a:cubicBezTo>
                    <a:pt x="73" y="8"/>
                    <a:pt x="74" y="13"/>
                    <a:pt x="76" y="14"/>
                  </a:cubicBezTo>
                  <a:cubicBezTo>
                    <a:pt x="78" y="15"/>
                    <a:pt x="80" y="13"/>
                    <a:pt x="80" y="11"/>
                  </a:cubicBezTo>
                  <a:cubicBezTo>
                    <a:pt x="80" y="10"/>
                    <a:pt x="83" y="7"/>
                    <a:pt x="83" y="7"/>
                  </a:cubicBezTo>
                  <a:cubicBezTo>
                    <a:pt x="83" y="6"/>
                    <a:pt x="85" y="10"/>
                    <a:pt x="86" y="12"/>
                  </a:cubicBezTo>
                  <a:cubicBezTo>
                    <a:pt x="87" y="14"/>
                    <a:pt x="90" y="13"/>
                    <a:pt x="90" y="17"/>
                  </a:cubicBezTo>
                  <a:cubicBezTo>
                    <a:pt x="91" y="20"/>
                    <a:pt x="89" y="22"/>
                    <a:pt x="92" y="24"/>
                  </a:cubicBezTo>
                  <a:cubicBezTo>
                    <a:pt x="95" y="26"/>
                    <a:pt x="104" y="24"/>
                    <a:pt x="104" y="29"/>
                  </a:cubicBezTo>
                  <a:cubicBezTo>
                    <a:pt x="104" y="34"/>
                    <a:pt x="105" y="38"/>
                    <a:pt x="104" y="40"/>
                  </a:cubicBezTo>
                  <a:cubicBezTo>
                    <a:pt x="103" y="41"/>
                    <a:pt x="97" y="42"/>
                    <a:pt x="95" y="43"/>
                  </a:cubicBezTo>
                  <a:cubicBezTo>
                    <a:pt x="94" y="44"/>
                    <a:pt x="92" y="46"/>
                    <a:pt x="95" y="50"/>
                  </a:cubicBezTo>
                  <a:cubicBezTo>
                    <a:pt x="95" y="50"/>
                    <a:pt x="95" y="50"/>
                    <a:pt x="95" y="50"/>
                  </a:cubicBezTo>
                  <a:cubicBezTo>
                    <a:pt x="93" y="51"/>
                    <a:pt x="93" y="57"/>
                    <a:pt x="95" y="62"/>
                  </a:cubicBezTo>
                  <a:cubicBezTo>
                    <a:pt x="97" y="67"/>
                    <a:pt x="94" y="67"/>
                    <a:pt x="90" y="67"/>
                  </a:cubicBezTo>
                  <a:cubicBezTo>
                    <a:pt x="86" y="67"/>
                    <a:pt x="89" y="72"/>
                    <a:pt x="90" y="75"/>
                  </a:cubicBezTo>
                  <a:cubicBezTo>
                    <a:pt x="91" y="79"/>
                    <a:pt x="86" y="81"/>
                    <a:pt x="90" y="85"/>
                  </a:cubicBezTo>
                  <a:cubicBezTo>
                    <a:pt x="94" y="89"/>
                    <a:pt x="100" y="98"/>
                    <a:pt x="104" y="103"/>
                  </a:cubicBezTo>
                  <a:cubicBezTo>
                    <a:pt x="109" y="108"/>
                    <a:pt x="103" y="108"/>
                    <a:pt x="99" y="112"/>
                  </a:cubicBezTo>
                  <a:cubicBezTo>
                    <a:pt x="96" y="117"/>
                    <a:pt x="102" y="115"/>
                    <a:pt x="105" y="116"/>
                  </a:cubicBezTo>
                  <a:cubicBezTo>
                    <a:pt x="108" y="116"/>
                    <a:pt x="109" y="115"/>
                    <a:pt x="112" y="114"/>
                  </a:cubicBezTo>
                  <a:cubicBezTo>
                    <a:pt x="115" y="113"/>
                    <a:pt x="114" y="113"/>
                    <a:pt x="118" y="112"/>
                  </a:cubicBezTo>
                  <a:cubicBezTo>
                    <a:pt x="122" y="111"/>
                    <a:pt x="124" y="113"/>
                    <a:pt x="124" y="116"/>
                  </a:cubicBezTo>
                  <a:cubicBezTo>
                    <a:pt x="125" y="120"/>
                    <a:pt x="123" y="122"/>
                    <a:pt x="127" y="121"/>
                  </a:cubicBezTo>
                  <a:cubicBezTo>
                    <a:pt x="130" y="121"/>
                    <a:pt x="130" y="126"/>
                    <a:pt x="130" y="129"/>
                  </a:cubicBezTo>
                  <a:cubicBezTo>
                    <a:pt x="129" y="132"/>
                    <a:pt x="128" y="132"/>
                    <a:pt x="126" y="135"/>
                  </a:cubicBezTo>
                  <a:cubicBezTo>
                    <a:pt x="125" y="138"/>
                    <a:pt x="125" y="138"/>
                    <a:pt x="123" y="141"/>
                  </a:cubicBezTo>
                  <a:cubicBezTo>
                    <a:pt x="121" y="144"/>
                    <a:pt x="123" y="145"/>
                    <a:pt x="121" y="145"/>
                  </a:cubicBezTo>
                  <a:cubicBezTo>
                    <a:pt x="118" y="145"/>
                    <a:pt x="116" y="150"/>
                    <a:pt x="115" y="152"/>
                  </a:cubicBezTo>
                  <a:cubicBezTo>
                    <a:pt x="113" y="155"/>
                    <a:pt x="107" y="152"/>
                    <a:pt x="106" y="154"/>
                  </a:cubicBezTo>
                  <a:cubicBezTo>
                    <a:pt x="105" y="155"/>
                    <a:pt x="102" y="159"/>
                    <a:pt x="98" y="163"/>
                  </a:cubicBezTo>
                  <a:cubicBezTo>
                    <a:pt x="98" y="162"/>
                    <a:pt x="98" y="162"/>
                    <a:pt x="96" y="161"/>
                  </a:cubicBezTo>
                  <a:cubicBezTo>
                    <a:pt x="93" y="160"/>
                    <a:pt x="93" y="158"/>
                    <a:pt x="91" y="157"/>
                  </a:cubicBezTo>
                  <a:cubicBezTo>
                    <a:pt x="89" y="157"/>
                    <a:pt x="88" y="157"/>
                    <a:pt x="88" y="155"/>
                  </a:cubicBezTo>
                  <a:cubicBezTo>
                    <a:pt x="88" y="152"/>
                    <a:pt x="83" y="151"/>
                    <a:pt x="83" y="153"/>
                  </a:cubicBezTo>
                  <a:cubicBezTo>
                    <a:pt x="83" y="155"/>
                    <a:pt x="81" y="158"/>
                    <a:pt x="77" y="157"/>
                  </a:cubicBezTo>
                  <a:cubicBezTo>
                    <a:pt x="73" y="156"/>
                    <a:pt x="74" y="154"/>
                    <a:pt x="74" y="150"/>
                  </a:cubicBezTo>
                  <a:cubicBezTo>
                    <a:pt x="73" y="146"/>
                    <a:pt x="71" y="146"/>
                    <a:pt x="67" y="148"/>
                  </a:cubicBezTo>
                  <a:cubicBezTo>
                    <a:pt x="63" y="150"/>
                    <a:pt x="65" y="149"/>
                    <a:pt x="62" y="152"/>
                  </a:cubicBezTo>
                  <a:cubicBezTo>
                    <a:pt x="60" y="155"/>
                    <a:pt x="61" y="152"/>
                    <a:pt x="59" y="152"/>
                  </a:cubicBezTo>
                  <a:cubicBezTo>
                    <a:pt x="57" y="152"/>
                    <a:pt x="54" y="156"/>
                    <a:pt x="54" y="159"/>
                  </a:cubicBezTo>
                  <a:cubicBezTo>
                    <a:pt x="54" y="161"/>
                    <a:pt x="52" y="166"/>
                    <a:pt x="51" y="169"/>
                  </a:cubicBezTo>
                  <a:cubicBezTo>
                    <a:pt x="49" y="168"/>
                    <a:pt x="47" y="167"/>
                    <a:pt x="47" y="167"/>
                  </a:cubicBezTo>
                  <a:cubicBezTo>
                    <a:pt x="46" y="164"/>
                    <a:pt x="45" y="161"/>
                    <a:pt x="45" y="158"/>
                  </a:cubicBezTo>
                  <a:cubicBezTo>
                    <a:pt x="45" y="156"/>
                    <a:pt x="40" y="153"/>
                    <a:pt x="38" y="151"/>
                  </a:cubicBezTo>
                  <a:cubicBezTo>
                    <a:pt x="36" y="149"/>
                    <a:pt x="34" y="149"/>
                    <a:pt x="32" y="151"/>
                  </a:cubicBezTo>
                  <a:cubicBezTo>
                    <a:pt x="31" y="153"/>
                    <a:pt x="30" y="155"/>
                    <a:pt x="27" y="158"/>
                  </a:cubicBezTo>
                  <a:cubicBezTo>
                    <a:pt x="24" y="161"/>
                    <a:pt x="26" y="164"/>
                    <a:pt x="24" y="167"/>
                  </a:cubicBezTo>
                  <a:cubicBezTo>
                    <a:pt x="21" y="169"/>
                    <a:pt x="18" y="172"/>
                    <a:pt x="13" y="169"/>
                  </a:cubicBezTo>
                  <a:cubicBezTo>
                    <a:pt x="9" y="166"/>
                    <a:pt x="8" y="171"/>
                    <a:pt x="6" y="172"/>
                  </a:cubicBezTo>
                  <a:cubicBezTo>
                    <a:pt x="5" y="173"/>
                    <a:pt x="6" y="170"/>
                    <a:pt x="4" y="168"/>
                  </a:cubicBezTo>
                  <a:cubicBezTo>
                    <a:pt x="3" y="165"/>
                    <a:pt x="4" y="164"/>
                    <a:pt x="4" y="161"/>
                  </a:cubicBezTo>
                  <a:cubicBezTo>
                    <a:pt x="5" y="158"/>
                    <a:pt x="4" y="156"/>
                    <a:pt x="3" y="155"/>
                  </a:cubicBezTo>
                  <a:cubicBezTo>
                    <a:pt x="2" y="155"/>
                    <a:pt x="0" y="149"/>
                    <a:pt x="0" y="147"/>
                  </a:cubicBezTo>
                  <a:cubicBezTo>
                    <a:pt x="0" y="146"/>
                    <a:pt x="0" y="146"/>
                    <a:pt x="0" y="14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/>
            <p:cNvSpPr>
              <a:spLocks/>
            </p:cNvSpPr>
            <p:nvPr/>
          </p:nvSpPr>
          <p:spPr bwMode="auto">
            <a:xfrm>
              <a:off x="3946" y="1780"/>
              <a:ext cx="711" cy="858"/>
            </a:xfrm>
            <a:custGeom>
              <a:avLst/>
              <a:gdLst>
                <a:gd name="T0" fmla="*/ 14 w 146"/>
                <a:gd name="T1" fmla="*/ 123 h 176"/>
                <a:gd name="T2" fmla="*/ 14 w 146"/>
                <a:gd name="T3" fmla="*/ 102 h 176"/>
                <a:gd name="T4" fmla="*/ 4 w 146"/>
                <a:gd name="T5" fmla="*/ 84 h 176"/>
                <a:gd name="T6" fmla="*/ 4 w 146"/>
                <a:gd name="T7" fmla="*/ 67 h 176"/>
                <a:gd name="T8" fmla="*/ 8 w 146"/>
                <a:gd name="T9" fmla="*/ 57 h 176"/>
                <a:gd name="T10" fmla="*/ 10 w 146"/>
                <a:gd name="T11" fmla="*/ 48 h 176"/>
                <a:gd name="T12" fmla="*/ 17 w 146"/>
                <a:gd name="T13" fmla="*/ 30 h 176"/>
                <a:gd name="T14" fmla="*/ 9 w 146"/>
                <a:gd name="T15" fmla="*/ 15 h 176"/>
                <a:gd name="T16" fmla="*/ 19 w 146"/>
                <a:gd name="T17" fmla="*/ 2 h 176"/>
                <a:gd name="T18" fmla="*/ 41 w 146"/>
                <a:gd name="T19" fmla="*/ 9 h 176"/>
                <a:gd name="T20" fmla="*/ 50 w 146"/>
                <a:gd name="T21" fmla="*/ 20 h 176"/>
                <a:gd name="T22" fmla="*/ 63 w 146"/>
                <a:gd name="T23" fmla="*/ 37 h 176"/>
                <a:gd name="T24" fmla="*/ 79 w 146"/>
                <a:gd name="T25" fmla="*/ 35 h 176"/>
                <a:gd name="T26" fmla="*/ 93 w 146"/>
                <a:gd name="T27" fmla="*/ 31 h 176"/>
                <a:gd name="T28" fmla="*/ 107 w 146"/>
                <a:gd name="T29" fmla="*/ 32 h 176"/>
                <a:gd name="T30" fmla="*/ 116 w 146"/>
                <a:gd name="T31" fmla="*/ 45 h 176"/>
                <a:gd name="T32" fmla="*/ 121 w 146"/>
                <a:gd name="T33" fmla="*/ 56 h 176"/>
                <a:gd name="T34" fmla="*/ 132 w 146"/>
                <a:gd name="T35" fmla="*/ 60 h 176"/>
                <a:gd name="T36" fmla="*/ 141 w 146"/>
                <a:gd name="T37" fmla="*/ 60 h 176"/>
                <a:gd name="T38" fmla="*/ 143 w 146"/>
                <a:gd name="T39" fmla="*/ 79 h 176"/>
                <a:gd name="T40" fmla="*/ 137 w 146"/>
                <a:gd name="T41" fmla="*/ 101 h 176"/>
                <a:gd name="T42" fmla="*/ 132 w 146"/>
                <a:gd name="T43" fmla="*/ 110 h 176"/>
                <a:gd name="T44" fmla="*/ 138 w 146"/>
                <a:gd name="T45" fmla="*/ 121 h 176"/>
                <a:gd name="T46" fmla="*/ 141 w 146"/>
                <a:gd name="T47" fmla="*/ 137 h 176"/>
                <a:gd name="T48" fmla="*/ 139 w 146"/>
                <a:gd name="T49" fmla="*/ 148 h 176"/>
                <a:gd name="T50" fmla="*/ 130 w 146"/>
                <a:gd name="T51" fmla="*/ 148 h 176"/>
                <a:gd name="T52" fmla="*/ 115 w 146"/>
                <a:gd name="T53" fmla="*/ 145 h 176"/>
                <a:gd name="T54" fmla="*/ 104 w 146"/>
                <a:gd name="T55" fmla="*/ 170 h 176"/>
                <a:gd name="T56" fmla="*/ 95 w 146"/>
                <a:gd name="T57" fmla="*/ 163 h 176"/>
                <a:gd name="T58" fmla="*/ 85 w 146"/>
                <a:gd name="T59" fmla="*/ 171 h 176"/>
                <a:gd name="T60" fmla="*/ 65 w 146"/>
                <a:gd name="T61" fmla="*/ 173 h 176"/>
                <a:gd name="T62" fmla="*/ 56 w 146"/>
                <a:gd name="T63" fmla="*/ 165 h 176"/>
                <a:gd name="T64" fmla="*/ 65 w 146"/>
                <a:gd name="T65" fmla="*/ 151 h 176"/>
                <a:gd name="T66" fmla="*/ 51 w 146"/>
                <a:gd name="T67" fmla="*/ 139 h 176"/>
                <a:gd name="T68" fmla="*/ 44 w 146"/>
                <a:gd name="T69" fmla="*/ 129 h 176"/>
                <a:gd name="T70" fmla="*/ 37 w 146"/>
                <a:gd name="T71" fmla="*/ 136 h 176"/>
                <a:gd name="T72" fmla="*/ 26 w 146"/>
                <a:gd name="T73" fmla="*/ 132 h 176"/>
                <a:gd name="T74" fmla="*/ 17 w 146"/>
                <a:gd name="T75" fmla="*/ 13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6" h="176">
                  <a:moveTo>
                    <a:pt x="13" y="127"/>
                  </a:moveTo>
                  <a:cubicBezTo>
                    <a:pt x="14" y="123"/>
                    <a:pt x="14" y="123"/>
                    <a:pt x="14" y="123"/>
                  </a:cubicBezTo>
                  <a:cubicBezTo>
                    <a:pt x="14" y="123"/>
                    <a:pt x="14" y="121"/>
                    <a:pt x="14" y="115"/>
                  </a:cubicBezTo>
                  <a:cubicBezTo>
                    <a:pt x="14" y="109"/>
                    <a:pt x="15" y="104"/>
                    <a:pt x="14" y="102"/>
                  </a:cubicBezTo>
                  <a:cubicBezTo>
                    <a:pt x="12" y="100"/>
                    <a:pt x="10" y="90"/>
                    <a:pt x="10" y="90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4"/>
                    <a:pt x="7" y="81"/>
                    <a:pt x="7" y="76"/>
                  </a:cubicBezTo>
                  <a:cubicBezTo>
                    <a:pt x="7" y="71"/>
                    <a:pt x="2" y="68"/>
                    <a:pt x="4" y="67"/>
                  </a:cubicBezTo>
                  <a:cubicBezTo>
                    <a:pt x="5" y="66"/>
                    <a:pt x="11" y="67"/>
                    <a:pt x="8" y="64"/>
                  </a:cubicBezTo>
                  <a:cubicBezTo>
                    <a:pt x="5" y="60"/>
                    <a:pt x="11" y="60"/>
                    <a:pt x="8" y="57"/>
                  </a:cubicBezTo>
                  <a:cubicBezTo>
                    <a:pt x="4" y="53"/>
                    <a:pt x="0" y="50"/>
                    <a:pt x="4" y="50"/>
                  </a:cubicBezTo>
                  <a:cubicBezTo>
                    <a:pt x="7" y="49"/>
                    <a:pt x="10" y="51"/>
                    <a:pt x="10" y="48"/>
                  </a:cubicBezTo>
                  <a:cubicBezTo>
                    <a:pt x="11" y="44"/>
                    <a:pt x="9" y="38"/>
                    <a:pt x="11" y="37"/>
                  </a:cubicBezTo>
                  <a:cubicBezTo>
                    <a:pt x="14" y="36"/>
                    <a:pt x="20" y="34"/>
                    <a:pt x="17" y="30"/>
                  </a:cubicBezTo>
                  <a:cubicBezTo>
                    <a:pt x="14" y="26"/>
                    <a:pt x="15" y="22"/>
                    <a:pt x="12" y="21"/>
                  </a:cubicBezTo>
                  <a:cubicBezTo>
                    <a:pt x="8" y="20"/>
                    <a:pt x="6" y="18"/>
                    <a:pt x="9" y="15"/>
                  </a:cubicBezTo>
                  <a:cubicBezTo>
                    <a:pt x="12" y="12"/>
                    <a:pt x="13" y="11"/>
                    <a:pt x="13" y="8"/>
                  </a:cubicBezTo>
                  <a:cubicBezTo>
                    <a:pt x="12" y="5"/>
                    <a:pt x="13" y="2"/>
                    <a:pt x="19" y="2"/>
                  </a:cubicBezTo>
                  <a:cubicBezTo>
                    <a:pt x="26" y="2"/>
                    <a:pt x="30" y="2"/>
                    <a:pt x="32" y="1"/>
                  </a:cubicBezTo>
                  <a:cubicBezTo>
                    <a:pt x="34" y="0"/>
                    <a:pt x="40" y="5"/>
                    <a:pt x="41" y="9"/>
                  </a:cubicBezTo>
                  <a:cubicBezTo>
                    <a:pt x="42" y="13"/>
                    <a:pt x="38" y="15"/>
                    <a:pt x="41" y="17"/>
                  </a:cubicBezTo>
                  <a:cubicBezTo>
                    <a:pt x="44" y="19"/>
                    <a:pt x="48" y="16"/>
                    <a:pt x="50" y="20"/>
                  </a:cubicBezTo>
                  <a:cubicBezTo>
                    <a:pt x="52" y="23"/>
                    <a:pt x="52" y="31"/>
                    <a:pt x="55" y="33"/>
                  </a:cubicBezTo>
                  <a:cubicBezTo>
                    <a:pt x="59" y="36"/>
                    <a:pt x="58" y="36"/>
                    <a:pt x="63" y="37"/>
                  </a:cubicBezTo>
                  <a:cubicBezTo>
                    <a:pt x="68" y="37"/>
                    <a:pt x="73" y="34"/>
                    <a:pt x="74" y="33"/>
                  </a:cubicBezTo>
                  <a:cubicBezTo>
                    <a:pt x="75" y="33"/>
                    <a:pt x="77" y="34"/>
                    <a:pt x="79" y="35"/>
                  </a:cubicBezTo>
                  <a:cubicBezTo>
                    <a:pt x="81" y="36"/>
                    <a:pt x="82" y="35"/>
                    <a:pt x="85" y="34"/>
                  </a:cubicBezTo>
                  <a:cubicBezTo>
                    <a:pt x="87" y="32"/>
                    <a:pt x="91" y="34"/>
                    <a:pt x="93" y="31"/>
                  </a:cubicBezTo>
                  <a:cubicBezTo>
                    <a:pt x="94" y="29"/>
                    <a:pt x="97" y="27"/>
                    <a:pt x="99" y="28"/>
                  </a:cubicBezTo>
                  <a:cubicBezTo>
                    <a:pt x="102" y="30"/>
                    <a:pt x="105" y="29"/>
                    <a:pt x="107" y="32"/>
                  </a:cubicBezTo>
                  <a:cubicBezTo>
                    <a:pt x="109" y="34"/>
                    <a:pt x="106" y="37"/>
                    <a:pt x="109" y="38"/>
                  </a:cubicBezTo>
                  <a:cubicBezTo>
                    <a:pt x="111" y="39"/>
                    <a:pt x="117" y="41"/>
                    <a:pt x="116" y="45"/>
                  </a:cubicBezTo>
                  <a:cubicBezTo>
                    <a:pt x="115" y="49"/>
                    <a:pt x="114" y="53"/>
                    <a:pt x="115" y="53"/>
                  </a:cubicBezTo>
                  <a:cubicBezTo>
                    <a:pt x="116" y="54"/>
                    <a:pt x="119" y="53"/>
                    <a:pt x="121" y="56"/>
                  </a:cubicBezTo>
                  <a:cubicBezTo>
                    <a:pt x="123" y="58"/>
                    <a:pt x="125" y="56"/>
                    <a:pt x="125" y="55"/>
                  </a:cubicBezTo>
                  <a:cubicBezTo>
                    <a:pt x="126" y="55"/>
                    <a:pt x="130" y="58"/>
                    <a:pt x="132" y="60"/>
                  </a:cubicBezTo>
                  <a:cubicBezTo>
                    <a:pt x="133" y="62"/>
                    <a:pt x="137" y="58"/>
                    <a:pt x="137" y="58"/>
                  </a:cubicBezTo>
                  <a:cubicBezTo>
                    <a:pt x="138" y="59"/>
                    <a:pt x="139" y="59"/>
                    <a:pt x="141" y="60"/>
                  </a:cubicBezTo>
                  <a:cubicBezTo>
                    <a:pt x="144" y="62"/>
                    <a:pt x="142" y="67"/>
                    <a:pt x="139" y="69"/>
                  </a:cubicBezTo>
                  <a:cubicBezTo>
                    <a:pt x="136" y="72"/>
                    <a:pt x="141" y="75"/>
                    <a:pt x="143" y="79"/>
                  </a:cubicBezTo>
                  <a:cubicBezTo>
                    <a:pt x="146" y="83"/>
                    <a:pt x="144" y="83"/>
                    <a:pt x="144" y="89"/>
                  </a:cubicBezTo>
                  <a:cubicBezTo>
                    <a:pt x="144" y="95"/>
                    <a:pt x="140" y="100"/>
                    <a:pt x="137" y="101"/>
                  </a:cubicBezTo>
                  <a:cubicBezTo>
                    <a:pt x="135" y="103"/>
                    <a:pt x="134" y="103"/>
                    <a:pt x="134" y="106"/>
                  </a:cubicBezTo>
                  <a:cubicBezTo>
                    <a:pt x="134" y="110"/>
                    <a:pt x="130" y="109"/>
                    <a:pt x="132" y="110"/>
                  </a:cubicBezTo>
                  <a:cubicBezTo>
                    <a:pt x="133" y="112"/>
                    <a:pt x="138" y="115"/>
                    <a:pt x="142" y="117"/>
                  </a:cubicBezTo>
                  <a:cubicBezTo>
                    <a:pt x="145" y="120"/>
                    <a:pt x="141" y="120"/>
                    <a:pt x="138" y="121"/>
                  </a:cubicBezTo>
                  <a:cubicBezTo>
                    <a:pt x="135" y="122"/>
                    <a:pt x="137" y="126"/>
                    <a:pt x="139" y="129"/>
                  </a:cubicBezTo>
                  <a:cubicBezTo>
                    <a:pt x="141" y="133"/>
                    <a:pt x="142" y="135"/>
                    <a:pt x="141" y="137"/>
                  </a:cubicBezTo>
                  <a:cubicBezTo>
                    <a:pt x="140" y="139"/>
                    <a:pt x="137" y="139"/>
                    <a:pt x="139" y="142"/>
                  </a:cubicBezTo>
                  <a:cubicBezTo>
                    <a:pt x="141" y="145"/>
                    <a:pt x="143" y="147"/>
                    <a:pt x="139" y="148"/>
                  </a:cubicBezTo>
                  <a:cubicBezTo>
                    <a:pt x="138" y="148"/>
                    <a:pt x="136" y="149"/>
                    <a:pt x="134" y="150"/>
                  </a:cubicBezTo>
                  <a:cubicBezTo>
                    <a:pt x="133" y="150"/>
                    <a:pt x="132" y="151"/>
                    <a:pt x="130" y="148"/>
                  </a:cubicBezTo>
                  <a:cubicBezTo>
                    <a:pt x="127" y="145"/>
                    <a:pt x="126" y="145"/>
                    <a:pt x="122" y="147"/>
                  </a:cubicBezTo>
                  <a:cubicBezTo>
                    <a:pt x="119" y="149"/>
                    <a:pt x="118" y="142"/>
                    <a:pt x="115" y="145"/>
                  </a:cubicBezTo>
                  <a:cubicBezTo>
                    <a:pt x="112" y="149"/>
                    <a:pt x="114" y="156"/>
                    <a:pt x="112" y="163"/>
                  </a:cubicBezTo>
                  <a:cubicBezTo>
                    <a:pt x="110" y="170"/>
                    <a:pt x="106" y="175"/>
                    <a:pt x="104" y="170"/>
                  </a:cubicBezTo>
                  <a:cubicBezTo>
                    <a:pt x="103" y="165"/>
                    <a:pt x="101" y="166"/>
                    <a:pt x="99" y="167"/>
                  </a:cubicBezTo>
                  <a:cubicBezTo>
                    <a:pt x="96" y="168"/>
                    <a:pt x="97" y="161"/>
                    <a:pt x="95" y="163"/>
                  </a:cubicBezTo>
                  <a:cubicBezTo>
                    <a:pt x="92" y="165"/>
                    <a:pt x="90" y="163"/>
                    <a:pt x="88" y="163"/>
                  </a:cubicBezTo>
                  <a:cubicBezTo>
                    <a:pt x="86" y="163"/>
                    <a:pt x="88" y="167"/>
                    <a:pt x="85" y="171"/>
                  </a:cubicBezTo>
                  <a:cubicBezTo>
                    <a:pt x="82" y="176"/>
                    <a:pt x="76" y="171"/>
                    <a:pt x="73" y="171"/>
                  </a:cubicBezTo>
                  <a:cubicBezTo>
                    <a:pt x="69" y="170"/>
                    <a:pt x="69" y="175"/>
                    <a:pt x="65" y="173"/>
                  </a:cubicBezTo>
                  <a:cubicBezTo>
                    <a:pt x="62" y="171"/>
                    <a:pt x="58" y="170"/>
                    <a:pt x="56" y="172"/>
                  </a:cubicBezTo>
                  <a:cubicBezTo>
                    <a:pt x="53" y="168"/>
                    <a:pt x="55" y="166"/>
                    <a:pt x="56" y="165"/>
                  </a:cubicBezTo>
                  <a:cubicBezTo>
                    <a:pt x="58" y="164"/>
                    <a:pt x="64" y="163"/>
                    <a:pt x="65" y="162"/>
                  </a:cubicBezTo>
                  <a:cubicBezTo>
                    <a:pt x="66" y="160"/>
                    <a:pt x="65" y="156"/>
                    <a:pt x="65" y="151"/>
                  </a:cubicBezTo>
                  <a:cubicBezTo>
                    <a:pt x="65" y="146"/>
                    <a:pt x="56" y="148"/>
                    <a:pt x="53" y="146"/>
                  </a:cubicBezTo>
                  <a:cubicBezTo>
                    <a:pt x="50" y="144"/>
                    <a:pt x="52" y="142"/>
                    <a:pt x="51" y="139"/>
                  </a:cubicBezTo>
                  <a:cubicBezTo>
                    <a:pt x="51" y="135"/>
                    <a:pt x="48" y="136"/>
                    <a:pt x="47" y="134"/>
                  </a:cubicBezTo>
                  <a:cubicBezTo>
                    <a:pt x="46" y="132"/>
                    <a:pt x="44" y="128"/>
                    <a:pt x="44" y="129"/>
                  </a:cubicBezTo>
                  <a:cubicBezTo>
                    <a:pt x="44" y="129"/>
                    <a:pt x="41" y="132"/>
                    <a:pt x="41" y="133"/>
                  </a:cubicBezTo>
                  <a:cubicBezTo>
                    <a:pt x="41" y="135"/>
                    <a:pt x="39" y="137"/>
                    <a:pt x="37" y="136"/>
                  </a:cubicBezTo>
                  <a:cubicBezTo>
                    <a:pt x="35" y="135"/>
                    <a:pt x="34" y="130"/>
                    <a:pt x="33" y="132"/>
                  </a:cubicBezTo>
                  <a:cubicBezTo>
                    <a:pt x="31" y="133"/>
                    <a:pt x="28" y="133"/>
                    <a:pt x="26" y="132"/>
                  </a:cubicBezTo>
                  <a:cubicBezTo>
                    <a:pt x="24" y="130"/>
                    <a:pt x="24" y="136"/>
                    <a:pt x="22" y="133"/>
                  </a:cubicBezTo>
                  <a:cubicBezTo>
                    <a:pt x="21" y="131"/>
                    <a:pt x="19" y="130"/>
                    <a:pt x="17" y="130"/>
                  </a:cubicBezTo>
                  <a:cubicBezTo>
                    <a:pt x="14" y="130"/>
                    <a:pt x="15" y="129"/>
                    <a:pt x="13" y="12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auto">
            <a:xfrm>
              <a:off x="3375" y="2511"/>
              <a:ext cx="532" cy="629"/>
            </a:xfrm>
            <a:custGeom>
              <a:avLst/>
              <a:gdLst>
                <a:gd name="T0" fmla="*/ 0 w 109"/>
                <a:gd name="T1" fmla="*/ 59 h 129"/>
                <a:gd name="T2" fmla="*/ 3 w 109"/>
                <a:gd name="T3" fmla="*/ 51 h 129"/>
                <a:gd name="T4" fmla="*/ 11 w 109"/>
                <a:gd name="T5" fmla="*/ 45 h 129"/>
                <a:gd name="T6" fmla="*/ 16 w 109"/>
                <a:gd name="T7" fmla="*/ 39 h 129"/>
                <a:gd name="T8" fmla="*/ 10 w 109"/>
                <a:gd name="T9" fmla="*/ 31 h 129"/>
                <a:gd name="T10" fmla="*/ 9 w 109"/>
                <a:gd name="T11" fmla="*/ 22 h 129"/>
                <a:gd name="T12" fmla="*/ 13 w 109"/>
                <a:gd name="T13" fmla="*/ 16 h 129"/>
                <a:gd name="T14" fmla="*/ 20 w 109"/>
                <a:gd name="T15" fmla="*/ 11 h 129"/>
                <a:gd name="T16" fmla="*/ 29 w 109"/>
                <a:gd name="T17" fmla="*/ 7 h 129"/>
                <a:gd name="T18" fmla="*/ 37 w 109"/>
                <a:gd name="T19" fmla="*/ 7 h 129"/>
                <a:gd name="T20" fmla="*/ 43 w 109"/>
                <a:gd name="T21" fmla="*/ 8 h 129"/>
                <a:gd name="T22" fmla="*/ 49 w 109"/>
                <a:gd name="T23" fmla="*/ 6 h 129"/>
                <a:gd name="T24" fmla="*/ 55 w 109"/>
                <a:gd name="T25" fmla="*/ 7 h 129"/>
                <a:gd name="T26" fmla="*/ 61 w 109"/>
                <a:gd name="T27" fmla="*/ 6 h 129"/>
                <a:gd name="T28" fmla="*/ 65 w 109"/>
                <a:gd name="T29" fmla="*/ 2 h 129"/>
                <a:gd name="T30" fmla="*/ 88 w 109"/>
                <a:gd name="T31" fmla="*/ 4 h 129"/>
                <a:gd name="T32" fmla="*/ 98 w 109"/>
                <a:gd name="T33" fmla="*/ 15 h 129"/>
                <a:gd name="T34" fmla="*/ 106 w 109"/>
                <a:gd name="T35" fmla="*/ 26 h 129"/>
                <a:gd name="T36" fmla="*/ 106 w 109"/>
                <a:gd name="T37" fmla="*/ 42 h 129"/>
                <a:gd name="T38" fmla="*/ 97 w 109"/>
                <a:gd name="T39" fmla="*/ 50 h 129"/>
                <a:gd name="T40" fmla="*/ 103 w 109"/>
                <a:gd name="T41" fmla="*/ 60 h 129"/>
                <a:gd name="T42" fmla="*/ 100 w 109"/>
                <a:gd name="T43" fmla="*/ 67 h 129"/>
                <a:gd name="T44" fmla="*/ 102 w 109"/>
                <a:gd name="T45" fmla="*/ 76 h 129"/>
                <a:gd name="T46" fmla="*/ 100 w 109"/>
                <a:gd name="T47" fmla="*/ 85 h 129"/>
                <a:gd name="T48" fmla="*/ 93 w 109"/>
                <a:gd name="T49" fmla="*/ 83 h 129"/>
                <a:gd name="T50" fmla="*/ 91 w 109"/>
                <a:gd name="T51" fmla="*/ 91 h 129"/>
                <a:gd name="T52" fmla="*/ 85 w 109"/>
                <a:gd name="T53" fmla="*/ 98 h 129"/>
                <a:gd name="T54" fmla="*/ 83 w 109"/>
                <a:gd name="T55" fmla="*/ 106 h 129"/>
                <a:gd name="T56" fmla="*/ 81 w 109"/>
                <a:gd name="T57" fmla="*/ 114 h 129"/>
                <a:gd name="T58" fmla="*/ 78 w 109"/>
                <a:gd name="T59" fmla="*/ 118 h 129"/>
                <a:gd name="T60" fmla="*/ 74 w 109"/>
                <a:gd name="T61" fmla="*/ 116 h 129"/>
                <a:gd name="T62" fmla="*/ 69 w 109"/>
                <a:gd name="T63" fmla="*/ 117 h 129"/>
                <a:gd name="T64" fmla="*/ 63 w 109"/>
                <a:gd name="T65" fmla="*/ 120 h 129"/>
                <a:gd name="T66" fmla="*/ 58 w 109"/>
                <a:gd name="T67" fmla="*/ 117 h 129"/>
                <a:gd name="T68" fmla="*/ 50 w 109"/>
                <a:gd name="T69" fmla="*/ 111 h 129"/>
                <a:gd name="T70" fmla="*/ 44 w 109"/>
                <a:gd name="T71" fmla="*/ 113 h 129"/>
                <a:gd name="T72" fmla="*/ 41 w 109"/>
                <a:gd name="T73" fmla="*/ 106 h 129"/>
                <a:gd name="T74" fmla="*/ 36 w 109"/>
                <a:gd name="T75" fmla="*/ 104 h 129"/>
                <a:gd name="T76" fmla="*/ 34 w 109"/>
                <a:gd name="T77" fmla="*/ 98 h 129"/>
                <a:gd name="T78" fmla="*/ 32 w 109"/>
                <a:gd name="T79" fmla="*/ 90 h 129"/>
                <a:gd name="T80" fmla="*/ 35 w 109"/>
                <a:gd name="T81" fmla="*/ 85 h 129"/>
                <a:gd name="T82" fmla="*/ 35 w 109"/>
                <a:gd name="T83" fmla="*/ 81 h 129"/>
                <a:gd name="T84" fmla="*/ 28 w 109"/>
                <a:gd name="T85" fmla="*/ 77 h 129"/>
                <a:gd name="T86" fmla="*/ 28 w 109"/>
                <a:gd name="T87" fmla="*/ 73 h 129"/>
                <a:gd name="T88" fmla="*/ 23 w 109"/>
                <a:gd name="T89" fmla="*/ 69 h 129"/>
                <a:gd name="T90" fmla="*/ 14 w 109"/>
                <a:gd name="T91" fmla="*/ 66 h 129"/>
                <a:gd name="T92" fmla="*/ 8 w 109"/>
                <a:gd name="T93" fmla="*/ 63 h 129"/>
                <a:gd name="T94" fmla="*/ 0 w 109"/>
                <a:gd name="T95" fmla="*/ 59 h 129"/>
                <a:gd name="T96" fmla="*/ 37 w 109"/>
                <a:gd name="T97" fmla="*/ 129 h 129"/>
                <a:gd name="T98" fmla="*/ 37 w 109"/>
                <a:gd name="T99" fmla="*/ 129 h 129"/>
                <a:gd name="T100" fmla="*/ 37 w 109"/>
                <a:gd name="T101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9" h="129">
                  <a:moveTo>
                    <a:pt x="0" y="59"/>
                  </a:moveTo>
                  <a:cubicBezTo>
                    <a:pt x="0" y="59"/>
                    <a:pt x="1" y="54"/>
                    <a:pt x="3" y="51"/>
                  </a:cubicBezTo>
                  <a:cubicBezTo>
                    <a:pt x="6" y="49"/>
                    <a:pt x="10" y="48"/>
                    <a:pt x="11" y="45"/>
                  </a:cubicBezTo>
                  <a:cubicBezTo>
                    <a:pt x="11" y="41"/>
                    <a:pt x="16" y="44"/>
                    <a:pt x="16" y="39"/>
                  </a:cubicBezTo>
                  <a:cubicBezTo>
                    <a:pt x="16" y="34"/>
                    <a:pt x="11" y="35"/>
                    <a:pt x="10" y="31"/>
                  </a:cubicBezTo>
                  <a:cubicBezTo>
                    <a:pt x="10" y="27"/>
                    <a:pt x="12" y="25"/>
                    <a:pt x="9" y="22"/>
                  </a:cubicBezTo>
                  <a:cubicBezTo>
                    <a:pt x="7" y="19"/>
                    <a:pt x="9" y="16"/>
                    <a:pt x="13" y="16"/>
                  </a:cubicBezTo>
                  <a:cubicBezTo>
                    <a:pt x="17" y="16"/>
                    <a:pt x="19" y="14"/>
                    <a:pt x="20" y="11"/>
                  </a:cubicBezTo>
                  <a:cubicBezTo>
                    <a:pt x="22" y="8"/>
                    <a:pt x="27" y="7"/>
                    <a:pt x="29" y="7"/>
                  </a:cubicBezTo>
                  <a:cubicBezTo>
                    <a:pt x="31" y="7"/>
                    <a:pt x="36" y="9"/>
                    <a:pt x="37" y="7"/>
                  </a:cubicBezTo>
                  <a:cubicBezTo>
                    <a:pt x="37" y="5"/>
                    <a:pt x="41" y="6"/>
                    <a:pt x="43" y="8"/>
                  </a:cubicBezTo>
                  <a:cubicBezTo>
                    <a:pt x="45" y="10"/>
                    <a:pt x="46" y="9"/>
                    <a:pt x="49" y="6"/>
                  </a:cubicBezTo>
                  <a:cubicBezTo>
                    <a:pt x="51" y="3"/>
                    <a:pt x="51" y="8"/>
                    <a:pt x="55" y="7"/>
                  </a:cubicBezTo>
                  <a:cubicBezTo>
                    <a:pt x="59" y="7"/>
                    <a:pt x="61" y="6"/>
                    <a:pt x="61" y="6"/>
                  </a:cubicBezTo>
                  <a:cubicBezTo>
                    <a:pt x="61" y="6"/>
                    <a:pt x="63" y="0"/>
                    <a:pt x="65" y="2"/>
                  </a:cubicBezTo>
                  <a:cubicBezTo>
                    <a:pt x="66" y="3"/>
                    <a:pt x="78" y="3"/>
                    <a:pt x="88" y="4"/>
                  </a:cubicBezTo>
                  <a:cubicBezTo>
                    <a:pt x="89" y="7"/>
                    <a:pt x="95" y="11"/>
                    <a:pt x="98" y="15"/>
                  </a:cubicBezTo>
                  <a:cubicBezTo>
                    <a:pt x="102" y="18"/>
                    <a:pt x="102" y="21"/>
                    <a:pt x="106" y="26"/>
                  </a:cubicBezTo>
                  <a:cubicBezTo>
                    <a:pt x="109" y="31"/>
                    <a:pt x="106" y="37"/>
                    <a:pt x="106" y="42"/>
                  </a:cubicBezTo>
                  <a:cubicBezTo>
                    <a:pt x="105" y="46"/>
                    <a:pt x="99" y="45"/>
                    <a:pt x="97" y="50"/>
                  </a:cubicBezTo>
                  <a:cubicBezTo>
                    <a:pt x="94" y="55"/>
                    <a:pt x="100" y="57"/>
                    <a:pt x="103" y="60"/>
                  </a:cubicBezTo>
                  <a:cubicBezTo>
                    <a:pt x="105" y="63"/>
                    <a:pt x="103" y="64"/>
                    <a:pt x="100" y="67"/>
                  </a:cubicBezTo>
                  <a:cubicBezTo>
                    <a:pt x="97" y="70"/>
                    <a:pt x="99" y="72"/>
                    <a:pt x="102" y="76"/>
                  </a:cubicBezTo>
                  <a:cubicBezTo>
                    <a:pt x="104" y="79"/>
                    <a:pt x="102" y="83"/>
                    <a:pt x="100" y="85"/>
                  </a:cubicBezTo>
                  <a:cubicBezTo>
                    <a:pt x="97" y="86"/>
                    <a:pt x="92" y="81"/>
                    <a:pt x="93" y="83"/>
                  </a:cubicBezTo>
                  <a:cubicBezTo>
                    <a:pt x="94" y="86"/>
                    <a:pt x="94" y="88"/>
                    <a:pt x="91" y="91"/>
                  </a:cubicBezTo>
                  <a:cubicBezTo>
                    <a:pt x="88" y="93"/>
                    <a:pt x="85" y="97"/>
                    <a:pt x="85" y="98"/>
                  </a:cubicBezTo>
                  <a:cubicBezTo>
                    <a:pt x="85" y="100"/>
                    <a:pt x="87" y="104"/>
                    <a:pt x="83" y="106"/>
                  </a:cubicBezTo>
                  <a:cubicBezTo>
                    <a:pt x="80" y="108"/>
                    <a:pt x="81" y="111"/>
                    <a:pt x="81" y="114"/>
                  </a:cubicBezTo>
                  <a:cubicBezTo>
                    <a:pt x="81" y="114"/>
                    <a:pt x="79" y="116"/>
                    <a:pt x="78" y="118"/>
                  </a:cubicBezTo>
                  <a:cubicBezTo>
                    <a:pt x="77" y="116"/>
                    <a:pt x="75" y="115"/>
                    <a:pt x="74" y="116"/>
                  </a:cubicBezTo>
                  <a:cubicBezTo>
                    <a:pt x="72" y="117"/>
                    <a:pt x="71" y="117"/>
                    <a:pt x="69" y="117"/>
                  </a:cubicBezTo>
                  <a:cubicBezTo>
                    <a:pt x="67" y="116"/>
                    <a:pt x="68" y="119"/>
                    <a:pt x="63" y="120"/>
                  </a:cubicBezTo>
                  <a:cubicBezTo>
                    <a:pt x="58" y="121"/>
                    <a:pt x="59" y="119"/>
                    <a:pt x="58" y="117"/>
                  </a:cubicBezTo>
                  <a:cubicBezTo>
                    <a:pt x="56" y="115"/>
                    <a:pt x="53" y="113"/>
                    <a:pt x="50" y="111"/>
                  </a:cubicBezTo>
                  <a:cubicBezTo>
                    <a:pt x="47" y="109"/>
                    <a:pt x="47" y="111"/>
                    <a:pt x="44" y="113"/>
                  </a:cubicBezTo>
                  <a:cubicBezTo>
                    <a:pt x="43" y="110"/>
                    <a:pt x="41" y="107"/>
                    <a:pt x="41" y="106"/>
                  </a:cubicBezTo>
                  <a:cubicBezTo>
                    <a:pt x="41" y="104"/>
                    <a:pt x="40" y="104"/>
                    <a:pt x="36" y="104"/>
                  </a:cubicBezTo>
                  <a:cubicBezTo>
                    <a:pt x="32" y="104"/>
                    <a:pt x="34" y="102"/>
                    <a:pt x="34" y="98"/>
                  </a:cubicBezTo>
                  <a:cubicBezTo>
                    <a:pt x="34" y="93"/>
                    <a:pt x="31" y="94"/>
                    <a:pt x="32" y="90"/>
                  </a:cubicBezTo>
                  <a:cubicBezTo>
                    <a:pt x="34" y="85"/>
                    <a:pt x="37" y="85"/>
                    <a:pt x="35" y="85"/>
                  </a:cubicBezTo>
                  <a:cubicBezTo>
                    <a:pt x="34" y="84"/>
                    <a:pt x="34" y="83"/>
                    <a:pt x="35" y="81"/>
                  </a:cubicBezTo>
                  <a:cubicBezTo>
                    <a:pt x="35" y="79"/>
                    <a:pt x="32" y="78"/>
                    <a:pt x="28" y="77"/>
                  </a:cubicBezTo>
                  <a:cubicBezTo>
                    <a:pt x="25" y="76"/>
                    <a:pt x="27" y="75"/>
                    <a:pt x="28" y="73"/>
                  </a:cubicBezTo>
                  <a:cubicBezTo>
                    <a:pt x="29" y="70"/>
                    <a:pt x="24" y="73"/>
                    <a:pt x="23" y="69"/>
                  </a:cubicBezTo>
                  <a:cubicBezTo>
                    <a:pt x="22" y="65"/>
                    <a:pt x="20" y="64"/>
                    <a:pt x="14" y="66"/>
                  </a:cubicBezTo>
                  <a:cubicBezTo>
                    <a:pt x="8" y="68"/>
                    <a:pt x="6" y="68"/>
                    <a:pt x="8" y="63"/>
                  </a:cubicBezTo>
                  <a:cubicBezTo>
                    <a:pt x="10" y="58"/>
                    <a:pt x="7" y="59"/>
                    <a:pt x="0" y="59"/>
                  </a:cubicBezTo>
                  <a:close/>
                  <a:moveTo>
                    <a:pt x="37" y="129"/>
                  </a:moveTo>
                  <a:cubicBezTo>
                    <a:pt x="37" y="129"/>
                    <a:pt x="37" y="129"/>
                    <a:pt x="37" y="129"/>
                  </a:cubicBezTo>
                  <a:cubicBezTo>
                    <a:pt x="37" y="129"/>
                    <a:pt x="37" y="129"/>
                    <a:pt x="37" y="129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3234" y="1561"/>
              <a:ext cx="809" cy="999"/>
            </a:xfrm>
            <a:custGeom>
              <a:avLst/>
              <a:gdLst>
                <a:gd name="T0" fmla="*/ 1 w 166"/>
                <a:gd name="T1" fmla="*/ 140 h 205"/>
                <a:gd name="T2" fmla="*/ 8 w 166"/>
                <a:gd name="T3" fmla="*/ 114 h 205"/>
                <a:gd name="T4" fmla="*/ 25 w 166"/>
                <a:gd name="T5" fmla="*/ 102 h 205"/>
                <a:gd name="T6" fmla="*/ 37 w 166"/>
                <a:gd name="T7" fmla="*/ 93 h 205"/>
                <a:gd name="T8" fmla="*/ 43 w 166"/>
                <a:gd name="T9" fmla="*/ 80 h 205"/>
                <a:gd name="T10" fmla="*/ 48 w 166"/>
                <a:gd name="T11" fmla="*/ 64 h 205"/>
                <a:gd name="T12" fmla="*/ 42 w 166"/>
                <a:gd name="T13" fmla="*/ 50 h 205"/>
                <a:gd name="T14" fmla="*/ 44 w 166"/>
                <a:gd name="T15" fmla="*/ 21 h 205"/>
                <a:gd name="T16" fmla="*/ 63 w 166"/>
                <a:gd name="T17" fmla="*/ 15 h 205"/>
                <a:gd name="T18" fmla="*/ 73 w 166"/>
                <a:gd name="T19" fmla="*/ 9 h 205"/>
                <a:gd name="T20" fmla="*/ 77 w 166"/>
                <a:gd name="T21" fmla="*/ 4 h 205"/>
                <a:gd name="T22" fmla="*/ 81 w 166"/>
                <a:gd name="T23" fmla="*/ 8 h 205"/>
                <a:gd name="T24" fmla="*/ 85 w 166"/>
                <a:gd name="T25" fmla="*/ 22 h 205"/>
                <a:gd name="T26" fmla="*/ 93 w 166"/>
                <a:gd name="T27" fmla="*/ 35 h 205"/>
                <a:gd name="T28" fmla="*/ 103 w 166"/>
                <a:gd name="T29" fmla="*/ 46 h 205"/>
                <a:gd name="T30" fmla="*/ 111 w 166"/>
                <a:gd name="T31" fmla="*/ 53 h 205"/>
                <a:gd name="T32" fmla="*/ 122 w 166"/>
                <a:gd name="T33" fmla="*/ 51 h 205"/>
                <a:gd name="T34" fmla="*/ 131 w 166"/>
                <a:gd name="T35" fmla="*/ 60 h 205"/>
                <a:gd name="T36" fmla="*/ 134 w 166"/>
                <a:gd name="T37" fmla="*/ 67 h 205"/>
                <a:gd name="T38" fmla="*/ 154 w 166"/>
                <a:gd name="T39" fmla="*/ 65 h 205"/>
                <a:gd name="T40" fmla="*/ 163 w 166"/>
                <a:gd name="T41" fmla="*/ 75 h 205"/>
                <a:gd name="T42" fmla="*/ 156 w 166"/>
                <a:gd name="T43" fmla="*/ 93 h 205"/>
                <a:gd name="T44" fmla="*/ 154 w 166"/>
                <a:gd name="T45" fmla="*/ 102 h 205"/>
                <a:gd name="T46" fmla="*/ 150 w 166"/>
                <a:gd name="T47" fmla="*/ 112 h 205"/>
                <a:gd name="T48" fmla="*/ 150 w 166"/>
                <a:gd name="T49" fmla="*/ 129 h 205"/>
                <a:gd name="T50" fmla="*/ 160 w 166"/>
                <a:gd name="T51" fmla="*/ 147 h 205"/>
                <a:gd name="T52" fmla="*/ 160 w 166"/>
                <a:gd name="T53" fmla="*/ 168 h 205"/>
                <a:gd name="T54" fmla="*/ 157 w 166"/>
                <a:gd name="T55" fmla="*/ 170 h 205"/>
                <a:gd name="T56" fmla="*/ 139 w 166"/>
                <a:gd name="T57" fmla="*/ 177 h 205"/>
                <a:gd name="T58" fmla="*/ 125 w 166"/>
                <a:gd name="T59" fmla="*/ 191 h 205"/>
                <a:gd name="T60" fmla="*/ 117 w 166"/>
                <a:gd name="T61" fmla="*/ 199 h 205"/>
                <a:gd name="T62" fmla="*/ 90 w 166"/>
                <a:gd name="T63" fmla="*/ 201 h 205"/>
                <a:gd name="T64" fmla="*/ 78 w 166"/>
                <a:gd name="T65" fmla="*/ 201 h 205"/>
                <a:gd name="T66" fmla="*/ 66 w 166"/>
                <a:gd name="T67" fmla="*/ 202 h 205"/>
                <a:gd name="T68" fmla="*/ 59 w 166"/>
                <a:gd name="T69" fmla="*/ 197 h 205"/>
                <a:gd name="T70" fmla="*/ 51 w 166"/>
                <a:gd name="T71" fmla="*/ 189 h 205"/>
                <a:gd name="T72" fmla="*/ 45 w 166"/>
                <a:gd name="T73" fmla="*/ 173 h 205"/>
                <a:gd name="T74" fmla="*/ 35 w 166"/>
                <a:gd name="T75" fmla="*/ 156 h 205"/>
                <a:gd name="T76" fmla="*/ 24 w 166"/>
                <a:gd name="T77" fmla="*/ 157 h 205"/>
                <a:gd name="T78" fmla="*/ 14 w 166"/>
                <a:gd name="T79" fmla="*/ 152 h 205"/>
                <a:gd name="T80" fmla="*/ 6 w 166"/>
                <a:gd name="T81" fmla="*/ 146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205">
                  <a:moveTo>
                    <a:pt x="1" y="140"/>
                  </a:moveTo>
                  <a:cubicBezTo>
                    <a:pt x="1" y="140"/>
                    <a:pt x="1" y="140"/>
                    <a:pt x="1" y="140"/>
                  </a:cubicBezTo>
                  <a:cubicBezTo>
                    <a:pt x="1" y="140"/>
                    <a:pt x="0" y="132"/>
                    <a:pt x="3" y="127"/>
                  </a:cubicBezTo>
                  <a:cubicBezTo>
                    <a:pt x="7" y="122"/>
                    <a:pt x="7" y="120"/>
                    <a:pt x="8" y="114"/>
                  </a:cubicBezTo>
                  <a:cubicBezTo>
                    <a:pt x="8" y="108"/>
                    <a:pt x="11" y="105"/>
                    <a:pt x="14" y="106"/>
                  </a:cubicBezTo>
                  <a:cubicBezTo>
                    <a:pt x="17" y="106"/>
                    <a:pt x="22" y="102"/>
                    <a:pt x="25" y="102"/>
                  </a:cubicBezTo>
                  <a:cubicBezTo>
                    <a:pt x="29" y="102"/>
                    <a:pt x="31" y="101"/>
                    <a:pt x="31" y="99"/>
                  </a:cubicBezTo>
                  <a:cubicBezTo>
                    <a:pt x="31" y="96"/>
                    <a:pt x="34" y="97"/>
                    <a:pt x="37" y="93"/>
                  </a:cubicBezTo>
                  <a:cubicBezTo>
                    <a:pt x="41" y="90"/>
                    <a:pt x="40" y="88"/>
                    <a:pt x="40" y="85"/>
                  </a:cubicBezTo>
                  <a:cubicBezTo>
                    <a:pt x="40" y="82"/>
                    <a:pt x="43" y="83"/>
                    <a:pt x="43" y="80"/>
                  </a:cubicBezTo>
                  <a:cubicBezTo>
                    <a:pt x="43" y="76"/>
                    <a:pt x="40" y="74"/>
                    <a:pt x="43" y="71"/>
                  </a:cubicBezTo>
                  <a:cubicBezTo>
                    <a:pt x="45" y="68"/>
                    <a:pt x="48" y="66"/>
                    <a:pt x="48" y="64"/>
                  </a:cubicBezTo>
                  <a:cubicBezTo>
                    <a:pt x="47" y="62"/>
                    <a:pt x="43" y="61"/>
                    <a:pt x="43" y="58"/>
                  </a:cubicBezTo>
                  <a:cubicBezTo>
                    <a:pt x="43" y="54"/>
                    <a:pt x="39" y="52"/>
                    <a:pt x="42" y="50"/>
                  </a:cubicBezTo>
                  <a:cubicBezTo>
                    <a:pt x="45" y="47"/>
                    <a:pt x="56" y="41"/>
                    <a:pt x="50" y="34"/>
                  </a:cubicBezTo>
                  <a:cubicBezTo>
                    <a:pt x="43" y="28"/>
                    <a:pt x="41" y="25"/>
                    <a:pt x="44" y="21"/>
                  </a:cubicBezTo>
                  <a:cubicBezTo>
                    <a:pt x="47" y="17"/>
                    <a:pt x="54" y="18"/>
                    <a:pt x="56" y="16"/>
                  </a:cubicBezTo>
                  <a:cubicBezTo>
                    <a:pt x="58" y="14"/>
                    <a:pt x="61" y="15"/>
                    <a:pt x="63" y="15"/>
                  </a:cubicBezTo>
                  <a:cubicBezTo>
                    <a:pt x="66" y="15"/>
                    <a:pt x="68" y="17"/>
                    <a:pt x="70" y="15"/>
                  </a:cubicBezTo>
                  <a:cubicBezTo>
                    <a:pt x="71" y="14"/>
                    <a:pt x="71" y="10"/>
                    <a:pt x="73" y="9"/>
                  </a:cubicBezTo>
                  <a:cubicBezTo>
                    <a:pt x="75" y="7"/>
                    <a:pt x="75" y="9"/>
                    <a:pt x="76" y="7"/>
                  </a:cubicBezTo>
                  <a:cubicBezTo>
                    <a:pt x="77" y="5"/>
                    <a:pt x="76" y="5"/>
                    <a:pt x="77" y="4"/>
                  </a:cubicBezTo>
                  <a:cubicBezTo>
                    <a:pt x="78" y="2"/>
                    <a:pt x="80" y="0"/>
                    <a:pt x="80" y="0"/>
                  </a:cubicBezTo>
                  <a:cubicBezTo>
                    <a:pt x="80" y="0"/>
                    <a:pt x="79" y="4"/>
                    <a:pt x="81" y="8"/>
                  </a:cubicBezTo>
                  <a:cubicBezTo>
                    <a:pt x="84" y="11"/>
                    <a:pt x="84" y="13"/>
                    <a:pt x="84" y="16"/>
                  </a:cubicBezTo>
                  <a:cubicBezTo>
                    <a:pt x="83" y="18"/>
                    <a:pt x="84" y="19"/>
                    <a:pt x="85" y="22"/>
                  </a:cubicBezTo>
                  <a:cubicBezTo>
                    <a:pt x="86" y="26"/>
                    <a:pt x="87" y="28"/>
                    <a:pt x="89" y="29"/>
                  </a:cubicBezTo>
                  <a:cubicBezTo>
                    <a:pt x="92" y="30"/>
                    <a:pt x="92" y="30"/>
                    <a:pt x="93" y="35"/>
                  </a:cubicBezTo>
                  <a:cubicBezTo>
                    <a:pt x="93" y="40"/>
                    <a:pt x="96" y="39"/>
                    <a:pt x="98" y="40"/>
                  </a:cubicBezTo>
                  <a:cubicBezTo>
                    <a:pt x="101" y="42"/>
                    <a:pt x="103" y="40"/>
                    <a:pt x="103" y="46"/>
                  </a:cubicBezTo>
                  <a:cubicBezTo>
                    <a:pt x="103" y="51"/>
                    <a:pt x="104" y="54"/>
                    <a:pt x="104" y="54"/>
                  </a:cubicBezTo>
                  <a:cubicBezTo>
                    <a:pt x="104" y="54"/>
                    <a:pt x="107" y="56"/>
                    <a:pt x="111" y="53"/>
                  </a:cubicBezTo>
                  <a:cubicBezTo>
                    <a:pt x="115" y="49"/>
                    <a:pt x="116" y="51"/>
                    <a:pt x="117" y="52"/>
                  </a:cubicBezTo>
                  <a:cubicBezTo>
                    <a:pt x="118" y="52"/>
                    <a:pt x="121" y="51"/>
                    <a:pt x="122" y="51"/>
                  </a:cubicBezTo>
                  <a:cubicBezTo>
                    <a:pt x="123" y="51"/>
                    <a:pt x="126" y="52"/>
                    <a:pt x="127" y="54"/>
                  </a:cubicBezTo>
                  <a:cubicBezTo>
                    <a:pt x="127" y="55"/>
                    <a:pt x="130" y="59"/>
                    <a:pt x="131" y="60"/>
                  </a:cubicBezTo>
                  <a:cubicBezTo>
                    <a:pt x="132" y="61"/>
                    <a:pt x="133" y="63"/>
                    <a:pt x="130" y="64"/>
                  </a:cubicBezTo>
                  <a:cubicBezTo>
                    <a:pt x="127" y="66"/>
                    <a:pt x="131" y="67"/>
                    <a:pt x="134" y="67"/>
                  </a:cubicBezTo>
                  <a:cubicBezTo>
                    <a:pt x="138" y="67"/>
                    <a:pt x="143" y="63"/>
                    <a:pt x="148" y="65"/>
                  </a:cubicBezTo>
                  <a:cubicBezTo>
                    <a:pt x="151" y="65"/>
                    <a:pt x="152" y="65"/>
                    <a:pt x="154" y="65"/>
                  </a:cubicBezTo>
                  <a:cubicBezTo>
                    <a:pt x="155" y="65"/>
                    <a:pt x="156" y="66"/>
                    <a:pt x="158" y="66"/>
                  </a:cubicBezTo>
                  <a:cubicBezTo>
                    <a:pt x="161" y="67"/>
                    <a:pt x="160" y="71"/>
                    <a:pt x="163" y="75"/>
                  </a:cubicBezTo>
                  <a:cubicBezTo>
                    <a:pt x="166" y="79"/>
                    <a:pt x="160" y="81"/>
                    <a:pt x="157" y="82"/>
                  </a:cubicBezTo>
                  <a:cubicBezTo>
                    <a:pt x="155" y="83"/>
                    <a:pt x="157" y="89"/>
                    <a:pt x="156" y="93"/>
                  </a:cubicBezTo>
                  <a:cubicBezTo>
                    <a:pt x="156" y="96"/>
                    <a:pt x="153" y="94"/>
                    <a:pt x="150" y="95"/>
                  </a:cubicBezTo>
                  <a:cubicBezTo>
                    <a:pt x="146" y="95"/>
                    <a:pt x="150" y="98"/>
                    <a:pt x="154" y="102"/>
                  </a:cubicBezTo>
                  <a:cubicBezTo>
                    <a:pt x="157" y="105"/>
                    <a:pt x="151" y="105"/>
                    <a:pt x="154" y="109"/>
                  </a:cubicBezTo>
                  <a:cubicBezTo>
                    <a:pt x="157" y="112"/>
                    <a:pt x="151" y="111"/>
                    <a:pt x="150" y="112"/>
                  </a:cubicBezTo>
                  <a:cubicBezTo>
                    <a:pt x="148" y="113"/>
                    <a:pt x="153" y="116"/>
                    <a:pt x="153" y="121"/>
                  </a:cubicBezTo>
                  <a:cubicBezTo>
                    <a:pt x="153" y="126"/>
                    <a:pt x="150" y="129"/>
                    <a:pt x="150" y="129"/>
                  </a:cubicBezTo>
                  <a:cubicBezTo>
                    <a:pt x="156" y="135"/>
                    <a:pt x="156" y="135"/>
                    <a:pt x="156" y="135"/>
                  </a:cubicBezTo>
                  <a:cubicBezTo>
                    <a:pt x="156" y="135"/>
                    <a:pt x="158" y="145"/>
                    <a:pt x="160" y="147"/>
                  </a:cubicBezTo>
                  <a:cubicBezTo>
                    <a:pt x="161" y="149"/>
                    <a:pt x="160" y="154"/>
                    <a:pt x="160" y="160"/>
                  </a:cubicBezTo>
                  <a:cubicBezTo>
                    <a:pt x="160" y="166"/>
                    <a:pt x="160" y="168"/>
                    <a:pt x="160" y="168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58" y="171"/>
                    <a:pt x="158" y="171"/>
                    <a:pt x="157" y="170"/>
                  </a:cubicBezTo>
                  <a:cubicBezTo>
                    <a:pt x="154" y="167"/>
                    <a:pt x="150" y="172"/>
                    <a:pt x="147" y="175"/>
                  </a:cubicBezTo>
                  <a:cubicBezTo>
                    <a:pt x="145" y="177"/>
                    <a:pt x="143" y="175"/>
                    <a:pt x="139" y="177"/>
                  </a:cubicBezTo>
                  <a:cubicBezTo>
                    <a:pt x="135" y="180"/>
                    <a:pt x="134" y="184"/>
                    <a:pt x="136" y="187"/>
                  </a:cubicBezTo>
                  <a:cubicBezTo>
                    <a:pt x="138" y="189"/>
                    <a:pt x="130" y="191"/>
                    <a:pt x="125" y="191"/>
                  </a:cubicBezTo>
                  <a:cubicBezTo>
                    <a:pt x="121" y="191"/>
                    <a:pt x="118" y="195"/>
                    <a:pt x="117" y="198"/>
                  </a:cubicBezTo>
                  <a:cubicBezTo>
                    <a:pt x="117" y="198"/>
                    <a:pt x="117" y="198"/>
                    <a:pt x="117" y="199"/>
                  </a:cubicBezTo>
                  <a:cubicBezTo>
                    <a:pt x="107" y="198"/>
                    <a:pt x="95" y="198"/>
                    <a:pt x="94" y="197"/>
                  </a:cubicBezTo>
                  <a:cubicBezTo>
                    <a:pt x="92" y="195"/>
                    <a:pt x="90" y="201"/>
                    <a:pt x="90" y="201"/>
                  </a:cubicBezTo>
                  <a:cubicBezTo>
                    <a:pt x="90" y="201"/>
                    <a:pt x="88" y="202"/>
                    <a:pt x="84" y="202"/>
                  </a:cubicBezTo>
                  <a:cubicBezTo>
                    <a:pt x="80" y="203"/>
                    <a:pt x="80" y="198"/>
                    <a:pt x="78" y="201"/>
                  </a:cubicBezTo>
                  <a:cubicBezTo>
                    <a:pt x="75" y="204"/>
                    <a:pt x="74" y="205"/>
                    <a:pt x="72" y="203"/>
                  </a:cubicBezTo>
                  <a:cubicBezTo>
                    <a:pt x="70" y="201"/>
                    <a:pt x="66" y="200"/>
                    <a:pt x="66" y="202"/>
                  </a:cubicBezTo>
                  <a:cubicBezTo>
                    <a:pt x="65" y="203"/>
                    <a:pt x="63" y="203"/>
                    <a:pt x="61" y="202"/>
                  </a:cubicBezTo>
                  <a:cubicBezTo>
                    <a:pt x="60" y="201"/>
                    <a:pt x="60" y="198"/>
                    <a:pt x="59" y="197"/>
                  </a:cubicBezTo>
                  <a:cubicBezTo>
                    <a:pt x="58" y="196"/>
                    <a:pt x="59" y="194"/>
                    <a:pt x="58" y="191"/>
                  </a:cubicBezTo>
                  <a:cubicBezTo>
                    <a:pt x="56" y="188"/>
                    <a:pt x="53" y="189"/>
                    <a:pt x="51" y="189"/>
                  </a:cubicBezTo>
                  <a:cubicBezTo>
                    <a:pt x="50" y="189"/>
                    <a:pt x="48" y="187"/>
                    <a:pt x="45" y="184"/>
                  </a:cubicBezTo>
                  <a:cubicBezTo>
                    <a:pt x="43" y="180"/>
                    <a:pt x="46" y="175"/>
                    <a:pt x="45" y="173"/>
                  </a:cubicBezTo>
                  <a:cubicBezTo>
                    <a:pt x="44" y="172"/>
                    <a:pt x="41" y="170"/>
                    <a:pt x="39" y="167"/>
                  </a:cubicBezTo>
                  <a:cubicBezTo>
                    <a:pt x="36" y="164"/>
                    <a:pt x="36" y="158"/>
                    <a:pt x="35" y="156"/>
                  </a:cubicBezTo>
                  <a:cubicBezTo>
                    <a:pt x="33" y="155"/>
                    <a:pt x="29" y="152"/>
                    <a:pt x="28" y="153"/>
                  </a:cubicBezTo>
                  <a:cubicBezTo>
                    <a:pt x="28" y="155"/>
                    <a:pt x="26" y="156"/>
                    <a:pt x="24" y="157"/>
                  </a:cubicBezTo>
                  <a:cubicBezTo>
                    <a:pt x="21" y="158"/>
                    <a:pt x="20" y="158"/>
                    <a:pt x="17" y="158"/>
                  </a:cubicBezTo>
                  <a:cubicBezTo>
                    <a:pt x="15" y="158"/>
                    <a:pt x="14" y="155"/>
                    <a:pt x="14" y="152"/>
                  </a:cubicBezTo>
                  <a:cubicBezTo>
                    <a:pt x="14" y="149"/>
                    <a:pt x="13" y="149"/>
                    <a:pt x="11" y="148"/>
                  </a:cubicBezTo>
                  <a:cubicBezTo>
                    <a:pt x="8" y="148"/>
                    <a:pt x="7" y="148"/>
                    <a:pt x="6" y="146"/>
                  </a:cubicBezTo>
                  <a:cubicBezTo>
                    <a:pt x="6" y="144"/>
                    <a:pt x="3" y="141"/>
                    <a:pt x="1" y="140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auto">
            <a:xfrm>
              <a:off x="3609" y="1463"/>
              <a:ext cx="507" cy="424"/>
            </a:xfrm>
            <a:custGeom>
              <a:avLst/>
              <a:gdLst>
                <a:gd name="T0" fmla="*/ 12 w 104"/>
                <a:gd name="T1" fmla="*/ 0 h 87"/>
                <a:gd name="T2" fmla="*/ 15 w 104"/>
                <a:gd name="T3" fmla="*/ 2 h 87"/>
                <a:gd name="T4" fmla="*/ 29 w 104"/>
                <a:gd name="T5" fmla="*/ 4 h 87"/>
                <a:gd name="T6" fmla="*/ 38 w 104"/>
                <a:gd name="T7" fmla="*/ 4 h 87"/>
                <a:gd name="T8" fmla="*/ 47 w 104"/>
                <a:gd name="T9" fmla="*/ 5 h 87"/>
                <a:gd name="T10" fmla="*/ 56 w 104"/>
                <a:gd name="T11" fmla="*/ 10 h 87"/>
                <a:gd name="T12" fmla="*/ 69 w 104"/>
                <a:gd name="T13" fmla="*/ 12 h 87"/>
                <a:gd name="T14" fmla="*/ 80 w 104"/>
                <a:gd name="T15" fmla="*/ 10 h 87"/>
                <a:gd name="T16" fmla="*/ 88 w 104"/>
                <a:gd name="T17" fmla="*/ 11 h 87"/>
                <a:gd name="T18" fmla="*/ 90 w 104"/>
                <a:gd name="T19" fmla="*/ 19 h 87"/>
                <a:gd name="T20" fmla="*/ 101 w 104"/>
                <a:gd name="T21" fmla="*/ 28 h 87"/>
                <a:gd name="T22" fmla="*/ 101 w 104"/>
                <a:gd name="T23" fmla="*/ 34 h 87"/>
                <a:gd name="T24" fmla="*/ 101 w 104"/>
                <a:gd name="T25" fmla="*/ 37 h 87"/>
                <a:gd name="T26" fmla="*/ 103 w 104"/>
                <a:gd name="T27" fmla="*/ 50 h 87"/>
                <a:gd name="T28" fmla="*/ 100 w 104"/>
                <a:gd name="T29" fmla="*/ 57 h 87"/>
                <a:gd name="T30" fmla="*/ 97 w 104"/>
                <a:gd name="T31" fmla="*/ 67 h 87"/>
                <a:gd name="T32" fmla="*/ 88 w 104"/>
                <a:gd name="T33" fmla="*/ 67 h 87"/>
                <a:gd name="T34" fmla="*/ 82 w 104"/>
                <a:gd name="T35" fmla="*/ 73 h 87"/>
                <a:gd name="T36" fmla="*/ 78 w 104"/>
                <a:gd name="T37" fmla="*/ 80 h 87"/>
                <a:gd name="T38" fmla="*/ 77 w 104"/>
                <a:gd name="T39" fmla="*/ 85 h 87"/>
                <a:gd name="T40" fmla="*/ 71 w 104"/>
                <a:gd name="T41" fmla="*/ 85 h 87"/>
                <a:gd name="T42" fmla="*/ 57 w 104"/>
                <a:gd name="T43" fmla="*/ 87 h 87"/>
                <a:gd name="T44" fmla="*/ 53 w 104"/>
                <a:gd name="T45" fmla="*/ 84 h 87"/>
                <a:gd name="T46" fmla="*/ 54 w 104"/>
                <a:gd name="T47" fmla="*/ 80 h 87"/>
                <a:gd name="T48" fmla="*/ 50 w 104"/>
                <a:gd name="T49" fmla="*/ 74 h 87"/>
                <a:gd name="T50" fmla="*/ 45 w 104"/>
                <a:gd name="T51" fmla="*/ 71 h 87"/>
                <a:gd name="T52" fmla="*/ 40 w 104"/>
                <a:gd name="T53" fmla="*/ 72 h 87"/>
                <a:gd name="T54" fmla="*/ 34 w 104"/>
                <a:gd name="T55" fmla="*/ 73 h 87"/>
                <a:gd name="T56" fmla="*/ 27 w 104"/>
                <a:gd name="T57" fmla="*/ 74 h 87"/>
                <a:gd name="T58" fmla="*/ 26 w 104"/>
                <a:gd name="T59" fmla="*/ 66 h 87"/>
                <a:gd name="T60" fmla="*/ 21 w 104"/>
                <a:gd name="T61" fmla="*/ 60 h 87"/>
                <a:gd name="T62" fmla="*/ 16 w 104"/>
                <a:gd name="T63" fmla="*/ 55 h 87"/>
                <a:gd name="T64" fmla="*/ 12 w 104"/>
                <a:gd name="T65" fmla="*/ 49 h 87"/>
                <a:gd name="T66" fmla="*/ 8 w 104"/>
                <a:gd name="T67" fmla="*/ 42 h 87"/>
                <a:gd name="T68" fmla="*/ 7 w 104"/>
                <a:gd name="T69" fmla="*/ 36 h 87"/>
                <a:gd name="T70" fmla="*/ 4 w 104"/>
                <a:gd name="T71" fmla="*/ 28 h 87"/>
                <a:gd name="T72" fmla="*/ 3 w 104"/>
                <a:gd name="T73" fmla="*/ 20 h 87"/>
                <a:gd name="T74" fmla="*/ 0 w 104"/>
                <a:gd name="T75" fmla="*/ 14 h 87"/>
                <a:gd name="T76" fmla="*/ 6 w 104"/>
                <a:gd name="T77" fmla="*/ 13 h 87"/>
                <a:gd name="T78" fmla="*/ 10 w 104"/>
                <a:gd name="T79" fmla="*/ 8 h 87"/>
                <a:gd name="T80" fmla="*/ 12 w 104"/>
                <a:gd name="T81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" h="87">
                  <a:moveTo>
                    <a:pt x="12" y="0"/>
                  </a:moveTo>
                  <a:cubicBezTo>
                    <a:pt x="13" y="0"/>
                    <a:pt x="15" y="1"/>
                    <a:pt x="15" y="2"/>
                  </a:cubicBezTo>
                  <a:cubicBezTo>
                    <a:pt x="20" y="7"/>
                    <a:pt x="26" y="6"/>
                    <a:pt x="29" y="4"/>
                  </a:cubicBezTo>
                  <a:cubicBezTo>
                    <a:pt x="33" y="2"/>
                    <a:pt x="35" y="0"/>
                    <a:pt x="38" y="4"/>
                  </a:cubicBezTo>
                  <a:cubicBezTo>
                    <a:pt x="41" y="7"/>
                    <a:pt x="42" y="4"/>
                    <a:pt x="47" y="5"/>
                  </a:cubicBezTo>
                  <a:cubicBezTo>
                    <a:pt x="51" y="6"/>
                    <a:pt x="52" y="9"/>
                    <a:pt x="56" y="10"/>
                  </a:cubicBezTo>
                  <a:cubicBezTo>
                    <a:pt x="60" y="10"/>
                    <a:pt x="64" y="12"/>
                    <a:pt x="69" y="12"/>
                  </a:cubicBezTo>
                  <a:cubicBezTo>
                    <a:pt x="74" y="11"/>
                    <a:pt x="78" y="12"/>
                    <a:pt x="80" y="10"/>
                  </a:cubicBezTo>
                  <a:cubicBezTo>
                    <a:pt x="81" y="8"/>
                    <a:pt x="87" y="8"/>
                    <a:pt x="88" y="11"/>
                  </a:cubicBezTo>
                  <a:cubicBezTo>
                    <a:pt x="89" y="14"/>
                    <a:pt x="87" y="17"/>
                    <a:pt x="90" y="19"/>
                  </a:cubicBezTo>
                  <a:cubicBezTo>
                    <a:pt x="93" y="22"/>
                    <a:pt x="100" y="25"/>
                    <a:pt x="101" y="28"/>
                  </a:cubicBezTo>
                  <a:cubicBezTo>
                    <a:pt x="102" y="30"/>
                    <a:pt x="101" y="34"/>
                    <a:pt x="101" y="34"/>
                  </a:cubicBezTo>
                  <a:cubicBezTo>
                    <a:pt x="100" y="35"/>
                    <a:pt x="100" y="35"/>
                    <a:pt x="101" y="37"/>
                  </a:cubicBezTo>
                  <a:cubicBezTo>
                    <a:pt x="102" y="42"/>
                    <a:pt x="104" y="46"/>
                    <a:pt x="103" y="50"/>
                  </a:cubicBezTo>
                  <a:cubicBezTo>
                    <a:pt x="103" y="55"/>
                    <a:pt x="100" y="51"/>
                    <a:pt x="100" y="57"/>
                  </a:cubicBezTo>
                  <a:cubicBezTo>
                    <a:pt x="100" y="62"/>
                    <a:pt x="97" y="67"/>
                    <a:pt x="97" y="67"/>
                  </a:cubicBezTo>
                  <a:cubicBezTo>
                    <a:pt x="95" y="67"/>
                    <a:pt x="92" y="67"/>
                    <a:pt x="88" y="67"/>
                  </a:cubicBezTo>
                  <a:cubicBezTo>
                    <a:pt x="82" y="67"/>
                    <a:pt x="81" y="70"/>
                    <a:pt x="82" y="73"/>
                  </a:cubicBezTo>
                  <a:cubicBezTo>
                    <a:pt x="82" y="76"/>
                    <a:pt x="81" y="77"/>
                    <a:pt x="78" y="80"/>
                  </a:cubicBezTo>
                  <a:cubicBezTo>
                    <a:pt x="76" y="82"/>
                    <a:pt x="76" y="83"/>
                    <a:pt x="77" y="85"/>
                  </a:cubicBezTo>
                  <a:cubicBezTo>
                    <a:pt x="75" y="85"/>
                    <a:pt x="74" y="85"/>
                    <a:pt x="71" y="85"/>
                  </a:cubicBezTo>
                  <a:cubicBezTo>
                    <a:pt x="66" y="83"/>
                    <a:pt x="61" y="87"/>
                    <a:pt x="57" y="87"/>
                  </a:cubicBezTo>
                  <a:cubicBezTo>
                    <a:pt x="54" y="87"/>
                    <a:pt x="50" y="86"/>
                    <a:pt x="53" y="84"/>
                  </a:cubicBezTo>
                  <a:cubicBezTo>
                    <a:pt x="56" y="83"/>
                    <a:pt x="55" y="81"/>
                    <a:pt x="54" y="80"/>
                  </a:cubicBezTo>
                  <a:cubicBezTo>
                    <a:pt x="53" y="79"/>
                    <a:pt x="50" y="75"/>
                    <a:pt x="50" y="74"/>
                  </a:cubicBezTo>
                  <a:cubicBezTo>
                    <a:pt x="49" y="72"/>
                    <a:pt x="46" y="71"/>
                    <a:pt x="45" y="71"/>
                  </a:cubicBezTo>
                  <a:cubicBezTo>
                    <a:pt x="44" y="71"/>
                    <a:pt x="41" y="72"/>
                    <a:pt x="40" y="72"/>
                  </a:cubicBezTo>
                  <a:cubicBezTo>
                    <a:pt x="39" y="71"/>
                    <a:pt x="38" y="69"/>
                    <a:pt x="34" y="73"/>
                  </a:cubicBezTo>
                  <a:cubicBezTo>
                    <a:pt x="30" y="76"/>
                    <a:pt x="27" y="74"/>
                    <a:pt x="27" y="74"/>
                  </a:cubicBezTo>
                  <a:cubicBezTo>
                    <a:pt x="27" y="74"/>
                    <a:pt x="26" y="71"/>
                    <a:pt x="26" y="66"/>
                  </a:cubicBezTo>
                  <a:cubicBezTo>
                    <a:pt x="26" y="60"/>
                    <a:pt x="24" y="62"/>
                    <a:pt x="21" y="60"/>
                  </a:cubicBezTo>
                  <a:cubicBezTo>
                    <a:pt x="19" y="59"/>
                    <a:pt x="16" y="60"/>
                    <a:pt x="16" y="55"/>
                  </a:cubicBezTo>
                  <a:cubicBezTo>
                    <a:pt x="15" y="50"/>
                    <a:pt x="15" y="50"/>
                    <a:pt x="12" y="49"/>
                  </a:cubicBezTo>
                  <a:cubicBezTo>
                    <a:pt x="10" y="48"/>
                    <a:pt x="9" y="46"/>
                    <a:pt x="8" y="42"/>
                  </a:cubicBezTo>
                  <a:cubicBezTo>
                    <a:pt x="7" y="39"/>
                    <a:pt x="6" y="38"/>
                    <a:pt x="7" y="36"/>
                  </a:cubicBezTo>
                  <a:cubicBezTo>
                    <a:pt x="7" y="33"/>
                    <a:pt x="7" y="31"/>
                    <a:pt x="4" y="28"/>
                  </a:cubicBezTo>
                  <a:cubicBezTo>
                    <a:pt x="2" y="24"/>
                    <a:pt x="3" y="20"/>
                    <a:pt x="3" y="20"/>
                  </a:cubicBezTo>
                  <a:cubicBezTo>
                    <a:pt x="3" y="20"/>
                    <a:pt x="0" y="16"/>
                    <a:pt x="0" y="14"/>
                  </a:cubicBezTo>
                  <a:cubicBezTo>
                    <a:pt x="0" y="13"/>
                    <a:pt x="3" y="13"/>
                    <a:pt x="6" y="13"/>
                  </a:cubicBezTo>
                  <a:cubicBezTo>
                    <a:pt x="9" y="13"/>
                    <a:pt x="10" y="11"/>
                    <a:pt x="10" y="8"/>
                  </a:cubicBezTo>
                  <a:cubicBezTo>
                    <a:pt x="11" y="5"/>
                    <a:pt x="10" y="2"/>
                    <a:pt x="12" y="0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3634" y="742"/>
              <a:ext cx="667" cy="438"/>
            </a:xfrm>
            <a:custGeom>
              <a:avLst/>
              <a:gdLst>
                <a:gd name="T0" fmla="*/ 26 w 137"/>
                <a:gd name="T1" fmla="*/ 7 h 90"/>
                <a:gd name="T2" fmla="*/ 1 w 137"/>
                <a:gd name="T3" fmla="*/ 19 h 90"/>
                <a:gd name="T4" fmla="*/ 1 w 137"/>
                <a:gd name="T5" fmla="*/ 29 h 90"/>
                <a:gd name="T6" fmla="*/ 2 w 137"/>
                <a:gd name="T7" fmla="*/ 46 h 90"/>
                <a:gd name="T8" fmla="*/ 0 w 137"/>
                <a:gd name="T9" fmla="*/ 58 h 90"/>
                <a:gd name="T10" fmla="*/ 20 w 137"/>
                <a:gd name="T11" fmla="*/ 63 h 90"/>
                <a:gd name="T12" fmla="*/ 44 w 137"/>
                <a:gd name="T13" fmla="*/ 72 h 90"/>
                <a:gd name="T14" fmla="*/ 50 w 137"/>
                <a:gd name="T15" fmla="*/ 79 h 90"/>
                <a:gd name="T16" fmla="*/ 59 w 137"/>
                <a:gd name="T17" fmla="*/ 79 h 90"/>
                <a:gd name="T18" fmla="*/ 72 w 137"/>
                <a:gd name="T19" fmla="*/ 86 h 90"/>
                <a:gd name="T20" fmla="*/ 94 w 137"/>
                <a:gd name="T21" fmla="*/ 86 h 90"/>
                <a:gd name="T22" fmla="*/ 117 w 137"/>
                <a:gd name="T23" fmla="*/ 85 h 90"/>
                <a:gd name="T24" fmla="*/ 137 w 137"/>
                <a:gd name="T25" fmla="*/ 89 h 90"/>
                <a:gd name="T26" fmla="*/ 133 w 137"/>
                <a:gd name="T27" fmla="*/ 83 h 90"/>
                <a:gd name="T28" fmla="*/ 133 w 137"/>
                <a:gd name="T29" fmla="*/ 70 h 90"/>
                <a:gd name="T30" fmla="*/ 127 w 137"/>
                <a:gd name="T31" fmla="*/ 59 h 90"/>
                <a:gd name="T32" fmla="*/ 117 w 137"/>
                <a:gd name="T33" fmla="*/ 58 h 90"/>
                <a:gd name="T34" fmla="*/ 109 w 137"/>
                <a:gd name="T35" fmla="*/ 57 h 90"/>
                <a:gd name="T36" fmla="*/ 97 w 137"/>
                <a:gd name="T37" fmla="*/ 44 h 90"/>
                <a:gd name="T38" fmla="*/ 88 w 137"/>
                <a:gd name="T39" fmla="*/ 36 h 90"/>
                <a:gd name="T40" fmla="*/ 77 w 137"/>
                <a:gd name="T41" fmla="*/ 25 h 90"/>
                <a:gd name="T42" fmla="*/ 62 w 137"/>
                <a:gd name="T43" fmla="*/ 28 h 90"/>
                <a:gd name="T44" fmla="*/ 54 w 137"/>
                <a:gd name="T45" fmla="*/ 7 h 90"/>
                <a:gd name="T46" fmla="*/ 50 w 137"/>
                <a:gd name="T47" fmla="*/ 0 h 90"/>
                <a:gd name="T48" fmla="*/ 2 w 137"/>
                <a:gd name="T49" fmla="*/ 53 h 90"/>
                <a:gd name="T50" fmla="*/ 3 w 137"/>
                <a:gd name="T51" fmla="*/ 41 h 90"/>
                <a:gd name="T52" fmla="*/ 4 w 137"/>
                <a:gd name="T53" fmla="*/ 26 h 90"/>
                <a:gd name="T54" fmla="*/ 3 w 137"/>
                <a:gd name="T55" fmla="*/ 20 h 90"/>
                <a:gd name="T56" fmla="*/ 27 w 137"/>
                <a:gd name="T57" fmla="*/ 9 h 90"/>
                <a:gd name="T58" fmla="*/ 51 w 137"/>
                <a:gd name="T59" fmla="*/ 7 h 90"/>
                <a:gd name="T60" fmla="*/ 53 w 137"/>
                <a:gd name="T61" fmla="*/ 17 h 90"/>
                <a:gd name="T62" fmla="*/ 68 w 137"/>
                <a:gd name="T63" fmla="*/ 32 h 90"/>
                <a:gd name="T64" fmla="*/ 81 w 137"/>
                <a:gd name="T65" fmla="*/ 28 h 90"/>
                <a:gd name="T66" fmla="*/ 86 w 137"/>
                <a:gd name="T67" fmla="*/ 38 h 90"/>
                <a:gd name="T68" fmla="*/ 100 w 137"/>
                <a:gd name="T69" fmla="*/ 47 h 90"/>
                <a:gd name="T70" fmla="*/ 108 w 137"/>
                <a:gd name="T71" fmla="*/ 62 h 90"/>
                <a:gd name="T72" fmla="*/ 116 w 137"/>
                <a:gd name="T73" fmla="*/ 59 h 90"/>
                <a:gd name="T74" fmla="*/ 127 w 137"/>
                <a:gd name="T75" fmla="*/ 61 h 90"/>
                <a:gd name="T76" fmla="*/ 131 w 137"/>
                <a:gd name="T77" fmla="*/ 70 h 90"/>
                <a:gd name="T78" fmla="*/ 135 w 137"/>
                <a:gd name="T79" fmla="*/ 78 h 90"/>
                <a:gd name="T80" fmla="*/ 130 w 137"/>
                <a:gd name="T81" fmla="*/ 85 h 90"/>
                <a:gd name="T82" fmla="*/ 118 w 137"/>
                <a:gd name="T83" fmla="*/ 83 h 90"/>
                <a:gd name="T84" fmla="*/ 93 w 137"/>
                <a:gd name="T85" fmla="*/ 85 h 90"/>
                <a:gd name="T86" fmla="*/ 70 w 137"/>
                <a:gd name="T87" fmla="*/ 84 h 90"/>
                <a:gd name="T88" fmla="*/ 57 w 137"/>
                <a:gd name="T89" fmla="*/ 78 h 90"/>
                <a:gd name="T90" fmla="*/ 49 w 137"/>
                <a:gd name="T91" fmla="*/ 77 h 90"/>
                <a:gd name="T92" fmla="*/ 46 w 137"/>
                <a:gd name="T93" fmla="*/ 70 h 90"/>
                <a:gd name="T94" fmla="*/ 22 w 137"/>
                <a:gd name="T95" fmla="*/ 62 h 90"/>
                <a:gd name="T96" fmla="*/ 2 w 137"/>
                <a:gd name="T97" fmla="*/ 5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7" h="90">
                  <a:moveTo>
                    <a:pt x="50" y="0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39" y="4"/>
                    <a:pt x="37" y="5"/>
                    <a:pt x="31" y="6"/>
                  </a:cubicBezTo>
                  <a:cubicBezTo>
                    <a:pt x="31" y="6"/>
                    <a:pt x="26" y="7"/>
                    <a:pt x="26" y="7"/>
                  </a:cubicBezTo>
                  <a:cubicBezTo>
                    <a:pt x="23" y="7"/>
                    <a:pt x="19" y="7"/>
                    <a:pt x="16" y="10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2" y="17"/>
                    <a:pt x="1" y="18"/>
                    <a:pt x="1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3" y="24"/>
                    <a:pt x="3" y="25"/>
                    <a:pt x="2" y="25"/>
                  </a:cubicBezTo>
                  <a:cubicBezTo>
                    <a:pt x="2" y="26"/>
                    <a:pt x="2" y="27"/>
                    <a:pt x="1" y="29"/>
                  </a:cubicBezTo>
                  <a:cubicBezTo>
                    <a:pt x="0" y="32"/>
                    <a:pt x="1" y="35"/>
                    <a:pt x="1" y="38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4"/>
                    <a:pt x="2" y="45"/>
                    <a:pt x="2" y="45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1" y="48"/>
                    <a:pt x="0" y="51"/>
                    <a:pt x="0" y="54"/>
                  </a:cubicBezTo>
                  <a:cubicBezTo>
                    <a:pt x="0" y="54"/>
                    <a:pt x="0" y="55"/>
                    <a:pt x="0" y="55"/>
                  </a:cubicBezTo>
                  <a:cubicBezTo>
                    <a:pt x="0" y="57"/>
                    <a:pt x="0" y="57"/>
                    <a:pt x="0" y="58"/>
                  </a:cubicBezTo>
                  <a:cubicBezTo>
                    <a:pt x="0" y="59"/>
                    <a:pt x="0" y="59"/>
                    <a:pt x="1" y="59"/>
                  </a:cubicBezTo>
                  <a:cubicBezTo>
                    <a:pt x="2" y="60"/>
                    <a:pt x="4" y="61"/>
                    <a:pt x="6" y="61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16" y="60"/>
                    <a:pt x="19" y="60"/>
                    <a:pt x="20" y="63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22" y="69"/>
                    <a:pt x="23" y="72"/>
                    <a:pt x="29" y="72"/>
                  </a:cubicBezTo>
                  <a:cubicBezTo>
                    <a:pt x="35" y="71"/>
                    <a:pt x="35" y="71"/>
                    <a:pt x="35" y="71"/>
                  </a:cubicBezTo>
                  <a:cubicBezTo>
                    <a:pt x="39" y="70"/>
                    <a:pt x="43" y="70"/>
                    <a:pt x="44" y="72"/>
                  </a:cubicBezTo>
                  <a:cubicBezTo>
                    <a:pt x="45" y="72"/>
                    <a:pt x="44" y="73"/>
                    <a:pt x="42" y="74"/>
                  </a:cubicBezTo>
                  <a:cubicBezTo>
                    <a:pt x="41" y="75"/>
                    <a:pt x="40" y="76"/>
                    <a:pt x="40" y="78"/>
                  </a:cubicBezTo>
                  <a:cubicBezTo>
                    <a:pt x="41" y="79"/>
                    <a:pt x="42" y="79"/>
                    <a:pt x="42" y="80"/>
                  </a:cubicBezTo>
                  <a:cubicBezTo>
                    <a:pt x="45" y="80"/>
                    <a:pt x="48" y="79"/>
                    <a:pt x="50" y="79"/>
                  </a:cubicBezTo>
                  <a:cubicBezTo>
                    <a:pt x="51" y="78"/>
                    <a:pt x="53" y="78"/>
                    <a:pt x="53" y="78"/>
                  </a:cubicBezTo>
                  <a:cubicBezTo>
                    <a:pt x="54" y="78"/>
                    <a:pt x="54" y="79"/>
                    <a:pt x="55" y="80"/>
                  </a:cubicBezTo>
                  <a:cubicBezTo>
                    <a:pt x="55" y="80"/>
                    <a:pt x="55" y="82"/>
                    <a:pt x="56" y="82"/>
                  </a:cubicBezTo>
                  <a:cubicBezTo>
                    <a:pt x="58" y="82"/>
                    <a:pt x="58" y="80"/>
                    <a:pt x="59" y="79"/>
                  </a:cubicBezTo>
                  <a:cubicBezTo>
                    <a:pt x="59" y="78"/>
                    <a:pt x="60" y="77"/>
                    <a:pt x="60" y="77"/>
                  </a:cubicBezTo>
                  <a:cubicBezTo>
                    <a:pt x="60" y="77"/>
                    <a:pt x="61" y="78"/>
                    <a:pt x="61" y="79"/>
                  </a:cubicBezTo>
                  <a:cubicBezTo>
                    <a:pt x="63" y="84"/>
                    <a:pt x="65" y="87"/>
                    <a:pt x="67" y="87"/>
                  </a:cubicBezTo>
                  <a:cubicBezTo>
                    <a:pt x="68" y="88"/>
                    <a:pt x="70" y="88"/>
                    <a:pt x="72" y="86"/>
                  </a:cubicBezTo>
                  <a:cubicBezTo>
                    <a:pt x="73" y="85"/>
                    <a:pt x="73" y="85"/>
                    <a:pt x="73" y="85"/>
                  </a:cubicBezTo>
                  <a:cubicBezTo>
                    <a:pt x="74" y="83"/>
                    <a:pt x="75" y="82"/>
                    <a:pt x="77" y="82"/>
                  </a:cubicBezTo>
                  <a:cubicBezTo>
                    <a:pt x="77" y="82"/>
                    <a:pt x="78" y="82"/>
                    <a:pt x="79" y="83"/>
                  </a:cubicBezTo>
                  <a:cubicBezTo>
                    <a:pt x="83" y="87"/>
                    <a:pt x="87" y="90"/>
                    <a:pt x="94" y="86"/>
                  </a:cubicBezTo>
                  <a:cubicBezTo>
                    <a:pt x="97" y="85"/>
                    <a:pt x="98" y="85"/>
                    <a:pt x="99" y="86"/>
                  </a:cubicBezTo>
                  <a:cubicBezTo>
                    <a:pt x="101" y="88"/>
                    <a:pt x="103" y="89"/>
                    <a:pt x="108" y="86"/>
                  </a:cubicBezTo>
                  <a:cubicBezTo>
                    <a:pt x="113" y="82"/>
                    <a:pt x="115" y="83"/>
                    <a:pt x="116" y="84"/>
                  </a:cubicBezTo>
                  <a:cubicBezTo>
                    <a:pt x="117" y="85"/>
                    <a:pt x="117" y="85"/>
                    <a:pt x="117" y="85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4" y="87"/>
                    <a:pt x="127" y="87"/>
                    <a:pt x="128" y="89"/>
                  </a:cubicBezTo>
                  <a:cubicBezTo>
                    <a:pt x="130" y="90"/>
                    <a:pt x="134" y="90"/>
                    <a:pt x="136" y="90"/>
                  </a:cubicBezTo>
                  <a:cubicBezTo>
                    <a:pt x="137" y="90"/>
                    <a:pt x="137" y="89"/>
                    <a:pt x="137" y="89"/>
                  </a:cubicBezTo>
                  <a:cubicBezTo>
                    <a:pt x="137" y="89"/>
                    <a:pt x="137" y="88"/>
                    <a:pt x="136" y="88"/>
                  </a:cubicBezTo>
                  <a:cubicBezTo>
                    <a:pt x="135" y="87"/>
                    <a:pt x="135" y="87"/>
                    <a:pt x="135" y="87"/>
                  </a:cubicBezTo>
                  <a:cubicBezTo>
                    <a:pt x="133" y="86"/>
                    <a:pt x="132" y="85"/>
                    <a:pt x="132" y="85"/>
                  </a:cubicBezTo>
                  <a:cubicBezTo>
                    <a:pt x="132" y="84"/>
                    <a:pt x="133" y="84"/>
                    <a:pt x="133" y="83"/>
                  </a:cubicBezTo>
                  <a:cubicBezTo>
                    <a:pt x="135" y="82"/>
                    <a:pt x="136" y="80"/>
                    <a:pt x="136" y="79"/>
                  </a:cubicBezTo>
                  <a:cubicBezTo>
                    <a:pt x="137" y="78"/>
                    <a:pt x="136" y="76"/>
                    <a:pt x="135" y="75"/>
                  </a:cubicBezTo>
                  <a:cubicBezTo>
                    <a:pt x="134" y="74"/>
                    <a:pt x="134" y="74"/>
                    <a:pt x="134" y="74"/>
                  </a:cubicBezTo>
                  <a:cubicBezTo>
                    <a:pt x="133" y="73"/>
                    <a:pt x="132" y="72"/>
                    <a:pt x="133" y="70"/>
                  </a:cubicBezTo>
                  <a:cubicBezTo>
                    <a:pt x="133" y="69"/>
                    <a:pt x="134" y="68"/>
                    <a:pt x="135" y="67"/>
                  </a:cubicBezTo>
                  <a:cubicBezTo>
                    <a:pt x="135" y="67"/>
                    <a:pt x="136" y="66"/>
                    <a:pt x="136" y="65"/>
                  </a:cubicBezTo>
                  <a:cubicBezTo>
                    <a:pt x="136" y="64"/>
                    <a:pt x="135" y="63"/>
                    <a:pt x="134" y="62"/>
                  </a:cubicBezTo>
                  <a:cubicBezTo>
                    <a:pt x="131" y="60"/>
                    <a:pt x="129" y="60"/>
                    <a:pt x="127" y="59"/>
                  </a:cubicBezTo>
                  <a:cubicBezTo>
                    <a:pt x="127" y="59"/>
                    <a:pt x="126" y="59"/>
                    <a:pt x="126" y="58"/>
                  </a:cubicBezTo>
                  <a:cubicBezTo>
                    <a:pt x="125" y="57"/>
                    <a:pt x="123" y="58"/>
                    <a:pt x="122" y="58"/>
                  </a:cubicBezTo>
                  <a:cubicBezTo>
                    <a:pt x="120" y="59"/>
                    <a:pt x="120" y="59"/>
                    <a:pt x="120" y="59"/>
                  </a:cubicBezTo>
                  <a:cubicBezTo>
                    <a:pt x="119" y="59"/>
                    <a:pt x="118" y="58"/>
                    <a:pt x="117" y="58"/>
                  </a:cubicBezTo>
                  <a:cubicBezTo>
                    <a:pt x="116" y="57"/>
                    <a:pt x="115" y="56"/>
                    <a:pt x="113" y="57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0" y="60"/>
                    <a:pt x="110" y="61"/>
                    <a:pt x="109" y="61"/>
                  </a:cubicBezTo>
                  <a:cubicBezTo>
                    <a:pt x="109" y="61"/>
                    <a:pt x="109" y="59"/>
                    <a:pt x="109" y="57"/>
                  </a:cubicBezTo>
                  <a:cubicBezTo>
                    <a:pt x="109" y="55"/>
                    <a:pt x="109" y="53"/>
                    <a:pt x="109" y="52"/>
                  </a:cubicBezTo>
                  <a:cubicBezTo>
                    <a:pt x="108" y="47"/>
                    <a:pt x="103" y="46"/>
                    <a:pt x="102" y="46"/>
                  </a:cubicBezTo>
                  <a:cubicBezTo>
                    <a:pt x="102" y="46"/>
                    <a:pt x="102" y="46"/>
                    <a:pt x="101" y="45"/>
                  </a:cubicBezTo>
                  <a:cubicBezTo>
                    <a:pt x="100" y="44"/>
                    <a:pt x="99" y="43"/>
                    <a:pt x="97" y="44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4" y="46"/>
                    <a:pt x="91" y="47"/>
                    <a:pt x="89" y="45"/>
                  </a:cubicBezTo>
                  <a:cubicBezTo>
                    <a:pt x="88" y="43"/>
                    <a:pt x="88" y="41"/>
                    <a:pt x="88" y="39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33"/>
                    <a:pt x="87" y="32"/>
                    <a:pt x="86" y="31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5"/>
                    <a:pt x="81" y="23"/>
                    <a:pt x="77" y="25"/>
                  </a:cubicBezTo>
                  <a:cubicBezTo>
                    <a:pt x="73" y="26"/>
                    <a:pt x="72" y="28"/>
                    <a:pt x="71" y="29"/>
                  </a:cubicBezTo>
                  <a:cubicBezTo>
                    <a:pt x="70" y="30"/>
                    <a:pt x="69" y="31"/>
                    <a:pt x="69" y="31"/>
                  </a:cubicBezTo>
                  <a:cubicBezTo>
                    <a:pt x="68" y="30"/>
                    <a:pt x="68" y="30"/>
                    <a:pt x="68" y="30"/>
                  </a:cubicBezTo>
                  <a:cubicBezTo>
                    <a:pt x="66" y="30"/>
                    <a:pt x="63" y="30"/>
                    <a:pt x="62" y="28"/>
                  </a:cubicBezTo>
                  <a:cubicBezTo>
                    <a:pt x="60" y="23"/>
                    <a:pt x="58" y="20"/>
                    <a:pt x="56" y="20"/>
                  </a:cubicBezTo>
                  <a:cubicBezTo>
                    <a:pt x="56" y="20"/>
                    <a:pt x="55" y="20"/>
                    <a:pt x="55" y="20"/>
                  </a:cubicBezTo>
                  <a:cubicBezTo>
                    <a:pt x="55" y="19"/>
                    <a:pt x="54" y="18"/>
                    <a:pt x="55" y="14"/>
                  </a:cubicBezTo>
                  <a:cubicBezTo>
                    <a:pt x="56" y="10"/>
                    <a:pt x="55" y="9"/>
                    <a:pt x="54" y="7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2" y="5"/>
                    <a:pt x="52" y="3"/>
                    <a:pt x="51" y="1"/>
                  </a:cubicBezTo>
                  <a:cubicBezTo>
                    <a:pt x="51" y="1"/>
                    <a:pt x="51" y="1"/>
                    <a:pt x="51" y="0"/>
                  </a:cubicBezTo>
                  <a:cubicBezTo>
                    <a:pt x="51" y="0"/>
                    <a:pt x="50" y="0"/>
                    <a:pt x="50" y="0"/>
                  </a:cubicBezTo>
                  <a:close/>
                  <a:moveTo>
                    <a:pt x="2" y="56"/>
                  </a:moveTo>
                  <a:cubicBezTo>
                    <a:pt x="2" y="56"/>
                    <a:pt x="2" y="55"/>
                    <a:pt x="2" y="55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2" y="53"/>
                    <a:pt x="2" y="53"/>
                    <a:pt x="2" y="53"/>
                  </a:cubicBezTo>
                  <a:cubicBezTo>
                    <a:pt x="2" y="51"/>
                    <a:pt x="3" y="49"/>
                    <a:pt x="3" y="48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4"/>
                    <a:pt x="4" y="44"/>
                  </a:cubicBezTo>
                  <a:cubicBezTo>
                    <a:pt x="3" y="44"/>
                    <a:pt x="3" y="43"/>
                    <a:pt x="3" y="4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6"/>
                    <a:pt x="3" y="35"/>
                    <a:pt x="3" y="33"/>
                  </a:cubicBezTo>
                  <a:cubicBezTo>
                    <a:pt x="3" y="32"/>
                    <a:pt x="3" y="31"/>
                    <a:pt x="3" y="29"/>
                  </a:cubicBezTo>
                  <a:cubicBezTo>
                    <a:pt x="3" y="27"/>
                    <a:pt x="4" y="27"/>
                    <a:pt x="4" y="26"/>
                  </a:cubicBezTo>
                  <a:cubicBezTo>
                    <a:pt x="4" y="25"/>
                    <a:pt x="5" y="25"/>
                    <a:pt x="5" y="24"/>
                  </a:cubicBezTo>
                  <a:cubicBezTo>
                    <a:pt x="5" y="24"/>
                    <a:pt x="5" y="23"/>
                    <a:pt x="4" y="22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19"/>
                    <a:pt x="3" y="19"/>
                    <a:pt x="6" y="17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20" y="9"/>
                    <a:pt x="23" y="9"/>
                    <a:pt x="27" y="9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7" y="7"/>
                    <a:pt x="40" y="6"/>
                    <a:pt x="43" y="5"/>
                  </a:cubicBezTo>
                  <a:cubicBezTo>
                    <a:pt x="43" y="5"/>
                    <a:pt x="48" y="3"/>
                    <a:pt x="50" y="3"/>
                  </a:cubicBezTo>
                  <a:cubicBezTo>
                    <a:pt x="50" y="4"/>
                    <a:pt x="50" y="6"/>
                    <a:pt x="51" y="7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3" y="9"/>
                    <a:pt x="53" y="10"/>
                    <a:pt x="53" y="11"/>
                  </a:cubicBezTo>
                  <a:cubicBezTo>
                    <a:pt x="53" y="11"/>
                    <a:pt x="53" y="12"/>
                    <a:pt x="53" y="14"/>
                  </a:cubicBezTo>
                  <a:cubicBezTo>
                    <a:pt x="53" y="15"/>
                    <a:pt x="53" y="16"/>
                    <a:pt x="53" y="17"/>
                  </a:cubicBezTo>
                  <a:cubicBezTo>
                    <a:pt x="53" y="19"/>
                    <a:pt x="53" y="20"/>
                    <a:pt x="54" y="21"/>
                  </a:cubicBezTo>
                  <a:cubicBezTo>
                    <a:pt x="54" y="22"/>
                    <a:pt x="55" y="22"/>
                    <a:pt x="56" y="22"/>
                  </a:cubicBezTo>
                  <a:cubicBezTo>
                    <a:pt x="57" y="22"/>
                    <a:pt x="58" y="23"/>
                    <a:pt x="60" y="28"/>
                  </a:cubicBezTo>
                  <a:cubicBezTo>
                    <a:pt x="62" y="31"/>
                    <a:pt x="65" y="32"/>
                    <a:pt x="68" y="32"/>
                  </a:cubicBezTo>
                  <a:cubicBezTo>
                    <a:pt x="69" y="33"/>
                    <a:pt x="69" y="33"/>
                    <a:pt x="69" y="33"/>
                  </a:cubicBezTo>
                  <a:cubicBezTo>
                    <a:pt x="70" y="33"/>
                    <a:pt x="71" y="32"/>
                    <a:pt x="72" y="31"/>
                  </a:cubicBezTo>
                  <a:cubicBezTo>
                    <a:pt x="73" y="29"/>
                    <a:pt x="75" y="27"/>
                    <a:pt x="77" y="27"/>
                  </a:cubicBezTo>
                  <a:cubicBezTo>
                    <a:pt x="80" y="25"/>
                    <a:pt x="80" y="26"/>
                    <a:pt x="81" y="28"/>
                  </a:cubicBezTo>
                  <a:cubicBezTo>
                    <a:pt x="82" y="29"/>
                    <a:pt x="82" y="29"/>
                    <a:pt x="82" y="29"/>
                  </a:cubicBezTo>
                  <a:cubicBezTo>
                    <a:pt x="82" y="29"/>
                    <a:pt x="84" y="32"/>
                    <a:pt x="84" y="32"/>
                  </a:cubicBezTo>
                  <a:cubicBezTo>
                    <a:pt x="85" y="33"/>
                    <a:pt x="86" y="34"/>
                    <a:pt x="86" y="36"/>
                  </a:cubicBezTo>
                  <a:cubicBezTo>
                    <a:pt x="86" y="36"/>
                    <a:pt x="86" y="38"/>
                    <a:pt x="86" y="38"/>
                  </a:cubicBezTo>
                  <a:cubicBezTo>
                    <a:pt x="86" y="41"/>
                    <a:pt x="86" y="44"/>
                    <a:pt x="88" y="46"/>
                  </a:cubicBezTo>
                  <a:cubicBezTo>
                    <a:pt x="91" y="49"/>
                    <a:pt x="95" y="47"/>
                    <a:pt x="97" y="46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8" y="45"/>
                    <a:pt x="99" y="46"/>
                    <a:pt x="100" y="47"/>
                  </a:cubicBezTo>
                  <a:cubicBezTo>
                    <a:pt x="100" y="47"/>
                    <a:pt x="101" y="48"/>
                    <a:pt x="102" y="48"/>
                  </a:cubicBezTo>
                  <a:cubicBezTo>
                    <a:pt x="103" y="48"/>
                    <a:pt x="106" y="49"/>
                    <a:pt x="107" y="52"/>
                  </a:cubicBezTo>
                  <a:cubicBezTo>
                    <a:pt x="107" y="54"/>
                    <a:pt x="107" y="55"/>
                    <a:pt x="107" y="57"/>
                  </a:cubicBezTo>
                  <a:cubicBezTo>
                    <a:pt x="107" y="59"/>
                    <a:pt x="107" y="61"/>
                    <a:pt x="108" y="62"/>
                  </a:cubicBezTo>
                  <a:cubicBezTo>
                    <a:pt x="108" y="63"/>
                    <a:pt x="109" y="63"/>
                    <a:pt x="109" y="63"/>
                  </a:cubicBezTo>
                  <a:cubicBezTo>
                    <a:pt x="110" y="63"/>
                    <a:pt x="111" y="62"/>
                    <a:pt x="112" y="61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5" y="59"/>
                    <a:pt x="115" y="59"/>
                    <a:pt x="116" y="59"/>
                  </a:cubicBezTo>
                  <a:cubicBezTo>
                    <a:pt x="117" y="60"/>
                    <a:pt x="118" y="61"/>
                    <a:pt x="120" y="61"/>
                  </a:cubicBezTo>
                  <a:cubicBezTo>
                    <a:pt x="123" y="60"/>
                    <a:pt x="123" y="60"/>
                    <a:pt x="123" y="60"/>
                  </a:cubicBezTo>
                  <a:cubicBezTo>
                    <a:pt x="123" y="60"/>
                    <a:pt x="124" y="59"/>
                    <a:pt x="124" y="59"/>
                  </a:cubicBezTo>
                  <a:cubicBezTo>
                    <a:pt x="125" y="60"/>
                    <a:pt x="126" y="61"/>
                    <a:pt x="127" y="61"/>
                  </a:cubicBezTo>
                  <a:cubicBezTo>
                    <a:pt x="128" y="61"/>
                    <a:pt x="130" y="62"/>
                    <a:pt x="132" y="64"/>
                  </a:cubicBezTo>
                  <a:cubicBezTo>
                    <a:pt x="134" y="65"/>
                    <a:pt x="134" y="65"/>
                    <a:pt x="134" y="65"/>
                  </a:cubicBezTo>
                  <a:cubicBezTo>
                    <a:pt x="134" y="65"/>
                    <a:pt x="133" y="66"/>
                    <a:pt x="133" y="66"/>
                  </a:cubicBezTo>
                  <a:cubicBezTo>
                    <a:pt x="133" y="67"/>
                    <a:pt x="132" y="68"/>
                    <a:pt x="131" y="70"/>
                  </a:cubicBezTo>
                  <a:cubicBezTo>
                    <a:pt x="131" y="70"/>
                    <a:pt x="131" y="71"/>
                    <a:pt x="131" y="72"/>
                  </a:cubicBezTo>
                  <a:cubicBezTo>
                    <a:pt x="131" y="74"/>
                    <a:pt x="132" y="74"/>
                    <a:pt x="133" y="75"/>
                  </a:cubicBezTo>
                  <a:cubicBezTo>
                    <a:pt x="134" y="76"/>
                    <a:pt x="134" y="76"/>
                    <a:pt x="134" y="76"/>
                  </a:cubicBezTo>
                  <a:cubicBezTo>
                    <a:pt x="134" y="77"/>
                    <a:pt x="135" y="78"/>
                    <a:pt x="135" y="78"/>
                  </a:cubicBezTo>
                  <a:cubicBezTo>
                    <a:pt x="135" y="78"/>
                    <a:pt x="135" y="78"/>
                    <a:pt x="135" y="79"/>
                  </a:cubicBezTo>
                  <a:cubicBezTo>
                    <a:pt x="134" y="80"/>
                    <a:pt x="134" y="81"/>
                    <a:pt x="132" y="82"/>
                  </a:cubicBezTo>
                  <a:cubicBezTo>
                    <a:pt x="131" y="82"/>
                    <a:pt x="130" y="83"/>
                    <a:pt x="130" y="85"/>
                  </a:cubicBezTo>
                  <a:cubicBezTo>
                    <a:pt x="130" y="85"/>
                    <a:pt x="130" y="85"/>
                    <a:pt x="130" y="85"/>
                  </a:cubicBezTo>
                  <a:cubicBezTo>
                    <a:pt x="130" y="86"/>
                    <a:pt x="131" y="87"/>
                    <a:pt x="132" y="88"/>
                  </a:cubicBezTo>
                  <a:cubicBezTo>
                    <a:pt x="131" y="88"/>
                    <a:pt x="130" y="88"/>
                    <a:pt x="129" y="87"/>
                  </a:cubicBezTo>
                  <a:cubicBezTo>
                    <a:pt x="128" y="86"/>
                    <a:pt x="124" y="85"/>
                    <a:pt x="121" y="84"/>
                  </a:cubicBezTo>
                  <a:cubicBezTo>
                    <a:pt x="118" y="83"/>
                    <a:pt x="118" y="83"/>
                    <a:pt x="118" y="83"/>
                  </a:cubicBezTo>
                  <a:cubicBezTo>
                    <a:pt x="117" y="83"/>
                    <a:pt x="117" y="83"/>
                    <a:pt x="117" y="83"/>
                  </a:cubicBezTo>
                  <a:cubicBezTo>
                    <a:pt x="115" y="81"/>
                    <a:pt x="112" y="80"/>
                    <a:pt x="107" y="85"/>
                  </a:cubicBezTo>
                  <a:cubicBezTo>
                    <a:pt x="103" y="87"/>
                    <a:pt x="102" y="86"/>
                    <a:pt x="100" y="85"/>
                  </a:cubicBezTo>
                  <a:cubicBezTo>
                    <a:pt x="99" y="84"/>
                    <a:pt x="97" y="82"/>
                    <a:pt x="93" y="85"/>
                  </a:cubicBezTo>
                  <a:cubicBezTo>
                    <a:pt x="87" y="88"/>
                    <a:pt x="84" y="86"/>
                    <a:pt x="80" y="82"/>
                  </a:cubicBezTo>
                  <a:cubicBezTo>
                    <a:pt x="79" y="81"/>
                    <a:pt x="78" y="80"/>
                    <a:pt x="77" y="80"/>
                  </a:cubicBezTo>
                  <a:cubicBezTo>
                    <a:pt x="75" y="80"/>
                    <a:pt x="73" y="82"/>
                    <a:pt x="71" y="83"/>
                  </a:cubicBezTo>
                  <a:cubicBezTo>
                    <a:pt x="70" y="84"/>
                    <a:pt x="70" y="84"/>
                    <a:pt x="70" y="84"/>
                  </a:cubicBezTo>
                  <a:cubicBezTo>
                    <a:pt x="69" y="85"/>
                    <a:pt x="69" y="86"/>
                    <a:pt x="68" y="86"/>
                  </a:cubicBezTo>
                  <a:cubicBezTo>
                    <a:pt x="67" y="85"/>
                    <a:pt x="65" y="84"/>
                    <a:pt x="63" y="79"/>
                  </a:cubicBezTo>
                  <a:cubicBezTo>
                    <a:pt x="63" y="77"/>
                    <a:pt x="62" y="75"/>
                    <a:pt x="61" y="75"/>
                  </a:cubicBezTo>
                  <a:cubicBezTo>
                    <a:pt x="59" y="75"/>
                    <a:pt x="58" y="77"/>
                    <a:pt x="57" y="78"/>
                  </a:cubicBezTo>
                  <a:cubicBezTo>
                    <a:pt x="57" y="79"/>
                    <a:pt x="57" y="79"/>
                    <a:pt x="57" y="80"/>
                  </a:cubicBezTo>
                  <a:cubicBezTo>
                    <a:pt x="56" y="79"/>
                    <a:pt x="56" y="79"/>
                    <a:pt x="56" y="79"/>
                  </a:cubicBezTo>
                  <a:cubicBezTo>
                    <a:pt x="56" y="78"/>
                    <a:pt x="55" y="77"/>
                    <a:pt x="54" y="76"/>
                  </a:cubicBezTo>
                  <a:cubicBezTo>
                    <a:pt x="53" y="76"/>
                    <a:pt x="51" y="76"/>
                    <a:pt x="49" y="77"/>
                  </a:cubicBezTo>
                  <a:cubicBezTo>
                    <a:pt x="47" y="78"/>
                    <a:pt x="45" y="78"/>
                    <a:pt x="43" y="78"/>
                  </a:cubicBezTo>
                  <a:cubicBezTo>
                    <a:pt x="42" y="77"/>
                    <a:pt x="42" y="77"/>
                    <a:pt x="42" y="77"/>
                  </a:cubicBezTo>
                  <a:cubicBezTo>
                    <a:pt x="42" y="77"/>
                    <a:pt x="43" y="76"/>
                    <a:pt x="44" y="76"/>
                  </a:cubicBezTo>
                  <a:cubicBezTo>
                    <a:pt x="45" y="74"/>
                    <a:pt x="47" y="73"/>
                    <a:pt x="46" y="70"/>
                  </a:cubicBezTo>
                  <a:cubicBezTo>
                    <a:pt x="44" y="68"/>
                    <a:pt x="39" y="69"/>
                    <a:pt x="35" y="69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25" y="70"/>
                    <a:pt x="24" y="68"/>
                    <a:pt x="23" y="64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20" y="57"/>
                    <a:pt x="15" y="58"/>
                    <a:pt x="10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5" y="59"/>
                    <a:pt x="3" y="59"/>
                    <a:pt x="2" y="58"/>
                  </a:cubicBezTo>
                  <a:cubicBezTo>
                    <a:pt x="2" y="57"/>
                    <a:pt x="2" y="57"/>
                    <a:pt x="2" y="5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3585" y="1020"/>
              <a:ext cx="726" cy="614"/>
            </a:xfrm>
            <a:custGeom>
              <a:avLst/>
              <a:gdLst>
                <a:gd name="T0" fmla="*/ 9 w 149"/>
                <a:gd name="T1" fmla="*/ 4 h 126"/>
                <a:gd name="T2" fmla="*/ 8 w 149"/>
                <a:gd name="T3" fmla="*/ 11 h 126"/>
                <a:gd name="T4" fmla="*/ 0 w 149"/>
                <a:gd name="T5" fmla="*/ 25 h 126"/>
                <a:gd name="T6" fmla="*/ 19 w 149"/>
                <a:gd name="T7" fmla="*/ 45 h 126"/>
                <a:gd name="T8" fmla="*/ 16 w 149"/>
                <a:gd name="T9" fmla="*/ 53 h 126"/>
                <a:gd name="T10" fmla="*/ 19 w 149"/>
                <a:gd name="T11" fmla="*/ 57 h 126"/>
                <a:gd name="T12" fmla="*/ 17 w 149"/>
                <a:gd name="T13" fmla="*/ 63 h 126"/>
                <a:gd name="T14" fmla="*/ 21 w 149"/>
                <a:gd name="T15" fmla="*/ 69 h 126"/>
                <a:gd name="T16" fmla="*/ 19 w 149"/>
                <a:gd name="T17" fmla="*/ 82 h 126"/>
                <a:gd name="T18" fmla="*/ 20 w 149"/>
                <a:gd name="T19" fmla="*/ 89 h 126"/>
                <a:gd name="T20" fmla="*/ 17 w 149"/>
                <a:gd name="T21" fmla="*/ 92 h 126"/>
                <a:gd name="T22" fmla="*/ 47 w 149"/>
                <a:gd name="T23" fmla="*/ 97 h 126"/>
                <a:gd name="T24" fmla="*/ 63 w 149"/>
                <a:gd name="T25" fmla="*/ 102 h 126"/>
                <a:gd name="T26" fmla="*/ 90 w 149"/>
                <a:gd name="T27" fmla="*/ 101 h 126"/>
                <a:gd name="T28" fmla="*/ 99 w 149"/>
                <a:gd name="T29" fmla="*/ 114 h 126"/>
                <a:gd name="T30" fmla="*/ 106 w 149"/>
                <a:gd name="T31" fmla="*/ 126 h 126"/>
                <a:gd name="T32" fmla="*/ 119 w 149"/>
                <a:gd name="T33" fmla="*/ 106 h 126"/>
                <a:gd name="T34" fmla="*/ 118 w 149"/>
                <a:gd name="T35" fmla="*/ 96 h 126"/>
                <a:gd name="T36" fmla="*/ 119 w 149"/>
                <a:gd name="T37" fmla="*/ 87 h 126"/>
                <a:gd name="T38" fmla="*/ 128 w 149"/>
                <a:gd name="T39" fmla="*/ 82 h 126"/>
                <a:gd name="T40" fmla="*/ 139 w 149"/>
                <a:gd name="T41" fmla="*/ 67 h 126"/>
                <a:gd name="T42" fmla="*/ 147 w 149"/>
                <a:gd name="T43" fmla="*/ 53 h 126"/>
                <a:gd name="T44" fmla="*/ 148 w 149"/>
                <a:gd name="T45" fmla="*/ 43 h 126"/>
                <a:gd name="T46" fmla="*/ 146 w 149"/>
                <a:gd name="T47" fmla="*/ 31 h 126"/>
                <a:gd name="T48" fmla="*/ 127 w 149"/>
                <a:gd name="T49" fmla="*/ 26 h 126"/>
                <a:gd name="T50" fmla="*/ 90 w 149"/>
                <a:gd name="T51" fmla="*/ 25 h 126"/>
                <a:gd name="T52" fmla="*/ 78 w 149"/>
                <a:gd name="T53" fmla="*/ 29 h 126"/>
                <a:gd name="T54" fmla="*/ 67 w 149"/>
                <a:gd name="T55" fmla="*/ 23 h 126"/>
                <a:gd name="T56" fmla="*/ 53 w 149"/>
                <a:gd name="T57" fmla="*/ 21 h 126"/>
                <a:gd name="T58" fmla="*/ 45 w 149"/>
                <a:gd name="T59" fmla="*/ 12 h 126"/>
                <a:gd name="T60" fmla="*/ 20 w 149"/>
                <a:gd name="T61" fmla="*/ 2 h 126"/>
                <a:gd name="T62" fmla="*/ 16 w 149"/>
                <a:gd name="T63" fmla="*/ 14 h 126"/>
                <a:gd name="T64" fmla="*/ 10 w 149"/>
                <a:gd name="T65" fmla="*/ 6 h 126"/>
                <a:gd name="T66" fmla="*/ 16 w 149"/>
                <a:gd name="T67" fmla="*/ 4 h 126"/>
                <a:gd name="T68" fmla="*/ 39 w 149"/>
                <a:gd name="T69" fmla="*/ 15 h 126"/>
                <a:gd name="T70" fmla="*/ 50 w 149"/>
                <a:gd name="T71" fmla="*/ 21 h 126"/>
                <a:gd name="T72" fmla="*/ 65 w 149"/>
                <a:gd name="T73" fmla="*/ 23 h 126"/>
                <a:gd name="T74" fmla="*/ 71 w 149"/>
                <a:gd name="T75" fmla="*/ 22 h 126"/>
                <a:gd name="T76" fmla="*/ 87 w 149"/>
                <a:gd name="T77" fmla="*/ 25 h 126"/>
                <a:gd name="T78" fmla="*/ 118 w 149"/>
                <a:gd name="T79" fmla="*/ 29 h 126"/>
                <a:gd name="T80" fmla="*/ 138 w 149"/>
                <a:gd name="T81" fmla="*/ 32 h 126"/>
                <a:gd name="T82" fmla="*/ 147 w 149"/>
                <a:gd name="T83" fmla="*/ 40 h 126"/>
                <a:gd name="T84" fmla="*/ 146 w 149"/>
                <a:gd name="T85" fmla="*/ 49 h 126"/>
                <a:gd name="T86" fmla="*/ 140 w 149"/>
                <a:gd name="T87" fmla="*/ 57 h 126"/>
                <a:gd name="T88" fmla="*/ 137 w 149"/>
                <a:gd name="T89" fmla="*/ 74 h 126"/>
                <a:gd name="T90" fmla="*/ 124 w 149"/>
                <a:gd name="T91" fmla="*/ 81 h 126"/>
                <a:gd name="T92" fmla="*/ 120 w 149"/>
                <a:gd name="T93" fmla="*/ 92 h 126"/>
                <a:gd name="T94" fmla="*/ 117 w 149"/>
                <a:gd name="T95" fmla="*/ 95 h 126"/>
                <a:gd name="T96" fmla="*/ 116 w 149"/>
                <a:gd name="T97" fmla="*/ 106 h 126"/>
                <a:gd name="T98" fmla="*/ 107 w 149"/>
                <a:gd name="T99" fmla="*/ 123 h 126"/>
                <a:gd name="T100" fmla="*/ 95 w 149"/>
                <a:gd name="T101" fmla="*/ 110 h 126"/>
                <a:gd name="T102" fmla="*/ 91 w 149"/>
                <a:gd name="T103" fmla="*/ 99 h 126"/>
                <a:gd name="T104" fmla="*/ 64 w 149"/>
                <a:gd name="T105" fmla="*/ 100 h 126"/>
                <a:gd name="T106" fmla="*/ 47 w 149"/>
                <a:gd name="T107" fmla="*/ 95 h 126"/>
                <a:gd name="T108" fmla="*/ 19 w 149"/>
                <a:gd name="T109" fmla="*/ 91 h 126"/>
                <a:gd name="T110" fmla="*/ 21 w 149"/>
                <a:gd name="T111" fmla="*/ 81 h 126"/>
                <a:gd name="T112" fmla="*/ 23 w 149"/>
                <a:gd name="T113" fmla="*/ 69 h 126"/>
                <a:gd name="T114" fmla="*/ 19 w 149"/>
                <a:gd name="T115" fmla="*/ 65 h 126"/>
                <a:gd name="T116" fmla="*/ 18 w 149"/>
                <a:gd name="T117" fmla="*/ 61 h 126"/>
                <a:gd name="T118" fmla="*/ 22 w 149"/>
                <a:gd name="T119" fmla="*/ 56 h 126"/>
                <a:gd name="T120" fmla="*/ 20 w 149"/>
                <a:gd name="T121" fmla="*/ 51 h 126"/>
                <a:gd name="T122" fmla="*/ 14 w 149"/>
                <a:gd name="T123" fmla="*/ 35 h 126"/>
                <a:gd name="T124" fmla="*/ 10 w 149"/>
                <a:gd name="T125" fmla="*/ 1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" h="126">
                  <a:moveTo>
                    <a:pt x="11" y="1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5"/>
                    <a:pt x="9" y="6"/>
                    <a:pt x="9" y="6"/>
                  </a:cubicBezTo>
                  <a:cubicBezTo>
                    <a:pt x="9" y="8"/>
                    <a:pt x="9" y="9"/>
                    <a:pt x="11" y="10"/>
                  </a:cubicBezTo>
                  <a:cubicBezTo>
                    <a:pt x="11" y="10"/>
                    <a:pt x="11" y="11"/>
                    <a:pt x="11" y="11"/>
                  </a:cubicBezTo>
                  <a:cubicBezTo>
                    <a:pt x="10" y="10"/>
                    <a:pt x="9" y="11"/>
                    <a:pt x="8" y="11"/>
                  </a:cubicBezTo>
                  <a:cubicBezTo>
                    <a:pt x="7" y="12"/>
                    <a:pt x="6" y="14"/>
                    <a:pt x="6" y="16"/>
                  </a:cubicBezTo>
                  <a:cubicBezTo>
                    <a:pt x="6" y="18"/>
                    <a:pt x="5" y="19"/>
                    <a:pt x="3" y="22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1" y="24"/>
                    <a:pt x="0" y="25"/>
                    <a:pt x="0" y="25"/>
                  </a:cubicBezTo>
                  <a:cubicBezTo>
                    <a:pt x="0" y="25"/>
                    <a:pt x="1" y="25"/>
                    <a:pt x="1" y="26"/>
                  </a:cubicBezTo>
                  <a:cubicBezTo>
                    <a:pt x="7" y="31"/>
                    <a:pt x="11" y="34"/>
                    <a:pt x="13" y="36"/>
                  </a:cubicBezTo>
                  <a:cubicBezTo>
                    <a:pt x="15" y="38"/>
                    <a:pt x="16" y="40"/>
                    <a:pt x="16" y="42"/>
                  </a:cubicBezTo>
                  <a:cubicBezTo>
                    <a:pt x="17" y="43"/>
                    <a:pt x="17" y="44"/>
                    <a:pt x="19" y="45"/>
                  </a:cubicBezTo>
                  <a:cubicBezTo>
                    <a:pt x="19" y="47"/>
                    <a:pt x="20" y="47"/>
                    <a:pt x="20" y="48"/>
                  </a:cubicBezTo>
                  <a:cubicBezTo>
                    <a:pt x="20" y="48"/>
                    <a:pt x="19" y="49"/>
                    <a:pt x="18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7" y="52"/>
                    <a:pt x="16" y="52"/>
                    <a:pt x="16" y="53"/>
                  </a:cubicBezTo>
                  <a:cubicBezTo>
                    <a:pt x="16" y="53"/>
                    <a:pt x="16" y="54"/>
                    <a:pt x="16" y="54"/>
                  </a:cubicBezTo>
                  <a:cubicBezTo>
                    <a:pt x="16" y="55"/>
                    <a:pt x="17" y="55"/>
                    <a:pt x="19" y="56"/>
                  </a:cubicBezTo>
                  <a:cubicBezTo>
                    <a:pt x="19" y="56"/>
                    <a:pt x="20" y="56"/>
                    <a:pt x="20" y="56"/>
                  </a:cubicBezTo>
                  <a:cubicBezTo>
                    <a:pt x="19" y="56"/>
                    <a:pt x="19" y="57"/>
                    <a:pt x="19" y="57"/>
                  </a:cubicBezTo>
                  <a:cubicBezTo>
                    <a:pt x="18" y="58"/>
                    <a:pt x="17" y="59"/>
                    <a:pt x="17" y="60"/>
                  </a:cubicBezTo>
                  <a:cubicBezTo>
                    <a:pt x="17" y="60"/>
                    <a:pt x="17" y="60"/>
                    <a:pt x="17" y="61"/>
                  </a:cubicBezTo>
                  <a:cubicBezTo>
                    <a:pt x="17" y="61"/>
                    <a:pt x="17" y="62"/>
                    <a:pt x="17" y="62"/>
                  </a:cubicBezTo>
                  <a:cubicBezTo>
                    <a:pt x="17" y="62"/>
                    <a:pt x="17" y="62"/>
                    <a:pt x="17" y="63"/>
                  </a:cubicBezTo>
                  <a:cubicBezTo>
                    <a:pt x="17" y="63"/>
                    <a:pt x="17" y="63"/>
                    <a:pt x="17" y="63"/>
                  </a:cubicBezTo>
                  <a:cubicBezTo>
                    <a:pt x="17" y="64"/>
                    <a:pt x="17" y="64"/>
                    <a:pt x="17" y="65"/>
                  </a:cubicBezTo>
                  <a:cubicBezTo>
                    <a:pt x="17" y="66"/>
                    <a:pt x="17" y="67"/>
                    <a:pt x="18" y="68"/>
                  </a:cubicBezTo>
                  <a:cubicBezTo>
                    <a:pt x="19" y="69"/>
                    <a:pt x="20" y="69"/>
                    <a:pt x="21" y="69"/>
                  </a:cubicBezTo>
                  <a:cubicBezTo>
                    <a:pt x="21" y="70"/>
                    <a:pt x="20" y="71"/>
                    <a:pt x="20" y="72"/>
                  </a:cubicBezTo>
                  <a:cubicBezTo>
                    <a:pt x="19" y="73"/>
                    <a:pt x="18" y="75"/>
                    <a:pt x="18" y="77"/>
                  </a:cubicBezTo>
                  <a:cubicBezTo>
                    <a:pt x="18" y="77"/>
                    <a:pt x="18" y="77"/>
                    <a:pt x="18" y="78"/>
                  </a:cubicBezTo>
                  <a:cubicBezTo>
                    <a:pt x="18" y="79"/>
                    <a:pt x="18" y="81"/>
                    <a:pt x="19" y="82"/>
                  </a:cubicBezTo>
                  <a:cubicBezTo>
                    <a:pt x="20" y="83"/>
                    <a:pt x="20" y="85"/>
                    <a:pt x="20" y="87"/>
                  </a:cubicBezTo>
                  <a:cubicBezTo>
                    <a:pt x="20" y="87"/>
                    <a:pt x="20" y="87"/>
                    <a:pt x="20" y="87"/>
                  </a:cubicBezTo>
                  <a:cubicBezTo>
                    <a:pt x="20" y="88"/>
                    <a:pt x="20" y="89"/>
                    <a:pt x="20" y="89"/>
                  </a:cubicBezTo>
                  <a:cubicBezTo>
                    <a:pt x="20" y="89"/>
                    <a:pt x="20" y="89"/>
                    <a:pt x="20" y="89"/>
                  </a:cubicBezTo>
                  <a:cubicBezTo>
                    <a:pt x="19" y="89"/>
                    <a:pt x="18" y="89"/>
                    <a:pt x="17" y="90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16" y="90"/>
                    <a:pt x="16" y="91"/>
                    <a:pt x="16" y="91"/>
                  </a:cubicBezTo>
                  <a:cubicBezTo>
                    <a:pt x="16" y="91"/>
                    <a:pt x="16" y="92"/>
                    <a:pt x="17" y="92"/>
                  </a:cubicBezTo>
                  <a:cubicBezTo>
                    <a:pt x="18" y="92"/>
                    <a:pt x="19" y="93"/>
                    <a:pt x="20" y="94"/>
                  </a:cubicBezTo>
                  <a:cubicBezTo>
                    <a:pt x="25" y="99"/>
                    <a:pt x="31" y="98"/>
                    <a:pt x="35" y="96"/>
                  </a:cubicBezTo>
                  <a:cubicBezTo>
                    <a:pt x="38" y="93"/>
                    <a:pt x="40" y="93"/>
                    <a:pt x="42" y="95"/>
                  </a:cubicBezTo>
                  <a:cubicBezTo>
                    <a:pt x="44" y="98"/>
                    <a:pt x="46" y="97"/>
                    <a:pt x="47" y="97"/>
                  </a:cubicBezTo>
                  <a:cubicBezTo>
                    <a:pt x="48" y="97"/>
                    <a:pt x="50" y="96"/>
                    <a:pt x="51" y="97"/>
                  </a:cubicBezTo>
                  <a:cubicBezTo>
                    <a:pt x="53" y="97"/>
                    <a:pt x="55" y="98"/>
                    <a:pt x="56" y="99"/>
                  </a:cubicBezTo>
                  <a:cubicBezTo>
                    <a:pt x="57" y="100"/>
                    <a:pt x="59" y="101"/>
                    <a:pt x="61" y="102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67" y="103"/>
                    <a:pt x="70" y="104"/>
                    <a:pt x="74" y="103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82" y="103"/>
                    <a:pt x="84" y="103"/>
                    <a:pt x="85" y="102"/>
                  </a:cubicBezTo>
                  <a:cubicBezTo>
                    <a:pt x="86" y="101"/>
                    <a:pt x="88" y="100"/>
                    <a:pt x="90" y="101"/>
                  </a:cubicBezTo>
                  <a:cubicBezTo>
                    <a:pt x="91" y="101"/>
                    <a:pt x="92" y="101"/>
                    <a:pt x="92" y="102"/>
                  </a:cubicBezTo>
                  <a:cubicBezTo>
                    <a:pt x="92" y="102"/>
                    <a:pt x="92" y="105"/>
                    <a:pt x="92" y="105"/>
                  </a:cubicBezTo>
                  <a:cubicBezTo>
                    <a:pt x="92" y="107"/>
                    <a:pt x="92" y="109"/>
                    <a:pt x="94" y="111"/>
                  </a:cubicBezTo>
                  <a:cubicBezTo>
                    <a:pt x="99" y="114"/>
                    <a:pt x="99" y="114"/>
                    <a:pt x="99" y="114"/>
                  </a:cubicBezTo>
                  <a:cubicBezTo>
                    <a:pt x="102" y="116"/>
                    <a:pt x="105" y="118"/>
                    <a:pt x="105" y="119"/>
                  </a:cubicBezTo>
                  <a:cubicBezTo>
                    <a:pt x="106" y="121"/>
                    <a:pt x="106" y="123"/>
                    <a:pt x="105" y="125"/>
                  </a:cubicBezTo>
                  <a:cubicBezTo>
                    <a:pt x="105" y="125"/>
                    <a:pt x="105" y="126"/>
                    <a:pt x="105" y="126"/>
                  </a:cubicBezTo>
                  <a:cubicBezTo>
                    <a:pt x="106" y="126"/>
                    <a:pt x="106" y="126"/>
                    <a:pt x="106" y="126"/>
                  </a:cubicBezTo>
                  <a:cubicBezTo>
                    <a:pt x="108" y="126"/>
                    <a:pt x="109" y="125"/>
                    <a:pt x="111" y="122"/>
                  </a:cubicBezTo>
                  <a:cubicBezTo>
                    <a:pt x="111" y="122"/>
                    <a:pt x="114" y="115"/>
                    <a:pt x="114" y="115"/>
                  </a:cubicBezTo>
                  <a:cubicBezTo>
                    <a:pt x="116" y="111"/>
                    <a:pt x="118" y="108"/>
                    <a:pt x="119" y="107"/>
                  </a:cubicBezTo>
                  <a:cubicBezTo>
                    <a:pt x="119" y="107"/>
                    <a:pt x="119" y="106"/>
                    <a:pt x="119" y="106"/>
                  </a:cubicBezTo>
                  <a:cubicBezTo>
                    <a:pt x="119" y="105"/>
                    <a:pt x="118" y="105"/>
                    <a:pt x="117" y="104"/>
                  </a:cubicBezTo>
                  <a:cubicBezTo>
                    <a:pt x="116" y="103"/>
                    <a:pt x="116" y="103"/>
                    <a:pt x="116" y="103"/>
                  </a:cubicBezTo>
                  <a:cubicBezTo>
                    <a:pt x="117" y="99"/>
                    <a:pt x="117" y="99"/>
                    <a:pt x="117" y="99"/>
                  </a:cubicBezTo>
                  <a:cubicBezTo>
                    <a:pt x="117" y="98"/>
                    <a:pt x="118" y="97"/>
                    <a:pt x="118" y="96"/>
                  </a:cubicBezTo>
                  <a:cubicBezTo>
                    <a:pt x="120" y="97"/>
                    <a:pt x="122" y="98"/>
                    <a:pt x="123" y="97"/>
                  </a:cubicBezTo>
                  <a:cubicBezTo>
                    <a:pt x="124" y="96"/>
                    <a:pt x="124" y="95"/>
                    <a:pt x="124" y="94"/>
                  </a:cubicBezTo>
                  <a:cubicBezTo>
                    <a:pt x="123" y="92"/>
                    <a:pt x="122" y="92"/>
                    <a:pt x="121" y="91"/>
                  </a:cubicBezTo>
                  <a:cubicBezTo>
                    <a:pt x="120" y="89"/>
                    <a:pt x="119" y="89"/>
                    <a:pt x="119" y="87"/>
                  </a:cubicBezTo>
                  <a:cubicBezTo>
                    <a:pt x="120" y="87"/>
                    <a:pt x="120" y="87"/>
                    <a:pt x="120" y="87"/>
                  </a:cubicBezTo>
                  <a:cubicBezTo>
                    <a:pt x="120" y="84"/>
                    <a:pt x="120" y="83"/>
                    <a:pt x="121" y="83"/>
                  </a:cubicBezTo>
                  <a:cubicBezTo>
                    <a:pt x="123" y="83"/>
                    <a:pt x="123" y="83"/>
                    <a:pt x="123" y="83"/>
                  </a:cubicBezTo>
                  <a:cubicBezTo>
                    <a:pt x="125" y="83"/>
                    <a:pt x="127" y="84"/>
                    <a:pt x="128" y="82"/>
                  </a:cubicBezTo>
                  <a:cubicBezTo>
                    <a:pt x="130" y="80"/>
                    <a:pt x="131" y="79"/>
                    <a:pt x="132" y="80"/>
                  </a:cubicBezTo>
                  <a:cubicBezTo>
                    <a:pt x="133" y="80"/>
                    <a:pt x="138" y="81"/>
                    <a:pt x="139" y="79"/>
                  </a:cubicBezTo>
                  <a:cubicBezTo>
                    <a:pt x="140" y="78"/>
                    <a:pt x="140" y="74"/>
                    <a:pt x="138" y="72"/>
                  </a:cubicBezTo>
                  <a:cubicBezTo>
                    <a:pt x="137" y="71"/>
                    <a:pt x="137" y="70"/>
                    <a:pt x="139" y="67"/>
                  </a:cubicBezTo>
                  <a:cubicBezTo>
                    <a:pt x="141" y="64"/>
                    <a:pt x="141" y="62"/>
                    <a:pt x="139" y="60"/>
                  </a:cubicBezTo>
                  <a:cubicBezTo>
                    <a:pt x="138" y="60"/>
                    <a:pt x="139" y="59"/>
                    <a:pt x="139" y="59"/>
                  </a:cubicBezTo>
                  <a:cubicBezTo>
                    <a:pt x="139" y="59"/>
                    <a:pt x="139" y="58"/>
                    <a:pt x="140" y="59"/>
                  </a:cubicBezTo>
                  <a:cubicBezTo>
                    <a:pt x="143" y="59"/>
                    <a:pt x="146" y="56"/>
                    <a:pt x="147" y="53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48" y="50"/>
                    <a:pt x="149" y="49"/>
                    <a:pt x="147" y="47"/>
                  </a:cubicBezTo>
                  <a:cubicBezTo>
                    <a:pt x="146" y="46"/>
                    <a:pt x="147" y="46"/>
                    <a:pt x="147" y="44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9" y="40"/>
                    <a:pt x="149" y="38"/>
                    <a:pt x="147" y="36"/>
                  </a:cubicBezTo>
                  <a:cubicBezTo>
                    <a:pt x="147" y="35"/>
                    <a:pt x="147" y="34"/>
                    <a:pt x="147" y="32"/>
                  </a:cubicBezTo>
                  <a:cubicBezTo>
                    <a:pt x="147" y="32"/>
                    <a:pt x="147" y="32"/>
                    <a:pt x="147" y="31"/>
                  </a:cubicBezTo>
                  <a:cubicBezTo>
                    <a:pt x="147" y="31"/>
                    <a:pt x="146" y="31"/>
                    <a:pt x="146" y="31"/>
                  </a:cubicBezTo>
                  <a:cubicBezTo>
                    <a:pt x="143" y="31"/>
                    <a:pt x="140" y="31"/>
                    <a:pt x="139" y="30"/>
                  </a:cubicBezTo>
                  <a:cubicBezTo>
                    <a:pt x="138" y="29"/>
                    <a:pt x="134" y="28"/>
                    <a:pt x="131" y="27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7" y="26"/>
                    <a:pt x="127" y="26"/>
                    <a:pt x="127" y="26"/>
                  </a:cubicBezTo>
                  <a:cubicBezTo>
                    <a:pt x="125" y="24"/>
                    <a:pt x="122" y="23"/>
                    <a:pt x="117" y="28"/>
                  </a:cubicBezTo>
                  <a:cubicBezTo>
                    <a:pt x="113" y="30"/>
                    <a:pt x="112" y="29"/>
                    <a:pt x="110" y="28"/>
                  </a:cubicBezTo>
                  <a:cubicBezTo>
                    <a:pt x="109" y="27"/>
                    <a:pt x="107" y="25"/>
                    <a:pt x="103" y="28"/>
                  </a:cubicBezTo>
                  <a:cubicBezTo>
                    <a:pt x="97" y="31"/>
                    <a:pt x="94" y="29"/>
                    <a:pt x="90" y="25"/>
                  </a:cubicBezTo>
                  <a:cubicBezTo>
                    <a:pt x="89" y="24"/>
                    <a:pt x="88" y="23"/>
                    <a:pt x="87" y="23"/>
                  </a:cubicBezTo>
                  <a:cubicBezTo>
                    <a:pt x="85" y="23"/>
                    <a:pt x="83" y="25"/>
                    <a:pt x="81" y="26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79" y="28"/>
                    <a:pt x="79" y="29"/>
                    <a:pt x="78" y="29"/>
                  </a:cubicBezTo>
                  <a:cubicBezTo>
                    <a:pt x="77" y="28"/>
                    <a:pt x="75" y="27"/>
                    <a:pt x="73" y="22"/>
                  </a:cubicBezTo>
                  <a:cubicBezTo>
                    <a:pt x="73" y="20"/>
                    <a:pt x="72" y="18"/>
                    <a:pt x="71" y="18"/>
                  </a:cubicBezTo>
                  <a:cubicBezTo>
                    <a:pt x="69" y="18"/>
                    <a:pt x="68" y="20"/>
                    <a:pt x="67" y="21"/>
                  </a:cubicBezTo>
                  <a:cubicBezTo>
                    <a:pt x="67" y="22"/>
                    <a:pt x="67" y="22"/>
                    <a:pt x="67" y="23"/>
                  </a:cubicBezTo>
                  <a:cubicBezTo>
                    <a:pt x="66" y="22"/>
                    <a:pt x="66" y="22"/>
                    <a:pt x="66" y="22"/>
                  </a:cubicBezTo>
                  <a:cubicBezTo>
                    <a:pt x="66" y="21"/>
                    <a:pt x="65" y="20"/>
                    <a:pt x="64" y="19"/>
                  </a:cubicBezTo>
                  <a:cubicBezTo>
                    <a:pt x="63" y="19"/>
                    <a:pt x="61" y="19"/>
                    <a:pt x="59" y="20"/>
                  </a:cubicBezTo>
                  <a:cubicBezTo>
                    <a:pt x="57" y="21"/>
                    <a:pt x="55" y="21"/>
                    <a:pt x="53" y="21"/>
                  </a:cubicBezTo>
                  <a:cubicBezTo>
                    <a:pt x="52" y="20"/>
                    <a:pt x="52" y="20"/>
                    <a:pt x="52" y="20"/>
                  </a:cubicBezTo>
                  <a:cubicBezTo>
                    <a:pt x="52" y="20"/>
                    <a:pt x="53" y="19"/>
                    <a:pt x="54" y="19"/>
                  </a:cubicBezTo>
                  <a:cubicBezTo>
                    <a:pt x="55" y="17"/>
                    <a:pt x="57" y="16"/>
                    <a:pt x="56" y="13"/>
                  </a:cubicBezTo>
                  <a:cubicBezTo>
                    <a:pt x="54" y="11"/>
                    <a:pt x="49" y="12"/>
                    <a:pt x="45" y="12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5" y="13"/>
                    <a:pt x="34" y="11"/>
                    <a:pt x="33" y="7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0" y="0"/>
                    <a:pt x="25" y="1"/>
                    <a:pt x="20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4" y="2"/>
                    <a:pt x="13" y="2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8"/>
                    <a:pt x="10" y="7"/>
                    <a:pt x="10" y="6"/>
                  </a:cubicBezTo>
                  <a:cubicBezTo>
                    <a:pt x="10" y="6"/>
                    <a:pt x="11" y="5"/>
                    <a:pt x="11" y="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3"/>
                    <a:pt x="14" y="4"/>
                    <a:pt x="16" y="4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6" y="3"/>
                    <a:pt x="29" y="3"/>
                    <a:pt x="30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2" y="12"/>
                    <a:pt x="33" y="15"/>
                    <a:pt x="39" y="15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9" y="13"/>
                    <a:pt x="53" y="13"/>
                    <a:pt x="54" y="15"/>
                  </a:cubicBezTo>
                  <a:cubicBezTo>
                    <a:pt x="55" y="15"/>
                    <a:pt x="54" y="16"/>
                    <a:pt x="52" y="17"/>
                  </a:cubicBezTo>
                  <a:cubicBezTo>
                    <a:pt x="51" y="18"/>
                    <a:pt x="50" y="19"/>
                    <a:pt x="50" y="21"/>
                  </a:cubicBezTo>
                  <a:cubicBezTo>
                    <a:pt x="51" y="22"/>
                    <a:pt x="52" y="22"/>
                    <a:pt x="52" y="23"/>
                  </a:cubicBezTo>
                  <a:cubicBezTo>
                    <a:pt x="55" y="23"/>
                    <a:pt x="58" y="22"/>
                    <a:pt x="60" y="22"/>
                  </a:cubicBezTo>
                  <a:cubicBezTo>
                    <a:pt x="61" y="21"/>
                    <a:pt x="63" y="21"/>
                    <a:pt x="63" y="21"/>
                  </a:cubicBezTo>
                  <a:cubicBezTo>
                    <a:pt x="64" y="21"/>
                    <a:pt x="64" y="22"/>
                    <a:pt x="65" y="23"/>
                  </a:cubicBezTo>
                  <a:cubicBezTo>
                    <a:pt x="65" y="23"/>
                    <a:pt x="65" y="25"/>
                    <a:pt x="66" y="25"/>
                  </a:cubicBezTo>
                  <a:cubicBezTo>
                    <a:pt x="68" y="25"/>
                    <a:pt x="68" y="23"/>
                    <a:pt x="69" y="22"/>
                  </a:cubicBezTo>
                  <a:cubicBezTo>
                    <a:pt x="69" y="21"/>
                    <a:pt x="70" y="20"/>
                    <a:pt x="70" y="20"/>
                  </a:cubicBezTo>
                  <a:cubicBezTo>
                    <a:pt x="70" y="20"/>
                    <a:pt x="71" y="21"/>
                    <a:pt x="71" y="22"/>
                  </a:cubicBezTo>
                  <a:cubicBezTo>
                    <a:pt x="73" y="27"/>
                    <a:pt x="75" y="30"/>
                    <a:pt x="77" y="30"/>
                  </a:cubicBezTo>
                  <a:cubicBezTo>
                    <a:pt x="78" y="31"/>
                    <a:pt x="80" y="31"/>
                    <a:pt x="82" y="29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4" y="26"/>
                    <a:pt x="85" y="25"/>
                    <a:pt x="87" y="25"/>
                  </a:cubicBezTo>
                  <a:cubicBezTo>
                    <a:pt x="87" y="25"/>
                    <a:pt x="88" y="25"/>
                    <a:pt x="89" y="26"/>
                  </a:cubicBezTo>
                  <a:cubicBezTo>
                    <a:pt x="93" y="30"/>
                    <a:pt x="97" y="33"/>
                    <a:pt x="104" y="29"/>
                  </a:cubicBezTo>
                  <a:cubicBezTo>
                    <a:pt x="107" y="28"/>
                    <a:pt x="108" y="28"/>
                    <a:pt x="109" y="29"/>
                  </a:cubicBezTo>
                  <a:cubicBezTo>
                    <a:pt x="111" y="31"/>
                    <a:pt x="113" y="32"/>
                    <a:pt x="118" y="29"/>
                  </a:cubicBezTo>
                  <a:cubicBezTo>
                    <a:pt x="123" y="25"/>
                    <a:pt x="125" y="26"/>
                    <a:pt x="126" y="27"/>
                  </a:cubicBezTo>
                  <a:cubicBezTo>
                    <a:pt x="127" y="28"/>
                    <a:pt x="127" y="28"/>
                    <a:pt x="127" y="28"/>
                  </a:cubicBezTo>
                  <a:cubicBezTo>
                    <a:pt x="131" y="29"/>
                    <a:pt x="131" y="29"/>
                    <a:pt x="131" y="29"/>
                  </a:cubicBezTo>
                  <a:cubicBezTo>
                    <a:pt x="134" y="30"/>
                    <a:pt x="137" y="30"/>
                    <a:pt x="138" y="32"/>
                  </a:cubicBezTo>
                  <a:cubicBezTo>
                    <a:pt x="140" y="33"/>
                    <a:pt x="143" y="33"/>
                    <a:pt x="145" y="33"/>
                  </a:cubicBezTo>
                  <a:cubicBezTo>
                    <a:pt x="145" y="33"/>
                    <a:pt x="145" y="34"/>
                    <a:pt x="145" y="34"/>
                  </a:cubicBezTo>
                  <a:cubicBezTo>
                    <a:pt x="145" y="35"/>
                    <a:pt x="145" y="36"/>
                    <a:pt x="146" y="37"/>
                  </a:cubicBezTo>
                  <a:cubicBezTo>
                    <a:pt x="147" y="38"/>
                    <a:pt x="147" y="39"/>
                    <a:pt x="147" y="40"/>
                  </a:cubicBezTo>
                  <a:cubicBezTo>
                    <a:pt x="147" y="40"/>
                    <a:pt x="147" y="41"/>
                    <a:pt x="146" y="42"/>
                  </a:cubicBezTo>
                  <a:cubicBezTo>
                    <a:pt x="146" y="43"/>
                    <a:pt x="146" y="43"/>
                    <a:pt x="146" y="43"/>
                  </a:cubicBezTo>
                  <a:cubicBezTo>
                    <a:pt x="145" y="44"/>
                    <a:pt x="145" y="45"/>
                    <a:pt x="145" y="46"/>
                  </a:cubicBezTo>
                  <a:cubicBezTo>
                    <a:pt x="145" y="47"/>
                    <a:pt x="145" y="48"/>
                    <a:pt x="146" y="49"/>
                  </a:cubicBezTo>
                  <a:cubicBezTo>
                    <a:pt x="146" y="49"/>
                    <a:pt x="146" y="49"/>
                    <a:pt x="146" y="49"/>
                  </a:cubicBezTo>
                  <a:cubicBezTo>
                    <a:pt x="146" y="50"/>
                    <a:pt x="146" y="50"/>
                    <a:pt x="146" y="51"/>
                  </a:cubicBezTo>
                  <a:cubicBezTo>
                    <a:pt x="145" y="53"/>
                    <a:pt x="145" y="53"/>
                    <a:pt x="145" y="53"/>
                  </a:cubicBezTo>
                  <a:cubicBezTo>
                    <a:pt x="144" y="55"/>
                    <a:pt x="142" y="57"/>
                    <a:pt x="140" y="57"/>
                  </a:cubicBezTo>
                  <a:cubicBezTo>
                    <a:pt x="139" y="57"/>
                    <a:pt x="138" y="57"/>
                    <a:pt x="137" y="58"/>
                  </a:cubicBezTo>
                  <a:cubicBezTo>
                    <a:pt x="136" y="59"/>
                    <a:pt x="137" y="61"/>
                    <a:pt x="137" y="62"/>
                  </a:cubicBezTo>
                  <a:cubicBezTo>
                    <a:pt x="138" y="63"/>
                    <a:pt x="139" y="64"/>
                    <a:pt x="137" y="66"/>
                  </a:cubicBezTo>
                  <a:cubicBezTo>
                    <a:pt x="134" y="70"/>
                    <a:pt x="136" y="73"/>
                    <a:pt x="137" y="74"/>
                  </a:cubicBezTo>
                  <a:cubicBezTo>
                    <a:pt x="138" y="75"/>
                    <a:pt x="138" y="78"/>
                    <a:pt x="137" y="78"/>
                  </a:cubicBezTo>
                  <a:cubicBezTo>
                    <a:pt x="137" y="78"/>
                    <a:pt x="134" y="78"/>
                    <a:pt x="132" y="78"/>
                  </a:cubicBezTo>
                  <a:cubicBezTo>
                    <a:pt x="130" y="77"/>
                    <a:pt x="129" y="79"/>
                    <a:pt x="127" y="81"/>
                  </a:cubicBezTo>
                  <a:cubicBezTo>
                    <a:pt x="126" y="82"/>
                    <a:pt x="125" y="81"/>
                    <a:pt x="124" y="81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9" y="82"/>
                    <a:pt x="118" y="84"/>
                    <a:pt x="118" y="86"/>
                  </a:cubicBezTo>
                  <a:cubicBezTo>
                    <a:pt x="118" y="87"/>
                    <a:pt x="118" y="87"/>
                    <a:pt x="118" y="87"/>
                  </a:cubicBezTo>
                  <a:cubicBezTo>
                    <a:pt x="117" y="89"/>
                    <a:pt x="118" y="91"/>
                    <a:pt x="120" y="92"/>
                  </a:cubicBezTo>
                  <a:cubicBezTo>
                    <a:pt x="121" y="93"/>
                    <a:pt x="121" y="94"/>
                    <a:pt x="122" y="95"/>
                  </a:cubicBezTo>
                  <a:cubicBezTo>
                    <a:pt x="122" y="95"/>
                    <a:pt x="122" y="95"/>
                    <a:pt x="122" y="95"/>
                  </a:cubicBezTo>
                  <a:cubicBezTo>
                    <a:pt x="122" y="95"/>
                    <a:pt x="121" y="95"/>
                    <a:pt x="119" y="95"/>
                  </a:cubicBezTo>
                  <a:cubicBezTo>
                    <a:pt x="117" y="95"/>
                    <a:pt x="117" y="95"/>
                    <a:pt x="117" y="95"/>
                  </a:cubicBezTo>
                  <a:cubicBezTo>
                    <a:pt x="116" y="95"/>
                    <a:pt x="116" y="97"/>
                    <a:pt x="115" y="99"/>
                  </a:cubicBezTo>
                  <a:cubicBezTo>
                    <a:pt x="114" y="102"/>
                    <a:pt x="114" y="102"/>
                    <a:pt x="114" y="102"/>
                  </a:cubicBezTo>
                  <a:cubicBezTo>
                    <a:pt x="114" y="102"/>
                    <a:pt x="114" y="103"/>
                    <a:pt x="114" y="103"/>
                  </a:cubicBezTo>
                  <a:cubicBezTo>
                    <a:pt x="114" y="104"/>
                    <a:pt x="115" y="105"/>
                    <a:pt x="116" y="106"/>
                  </a:cubicBezTo>
                  <a:cubicBezTo>
                    <a:pt x="116" y="106"/>
                    <a:pt x="117" y="106"/>
                    <a:pt x="117" y="106"/>
                  </a:cubicBezTo>
                  <a:cubicBezTo>
                    <a:pt x="116" y="108"/>
                    <a:pt x="115" y="110"/>
                    <a:pt x="113" y="114"/>
                  </a:cubicBezTo>
                  <a:cubicBezTo>
                    <a:pt x="109" y="121"/>
                    <a:pt x="109" y="121"/>
                    <a:pt x="109" y="121"/>
                  </a:cubicBezTo>
                  <a:cubicBezTo>
                    <a:pt x="108" y="122"/>
                    <a:pt x="108" y="123"/>
                    <a:pt x="107" y="123"/>
                  </a:cubicBezTo>
                  <a:cubicBezTo>
                    <a:pt x="107" y="123"/>
                    <a:pt x="108" y="122"/>
                    <a:pt x="108" y="121"/>
                  </a:cubicBezTo>
                  <a:cubicBezTo>
                    <a:pt x="108" y="120"/>
                    <a:pt x="107" y="119"/>
                    <a:pt x="107" y="118"/>
                  </a:cubicBezTo>
                  <a:cubicBezTo>
                    <a:pt x="106" y="116"/>
                    <a:pt x="103" y="115"/>
                    <a:pt x="100" y="113"/>
                  </a:cubicBezTo>
                  <a:cubicBezTo>
                    <a:pt x="95" y="110"/>
                    <a:pt x="95" y="110"/>
                    <a:pt x="95" y="110"/>
                  </a:cubicBezTo>
                  <a:cubicBezTo>
                    <a:pt x="94" y="109"/>
                    <a:pt x="94" y="108"/>
                    <a:pt x="94" y="107"/>
                  </a:cubicBezTo>
                  <a:cubicBezTo>
                    <a:pt x="94" y="106"/>
                    <a:pt x="94" y="106"/>
                    <a:pt x="94" y="105"/>
                  </a:cubicBezTo>
                  <a:cubicBezTo>
                    <a:pt x="94" y="102"/>
                    <a:pt x="94" y="102"/>
                    <a:pt x="94" y="102"/>
                  </a:cubicBezTo>
                  <a:cubicBezTo>
                    <a:pt x="94" y="100"/>
                    <a:pt x="92" y="99"/>
                    <a:pt x="91" y="99"/>
                  </a:cubicBezTo>
                  <a:cubicBezTo>
                    <a:pt x="88" y="98"/>
                    <a:pt x="85" y="99"/>
                    <a:pt x="84" y="100"/>
                  </a:cubicBezTo>
                  <a:cubicBezTo>
                    <a:pt x="83" y="101"/>
                    <a:pt x="81" y="101"/>
                    <a:pt x="78" y="101"/>
                  </a:cubicBezTo>
                  <a:cubicBezTo>
                    <a:pt x="74" y="102"/>
                    <a:pt x="74" y="102"/>
                    <a:pt x="74" y="102"/>
                  </a:cubicBezTo>
                  <a:cubicBezTo>
                    <a:pt x="70" y="102"/>
                    <a:pt x="67" y="101"/>
                    <a:pt x="64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59" y="99"/>
                    <a:pt x="58" y="99"/>
                    <a:pt x="57" y="98"/>
                  </a:cubicBezTo>
                  <a:cubicBezTo>
                    <a:pt x="56" y="97"/>
                    <a:pt x="54" y="96"/>
                    <a:pt x="52" y="95"/>
                  </a:cubicBezTo>
                  <a:cubicBezTo>
                    <a:pt x="49" y="94"/>
                    <a:pt x="48" y="95"/>
                    <a:pt x="47" y="95"/>
                  </a:cubicBezTo>
                  <a:cubicBezTo>
                    <a:pt x="46" y="95"/>
                    <a:pt x="45" y="96"/>
                    <a:pt x="44" y="94"/>
                  </a:cubicBezTo>
                  <a:cubicBezTo>
                    <a:pt x="40" y="90"/>
                    <a:pt x="37" y="92"/>
                    <a:pt x="34" y="94"/>
                  </a:cubicBezTo>
                  <a:cubicBezTo>
                    <a:pt x="32" y="95"/>
                    <a:pt x="26" y="98"/>
                    <a:pt x="21" y="92"/>
                  </a:cubicBezTo>
                  <a:cubicBezTo>
                    <a:pt x="20" y="92"/>
                    <a:pt x="19" y="91"/>
                    <a:pt x="19" y="91"/>
                  </a:cubicBezTo>
                  <a:cubicBezTo>
                    <a:pt x="19" y="91"/>
                    <a:pt x="19" y="91"/>
                    <a:pt x="20" y="91"/>
                  </a:cubicBezTo>
                  <a:cubicBezTo>
                    <a:pt x="21" y="91"/>
                    <a:pt x="22" y="90"/>
                    <a:pt x="22" y="87"/>
                  </a:cubicBezTo>
                  <a:cubicBezTo>
                    <a:pt x="22" y="87"/>
                    <a:pt x="22" y="87"/>
                    <a:pt x="22" y="87"/>
                  </a:cubicBezTo>
                  <a:cubicBezTo>
                    <a:pt x="22" y="84"/>
                    <a:pt x="21" y="83"/>
                    <a:pt x="21" y="81"/>
                  </a:cubicBezTo>
                  <a:cubicBezTo>
                    <a:pt x="20" y="80"/>
                    <a:pt x="20" y="79"/>
                    <a:pt x="20" y="78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5"/>
                    <a:pt x="21" y="74"/>
                    <a:pt x="21" y="72"/>
                  </a:cubicBezTo>
                  <a:cubicBezTo>
                    <a:pt x="22" y="71"/>
                    <a:pt x="23" y="70"/>
                    <a:pt x="23" y="69"/>
                  </a:cubicBezTo>
                  <a:cubicBezTo>
                    <a:pt x="23" y="69"/>
                    <a:pt x="23" y="69"/>
                    <a:pt x="23" y="68"/>
                  </a:cubicBezTo>
                  <a:cubicBezTo>
                    <a:pt x="22" y="68"/>
                    <a:pt x="22" y="68"/>
                    <a:pt x="21" y="68"/>
                  </a:cubicBezTo>
                  <a:cubicBezTo>
                    <a:pt x="20" y="68"/>
                    <a:pt x="20" y="67"/>
                    <a:pt x="19" y="67"/>
                  </a:cubicBezTo>
                  <a:cubicBezTo>
                    <a:pt x="19" y="66"/>
                    <a:pt x="19" y="66"/>
                    <a:pt x="19" y="65"/>
                  </a:cubicBezTo>
                  <a:cubicBezTo>
                    <a:pt x="19" y="65"/>
                    <a:pt x="19" y="64"/>
                    <a:pt x="19" y="64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19" y="62"/>
                    <a:pt x="19" y="61"/>
                    <a:pt x="19" y="61"/>
                  </a:cubicBezTo>
                  <a:cubicBezTo>
                    <a:pt x="19" y="61"/>
                    <a:pt x="18" y="61"/>
                    <a:pt x="18" y="61"/>
                  </a:cubicBezTo>
                  <a:cubicBezTo>
                    <a:pt x="18" y="60"/>
                    <a:pt x="18" y="60"/>
                    <a:pt x="19" y="60"/>
                  </a:cubicBezTo>
                  <a:cubicBezTo>
                    <a:pt x="19" y="60"/>
                    <a:pt x="19" y="59"/>
                    <a:pt x="20" y="58"/>
                  </a:cubicBezTo>
                  <a:cubicBezTo>
                    <a:pt x="21" y="58"/>
                    <a:pt x="22" y="57"/>
                    <a:pt x="22" y="56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1" y="55"/>
                    <a:pt x="20" y="55"/>
                    <a:pt x="20" y="55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8" y="53"/>
                    <a:pt x="18" y="53"/>
                    <a:pt x="19" y="52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0"/>
                    <a:pt x="22" y="49"/>
                    <a:pt x="22" y="48"/>
                  </a:cubicBezTo>
                  <a:cubicBezTo>
                    <a:pt x="22" y="47"/>
                    <a:pt x="21" y="46"/>
                    <a:pt x="20" y="44"/>
                  </a:cubicBezTo>
                  <a:cubicBezTo>
                    <a:pt x="19" y="43"/>
                    <a:pt x="19" y="42"/>
                    <a:pt x="18" y="41"/>
                  </a:cubicBezTo>
                  <a:cubicBezTo>
                    <a:pt x="17" y="39"/>
                    <a:pt x="17" y="37"/>
                    <a:pt x="14" y="35"/>
                  </a:cubicBezTo>
                  <a:cubicBezTo>
                    <a:pt x="12" y="33"/>
                    <a:pt x="7" y="28"/>
                    <a:pt x="3" y="25"/>
                  </a:cubicBezTo>
                  <a:cubicBezTo>
                    <a:pt x="3" y="24"/>
                    <a:pt x="4" y="23"/>
                    <a:pt x="4" y="23"/>
                  </a:cubicBezTo>
                  <a:cubicBezTo>
                    <a:pt x="6" y="20"/>
                    <a:pt x="8" y="18"/>
                    <a:pt x="8" y="16"/>
                  </a:cubicBezTo>
                  <a:cubicBezTo>
                    <a:pt x="8" y="15"/>
                    <a:pt x="9" y="13"/>
                    <a:pt x="10" y="13"/>
                  </a:cubicBezTo>
                  <a:cubicBezTo>
                    <a:pt x="10" y="13"/>
                    <a:pt x="10" y="12"/>
                    <a:pt x="10" y="12"/>
                  </a:cubicBezTo>
                  <a:cubicBezTo>
                    <a:pt x="12" y="13"/>
                    <a:pt x="14" y="14"/>
                    <a:pt x="15" y="15"/>
                  </a:cubicBezTo>
                  <a:cubicBezTo>
                    <a:pt x="15" y="15"/>
                    <a:pt x="16" y="15"/>
                    <a:pt x="16" y="14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3263" y="1137"/>
              <a:ext cx="434" cy="536"/>
            </a:xfrm>
            <a:custGeom>
              <a:avLst/>
              <a:gdLst>
                <a:gd name="T0" fmla="*/ 66 w 89"/>
                <a:gd name="T1" fmla="*/ 2 h 110"/>
                <a:gd name="T2" fmla="*/ 39 w 89"/>
                <a:gd name="T3" fmla="*/ 13 h 110"/>
                <a:gd name="T4" fmla="*/ 17 w 89"/>
                <a:gd name="T5" fmla="*/ 21 h 110"/>
                <a:gd name="T6" fmla="*/ 1 w 89"/>
                <a:gd name="T7" fmla="*/ 40 h 110"/>
                <a:gd name="T8" fmla="*/ 11 w 89"/>
                <a:gd name="T9" fmla="*/ 48 h 110"/>
                <a:gd name="T10" fmla="*/ 11 w 89"/>
                <a:gd name="T11" fmla="*/ 54 h 110"/>
                <a:gd name="T12" fmla="*/ 13 w 89"/>
                <a:gd name="T13" fmla="*/ 64 h 110"/>
                <a:gd name="T14" fmla="*/ 15 w 89"/>
                <a:gd name="T15" fmla="*/ 68 h 110"/>
                <a:gd name="T16" fmla="*/ 15 w 89"/>
                <a:gd name="T17" fmla="*/ 74 h 110"/>
                <a:gd name="T18" fmla="*/ 15 w 89"/>
                <a:gd name="T19" fmla="*/ 82 h 110"/>
                <a:gd name="T20" fmla="*/ 17 w 89"/>
                <a:gd name="T21" fmla="*/ 87 h 110"/>
                <a:gd name="T22" fmla="*/ 20 w 89"/>
                <a:gd name="T23" fmla="*/ 95 h 110"/>
                <a:gd name="T24" fmla="*/ 30 w 89"/>
                <a:gd name="T25" fmla="*/ 99 h 110"/>
                <a:gd name="T26" fmla="*/ 36 w 89"/>
                <a:gd name="T27" fmla="*/ 110 h 110"/>
                <a:gd name="T28" fmla="*/ 39 w 89"/>
                <a:gd name="T29" fmla="*/ 109 h 110"/>
                <a:gd name="T30" fmla="*/ 56 w 89"/>
                <a:gd name="T31" fmla="*/ 103 h 110"/>
                <a:gd name="T32" fmla="*/ 64 w 89"/>
                <a:gd name="T33" fmla="*/ 103 h 110"/>
                <a:gd name="T34" fmla="*/ 69 w 89"/>
                <a:gd name="T35" fmla="*/ 96 h 110"/>
                <a:gd name="T36" fmla="*/ 72 w 89"/>
                <a:gd name="T37" fmla="*/ 91 h 110"/>
                <a:gd name="T38" fmla="*/ 72 w 89"/>
                <a:gd name="T39" fmla="*/ 81 h 110"/>
                <a:gd name="T40" fmla="*/ 82 w 89"/>
                <a:gd name="T41" fmla="*/ 75 h 110"/>
                <a:gd name="T42" fmla="*/ 86 w 89"/>
                <a:gd name="T43" fmla="*/ 67 h 110"/>
                <a:gd name="T44" fmla="*/ 86 w 89"/>
                <a:gd name="T45" fmla="*/ 53 h 110"/>
                <a:gd name="T46" fmla="*/ 87 w 89"/>
                <a:gd name="T47" fmla="*/ 44 h 110"/>
                <a:gd name="T48" fmla="*/ 85 w 89"/>
                <a:gd name="T49" fmla="*/ 37 h 110"/>
                <a:gd name="T50" fmla="*/ 88 w 89"/>
                <a:gd name="T51" fmla="*/ 32 h 110"/>
                <a:gd name="T52" fmla="*/ 85 w 89"/>
                <a:gd name="T53" fmla="*/ 28 h 110"/>
                <a:gd name="T54" fmla="*/ 84 w 89"/>
                <a:gd name="T55" fmla="*/ 17 h 110"/>
                <a:gd name="T56" fmla="*/ 67 w 89"/>
                <a:gd name="T57" fmla="*/ 0 h 110"/>
                <a:gd name="T58" fmla="*/ 2 w 89"/>
                <a:gd name="T59" fmla="*/ 42 h 110"/>
                <a:gd name="T60" fmla="*/ 7 w 89"/>
                <a:gd name="T61" fmla="*/ 29 h 110"/>
                <a:gd name="T62" fmla="*/ 31 w 89"/>
                <a:gd name="T63" fmla="*/ 17 h 110"/>
                <a:gd name="T64" fmla="*/ 54 w 89"/>
                <a:gd name="T65" fmla="*/ 10 h 110"/>
                <a:gd name="T66" fmla="*/ 79 w 89"/>
                <a:gd name="T67" fmla="*/ 12 h 110"/>
                <a:gd name="T68" fmla="*/ 86 w 89"/>
                <a:gd name="T69" fmla="*/ 24 h 110"/>
                <a:gd name="T70" fmla="*/ 82 w 89"/>
                <a:gd name="T71" fmla="*/ 29 h 110"/>
                <a:gd name="T72" fmla="*/ 86 w 89"/>
                <a:gd name="T73" fmla="*/ 32 h 110"/>
                <a:gd name="T74" fmla="*/ 83 w 89"/>
                <a:gd name="T75" fmla="*/ 37 h 110"/>
                <a:gd name="T76" fmla="*/ 83 w 89"/>
                <a:gd name="T77" fmla="*/ 39 h 110"/>
                <a:gd name="T78" fmla="*/ 87 w 89"/>
                <a:gd name="T79" fmla="*/ 45 h 110"/>
                <a:gd name="T80" fmla="*/ 84 w 89"/>
                <a:gd name="T81" fmla="*/ 54 h 110"/>
                <a:gd name="T82" fmla="*/ 86 w 89"/>
                <a:gd name="T83" fmla="*/ 63 h 110"/>
                <a:gd name="T84" fmla="*/ 83 w 89"/>
                <a:gd name="T85" fmla="*/ 66 h 110"/>
                <a:gd name="T86" fmla="*/ 80 w 89"/>
                <a:gd name="T87" fmla="*/ 76 h 110"/>
                <a:gd name="T88" fmla="*/ 70 w 89"/>
                <a:gd name="T89" fmla="*/ 81 h 110"/>
                <a:gd name="T90" fmla="*/ 70 w 89"/>
                <a:gd name="T91" fmla="*/ 92 h 110"/>
                <a:gd name="T92" fmla="*/ 70 w 89"/>
                <a:gd name="T93" fmla="*/ 93 h 110"/>
                <a:gd name="T94" fmla="*/ 64 w 89"/>
                <a:gd name="T95" fmla="*/ 99 h 110"/>
                <a:gd name="T96" fmla="*/ 57 w 89"/>
                <a:gd name="T97" fmla="*/ 101 h 110"/>
                <a:gd name="T98" fmla="*/ 46 w 89"/>
                <a:gd name="T99" fmla="*/ 104 h 110"/>
                <a:gd name="T100" fmla="*/ 35 w 89"/>
                <a:gd name="T101" fmla="*/ 104 h 110"/>
                <a:gd name="T102" fmla="*/ 26 w 89"/>
                <a:gd name="T103" fmla="*/ 93 h 110"/>
                <a:gd name="T104" fmla="*/ 18 w 89"/>
                <a:gd name="T105" fmla="*/ 91 h 110"/>
                <a:gd name="T106" fmla="*/ 19 w 89"/>
                <a:gd name="T107" fmla="*/ 85 h 110"/>
                <a:gd name="T108" fmla="*/ 16 w 89"/>
                <a:gd name="T109" fmla="*/ 79 h 110"/>
                <a:gd name="T110" fmla="*/ 18 w 89"/>
                <a:gd name="T111" fmla="*/ 72 h 110"/>
                <a:gd name="T112" fmla="*/ 15 w 89"/>
                <a:gd name="T113" fmla="*/ 66 h 110"/>
                <a:gd name="T114" fmla="*/ 13 w 89"/>
                <a:gd name="T115" fmla="*/ 60 h 110"/>
                <a:gd name="T116" fmla="*/ 13 w 89"/>
                <a:gd name="T117" fmla="*/ 53 h 110"/>
                <a:gd name="T118" fmla="*/ 18 w 89"/>
                <a:gd name="T119" fmla="*/ 47 h 110"/>
                <a:gd name="T120" fmla="*/ 8 w 89"/>
                <a:gd name="T121" fmla="*/ 4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9" h="110">
                  <a:moveTo>
                    <a:pt x="67" y="0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3" y="5"/>
                    <a:pt x="58" y="7"/>
                    <a:pt x="53" y="9"/>
                  </a:cubicBezTo>
                  <a:cubicBezTo>
                    <a:pt x="51" y="10"/>
                    <a:pt x="48" y="11"/>
                    <a:pt x="47" y="12"/>
                  </a:cubicBezTo>
                  <a:cubicBezTo>
                    <a:pt x="45" y="13"/>
                    <a:pt x="42" y="13"/>
                    <a:pt x="39" y="13"/>
                  </a:cubicBezTo>
                  <a:cubicBezTo>
                    <a:pt x="36" y="14"/>
                    <a:pt x="33" y="14"/>
                    <a:pt x="30" y="15"/>
                  </a:cubicBezTo>
                  <a:cubicBezTo>
                    <a:pt x="26" y="16"/>
                    <a:pt x="23" y="18"/>
                    <a:pt x="21" y="19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8" y="25"/>
                    <a:pt x="5" y="27"/>
                    <a:pt x="5" y="29"/>
                  </a:cubicBezTo>
                  <a:cubicBezTo>
                    <a:pt x="5" y="30"/>
                    <a:pt x="3" y="36"/>
                    <a:pt x="1" y="39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1"/>
                    <a:pt x="0" y="42"/>
                    <a:pt x="1" y="44"/>
                  </a:cubicBezTo>
                  <a:cubicBezTo>
                    <a:pt x="2" y="46"/>
                    <a:pt x="4" y="47"/>
                    <a:pt x="7" y="48"/>
                  </a:cubicBezTo>
                  <a:cubicBezTo>
                    <a:pt x="8" y="48"/>
                    <a:pt x="10" y="48"/>
                    <a:pt x="11" y="48"/>
                  </a:cubicBezTo>
                  <a:cubicBezTo>
                    <a:pt x="11" y="48"/>
                    <a:pt x="11" y="49"/>
                    <a:pt x="11" y="49"/>
                  </a:cubicBezTo>
                  <a:cubicBezTo>
                    <a:pt x="11" y="49"/>
                    <a:pt x="11" y="53"/>
                    <a:pt x="11" y="53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5"/>
                    <a:pt x="11" y="56"/>
                    <a:pt x="11" y="57"/>
                  </a:cubicBezTo>
                  <a:cubicBezTo>
                    <a:pt x="11" y="60"/>
                    <a:pt x="11" y="61"/>
                    <a:pt x="13" y="62"/>
                  </a:cubicBezTo>
                  <a:cubicBezTo>
                    <a:pt x="13" y="62"/>
                    <a:pt x="13" y="63"/>
                    <a:pt x="13" y="64"/>
                  </a:cubicBezTo>
                  <a:cubicBezTo>
                    <a:pt x="13" y="64"/>
                    <a:pt x="13" y="65"/>
                    <a:pt x="13" y="65"/>
                  </a:cubicBezTo>
                  <a:cubicBezTo>
                    <a:pt x="13" y="65"/>
                    <a:pt x="13" y="65"/>
                    <a:pt x="13" y="66"/>
                  </a:cubicBezTo>
                  <a:cubicBezTo>
                    <a:pt x="13" y="67"/>
                    <a:pt x="14" y="67"/>
                    <a:pt x="15" y="68"/>
                  </a:cubicBezTo>
                  <a:cubicBezTo>
                    <a:pt x="15" y="68"/>
                    <a:pt x="16" y="69"/>
                    <a:pt x="16" y="70"/>
                  </a:cubicBezTo>
                  <a:cubicBezTo>
                    <a:pt x="16" y="71"/>
                    <a:pt x="16" y="71"/>
                    <a:pt x="16" y="72"/>
                  </a:cubicBezTo>
                  <a:cubicBezTo>
                    <a:pt x="16" y="73"/>
                    <a:pt x="16" y="73"/>
                    <a:pt x="15" y="74"/>
                  </a:cubicBezTo>
                  <a:cubicBezTo>
                    <a:pt x="14" y="77"/>
                    <a:pt x="14" y="77"/>
                    <a:pt x="14" y="77"/>
                  </a:cubicBezTo>
                  <a:cubicBezTo>
                    <a:pt x="14" y="78"/>
                    <a:pt x="14" y="78"/>
                    <a:pt x="14" y="79"/>
                  </a:cubicBezTo>
                  <a:cubicBezTo>
                    <a:pt x="14" y="80"/>
                    <a:pt x="15" y="81"/>
                    <a:pt x="15" y="82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7" y="84"/>
                    <a:pt x="17" y="84"/>
                    <a:pt x="17" y="85"/>
                  </a:cubicBezTo>
                  <a:cubicBezTo>
                    <a:pt x="17" y="85"/>
                    <a:pt x="17" y="86"/>
                    <a:pt x="17" y="87"/>
                  </a:cubicBezTo>
                  <a:cubicBezTo>
                    <a:pt x="17" y="88"/>
                    <a:pt x="16" y="89"/>
                    <a:pt x="16" y="90"/>
                  </a:cubicBezTo>
                  <a:cubicBezTo>
                    <a:pt x="16" y="90"/>
                    <a:pt x="16" y="91"/>
                    <a:pt x="17" y="91"/>
                  </a:cubicBezTo>
                  <a:cubicBezTo>
                    <a:pt x="17" y="93"/>
                    <a:pt x="19" y="95"/>
                    <a:pt x="20" y="95"/>
                  </a:cubicBezTo>
                  <a:cubicBezTo>
                    <a:pt x="22" y="96"/>
                    <a:pt x="23" y="96"/>
                    <a:pt x="24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7" y="95"/>
                    <a:pt x="29" y="97"/>
                    <a:pt x="30" y="99"/>
                  </a:cubicBezTo>
                  <a:cubicBezTo>
                    <a:pt x="30" y="100"/>
                    <a:pt x="31" y="101"/>
                    <a:pt x="31" y="102"/>
                  </a:cubicBezTo>
                  <a:cubicBezTo>
                    <a:pt x="32" y="103"/>
                    <a:pt x="33" y="103"/>
                    <a:pt x="33" y="105"/>
                  </a:cubicBezTo>
                  <a:cubicBezTo>
                    <a:pt x="33" y="106"/>
                    <a:pt x="34" y="108"/>
                    <a:pt x="36" y="110"/>
                  </a:cubicBezTo>
                  <a:cubicBezTo>
                    <a:pt x="37" y="110"/>
                    <a:pt x="37" y="110"/>
                    <a:pt x="37" y="110"/>
                  </a:cubicBezTo>
                  <a:cubicBezTo>
                    <a:pt x="37" y="110"/>
                    <a:pt x="38" y="110"/>
                    <a:pt x="38" y="110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41" y="107"/>
                    <a:pt x="43" y="106"/>
                    <a:pt x="46" y="106"/>
                  </a:cubicBezTo>
                  <a:cubicBezTo>
                    <a:pt x="48" y="105"/>
                    <a:pt x="50" y="105"/>
                    <a:pt x="51" y="104"/>
                  </a:cubicBezTo>
                  <a:cubicBezTo>
                    <a:pt x="52" y="103"/>
                    <a:pt x="54" y="103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61" y="104"/>
                    <a:pt x="63" y="104"/>
                    <a:pt x="64" y="103"/>
                  </a:cubicBezTo>
                  <a:cubicBezTo>
                    <a:pt x="65" y="102"/>
                    <a:pt x="66" y="101"/>
                    <a:pt x="66" y="99"/>
                  </a:cubicBezTo>
                  <a:cubicBezTo>
                    <a:pt x="67" y="98"/>
                    <a:pt x="67" y="97"/>
                    <a:pt x="68" y="96"/>
                  </a:cubicBezTo>
                  <a:cubicBezTo>
                    <a:pt x="69" y="96"/>
                    <a:pt x="69" y="96"/>
                    <a:pt x="69" y="96"/>
                  </a:cubicBezTo>
                  <a:cubicBezTo>
                    <a:pt x="70" y="96"/>
                    <a:pt x="70" y="95"/>
                    <a:pt x="71" y="94"/>
                  </a:cubicBezTo>
                  <a:cubicBezTo>
                    <a:pt x="72" y="93"/>
                    <a:pt x="72" y="92"/>
                    <a:pt x="71" y="92"/>
                  </a:cubicBezTo>
                  <a:cubicBezTo>
                    <a:pt x="71" y="92"/>
                    <a:pt x="71" y="92"/>
                    <a:pt x="72" y="91"/>
                  </a:cubicBezTo>
                  <a:cubicBezTo>
                    <a:pt x="72" y="90"/>
                    <a:pt x="74" y="88"/>
                    <a:pt x="74" y="88"/>
                  </a:cubicBezTo>
                  <a:cubicBezTo>
                    <a:pt x="74" y="88"/>
                    <a:pt x="75" y="87"/>
                    <a:pt x="74" y="87"/>
                  </a:cubicBezTo>
                  <a:cubicBezTo>
                    <a:pt x="74" y="86"/>
                    <a:pt x="72" y="82"/>
                    <a:pt x="72" y="81"/>
                  </a:cubicBezTo>
                  <a:cubicBezTo>
                    <a:pt x="73" y="81"/>
                    <a:pt x="74" y="81"/>
                    <a:pt x="77" y="81"/>
                  </a:cubicBezTo>
                  <a:cubicBezTo>
                    <a:pt x="81" y="81"/>
                    <a:pt x="81" y="78"/>
                    <a:pt x="82" y="76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2" y="75"/>
                    <a:pt x="83" y="72"/>
                    <a:pt x="83" y="72"/>
                  </a:cubicBezTo>
                  <a:cubicBezTo>
                    <a:pt x="83" y="70"/>
                    <a:pt x="83" y="68"/>
                    <a:pt x="84" y="67"/>
                  </a:cubicBezTo>
                  <a:cubicBezTo>
                    <a:pt x="85" y="67"/>
                    <a:pt x="85" y="67"/>
                    <a:pt x="86" y="67"/>
                  </a:cubicBezTo>
                  <a:cubicBezTo>
                    <a:pt x="87" y="67"/>
                    <a:pt x="88" y="66"/>
                    <a:pt x="88" y="63"/>
                  </a:cubicBezTo>
                  <a:cubicBezTo>
                    <a:pt x="88" y="61"/>
                    <a:pt x="87" y="59"/>
                    <a:pt x="87" y="57"/>
                  </a:cubicBezTo>
                  <a:cubicBezTo>
                    <a:pt x="86" y="56"/>
                    <a:pt x="86" y="55"/>
                    <a:pt x="86" y="53"/>
                  </a:cubicBezTo>
                  <a:cubicBezTo>
                    <a:pt x="86" y="51"/>
                    <a:pt x="87" y="50"/>
                    <a:pt x="87" y="48"/>
                  </a:cubicBezTo>
                  <a:cubicBezTo>
                    <a:pt x="88" y="47"/>
                    <a:pt x="89" y="45"/>
                    <a:pt x="89" y="44"/>
                  </a:cubicBezTo>
                  <a:cubicBezTo>
                    <a:pt x="88" y="44"/>
                    <a:pt x="88" y="44"/>
                    <a:pt x="87" y="44"/>
                  </a:cubicBezTo>
                  <a:cubicBezTo>
                    <a:pt x="86" y="44"/>
                    <a:pt x="86" y="43"/>
                    <a:pt x="85" y="43"/>
                  </a:cubicBezTo>
                  <a:cubicBezTo>
                    <a:pt x="85" y="42"/>
                    <a:pt x="85" y="41"/>
                    <a:pt x="85" y="40"/>
                  </a:cubicBezTo>
                  <a:cubicBezTo>
                    <a:pt x="86" y="38"/>
                    <a:pt x="85" y="37"/>
                    <a:pt x="85" y="37"/>
                  </a:cubicBezTo>
                  <a:cubicBezTo>
                    <a:pt x="84" y="37"/>
                    <a:pt x="84" y="37"/>
                    <a:pt x="85" y="36"/>
                  </a:cubicBezTo>
                  <a:cubicBezTo>
                    <a:pt x="85" y="36"/>
                    <a:pt x="85" y="35"/>
                    <a:pt x="86" y="34"/>
                  </a:cubicBezTo>
                  <a:cubicBezTo>
                    <a:pt x="87" y="34"/>
                    <a:pt x="88" y="33"/>
                    <a:pt x="88" y="32"/>
                  </a:cubicBezTo>
                  <a:cubicBezTo>
                    <a:pt x="87" y="31"/>
                    <a:pt x="86" y="31"/>
                    <a:pt x="86" y="31"/>
                  </a:cubicBezTo>
                  <a:cubicBezTo>
                    <a:pt x="85" y="30"/>
                    <a:pt x="84" y="30"/>
                    <a:pt x="84" y="29"/>
                  </a:cubicBezTo>
                  <a:cubicBezTo>
                    <a:pt x="84" y="29"/>
                    <a:pt x="84" y="29"/>
                    <a:pt x="85" y="28"/>
                  </a:cubicBezTo>
                  <a:cubicBezTo>
                    <a:pt x="86" y="27"/>
                    <a:pt x="86" y="27"/>
                    <a:pt x="86" y="27"/>
                  </a:cubicBezTo>
                  <a:cubicBezTo>
                    <a:pt x="88" y="25"/>
                    <a:pt x="89" y="24"/>
                    <a:pt x="86" y="20"/>
                  </a:cubicBezTo>
                  <a:cubicBezTo>
                    <a:pt x="85" y="19"/>
                    <a:pt x="85" y="18"/>
                    <a:pt x="84" y="17"/>
                  </a:cubicBezTo>
                  <a:cubicBezTo>
                    <a:pt x="83" y="15"/>
                    <a:pt x="83" y="13"/>
                    <a:pt x="80" y="11"/>
                  </a:cubicBezTo>
                  <a:cubicBezTo>
                    <a:pt x="78" y="9"/>
                    <a:pt x="73" y="4"/>
                    <a:pt x="68" y="0"/>
                  </a:cubicBezTo>
                  <a:cubicBezTo>
                    <a:pt x="68" y="0"/>
                    <a:pt x="68" y="0"/>
                    <a:pt x="67" y="0"/>
                  </a:cubicBezTo>
                  <a:close/>
                  <a:moveTo>
                    <a:pt x="8" y="46"/>
                  </a:moveTo>
                  <a:cubicBezTo>
                    <a:pt x="5" y="46"/>
                    <a:pt x="3" y="44"/>
                    <a:pt x="3" y="43"/>
                  </a:cubicBezTo>
                  <a:cubicBezTo>
                    <a:pt x="3" y="42"/>
                    <a:pt x="2" y="42"/>
                    <a:pt x="2" y="42"/>
                  </a:cubicBezTo>
                  <a:cubicBezTo>
                    <a:pt x="2" y="41"/>
                    <a:pt x="3" y="41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5" y="35"/>
                    <a:pt x="7" y="31"/>
                    <a:pt x="7" y="29"/>
                  </a:cubicBezTo>
                  <a:cubicBezTo>
                    <a:pt x="8" y="28"/>
                    <a:pt x="11" y="26"/>
                    <a:pt x="18" y="23"/>
                  </a:cubicBezTo>
                  <a:cubicBezTo>
                    <a:pt x="18" y="23"/>
                    <a:pt x="22" y="21"/>
                    <a:pt x="22" y="21"/>
                  </a:cubicBezTo>
                  <a:cubicBezTo>
                    <a:pt x="24" y="19"/>
                    <a:pt x="27" y="18"/>
                    <a:pt x="31" y="17"/>
                  </a:cubicBezTo>
                  <a:cubicBezTo>
                    <a:pt x="33" y="16"/>
                    <a:pt x="36" y="16"/>
                    <a:pt x="39" y="15"/>
                  </a:cubicBezTo>
                  <a:cubicBezTo>
                    <a:pt x="43" y="15"/>
                    <a:pt x="46" y="15"/>
                    <a:pt x="48" y="13"/>
                  </a:cubicBezTo>
                  <a:cubicBezTo>
                    <a:pt x="49" y="12"/>
                    <a:pt x="51" y="11"/>
                    <a:pt x="54" y="10"/>
                  </a:cubicBezTo>
                  <a:cubicBezTo>
                    <a:pt x="59" y="8"/>
                    <a:pt x="65" y="6"/>
                    <a:pt x="67" y="3"/>
                  </a:cubicBezTo>
                  <a:cubicBezTo>
                    <a:pt x="67" y="3"/>
                    <a:pt x="67" y="2"/>
                    <a:pt x="68" y="2"/>
                  </a:cubicBezTo>
                  <a:cubicBezTo>
                    <a:pt x="74" y="7"/>
                    <a:pt x="77" y="11"/>
                    <a:pt x="79" y="12"/>
                  </a:cubicBezTo>
                  <a:cubicBezTo>
                    <a:pt x="81" y="14"/>
                    <a:pt x="82" y="16"/>
                    <a:pt x="82" y="18"/>
                  </a:cubicBezTo>
                  <a:cubicBezTo>
                    <a:pt x="83" y="19"/>
                    <a:pt x="83" y="20"/>
                    <a:pt x="85" y="21"/>
                  </a:cubicBezTo>
                  <a:cubicBezTo>
                    <a:pt x="85" y="23"/>
                    <a:pt x="86" y="23"/>
                    <a:pt x="86" y="24"/>
                  </a:cubicBezTo>
                  <a:cubicBezTo>
                    <a:pt x="86" y="24"/>
                    <a:pt x="85" y="25"/>
                    <a:pt x="84" y="26"/>
                  </a:cubicBezTo>
                  <a:cubicBezTo>
                    <a:pt x="84" y="26"/>
                    <a:pt x="84" y="26"/>
                    <a:pt x="84" y="26"/>
                  </a:cubicBezTo>
                  <a:cubicBezTo>
                    <a:pt x="83" y="28"/>
                    <a:pt x="82" y="28"/>
                    <a:pt x="82" y="29"/>
                  </a:cubicBezTo>
                  <a:cubicBezTo>
                    <a:pt x="82" y="29"/>
                    <a:pt x="82" y="30"/>
                    <a:pt x="82" y="30"/>
                  </a:cubicBezTo>
                  <a:cubicBezTo>
                    <a:pt x="82" y="31"/>
                    <a:pt x="83" y="31"/>
                    <a:pt x="85" y="32"/>
                  </a:cubicBezTo>
                  <a:cubicBezTo>
                    <a:pt x="85" y="32"/>
                    <a:pt x="86" y="32"/>
                    <a:pt x="86" y="32"/>
                  </a:cubicBezTo>
                  <a:cubicBezTo>
                    <a:pt x="85" y="32"/>
                    <a:pt x="85" y="33"/>
                    <a:pt x="85" y="33"/>
                  </a:cubicBezTo>
                  <a:cubicBezTo>
                    <a:pt x="84" y="34"/>
                    <a:pt x="83" y="35"/>
                    <a:pt x="83" y="36"/>
                  </a:cubicBezTo>
                  <a:cubicBezTo>
                    <a:pt x="83" y="36"/>
                    <a:pt x="83" y="36"/>
                    <a:pt x="83" y="37"/>
                  </a:cubicBezTo>
                  <a:cubicBezTo>
                    <a:pt x="83" y="37"/>
                    <a:pt x="83" y="38"/>
                    <a:pt x="83" y="38"/>
                  </a:cubicBezTo>
                  <a:cubicBezTo>
                    <a:pt x="83" y="38"/>
                    <a:pt x="83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3" y="40"/>
                    <a:pt x="83" y="40"/>
                    <a:pt x="83" y="41"/>
                  </a:cubicBezTo>
                  <a:cubicBezTo>
                    <a:pt x="83" y="42"/>
                    <a:pt x="83" y="43"/>
                    <a:pt x="84" y="44"/>
                  </a:cubicBezTo>
                  <a:cubicBezTo>
                    <a:pt x="85" y="45"/>
                    <a:pt x="86" y="45"/>
                    <a:pt x="87" y="45"/>
                  </a:cubicBezTo>
                  <a:cubicBezTo>
                    <a:pt x="87" y="46"/>
                    <a:pt x="86" y="47"/>
                    <a:pt x="86" y="48"/>
                  </a:cubicBezTo>
                  <a:cubicBezTo>
                    <a:pt x="85" y="49"/>
                    <a:pt x="84" y="51"/>
                    <a:pt x="84" y="53"/>
                  </a:cubicBezTo>
                  <a:cubicBezTo>
                    <a:pt x="84" y="53"/>
                    <a:pt x="84" y="53"/>
                    <a:pt x="84" y="54"/>
                  </a:cubicBezTo>
                  <a:cubicBezTo>
                    <a:pt x="84" y="55"/>
                    <a:pt x="84" y="57"/>
                    <a:pt x="85" y="58"/>
                  </a:cubicBezTo>
                  <a:cubicBezTo>
                    <a:pt x="86" y="59"/>
                    <a:pt x="86" y="61"/>
                    <a:pt x="86" y="63"/>
                  </a:cubicBezTo>
                  <a:cubicBezTo>
                    <a:pt x="86" y="63"/>
                    <a:pt x="86" y="63"/>
                    <a:pt x="86" y="63"/>
                  </a:cubicBezTo>
                  <a:cubicBezTo>
                    <a:pt x="86" y="64"/>
                    <a:pt x="86" y="65"/>
                    <a:pt x="86" y="65"/>
                  </a:cubicBezTo>
                  <a:cubicBezTo>
                    <a:pt x="86" y="65"/>
                    <a:pt x="86" y="65"/>
                    <a:pt x="86" y="65"/>
                  </a:cubicBezTo>
                  <a:cubicBezTo>
                    <a:pt x="85" y="65"/>
                    <a:pt x="84" y="65"/>
                    <a:pt x="83" y="66"/>
                  </a:cubicBezTo>
                  <a:cubicBezTo>
                    <a:pt x="81" y="67"/>
                    <a:pt x="81" y="70"/>
                    <a:pt x="81" y="72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80" y="78"/>
                    <a:pt x="79" y="79"/>
                    <a:pt x="77" y="79"/>
                  </a:cubicBezTo>
                  <a:cubicBezTo>
                    <a:pt x="75" y="79"/>
                    <a:pt x="72" y="79"/>
                    <a:pt x="71" y="80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3"/>
                    <a:pt x="72" y="86"/>
                    <a:pt x="72" y="87"/>
                  </a:cubicBezTo>
                  <a:cubicBezTo>
                    <a:pt x="72" y="88"/>
                    <a:pt x="71" y="89"/>
                    <a:pt x="70" y="90"/>
                  </a:cubicBezTo>
                  <a:cubicBezTo>
                    <a:pt x="70" y="91"/>
                    <a:pt x="70" y="91"/>
                    <a:pt x="70" y="92"/>
                  </a:cubicBezTo>
                  <a:cubicBezTo>
                    <a:pt x="70" y="92"/>
                    <a:pt x="70" y="92"/>
                    <a:pt x="70" y="92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69" y="94"/>
                    <a:pt x="69" y="94"/>
                    <a:pt x="69" y="94"/>
                  </a:cubicBezTo>
                  <a:cubicBezTo>
                    <a:pt x="69" y="94"/>
                    <a:pt x="68" y="94"/>
                    <a:pt x="67" y="95"/>
                  </a:cubicBezTo>
                  <a:cubicBezTo>
                    <a:pt x="65" y="96"/>
                    <a:pt x="65" y="97"/>
                    <a:pt x="64" y="99"/>
                  </a:cubicBezTo>
                  <a:cubicBezTo>
                    <a:pt x="64" y="100"/>
                    <a:pt x="64" y="101"/>
                    <a:pt x="63" y="101"/>
                  </a:cubicBezTo>
                  <a:cubicBezTo>
                    <a:pt x="62" y="102"/>
                    <a:pt x="61" y="102"/>
                    <a:pt x="60" y="102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6" y="101"/>
                    <a:pt x="56" y="101"/>
                    <a:pt x="56" y="101"/>
                  </a:cubicBezTo>
                  <a:cubicBezTo>
                    <a:pt x="54" y="101"/>
                    <a:pt x="52" y="101"/>
                    <a:pt x="49" y="102"/>
                  </a:cubicBezTo>
                  <a:cubicBezTo>
                    <a:pt x="49" y="103"/>
                    <a:pt x="47" y="103"/>
                    <a:pt x="46" y="104"/>
                  </a:cubicBezTo>
                  <a:cubicBezTo>
                    <a:pt x="43" y="104"/>
                    <a:pt x="40" y="105"/>
                    <a:pt x="37" y="107"/>
                  </a:cubicBezTo>
                  <a:cubicBezTo>
                    <a:pt x="37" y="107"/>
                    <a:pt x="37" y="108"/>
                    <a:pt x="37" y="108"/>
                  </a:cubicBezTo>
                  <a:cubicBezTo>
                    <a:pt x="36" y="107"/>
                    <a:pt x="35" y="106"/>
                    <a:pt x="35" y="104"/>
                  </a:cubicBezTo>
                  <a:cubicBezTo>
                    <a:pt x="34" y="103"/>
                    <a:pt x="34" y="102"/>
                    <a:pt x="33" y="101"/>
                  </a:cubicBezTo>
                  <a:cubicBezTo>
                    <a:pt x="32" y="100"/>
                    <a:pt x="32" y="100"/>
                    <a:pt x="31" y="99"/>
                  </a:cubicBezTo>
                  <a:cubicBezTo>
                    <a:pt x="31" y="96"/>
                    <a:pt x="28" y="94"/>
                    <a:pt x="26" y="93"/>
                  </a:cubicBezTo>
                  <a:cubicBezTo>
                    <a:pt x="25" y="93"/>
                    <a:pt x="24" y="93"/>
                    <a:pt x="23" y="93"/>
                  </a:cubicBezTo>
                  <a:cubicBezTo>
                    <a:pt x="23" y="94"/>
                    <a:pt x="22" y="94"/>
                    <a:pt x="21" y="93"/>
                  </a:cubicBezTo>
                  <a:cubicBezTo>
                    <a:pt x="20" y="93"/>
                    <a:pt x="19" y="92"/>
                    <a:pt x="18" y="91"/>
                  </a:cubicBezTo>
                  <a:cubicBezTo>
                    <a:pt x="18" y="91"/>
                    <a:pt x="18" y="90"/>
                    <a:pt x="18" y="90"/>
                  </a:cubicBezTo>
                  <a:cubicBezTo>
                    <a:pt x="18" y="89"/>
                    <a:pt x="18" y="88"/>
                    <a:pt x="19" y="88"/>
                  </a:cubicBezTo>
                  <a:cubicBezTo>
                    <a:pt x="19" y="87"/>
                    <a:pt x="19" y="86"/>
                    <a:pt x="19" y="85"/>
                  </a:cubicBezTo>
                  <a:cubicBezTo>
                    <a:pt x="19" y="84"/>
                    <a:pt x="19" y="83"/>
                    <a:pt x="18" y="82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16" y="80"/>
                    <a:pt x="16" y="80"/>
                    <a:pt x="16" y="79"/>
                  </a:cubicBezTo>
                  <a:cubicBezTo>
                    <a:pt x="16" y="79"/>
                    <a:pt x="16" y="78"/>
                    <a:pt x="16" y="78"/>
                  </a:cubicBezTo>
                  <a:cubicBezTo>
                    <a:pt x="17" y="75"/>
                    <a:pt x="17" y="75"/>
                    <a:pt x="17" y="75"/>
                  </a:cubicBezTo>
                  <a:cubicBezTo>
                    <a:pt x="18" y="74"/>
                    <a:pt x="18" y="73"/>
                    <a:pt x="18" y="72"/>
                  </a:cubicBezTo>
                  <a:cubicBezTo>
                    <a:pt x="18" y="71"/>
                    <a:pt x="18" y="71"/>
                    <a:pt x="18" y="70"/>
                  </a:cubicBezTo>
                  <a:cubicBezTo>
                    <a:pt x="17" y="68"/>
                    <a:pt x="16" y="67"/>
                    <a:pt x="16" y="66"/>
                  </a:cubicBezTo>
                  <a:cubicBezTo>
                    <a:pt x="15" y="66"/>
                    <a:pt x="15" y="66"/>
                    <a:pt x="15" y="66"/>
                  </a:cubicBezTo>
                  <a:cubicBezTo>
                    <a:pt x="15" y="66"/>
                    <a:pt x="15" y="65"/>
                    <a:pt x="15" y="65"/>
                  </a:cubicBezTo>
                  <a:cubicBezTo>
                    <a:pt x="15" y="65"/>
                    <a:pt x="15" y="65"/>
                    <a:pt x="15" y="64"/>
                  </a:cubicBezTo>
                  <a:cubicBezTo>
                    <a:pt x="15" y="63"/>
                    <a:pt x="15" y="61"/>
                    <a:pt x="13" y="60"/>
                  </a:cubicBezTo>
                  <a:cubicBezTo>
                    <a:pt x="13" y="60"/>
                    <a:pt x="13" y="59"/>
                    <a:pt x="13" y="57"/>
                  </a:cubicBezTo>
                  <a:cubicBezTo>
                    <a:pt x="13" y="56"/>
                    <a:pt x="13" y="55"/>
                    <a:pt x="13" y="55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3" y="53"/>
                    <a:pt x="13" y="51"/>
                    <a:pt x="13" y="50"/>
                  </a:cubicBezTo>
                  <a:cubicBezTo>
                    <a:pt x="15" y="49"/>
                    <a:pt x="17" y="49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6"/>
                    <a:pt x="17" y="46"/>
                    <a:pt x="15" y="46"/>
                  </a:cubicBezTo>
                  <a:cubicBezTo>
                    <a:pt x="13" y="46"/>
                    <a:pt x="10" y="47"/>
                    <a:pt x="8" y="4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2766" y="1234"/>
              <a:ext cx="726" cy="643"/>
            </a:xfrm>
            <a:custGeom>
              <a:avLst/>
              <a:gdLst>
                <a:gd name="T0" fmla="*/ 4 w 149"/>
                <a:gd name="T1" fmla="*/ 11 h 132"/>
                <a:gd name="T2" fmla="*/ 6 w 149"/>
                <a:gd name="T3" fmla="*/ 24 h 132"/>
                <a:gd name="T4" fmla="*/ 12 w 149"/>
                <a:gd name="T5" fmla="*/ 37 h 132"/>
                <a:gd name="T6" fmla="*/ 15 w 149"/>
                <a:gd name="T7" fmla="*/ 50 h 132"/>
                <a:gd name="T8" fmla="*/ 15 w 149"/>
                <a:gd name="T9" fmla="*/ 73 h 132"/>
                <a:gd name="T10" fmla="*/ 15 w 149"/>
                <a:gd name="T11" fmla="*/ 86 h 132"/>
                <a:gd name="T12" fmla="*/ 31 w 149"/>
                <a:gd name="T13" fmla="*/ 98 h 132"/>
                <a:gd name="T14" fmla="*/ 52 w 149"/>
                <a:gd name="T15" fmla="*/ 101 h 132"/>
                <a:gd name="T16" fmla="*/ 64 w 149"/>
                <a:gd name="T17" fmla="*/ 105 h 132"/>
                <a:gd name="T18" fmla="*/ 84 w 149"/>
                <a:gd name="T19" fmla="*/ 99 h 132"/>
                <a:gd name="T20" fmla="*/ 93 w 149"/>
                <a:gd name="T21" fmla="*/ 109 h 132"/>
                <a:gd name="T22" fmla="*/ 115 w 149"/>
                <a:gd name="T23" fmla="*/ 109 h 132"/>
                <a:gd name="T24" fmla="*/ 130 w 149"/>
                <a:gd name="T25" fmla="*/ 124 h 132"/>
                <a:gd name="T26" fmla="*/ 145 w 149"/>
                <a:gd name="T27" fmla="*/ 131 h 132"/>
                <a:gd name="T28" fmla="*/ 138 w 149"/>
                <a:gd name="T29" fmla="*/ 117 h 132"/>
                <a:gd name="T30" fmla="*/ 140 w 149"/>
                <a:gd name="T31" fmla="*/ 90 h 132"/>
                <a:gd name="T32" fmla="*/ 128 w 149"/>
                <a:gd name="T33" fmla="*/ 73 h 132"/>
                <a:gd name="T34" fmla="*/ 120 w 149"/>
                <a:gd name="T35" fmla="*/ 62 h 132"/>
                <a:gd name="T36" fmla="*/ 118 w 149"/>
                <a:gd name="T37" fmla="*/ 46 h 132"/>
                <a:gd name="T38" fmla="*/ 115 w 149"/>
                <a:gd name="T39" fmla="*/ 29 h 132"/>
                <a:gd name="T40" fmla="*/ 100 w 149"/>
                <a:gd name="T41" fmla="*/ 34 h 132"/>
                <a:gd name="T42" fmla="*/ 62 w 149"/>
                <a:gd name="T43" fmla="*/ 32 h 132"/>
                <a:gd name="T44" fmla="*/ 50 w 149"/>
                <a:gd name="T45" fmla="*/ 29 h 132"/>
                <a:gd name="T46" fmla="*/ 35 w 149"/>
                <a:gd name="T47" fmla="*/ 16 h 132"/>
                <a:gd name="T48" fmla="*/ 35 w 149"/>
                <a:gd name="T49" fmla="*/ 4 h 132"/>
                <a:gd name="T50" fmla="*/ 19 w 149"/>
                <a:gd name="T51" fmla="*/ 6 h 132"/>
                <a:gd name="T52" fmla="*/ 2 w 149"/>
                <a:gd name="T53" fmla="*/ 1 h 132"/>
                <a:gd name="T54" fmla="*/ 17 w 149"/>
                <a:gd name="T55" fmla="*/ 73 h 132"/>
                <a:gd name="T56" fmla="*/ 17 w 149"/>
                <a:gd name="T57" fmla="*/ 50 h 132"/>
                <a:gd name="T58" fmla="*/ 8 w 149"/>
                <a:gd name="T59" fmla="*/ 28 h 132"/>
                <a:gd name="T60" fmla="*/ 4 w 149"/>
                <a:gd name="T61" fmla="*/ 6 h 132"/>
                <a:gd name="T62" fmla="*/ 13 w 149"/>
                <a:gd name="T63" fmla="*/ 5 h 132"/>
                <a:gd name="T64" fmla="*/ 26 w 149"/>
                <a:gd name="T65" fmla="*/ 5 h 132"/>
                <a:gd name="T66" fmla="*/ 33 w 149"/>
                <a:gd name="T67" fmla="*/ 16 h 132"/>
                <a:gd name="T68" fmla="*/ 42 w 149"/>
                <a:gd name="T69" fmla="*/ 34 h 132"/>
                <a:gd name="T70" fmla="*/ 56 w 149"/>
                <a:gd name="T71" fmla="*/ 33 h 132"/>
                <a:gd name="T72" fmla="*/ 83 w 149"/>
                <a:gd name="T73" fmla="*/ 38 h 132"/>
                <a:gd name="T74" fmla="*/ 113 w 149"/>
                <a:gd name="T75" fmla="*/ 30 h 132"/>
                <a:gd name="T76" fmla="*/ 115 w 149"/>
                <a:gd name="T77" fmla="*/ 44 h 132"/>
                <a:gd name="T78" fmla="*/ 118 w 149"/>
                <a:gd name="T79" fmla="*/ 52 h 132"/>
                <a:gd name="T80" fmla="*/ 119 w 149"/>
                <a:gd name="T81" fmla="*/ 63 h 132"/>
                <a:gd name="T82" fmla="*/ 122 w 149"/>
                <a:gd name="T83" fmla="*/ 75 h 132"/>
                <a:gd name="T84" fmla="*/ 135 w 149"/>
                <a:gd name="T85" fmla="*/ 85 h 132"/>
                <a:gd name="T86" fmla="*/ 147 w 149"/>
                <a:gd name="T87" fmla="*/ 106 h 132"/>
                <a:gd name="T88" fmla="*/ 137 w 149"/>
                <a:gd name="T89" fmla="*/ 121 h 132"/>
                <a:gd name="T90" fmla="*/ 138 w 149"/>
                <a:gd name="T91" fmla="*/ 127 h 132"/>
                <a:gd name="T92" fmla="*/ 121 w 149"/>
                <a:gd name="T93" fmla="*/ 118 h 132"/>
                <a:gd name="T94" fmla="*/ 104 w 149"/>
                <a:gd name="T95" fmla="*/ 107 h 132"/>
                <a:gd name="T96" fmla="*/ 91 w 149"/>
                <a:gd name="T97" fmla="*/ 99 h 132"/>
                <a:gd name="T98" fmla="*/ 69 w 149"/>
                <a:gd name="T99" fmla="*/ 100 h 132"/>
                <a:gd name="T100" fmla="*/ 48 w 149"/>
                <a:gd name="T101" fmla="*/ 99 h 132"/>
                <a:gd name="T102" fmla="*/ 20 w 149"/>
                <a:gd name="T103" fmla="*/ 98 h 132"/>
                <a:gd name="T104" fmla="*/ 12 w 149"/>
                <a:gd name="T105" fmla="*/ 4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9" h="132">
                  <a:moveTo>
                    <a:pt x="2" y="1"/>
                  </a:move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2" y="6"/>
                    <a:pt x="2" y="7"/>
                  </a:cubicBezTo>
                  <a:cubicBezTo>
                    <a:pt x="3" y="8"/>
                    <a:pt x="4" y="10"/>
                    <a:pt x="4" y="11"/>
                  </a:cubicBezTo>
                  <a:cubicBezTo>
                    <a:pt x="4" y="12"/>
                    <a:pt x="4" y="12"/>
                    <a:pt x="4" y="13"/>
                  </a:cubicBezTo>
                  <a:cubicBezTo>
                    <a:pt x="3" y="14"/>
                    <a:pt x="3" y="16"/>
                    <a:pt x="3" y="17"/>
                  </a:cubicBezTo>
                  <a:cubicBezTo>
                    <a:pt x="3" y="18"/>
                    <a:pt x="3" y="20"/>
                    <a:pt x="4" y="21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3"/>
                    <a:pt x="6" y="23"/>
                    <a:pt x="6" y="24"/>
                  </a:cubicBezTo>
                  <a:cubicBezTo>
                    <a:pt x="6" y="25"/>
                    <a:pt x="6" y="25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8"/>
                    <a:pt x="6" y="29"/>
                    <a:pt x="7" y="30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0" y="32"/>
                    <a:pt x="12" y="35"/>
                    <a:pt x="12" y="37"/>
                  </a:cubicBezTo>
                  <a:cubicBezTo>
                    <a:pt x="13" y="41"/>
                    <a:pt x="14" y="42"/>
                    <a:pt x="15" y="44"/>
                  </a:cubicBezTo>
                  <a:cubicBezTo>
                    <a:pt x="15" y="44"/>
                    <a:pt x="15" y="45"/>
                    <a:pt x="15" y="46"/>
                  </a:cubicBezTo>
                  <a:cubicBezTo>
                    <a:pt x="15" y="47"/>
                    <a:pt x="15" y="48"/>
                    <a:pt x="15" y="49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2"/>
                    <a:pt x="15" y="54"/>
                    <a:pt x="16" y="58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17" y="60"/>
                    <a:pt x="17" y="61"/>
                    <a:pt x="17" y="61"/>
                  </a:cubicBezTo>
                  <a:cubicBezTo>
                    <a:pt x="17" y="63"/>
                    <a:pt x="16" y="65"/>
                    <a:pt x="16" y="67"/>
                  </a:cubicBezTo>
                  <a:cubicBezTo>
                    <a:pt x="16" y="67"/>
                    <a:pt x="15" y="73"/>
                    <a:pt x="15" y="73"/>
                  </a:cubicBezTo>
                  <a:cubicBezTo>
                    <a:pt x="15" y="73"/>
                    <a:pt x="15" y="74"/>
                    <a:pt x="15" y="74"/>
                  </a:cubicBezTo>
                  <a:cubicBezTo>
                    <a:pt x="15" y="76"/>
                    <a:pt x="16" y="79"/>
                    <a:pt x="18" y="83"/>
                  </a:cubicBezTo>
                  <a:cubicBezTo>
                    <a:pt x="19" y="84"/>
                    <a:pt x="20" y="85"/>
                    <a:pt x="21" y="86"/>
                  </a:cubicBezTo>
                  <a:cubicBezTo>
                    <a:pt x="19" y="86"/>
                    <a:pt x="18" y="86"/>
                    <a:pt x="17" y="86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15" y="86"/>
                    <a:pt x="14" y="86"/>
                    <a:pt x="14" y="86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5" y="91"/>
                    <a:pt x="17" y="96"/>
                    <a:pt x="19" y="99"/>
                  </a:cubicBezTo>
                  <a:cubicBezTo>
                    <a:pt x="21" y="101"/>
                    <a:pt x="23" y="102"/>
                    <a:pt x="24" y="102"/>
                  </a:cubicBezTo>
                  <a:cubicBezTo>
                    <a:pt x="26" y="102"/>
                    <a:pt x="29" y="101"/>
                    <a:pt x="31" y="98"/>
                  </a:cubicBezTo>
                  <a:cubicBezTo>
                    <a:pt x="32" y="96"/>
                    <a:pt x="38" y="99"/>
                    <a:pt x="40" y="101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8" y="101"/>
                    <a:pt x="48" y="101"/>
                    <a:pt x="49" y="100"/>
                  </a:cubicBezTo>
                  <a:cubicBezTo>
                    <a:pt x="50" y="100"/>
                    <a:pt x="50" y="99"/>
                    <a:pt x="52" y="101"/>
                  </a:cubicBezTo>
                  <a:cubicBezTo>
                    <a:pt x="55" y="105"/>
                    <a:pt x="58" y="105"/>
                    <a:pt x="59" y="105"/>
                  </a:cubicBezTo>
                  <a:cubicBezTo>
                    <a:pt x="60" y="105"/>
                    <a:pt x="60" y="104"/>
                    <a:pt x="61" y="104"/>
                  </a:cubicBezTo>
                  <a:cubicBezTo>
                    <a:pt x="61" y="104"/>
                    <a:pt x="61" y="104"/>
                    <a:pt x="60" y="104"/>
                  </a:cubicBezTo>
                  <a:cubicBezTo>
                    <a:pt x="61" y="104"/>
                    <a:pt x="61" y="104"/>
                    <a:pt x="61" y="104"/>
                  </a:cubicBezTo>
                  <a:cubicBezTo>
                    <a:pt x="64" y="105"/>
                    <a:pt x="64" y="105"/>
                    <a:pt x="64" y="105"/>
                  </a:cubicBezTo>
                  <a:cubicBezTo>
                    <a:pt x="67" y="106"/>
                    <a:pt x="70" y="104"/>
                    <a:pt x="71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3" y="100"/>
                    <a:pt x="78" y="102"/>
                    <a:pt x="78" y="102"/>
                  </a:cubicBezTo>
                  <a:cubicBezTo>
                    <a:pt x="78" y="103"/>
                    <a:pt x="79" y="103"/>
                    <a:pt x="79" y="103"/>
                  </a:cubicBezTo>
                  <a:cubicBezTo>
                    <a:pt x="81" y="103"/>
                    <a:pt x="83" y="100"/>
                    <a:pt x="84" y="99"/>
                  </a:cubicBezTo>
                  <a:cubicBezTo>
                    <a:pt x="84" y="98"/>
                    <a:pt x="86" y="97"/>
                    <a:pt x="88" y="98"/>
                  </a:cubicBezTo>
                  <a:cubicBezTo>
                    <a:pt x="88" y="98"/>
                    <a:pt x="89" y="98"/>
                    <a:pt x="89" y="99"/>
                  </a:cubicBezTo>
                  <a:cubicBezTo>
                    <a:pt x="89" y="102"/>
                    <a:pt x="91" y="103"/>
                    <a:pt x="92" y="104"/>
                  </a:cubicBezTo>
                  <a:cubicBezTo>
                    <a:pt x="93" y="105"/>
                    <a:pt x="93" y="106"/>
                    <a:pt x="93" y="107"/>
                  </a:cubicBezTo>
                  <a:cubicBezTo>
                    <a:pt x="93" y="107"/>
                    <a:pt x="93" y="109"/>
                    <a:pt x="93" y="109"/>
                  </a:cubicBezTo>
                  <a:cubicBezTo>
                    <a:pt x="93" y="111"/>
                    <a:pt x="93" y="112"/>
                    <a:pt x="97" y="112"/>
                  </a:cubicBezTo>
                  <a:cubicBezTo>
                    <a:pt x="101" y="112"/>
                    <a:pt x="103" y="111"/>
                    <a:pt x="105" y="108"/>
                  </a:cubicBezTo>
                  <a:cubicBezTo>
                    <a:pt x="107" y="107"/>
                    <a:pt x="109" y="106"/>
                    <a:pt x="111" y="106"/>
                  </a:cubicBezTo>
                  <a:cubicBezTo>
                    <a:pt x="113" y="105"/>
                    <a:pt x="114" y="106"/>
                    <a:pt x="114" y="106"/>
                  </a:cubicBezTo>
                  <a:cubicBezTo>
                    <a:pt x="114" y="107"/>
                    <a:pt x="115" y="108"/>
                    <a:pt x="115" y="109"/>
                  </a:cubicBezTo>
                  <a:cubicBezTo>
                    <a:pt x="116" y="114"/>
                    <a:pt x="116" y="114"/>
                    <a:pt x="116" y="114"/>
                  </a:cubicBezTo>
                  <a:cubicBezTo>
                    <a:pt x="117" y="117"/>
                    <a:pt x="119" y="119"/>
                    <a:pt x="121" y="120"/>
                  </a:cubicBezTo>
                  <a:cubicBezTo>
                    <a:pt x="122" y="120"/>
                    <a:pt x="123" y="121"/>
                    <a:pt x="124" y="122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8" y="125"/>
                    <a:pt x="129" y="124"/>
                    <a:pt x="130" y="124"/>
                  </a:cubicBezTo>
                  <a:cubicBezTo>
                    <a:pt x="132" y="124"/>
                    <a:pt x="132" y="124"/>
                    <a:pt x="132" y="124"/>
                  </a:cubicBezTo>
                  <a:cubicBezTo>
                    <a:pt x="133" y="124"/>
                    <a:pt x="135" y="126"/>
                    <a:pt x="137" y="128"/>
                  </a:cubicBezTo>
                  <a:cubicBezTo>
                    <a:pt x="139" y="131"/>
                    <a:pt x="143" y="132"/>
                    <a:pt x="143" y="132"/>
                  </a:cubicBezTo>
                  <a:cubicBezTo>
                    <a:pt x="144" y="132"/>
                    <a:pt x="144" y="132"/>
                    <a:pt x="144" y="132"/>
                  </a:cubicBezTo>
                  <a:cubicBezTo>
                    <a:pt x="144" y="132"/>
                    <a:pt x="145" y="132"/>
                    <a:pt x="145" y="131"/>
                  </a:cubicBezTo>
                  <a:cubicBezTo>
                    <a:pt x="144" y="131"/>
                    <a:pt x="144" y="131"/>
                    <a:pt x="144" y="131"/>
                  </a:cubicBezTo>
                  <a:cubicBezTo>
                    <a:pt x="144" y="130"/>
                    <a:pt x="143" y="129"/>
                    <a:pt x="142" y="128"/>
                  </a:cubicBezTo>
                  <a:cubicBezTo>
                    <a:pt x="141" y="127"/>
                    <a:pt x="140" y="126"/>
                    <a:pt x="140" y="125"/>
                  </a:cubicBezTo>
                  <a:cubicBezTo>
                    <a:pt x="140" y="123"/>
                    <a:pt x="139" y="122"/>
                    <a:pt x="138" y="120"/>
                  </a:cubicBezTo>
                  <a:cubicBezTo>
                    <a:pt x="137" y="119"/>
                    <a:pt x="137" y="118"/>
                    <a:pt x="138" y="117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3" y="114"/>
                    <a:pt x="148" y="111"/>
                    <a:pt x="149" y="106"/>
                  </a:cubicBezTo>
                  <a:cubicBezTo>
                    <a:pt x="149" y="104"/>
                    <a:pt x="148" y="103"/>
                    <a:pt x="146" y="101"/>
                  </a:cubicBezTo>
                  <a:cubicBezTo>
                    <a:pt x="146" y="100"/>
                    <a:pt x="146" y="100"/>
                    <a:pt x="146" y="100"/>
                  </a:cubicBezTo>
                  <a:cubicBezTo>
                    <a:pt x="141" y="95"/>
                    <a:pt x="139" y="92"/>
                    <a:pt x="140" y="90"/>
                  </a:cubicBezTo>
                  <a:cubicBezTo>
                    <a:pt x="140" y="90"/>
                    <a:pt x="140" y="89"/>
                    <a:pt x="140" y="89"/>
                  </a:cubicBezTo>
                  <a:cubicBezTo>
                    <a:pt x="138" y="87"/>
                    <a:pt x="137" y="86"/>
                    <a:pt x="137" y="84"/>
                  </a:cubicBezTo>
                  <a:cubicBezTo>
                    <a:pt x="136" y="83"/>
                    <a:pt x="136" y="82"/>
                    <a:pt x="135" y="81"/>
                  </a:cubicBezTo>
                  <a:cubicBezTo>
                    <a:pt x="134" y="80"/>
                    <a:pt x="134" y="80"/>
                    <a:pt x="133" y="79"/>
                  </a:cubicBezTo>
                  <a:cubicBezTo>
                    <a:pt x="133" y="76"/>
                    <a:pt x="130" y="74"/>
                    <a:pt x="128" y="73"/>
                  </a:cubicBezTo>
                  <a:cubicBezTo>
                    <a:pt x="127" y="73"/>
                    <a:pt x="126" y="73"/>
                    <a:pt x="125" y="73"/>
                  </a:cubicBezTo>
                  <a:cubicBezTo>
                    <a:pt x="125" y="74"/>
                    <a:pt x="124" y="74"/>
                    <a:pt x="123" y="73"/>
                  </a:cubicBezTo>
                  <a:cubicBezTo>
                    <a:pt x="122" y="73"/>
                    <a:pt x="121" y="72"/>
                    <a:pt x="120" y="71"/>
                  </a:cubicBezTo>
                  <a:cubicBezTo>
                    <a:pt x="120" y="70"/>
                    <a:pt x="120" y="69"/>
                    <a:pt x="121" y="68"/>
                  </a:cubicBezTo>
                  <a:cubicBezTo>
                    <a:pt x="121" y="66"/>
                    <a:pt x="121" y="64"/>
                    <a:pt x="120" y="62"/>
                  </a:cubicBezTo>
                  <a:cubicBezTo>
                    <a:pt x="119" y="60"/>
                    <a:pt x="119" y="60"/>
                    <a:pt x="119" y="60"/>
                  </a:cubicBezTo>
                  <a:cubicBezTo>
                    <a:pt x="118" y="60"/>
                    <a:pt x="118" y="59"/>
                    <a:pt x="118" y="58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20" y="54"/>
                    <a:pt x="120" y="53"/>
                    <a:pt x="120" y="50"/>
                  </a:cubicBezTo>
                  <a:cubicBezTo>
                    <a:pt x="119" y="48"/>
                    <a:pt x="118" y="47"/>
                    <a:pt x="118" y="46"/>
                  </a:cubicBezTo>
                  <a:cubicBezTo>
                    <a:pt x="117" y="46"/>
                    <a:pt x="117" y="46"/>
                    <a:pt x="117" y="45"/>
                  </a:cubicBezTo>
                  <a:cubicBezTo>
                    <a:pt x="117" y="44"/>
                    <a:pt x="118" y="41"/>
                    <a:pt x="115" y="40"/>
                  </a:cubicBezTo>
                  <a:cubicBezTo>
                    <a:pt x="115" y="40"/>
                    <a:pt x="115" y="36"/>
                    <a:pt x="115" y="35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15" y="29"/>
                    <a:pt x="115" y="29"/>
                    <a:pt x="115" y="29"/>
                  </a:cubicBezTo>
                  <a:cubicBezTo>
                    <a:pt x="115" y="28"/>
                    <a:pt x="115" y="28"/>
                    <a:pt x="114" y="28"/>
                  </a:cubicBezTo>
                  <a:cubicBezTo>
                    <a:pt x="114" y="28"/>
                    <a:pt x="114" y="28"/>
                    <a:pt x="114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07" y="29"/>
                    <a:pt x="105" y="30"/>
                    <a:pt x="101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96" y="38"/>
                    <a:pt x="92" y="39"/>
                    <a:pt x="88" y="38"/>
                  </a:cubicBezTo>
                  <a:cubicBezTo>
                    <a:pt x="86" y="38"/>
                    <a:pt x="85" y="37"/>
                    <a:pt x="84" y="37"/>
                  </a:cubicBezTo>
                  <a:cubicBezTo>
                    <a:pt x="82" y="36"/>
                    <a:pt x="80" y="34"/>
                    <a:pt x="76" y="34"/>
                  </a:cubicBezTo>
                  <a:cubicBezTo>
                    <a:pt x="73" y="34"/>
                    <a:pt x="70" y="33"/>
                    <a:pt x="67" y="33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9" y="31"/>
                    <a:pt x="59" y="31"/>
                    <a:pt x="59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5" y="31"/>
                    <a:pt x="55" y="31"/>
                    <a:pt x="55" y="30"/>
                  </a:cubicBezTo>
                  <a:cubicBezTo>
                    <a:pt x="54" y="30"/>
                    <a:pt x="53" y="29"/>
                    <a:pt x="52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45" y="29"/>
                    <a:pt x="45" y="29"/>
                    <a:pt x="45" y="29"/>
                  </a:cubicBezTo>
                  <a:cubicBezTo>
                    <a:pt x="44" y="29"/>
                    <a:pt x="42" y="30"/>
                    <a:pt x="41" y="31"/>
                  </a:cubicBezTo>
                  <a:cubicBezTo>
                    <a:pt x="41" y="30"/>
                    <a:pt x="41" y="29"/>
                    <a:pt x="41" y="28"/>
                  </a:cubicBezTo>
                  <a:cubicBezTo>
                    <a:pt x="41" y="26"/>
                    <a:pt x="40" y="25"/>
                    <a:pt x="38" y="23"/>
                  </a:cubicBezTo>
                  <a:cubicBezTo>
                    <a:pt x="36" y="21"/>
                    <a:pt x="35" y="17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5"/>
                    <a:pt x="35" y="13"/>
                    <a:pt x="38" y="11"/>
                  </a:cubicBezTo>
                  <a:cubicBezTo>
                    <a:pt x="39" y="10"/>
                    <a:pt x="39" y="9"/>
                    <a:pt x="39" y="9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39" y="7"/>
                    <a:pt x="37" y="5"/>
                    <a:pt x="35" y="4"/>
                  </a:cubicBezTo>
                  <a:cubicBezTo>
                    <a:pt x="32" y="2"/>
                    <a:pt x="30" y="3"/>
                    <a:pt x="28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3" y="4"/>
                    <a:pt x="22" y="5"/>
                    <a:pt x="22" y="6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1" y="7"/>
                    <a:pt x="20" y="7"/>
                    <a:pt x="19" y="6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4"/>
                    <a:pt x="14" y="4"/>
                  </a:cubicBezTo>
                  <a:cubicBezTo>
                    <a:pt x="14" y="3"/>
                    <a:pt x="13" y="2"/>
                    <a:pt x="12" y="3"/>
                  </a:cubicBezTo>
                  <a:cubicBezTo>
                    <a:pt x="11" y="3"/>
                    <a:pt x="8" y="2"/>
                    <a:pt x="6" y="1"/>
                  </a:cubicBezTo>
                  <a:cubicBezTo>
                    <a:pt x="5" y="0"/>
                    <a:pt x="4" y="0"/>
                    <a:pt x="2" y="1"/>
                  </a:cubicBezTo>
                  <a:close/>
                  <a:moveTo>
                    <a:pt x="25" y="87"/>
                  </a:moveTo>
                  <a:cubicBezTo>
                    <a:pt x="25" y="87"/>
                    <a:pt x="26" y="87"/>
                    <a:pt x="26" y="86"/>
                  </a:cubicBezTo>
                  <a:cubicBezTo>
                    <a:pt x="26" y="86"/>
                    <a:pt x="25" y="86"/>
                    <a:pt x="25" y="86"/>
                  </a:cubicBezTo>
                  <a:cubicBezTo>
                    <a:pt x="25" y="86"/>
                    <a:pt x="22" y="85"/>
                    <a:pt x="19" y="82"/>
                  </a:cubicBezTo>
                  <a:cubicBezTo>
                    <a:pt x="17" y="78"/>
                    <a:pt x="17" y="75"/>
                    <a:pt x="17" y="73"/>
                  </a:cubicBezTo>
                  <a:cubicBezTo>
                    <a:pt x="17" y="73"/>
                    <a:pt x="17" y="73"/>
                    <a:pt x="17" y="73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18" y="65"/>
                    <a:pt x="19" y="61"/>
                    <a:pt x="18" y="59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7" y="55"/>
                    <a:pt x="17" y="51"/>
                    <a:pt x="17" y="50"/>
                  </a:cubicBezTo>
                  <a:cubicBezTo>
                    <a:pt x="17" y="50"/>
                    <a:pt x="17" y="49"/>
                    <a:pt x="17" y="49"/>
                  </a:cubicBezTo>
                  <a:cubicBezTo>
                    <a:pt x="17" y="47"/>
                    <a:pt x="17" y="45"/>
                    <a:pt x="16" y="43"/>
                  </a:cubicBezTo>
                  <a:cubicBezTo>
                    <a:pt x="16" y="42"/>
                    <a:pt x="15" y="40"/>
                    <a:pt x="14" y="37"/>
                  </a:cubicBezTo>
                  <a:cubicBezTo>
                    <a:pt x="13" y="34"/>
                    <a:pt x="11" y="31"/>
                    <a:pt x="10" y="29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8"/>
                    <a:pt x="7" y="28"/>
                    <a:pt x="7" y="26"/>
                  </a:cubicBezTo>
                  <a:cubicBezTo>
                    <a:pt x="7" y="23"/>
                    <a:pt x="7" y="22"/>
                    <a:pt x="6" y="21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4" y="18"/>
                    <a:pt x="5" y="16"/>
                    <a:pt x="6" y="14"/>
                  </a:cubicBezTo>
                  <a:cubicBezTo>
                    <a:pt x="7" y="11"/>
                    <a:pt x="5" y="7"/>
                    <a:pt x="4" y="6"/>
                  </a:cubicBezTo>
                  <a:cubicBezTo>
                    <a:pt x="3" y="5"/>
                    <a:pt x="2" y="3"/>
                    <a:pt x="2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4" y="2"/>
                    <a:pt x="5" y="2"/>
                    <a:pt x="5" y="3"/>
                  </a:cubicBezTo>
                  <a:cubicBezTo>
                    <a:pt x="7" y="4"/>
                    <a:pt x="11" y="5"/>
                    <a:pt x="12" y="4"/>
                  </a:cubicBezTo>
                  <a:cubicBezTo>
                    <a:pt x="12" y="4"/>
                    <a:pt x="13" y="5"/>
                    <a:pt x="13" y="5"/>
                  </a:cubicBezTo>
                  <a:cubicBezTo>
                    <a:pt x="14" y="6"/>
                    <a:pt x="15" y="7"/>
                    <a:pt x="16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9" y="8"/>
                    <a:pt x="21" y="9"/>
                    <a:pt x="22" y="9"/>
                  </a:cubicBezTo>
                  <a:cubicBezTo>
                    <a:pt x="23" y="8"/>
                    <a:pt x="24" y="7"/>
                    <a:pt x="24" y="7"/>
                  </a:cubicBezTo>
                  <a:cubicBezTo>
                    <a:pt x="24" y="6"/>
                    <a:pt x="24" y="6"/>
                    <a:pt x="26" y="5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1" y="5"/>
                    <a:pt x="32" y="4"/>
                    <a:pt x="34" y="6"/>
                  </a:cubicBezTo>
                  <a:cubicBezTo>
                    <a:pt x="35" y="6"/>
                    <a:pt x="37" y="8"/>
                    <a:pt x="37" y="8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4" y="12"/>
                    <a:pt x="32" y="14"/>
                    <a:pt x="33" y="16"/>
                  </a:cubicBezTo>
                  <a:cubicBezTo>
                    <a:pt x="33" y="18"/>
                    <a:pt x="34" y="22"/>
                    <a:pt x="36" y="24"/>
                  </a:cubicBezTo>
                  <a:cubicBezTo>
                    <a:pt x="38" y="26"/>
                    <a:pt x="39" y="27"/>
                    <a:pt x="39" y="28"/>
                  </a:cubicBezTo>
                  <a:cubicBezTo>
                    <a:pt x="40" y="30"/>
                    <a:pt x="40" y="34"/>
                    <a:pt x="40" y="34"/>
                  </a:cubicBezTo>
                  <a:cubicBezTo>
                    <a:pt x="40" y="35"/>
                    <a:pt x="40" y="35"/>
                    <a:pt x="41" y="35"/>
                  </a:cubicBezTo>
                  <a:cubicBezTo>
                    <a:pt x="41" y="35"/>
                    <a:pt x="41" y="35"/>
                    <a:pt x="42" y="34"/>
                  </a:cubicBezTo>
                  <a:cubicBezTo>
                    <a:pt x="42" y="34"/>
                    <a:pt x="42" y="31"/>
                    <a:pt x="45" y="31"/>
                  </a:cubicBezTo>
                  <a:cubicBezTo>
                    <a:pt x="45" y="31"/>
                    <a:pt x="50" y="31"/>
                    <a:pt x="50" y="31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2" y="31"/>
                    <a:pt x="53" y="31"/>
                    <a:pt x="53" y="31"/>
                  </a:cubicBezTo>
                  <a:cubicBezTo>
                    <a:pt x="54" y="32"/>
                    <a:pt x="54" y="33"/>
                    <a:pt x="56" y="33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9" y="35"/>
                    <a:pt x="73" y="36"/>
                    <a:pt x="76" y="36"/>
                  </a:cubicBezTo>
                  <a:cubicBezTo>
                    <a:pt x="79" y="36"/>
                    <a:pt x="81" y="37"/>
                    <a:pt x="83" y="38"/>
                  </a:cubicBezTo>
                  <a:cubicBezTo>
                    <a:pt x="84" y="39"/>
                    <a:pt x="85" y="40"/>
                    <a:pt x="87" y="40"/>
                  </a:cubicBezTo>
                  <a:cubicBezTo>
                    <a:pt x="92" y="41"/>
                    <a:pt x="97" y="39"/>
                    <a:pt x="101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6" y="32"/>
                    <a:pt x="107" y="30"/>
                    <a:pt x="111" y="30"/>
                  </a:cubicBezTo>
                  <a:cubicBezTo>
                    <a:pt x="111" y="30"/>
                    <a:pt x="112" y="30"/>
                    <a:pt x="113" y="30"/>
                  </a:cubicBezTo>
                  <a:cubicBezTo>
                    <a:pt x="113" y="31"/>
                    <a:pt x="113" y="33"/>
                    <a:pt x="113" y="33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3" y="35"/>
                    <a:pt x="113" y="36"/>
                    <a:pt x="113" y="37"/>
                  </a:cubicBezTo>
                  <a:cubicBezTo>
                    <a:pt x="113" y="40"/>
                    <a:pt x="113" y="41"/>
                    <a:pt x="115" y="42"/>
                  </a:cubicBezTo>
                  <a:cubicBezTo>
                    <a:pt x="115" y="42"/>
                    <a:pt x="115" y="43"/>
                    <a:pt x="115" y="44"/>
                  </a:cubicBezTo>
                  <a:cubicBezTo>
                    <a:pt x="115" y="44"/>
                    <a:pt x="115" y="45"/>
                    <a:pt x="115" y="45"/>
                  </a:cubicBezTo>
                  <a:cubicBezTo>
                    <a:pt x="115" y="45"/>
                    <a:pt x="115" y="45"/>
                    <a:pt x="115" y="46"/>
                  </a:cubicBezTo>
                  <a:cubicBezTo>
                    <a:pt x="115" y="47"/>
                    <a:pt x="116" y="47"/>
                    <a:pt x="117" y="48"/>
                  </a:cubicBezTo>
                  <a:cubicBezTo>
                    <a:pt x="117" y="48"/>
                    <a:pt x="118" y="49"/>
                    <a:pt x="118" y="50"/>
                  </a:cubicBezTo>
                  <a:cubicBezTo>
                    <a:pt x="118" y="51"/>
                    <a:pt x="118" y="51"/>
                    <a:pt x="118" y="52"/>
                  </a:cubicBezTo>
                  <a:cubicBezTo>
                    <a:pt x="118" y="53"/>
                    <a:pt x="118" y="53"/>
                    <a:pt x="117" y="54"/>
                  </a:cubicBezTo>
                  <a:cubicBezTo>
                    <a:pt x="116" y="57"/>
                    <a:pt x="116" y="57"/>
                    <a:pt x="116" y="57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6" y="60"/>
                    <a:pt x="117" y="61"/>
                    <a:pt x="117" y="62"/>
                  </a:cubicBezTo>
                  <a:cubicBezTo>
                    <a:pt x="119" y="63"/>
                    <a:pt x="119" y="63"/>
                    <a:pt x="119" y="63"/>
                  </a:cubicBezTo>
                  <a:cubicBezTo>
                    <a:pt x="119" y="64"/>
                    <a:pt x="119" y="64"/>
                    <a:pt x="119" y="65"/>
                  </a:cubicBezTo>
                  <a:cubicBezTo>
                    <a:pt x="119" y="65"/>
                    <a:pt x="119" y="66"/>
                    <a:pt x="119" y="67"/>
                  </a:cubicBezTo>
                  <a:cubicBezTo>
                    <a:pt x="119" y="68"/>
                    <a:pt x="118" y="69"/>
                    <a:pt x="118" y="70"/>
                  </a:cubicBezTo>
                  <a:cubicBezTo>
                    <a:pt x="118" y="70"/>
                    <a:pt x="118" y="71"/>
                    <a:pt x="119" y="71"/>
                  </a:cubicBezTo>
                  <a:cubicBezTo>
                    <a:pt x="119" y="73"/>
                    <a:pt x="121" y="75"/>
                    <a:pt x="122" y="75"/>
                  </a:cubicBezTo>
                  <a:cubicBezTo>
                    <a:pt x="124" y="76"/>
                    <a:pt x="125" y="76"/>
                    <a:pt x="126" y="75"/>
                  </a:cubicBezTo>
                  <a:cubicBezTo>
                    <a:pt x="127" y="75"/>
                    <a:pt x="127" y="75"/>
                    <a:pt x="127" y="75"/>
                  </a:cubicBezTo>
                  <a:cubicBezTo>
                    <a:pt x="129" y="75"/>
                    <a:pt x="131" y="77"/>
                    <a:pt x="132" y="79"/>
                  </a:cubicBezTo>
                  <a:cubicBezTo>
                    <a:pt x="132" y="80"/>
                    <a:pt x="133" y="81"/>
                    <a:pt x="133" y="82"/>
                  </a:cubicBezTo>
                  <a:cubicBezTo>
                    <a:pt x="134" y="83"/>
                    <a:pt x="135" y="83"/>
                    <a:pt x="135" y="85"/>
                  </a:cubicBezTo>
                  <a:cubicBezTo>
                    <a:pt x="135" y="86"/>
                    <a:pt x="136" y="88"/>
                    <a:pt x="138" y="90"/>
                  </a:cubicBezTo>
                  <a:cubicBezTo>
                    <a:pt x="138" y="90"/>
                    <a:pt x="138" y="91"/>
                    <a:pt x="138" y="91"/>
                  </a:cubicBezTo>
                  <a:cubicBezTo>
                    <a:pt x="138" y="94"/>
                    <a:pt x="140" y="97"/>
                    <a:pt x="144" y="101"/>
                  </a:cubicBezTo>
                  <a:cubicBezTo>
                    <a:pt x="145" y="102"/>
                    <a:pt x="145" y="102"/>
                    <a:pt x="145" y="102"/>
                  </a:cubicBezTo>
                  <a:cubicBezTo>
                    <a:pt x="146" y="103"/>
                    <a:pt x="147" y="104"/>
                    <a:pt x="147" y="106"/>
                  </a:cubicBezTo>
                  <a:cubicBezTo>
                    <a:pt x="147" y="106"/>
                    <a:pt x="147" y="106"/>
                    <a:pt x="147" y="106"/>
                  </a:cubicBezTo>
                  <a:cubicBezTo>
                    <a:pt x="146" y="109"/>
                    <a:pt x="142" y="112"/>
                    <a:pt x="139" y="114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36" y="117"/>
                    <a:pt x="136" y="118"/>
                    <a:pt x="136" y="118"/>
                  </a:cubicBezTo>
                  <a:cubicBezTo>
                    <a:pt x="136" y="119"/>
                    <a:pt x="136" y="121"/>
                    <a:pt x="137" y="121"/>
                  </a:cubicBezTo>
                  <a:cubicBezTo>
                    <a:pt x="137" y="122"/>
                    <a:pt x="138" y="123"/>
                    <a:pt x="138" y="124"/>
                  </a:cubicBezTo>
                  <a:cubicBezTo>
                    <a:pt x="138" y="124"/>
                    <a:pt x="138" y="125"/>
                    <a:pt x="138" y="125"/>
                  </a:cubicBezTo>
                  <a:cubicBezTo>
                    <a:pt x="138" y="125"/>
                    <a:pt x="138" y="125"/>
                    <a:pt x="138" y="125"/>
                  </a:cubicBezTo>
                  <a:cubicBezTo>
                    <a:pt x="138" y="126"/>
                    <a:pt x="138" y="127"/>
                    <a:pt x="139" y="128"/>
                  </a:cubicBezTo>
                  <a:cubicBezTo>
                    <a:pt x="139" y="128"/>
                    <a:pt x="138" y="128"/>
                    <a:pt x="138" y="127"/>
                  </a:cubicBezTo>
                  <a:cubicBezTo>
                    <a:pt x="136" y="125"/>
                    <a:pt x="134" y="123"/>
                    <a:pt x="132" y="122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29" y="123"/>
                    <a:pt x="128" y="123"/>
                    <a:pt x="127" y="122"/>
                  </a:cubicBezTo>
                  <a:cubicBezTo>
                    <a:pt x="125" y="120"/>
                    <a:pt x="125" y="120"/>
                    <a:pt x="125" y="120"/>
                  </a:cubicBezTo>
                  <a:cubicBezTo>
                    <a:pt x="124" y="119"/>
                    <a:pt x="123" y="118"/>
                    <a:pt x="121" y="118"/>
                  </a:cubicBezTo>
                  <a:cubicBezTo>
                    <a:pt x="120" y="118"/>
                    <a:pt x="119" y="117"/>
                    <a:pt x="118" y="113"/>
                  </a:cubicBezTo>
                  <a:cubicBezTo>
                    <a:pt x="117" y="109"/>
                    <a:pt x="117" y="109"/>
                    <a:pt x="117" y="109"/>
                  </a:cubicBezTo>
                  <a:cubicBezTo>
                    <a:pt x="116" y="107"/>
                    <a:pt x="116" y="106"/>
                    <a:pt x="115" y="105"/>
                  </a:cubicBezTo>
                  <a:cubicBezTo>
                    <a:pt x="114" y="104"/>
                    <a:pt x="113" y="104"/>
                    <a:pt x="111" y="104"/>
                  </a:cubicBezTo>
                  <a:cubicBezTo>
                    <a:pt x="109" y="104"/>
                    <a:pt x="105" y="105"/>
                    <a:pt x="104" y="107"/>
                  </a:cubicBezTo>
                  <a:cubicBezTo>
                    <a:pt x="102" y="110"/>
                    <a:pt x="100" y="111"/>
                    <a:pt x="97" y="110"/>
                  </a:cubicBezTo>
                  <a:cubicBezTo>
                    <a:pt x="95" y="110"/>
                    <a:pt x="95" y="110"/>
                    <a:pt x="95" y="109"/>
                  </a:cubicBezTo>
                  <a:cubicBezTo>
                    <a:pt x="95" y="107"/>
                    <a:pt x="95" y="107"/>
                    <a:pt x="95" y="107"/>
                  </a:cubicBezTo>
                  <a:cubicBezTo>
                    <a:pt x="95" y="105"/>
                    <a:pt x="94" y="104"/>
                    <a:pt x="93" y="103"/>
                  </a:cubicBezTo>
                  <a:cubicBezTo>
                    <a:pt x="92" y="102"/>
                    <a:pt x="91" y="101"/>
                    <a:pt x="91" y="99"/>
                  </a:cubicBezTo>
                  <a:cubicBezTo>
                    <a:pt x="90" y="97"/>
                    <a:pt x="89" y="96"/>
                    <a:pt x="88" y="96"/>
                  </a:cubicBezTo>
                  <a:cubicBezTo>
                    <a:pt x="86" y="95"/>
                    <a:pt x="83" y="97"/>
                    <a:pt x="82" y="98"/>
                  </a:cubicBezTo>
                  <a:cubicBezTo>
                    <a:pt x="82" y="99"/>
                    <a:pt x="80" y="101"/>
                    <a:pt x="79" y="101"/>
                  </a:cubicBezTo>
                  <a:cubicBezTo>
                    <a:pt x="78" y="100"/>
                    <a:pt x="74" y="98"/>
                    <a:pt x="71" y="99"/>
                  </a:cubicBezTo>
                  <a:cubicBezTo>
                    <a:pt x="70" y="99"/>
                    <a:pt x="69" y="100"/>
                    <a:pt x="69" y="100"/>
                  </a:cubicBezTo>
                  <a:cubicBezTo>
                    <a:pt x="68" y="102"/>
                    <a:pt x="66" y="104"/>
                    <a:pt x="64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1" y="102"/>
                    <a:pt x="60" y="102"/>
                    <a:pt x="59" y="103"/>
                  </a:cubicBezTo>
                  <a:cubicBezTo>
                    <a:pt x="59" y="103"/>
                    <a:pt x="57" y="103"/>
                    <a:pt x="53" y="100"/>
                  </a:cubicBezTo>
                  <a:cubicBezTo>
                    <a:pt x="51" y="97"/>
                    <a:pt x="49" y="98"/>
                    <a:pt x="48" y="99"/>
                  </a:cubicBezTo>
                  <a:cubicBezTo>
                    <a:pt x="47" y="99"/>
                    <a:pt x="47" y="100"/>
                    <a:pt x="46" y="100"/>
                  </a:cubicBezTo>
                  <a:cubicBezTo>
                    <a:pt x="46" y="100"/>
                    <a:pt x="42" y="99"/>
                    <a:pt x="41" y="99"/>
                  </a:cubicBezTo>
                  <a:cubicBezTo>
                    <a:pt x="40" y="98"/>
                    <a:pt x="32" y="93"/>
                    <a:pt x="29" y="97"/>
                  </a:cubicBezTo>
                  <a:cubicBezTo>
                    <a:pt x="28" y="99"/>
                    <a:pt x="26" y="100"/>
                    <a:pt x="24" y="100"/>
                  </a:cubicBezTo>
                  <a:cubicBezTo>
                    <a:pt x="23" y="100"/>
                    <a:pt x="21" y="99"/>
                    <a:pt x="20" y="98"/>
                  </a:cubicBezTo>
                  <a:cubicBezTo>
                    <a:pt x="19" y="95"/>
                    <a:pt x="17" y="91"/>
                    <a:pt x="16" y="88"/>
                  </a:cubicBezTo>
                  <a:cubicBezTo>
                    <a:pt x="16" y="88"/>
                    <a:pt x="17" y="88"/>
                    <a:pt x="17" y="88"/>
                  </a:cubicBezTo>
                  <a:cubicBezTo>
                    <a:pt x="20" y="88"/>
                    <a:pt x="25" y="87"/>
                    <a:pt x="25" y="87"/>
                  </a:cubicBezTo>
                  <a:close/>
                  <a:moveTo>
                    <a:pt x="13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3" y="4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2025" y="1536"/>
              <a:ext cx="956" cy="575"/>
            </a:xfrm>
            <a:custGeom>
              <a:avLst/>
              <a:gdLst>
                <a:gd name="T0" fmla="*/ 64 w 196"/>
                <a:gd name="T1" fmla="*/ 6 h 118"/>
                <a:gd name="T2" fmla="*/ 62 w 196"/>
                <a:gd name="T3" fmla="*/ 14 h 118"/>
                <a:gd name="T4" fmla="*/ 48 w 196"/>
                <a:gd name="T5" fmla="*/ 14 h 118"/>
                <a:gd name="T6" fmla="*/ 29 w 196"/>
                <a:gd name="T7" fmla="*/ 14 h 118"/>
                <a:gd name="T8" fmla="*/ 5 w 196"/>
                <a:gd name="T9" fmla="*/ 19 h 118"/>
                <a:gd name="T10" fmla="*/ 18 w 196"/>
                <a:gd name="T11" fmla="*/ 37 h 118"/>
                <a:gd name="T12" fmla="*/ 22 w 196"/>
                <a:gd name="T13" fmla="*/ 41 h 118"/>
                <a:gd name="T14" fmla="*/ 12 w 196"/>
                <a:gd name="T15" fmla="*/ 50 h 118"/>
                <a:gd name="T16" fmla="*/ 7 w 196"/>
                <a:gd name="T17" fmla="*/ 57 h 118"/>
                <a:gd name="T18" fmla="*/ 19 w 196"/>
                <a:gd name="T19" fmla="*/ 76 h 118"/>
                <a:gd name="T20" fmla="*/ 37 w 196"/>
                <a:gd name="T21" fmla="*/ 80 h 118"/>
                <a:gd name="T22" fmla="*/ 55 w 196"/>
                <a:gd name="T23" fmla="*/ 86 h 118"/>
                <a:gd name="T24" fmla="*/ 72 w 196"/>
                <a:gd name="T25" fmla="*/ 91 h 118"/>
                <a:gd name="T26" fmla="*/ 79 w 196"/>
                <a:gd name="T27" fmla="*/ 102 h 118"/>
                <a:gd name="T28" fmla="*/ 85 w 196"/>
                <a:gd name="T29" fmla="*/ 109 h 118"/>
                <a:gd name="T30" fmla="*/ 96 w 196"/>
                <a:gd name="T31" fmla="*/ 103 h 118"/>
                <a:gd name="T32" fmla="*/ 102 w 196"/>
                <a:gd name="T33" fmla="*/ 111 h 118"/>
                <a:gd name="T34" fmla="*/ 116 w 196"/>
                <a:gd name="T35" fmla="*/ 112 h 118"/>
                <a:gd name="T36" fmla="*/ 131 w 196"/>
                <a:gd name="T37" fmla="*/ 115 h 118"/>
                <a:gd name="T38" fmla="*/ 151 w 196"/>
                <a:gd name="T39" fmla="*/ 100 h 118"/>
                <a:gd name="T40" fmla="*/ 186 w 196"/>
                <a:gd name="T41" fmla="*/ 85 h 118"/>
                <a:gd name="T42" fmla="*/ 193 w 196"/>
                <a:gd name="T43" fmla="*/ 54 h 118"/>
                <a:gd name="T44" fmla="*/ 168 w 196"/>
                <a:gd name="T45" fmla="*/ 25 h 118"/>
                <a:gd name="T46" fmla="*/ 155 w 196"/>
                <a:gd name="T47" fmla="*/ 18 h 118"/>
                <a:gd name="T48" fmla="*/ 137 w 196"/>
                <a:gd name="T49" fmla="*/ 26 h 118"/>
                <a:gd name="T50" fmla="*/ 127 w 196"/>
                <a:gd name="T51" fmla="*/ 21 h 118"/>
                <a:gd name="T52" fmla="*/ 104 w 196"/>
                <a:gd name="T53" fmla="*/ 18 h 118"/>
                <a:gd name="T54" fmla="*/ 96 w 196"/>
                <a:gd name="T55" fmla="*/ 7 h 118"/>
                <a:gd name="T56" fmla="*/ 25 w 196"/>
                <a:gd name="T57" fmla="*/ 13 h 118"/>
                <a:gd name="T58" fmla="*/ 95 w 196"/>
                <a:gd name="T59" fmla="*/ 11 h 118"/>
                <a:gd name="T60" fmla="*/ 109 w 196"/>
                <a:gd name="T61" fmla="*/ 33 h 118"/>
                <a:gd name="T62" fmla="*/ 131 w 196"/>
                <a:gd name="T63" fmla="*/ 22 h 118"/>
                <a:gd name="T64" fmla="*/ 146 w 196"/>
                <a:gd name="T65" fmla="*/ 23 h 118"/>
                <a:gd name="T66" fmla="*/ 167 w 196"/>
                <a:gd name="T67" fmla="*/ 26 h 118"/>
                <a:gd name="T68" fmla="*/ 191 w 196"/>
                <a:gd name="T69" fmla="*/ 53 h 118"/>
                <a:gd name="T70" fmla="*/ 194 w 196"/>
                <a:gd name="T71" fmla="*/ 75 h 118"/>
                <a:gd name="T72" fmla="*/ 165 w 196"/>
                <a:gd name="T73" fmla="*/ 92 h 118"/>
                <a:gd name="T74" fmla="*/ 136 w 196"/>
                <a:gd name="T75" fmla="*/ 108 h 118"/>
                <a:gd name="T76" fmla="*/ 118 w 196"/>
                <a:gd name="T77" fmla="*/ 111 h 118"/>
                <a:gd name="T78" fmla="*/ 101 w 196"/>
                <a:gd name="T79" fmla="*/ 110 h 118"/>
                <a:gd name="T80" fmla="*/ 95 w 196"/>
                <a:gd name="T81" fmla="*/ 101 h 118"/>
                <a:gd name="T82" fmla="*/ 82 w 196"/>
                <a:gd name="T83" fmla="*/ 111 h 118"/>
                <a:gd name="T84" fmla="*/ 84 w 196"/>
                <a:gd name="T85" fmla="*/ 92 h 118"/>
                <a:gd name="T86" fmla="*/ 66 w 196"/>
                <a:gd name="T87" fmla="*/ 91 h 118"/>
                <a:gd name="T88" fmla="*/ 44 w 196"/>
                <a:gd name="T89" fmla="*/ 81 h 118"/>
                <a:gd name="T90" fmla="*/ 29 w 196"/>
                <a:gd name="T91" fmla="*/ 76 h 118"/>
                <a:gd name="T92" fmla="*/ 19 w 196"/>
                <a:gd name="T93" fmla="*/ 70 h 118"/>
                <a:gd name="T94" fmla="*/ 21 w 196"/>
                <a:gd name="T95" fmla="*/ 58 h 118"/>
                <a:gd name="T96" fmla="*/ 13 w 196"/>
                <a:gd name="T97" fmla="*/ 47 h 118"/>
                <a:gd name="T98" fmla="*/ 23 w 196"/>
                <a:gd name="T99" fmla="*/ 38 h 118"/>
                <a:gd name="T100" fmla="*/ 8 w 196"/>
                <a:gd name="T101" fmla="*/ 36 h 118"/>
                <a:gd name="T102" fmla="*/ 18 w 196"/>
                <a:gd name="T103" fmla="*/ 17 h 118"/>
                <a:gd name="T104" fmla="*/ 45 w 196"/>
                <a:gd name="T105" fmla="*/ 10 h 118"/>
                <a:gd name="T106" fmla="*/ 53 w 196"/>
                <a:gd name="T107" fmla="*/ 11 h 118"/>
                <a:gd name="T108" fmla="*/ 66 w 196"/>
                <a:gd name="T109" fmla="*/ 8 h 118"/>
                <a:gd name="T110" fmla="*/ 86 w 196"/>
                <a:gd name="T111" fmla="*/ 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6" h="118">
                  <a:moveTo>
                    <a:pt x="86" y="2"/>
                  </a:moveTo>
                  <a:cubicBezTo>
                    <a:pt x="85" y="2"/>
                    <a:pt x="83" y="1"/>
                    <a:pt x="82" y="3"/>
                  </a:cubicBezTo>
                  <a:cubicBezTo>
                    <a:pt x="81" y="3"/>
                    <a:pt x="79" y="4"/>
                    <a:pt x="78" y="4"/>
                  </a:cubicBezTo>
                  <a:cubicBezTo>
                    <a:pt x="77" y="4"/>
                    <a:pt x="75" y="5"/>
                    <a:pt x="75" y="5"/>
                  </a:cubicBezTo>
                  <a:cubicBezTo>
                    <a:pt x="74" y="5"/>
                    <a:pt x="73" y="5"/>
                    <a:pt x="73" y="4"/>
                  </a:cubicBezTo>
                  <a:cubicBezTo>
                    <a:pt x="71" y="3"/>
                    <a:pt x="70" y="2"/>
                    <a:pt x="69" y="3"/>
                  </a:cubicBezTo>
                  <a:cubicBezTo>
                    <a:pt x="67" y="3"/>
                    <a:pt x="65" y="4"/>
                    <a:pt x="64" y="6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4" y="8"/>
                    <a:pt x="64" y="9"/>
                    <a:pt x="65" y="9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0"/>
                    <a:pt x="65" y="10"/>
                    <a:pt x="65" y="11"/>
                  </a:cubicBezTo>
                  <a:cubicBezTo>
                    <a:pt x="64" y="11"/>
                    <a:pt x="64" y="12"/>
                    <a:pt x="64" y="14"/>
                  </a:cubicBezTo>
                  <a:cubicBezTo>
                    <a:pt x="64" y="14"/>
                    <a:pt x="63" y="14"/>
                    <a:pt x="63" y="14"/>
                  </a:cubicBezTo>
                  <a:cubicBezTo>
                    <a:pt x="63" y="14"/>
                    <a:pt x="62" y="14"/>
                    <a:pt x="62" y="14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2" y="13"/>
                    <a:pt x="60" y="12"/>
                    <a:pt x="60" y="12"/>
                  </a:cubicBezTo>
                  <a:cubicBezTo>
                    <a:pt x="57" y="10"/>
                    <a:pt x="55" y="9"/>
                    <a:pt x="53" y="9"/>
                  </a:cubicBezTo>
                  <a:cubicBezTo>
                    <a:pt x="51" y="9"/>
                    <a:pt x="51" y="11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7" y="13"/>
                    <a:pt x="47" y="13"/>
                    <a:pt x="47" y="12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7" y="10"/>
                    <a:pt x="46" y="8"/>
                    <a:pt x="45" y="8"/>
                  </a:cubicBezTo>
                  <a:cubicBezTo>
                    <a:pt x="45" y="8"/>
                    <a:pt x="44" y="8"/>
                    <a:pt x="44" y="9"/>
                  </a:cubicBezTo>
                  <a:cubicBezTo>
                    <a:pt x="43" y="9"/>
                    <a:pt x="38" y="10"/>
                    <a:pt x="35" y="10"/>
                  </a:cubicBezTo>
                  <a:cubicBezTo>
                    <a:pt x="33" y="10"/>
                    <a:pt x="32" y="12"/>
                    <a:pt x="31" y="13"/>
                  </a:cubicBezTo>
                  <a:cubicBezTo>
                    <a:pt x="30" y="14"/>
                    <a:pt x="29" y="14"/>
                    <a:pt x="29" y="14"/>
                  </a:cubicBezTo>
                  <a:cubicBezTo>
                    <a:pt x="28" y="14"/>
                    <a:pt x="28" y="14"/>
                    <a:pt x="27" y="14"/>
                  </a:cubicBezTo>
                  <a:cubicBezTo>
                    <a:pt x="27" y="14"/>
                    <a:pt x="27" y="13"/>
                    <a:pt x="27" y="13"/>
                  </a:cubicBezTo>
                  <a:cubicBezTo>
                    <a:pt x="27" y="13"/>
                    <a:pt x="27" y="12"/>
                    <a:pt x="27" y="12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5" y="12"/>
                    <a:pt x="19" y="14"/>
                    <a:pt x="17" y="15"/>
                  </a:cubicBezTo>
                  <a:cubicBezTo>
                    <a:pt x="16" y="16"/>
                    <a:pt x="14" y="16"/>
                    <a:pt x="12" y="17"/>
                  </a:cubicBezTo>
                  <a:cubicBezTo>
                    <a:pt x="10" y="17"/>
                    <a:pt x="7" y="18"/>
                    <a:pt x="5" y="19"/>
                  </a:cubicBezTo>
                  <a:cubicBezTo>
                    <a:pt x="1" y="21"/>
                    <a:pt x="1" y="23"/>
                    <a:pt x="1" y="26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3"/>
                    <a:pt x="1" y="38"/>
                    <a:pt x="2" y="38"/>
                  </a:cubicBezTo>
                  <a:cubicBezTo>
                    <a:pt x="2" y="39"/>
                    <a:pt x="3" y="39"/>
                    <a:pt x="6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16" y="38"/>
                    <a:pt x="17" y="37"/>
                    <a:pt x="18" y="37"/>
                  </a:cubicBezTo>
                  <a:cubicBezTo>
                    <a:pt x="17" y="37"/>
                    <a:pt x="17" y="38"/>
                    <a:pt x="17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8" y="40"/>
                    <a:pt x="20" y="40"/>
                    <a:pt x="22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3" y="40"/>
                    <a:pt x="23" y="41"/>
                    <a:pt x="22" y="41"/>
                  </a:cubicBezTo>
                  <a:cubicBezTo>
                    <a:pt x="18" y="41"/>
                    <a:pt x="15" y="41"/>
                    <a:pt x="15" y="40"/>
                  </a:cubicBezTo>
                  <a:cubicBezTo>
                    <a:pt x="14" y="39"/>
                    <a:pt x="13" y="39"/>
                    <a:pt x="12" y="39"/>
                  </a:cubicBezTo>
                  <a:cubicBezTo>
                    <a:pt x="11" y="39"/>
                    <a:pt x="10" y="40"/>
                    <a:pt x="9" y="41"/>
                  </a:cubicBezTo>
                  <a:cubicBezTo>
                    <a:pt x="9" y="41"/>
                    <a:pt x="9" y="42"/>
                    <a:pt x="10" y="43"/>
                  </a:cubicBezTo>
                  <a:cubicBezTo>
                    <a:pt x="12" y="45"/>
                    <a:pt x="12" y="45"/>
                    <a:pt x="11" y="46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0" y="49"/>
                    <a:pt x="11" y="50"/>
                    <a:pt x="12" y="50"/>
                  </a:cubicBezTo>
                  <a:cubicBezTo>
                    <a:pt x="13" y="51"/>
                    <a:pt x="15" y="50"/>
                    <a:pt x="17" y="49"/>
                  </a:cubicBezTo>
                  <a:cubicBezTo>
                    <a:pt x="17" y="48"/>
                    <a:pt x="18" y="48"/>
                    <a:pt x="19" y="48"/>
                  </a:cubicBezTo>
                  <a:cubicBezTo>
                    <a:pt x="20" y="49"/>
                    <a:pt x="23" y="52"/>
                    <a:pt x="25" y="55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5" y="57"/>
                    <a:pt x="22" y="56"/>
                    <a:pt x="21" y="56"/>
                  </a:cubicBezTo>
                  <a:cubicBezTo>
                    <a:pt x="20" y="56"/>
                    <a:pt x="18" y="56"/>
                    <a:pt x="17" y="57"/>
                  </a:cubicBezTo>
                  <a:cubicBezTo>
                    <a:pt x="15" y="58"/>
                    <a:pt x="9" y="57"/>
                    <a:pt x="7" y="57"/>
                  </a:cubicBezTo>
                  <a:cubicBezTo>
                    <a:pt x="5" y="57"/>
                    <a:pt x="3" y="58"/>
                    <a:pt x="3" y="60"/>
                  </a:cubicBezTo>
                  <a:cubicBezTo>
                    <a:pt x="3" y="61"/>
                    <a:pt x="3" y="63"/>
                    <a:pt x="6" y="64"/>
                  </a:cubicBezTo>
                  <a:cubicBezTo>
                    <a:pt x="6" y="64"/>
                    <a:pt x="11" y="66"/>
                    <a:pt x="11" y="66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7" y="68"/>
                    <a:pt x="17" y="69"/>
                    <a:pt x="17" y="70"/>
                  </a:cubicBezTo>
                  <a:cubicBezTo>
                    <a:pt x="17" y="70"/>
                    <a:pt x="17" y="72"/>
                    <a:pt x="18" y="73"/>
                  </a:cubicBezTo>
                  <a:cubicBezTo>
                    <a:pt x="20" y="74"/>
                    <a:pt x="19" y="75"/>
                    <a:pt x="19" y="76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81"/>
                    <a:pt x="20" y="82"/>
                    <a:pt x="22" y="83"/>
                  </a:cubicBezTo>
                  <a:cubicBezTo>
                    <a:pt x="24" y="84"/>
                    <a:pt x="28" y="83"/>
                    <a:pt x="30" y="82"/>
                  </a:cubicBezTo>
                  <a:cubicBezTo>
                    <a:pt x="32" y="81"/>
                    <a:pt x="31" y="79"/>
                    <a:pt x="31" y="77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1" y="76"/>
                    <a:pt x="32" y="77"/>
                    <a:pt x="34" y="78"/>
                  </a:cubicBezTo>
                  <a:cubicBezTo>
                    <a:pt x="35" y="79"/>
                    <a:pt x="36" y="80"/>
                    <a:pt x="37" y="80"/>
                  </a:cubicBezTo>
                  <a:cubicBezTo>
                    <a:pt x="38" y="80"/>
                    <a:pt x="40" y="78"/>
                    <a:pt x="41" y="77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41" y="77"/>
                    <a:pt x="41" y="78"/>
                    <a:pt x="41" y="78"/>
                  </a:cubicBezTo>
                  <a:cubicBezTo>
                    <a:pt x="42" y="79"/>
                    <a:pt x="42" y="81"/>
                    <a:pt x="43" y="82"/>
                  </a:cubicBezTo>
                  <a:cubicBezTo>
                    <a:pt x="45" y="85"/>
                    <a:pt x="47" y="85"/>
                    <a:pt x="49" y="85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2" y="84"/>
                    <a:pt x="54" y="85"/>
                    <a:pt x="55" y="86"/>
                  </a:cubicBezTo>
                  <a:cubicBezTo>
                    <a:pt x="57" y="86"/>
                    <a:pt x="59" y="87"/>
                    <a:pt x="61" y="87"/>
                  </a:cubicBezTo>
                  <a:cubicBezTo>
                    <a:pt x="62" y="87"/>
                    <a:pt x="63" y="89"/>
                    <a:pt x="64" y="91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6" y="93"/>
                    <a:pt x="66" y="93"/>
                  </a:cubicBezTo>
                  <a:cubicBezTo>
                    <a:pt x="68" y="93"/>
                    <a:pt x="70" y="92"/>
                    <a:pt x="71" y="90"/>
                  </a:cubicBezTo>
                  <a:cubicBezTo>
                    <a:pt x="72" y="90"/>
                    <a:pt x="72" y="90"/>
                    <a:pt x="72" y="90"/>
                  </a:cubicBezTo>
                  <a:cubicBezTo>
                    <a:pt x="72" y="90"/>
                    <a:pt x="72" y="90"/>
                    <a:pt x="72" y="91"/>
                  </a:cubicBezTo>
                  <a:cubicBezTo>
                    <a:pt x="71" y="93"/>
                    <a:pt x="75" y="96"/>
                    <a:pt x="76" y="97"/>
                  </a:cubicBezTo>
                  <a:cubicBezTo>
                    <a:pt x="78" y="98"/>
                    <a:pt x="79" y="97"/>
                    <a:pt x="81" y="95"/>
                  </a:cubicBezTo>
                  <a:cubicBezTo>
                    <a:pt x="81" y="95"/>
                    <a:pt x="81" y="94"/>
                    <a:pt x="81" y="94"/>
                  </a:cubicBezTo>
                  <a:cubicBezTo>
                    <a:pt x="81" y="95"/>
                    <a:pt x="81" y="95"/>
                    <a:pt x="81" y="95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100"/>
                    <a:pt x="79" y="100"/>
                  </a:cubicBezTo>
                  <a:cubicBezTo>
                    <a:pt x="79" y="101"/>
                    <a:pt x="79" y="101"/>
                    <a:pt x="79" y="102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0" y="105"/>
                    <a:pt x="80" y="106"/>
                    <a:pt x="80" y="107"/>
                  </a:cubicBezTo>
                  <a:cubicBezTo>
                    <a:pt x="80" y="108"/>
                    <a:pt x="79" y="109"/>
                    <a:pt x="79" y="109"/>
                  </a:cubicBezTo>
                  <a:cubicBezTo>
                    <a:pt x="79" y="111"/>
                    <a:pt x="80" y="112"/>
                    <a:pt x="80" y="112"/>
                  </a:cubicBezTo>
                  <a:cubicBezTo>
                    <a:pt x="81" y="113"/>
                    <a:pt x="82" y="113"/>
                    <a:pt x="83" y="113"/>
                  </a:cubicBezTo>
                  <a:cubicBezTo>
                    <a:pt x="84" y="112"/>
                    <a:pt x="85" y="111"/>
                    <a:pt x="85" y="109"/>
                  </a:cubicBezTo>
                  <a:cubicBezTo>
                    <a:pt x="85" y="108"/>
                    <a:pt x="85" y="108"/>
                    <a:pt x="84" y="107"/>
                  </a:cubicBezTo>
                  <a:cubicBezTo>
                    <a:pt x="84" y="106"/>
                    <a:pt x="84" y="106"/>
                    <a:pt x="84" y="106"/>
                  </a:cubicBezTo>
                  <a:cubicBezTo>
                    <a:pt x="84" y="105"/>
                    <a:pt x="84" y="105"/>
                    <a:pt x="84" y="105"/>
                  </a:cubicBezTo>
                  <a:cubicBezTo>
                    <a:pt x="84" y="105"/>
                    <a:pt x="85" y="105"/>
                    <a:pt x="86" y="105"/>
                  </a:cubicBezTo>
                  <a:cubicBezTo>
                    <a:pt x="87" y="105"/>
                    <a:pt x="88" y="103"/>
                    <a:pt x="89" y="102"/>
                  </a:cubicBezTo>
                  <a:cubicBezTo>
                    <a:pt x="90" y="101"/>
                    <a:pt x="90" y="101"/>
                    <a:pt x="90" y="100"/>
                  </a:cubicBezTo>
                  <a:cubicBezTo>
                    <a:pt x="92" y="102"/>
                    <a:pt x="94" y="104"/>
                    <a:pt x="96" y="103"/>
                  </a:cubicBezTo>
                  <a:cubicBezTo>
                    <a:pt x="97" y="102"/>
                    <a:pt x="100" y="101"/>
                    <a:pt x="102" y="102"/>
                  </a:cubicBezTo>
                  <a:cubicBezTo>
                    <a:pt x="103" y="102"/>
                    <a:pt x="104" y="102"/>
                    <a:pt x="104" y="103"/>
                  </a:cubicBezTo>
                  <a:cubicBezTo>
                    <a:pt x="104" y="103"/>
                    <a:pt x="104" y="104"/>
                    <a:pt x="104" y="105"/>
                  </a:cubicBezTo>
                  <a:cubicBezTo>
                    <a:pt x="103" y="105"/>
                    <a:pt x="100" y="105"/>
                    <a:pt x="97" y="105"/>
                  </a:cubicBezTo>
                  <a:cubicBezTo>
                    <a:pt x="96" y="105"/>
                    <a:pt x="96" y="105"/>
                    <a:pt x="95" y="106"/>
                  </a:cubicBezTo>
                  <a:cubicBezTo>
                    <a:pt x="95" y="107"/>
                    <a:pt x="95" y="109"/>
                    <a:pt x="96" y="110"/>
                  </a:cubicBezTo>
                  <a:cubicBezTo>
                    <a:pt x="99" y="113"/>
                    <a:pt x="101" y="112"/>
                    <a:pt x="102" y="111"/>
                  </a:cubicBezTo>
                  <a:cubicBezTo>
                    <a:pt x="102" y="111"/>
                    <a:pt x="103" y="111"/>
                    <a:pt x="103" y="111"/>
                  </a:cubicBezTo>
                  <a:cubicBezTo>
                    <a:pt x="104" y="112"/>
                    <a:pt x="105" y="112"/>
                    <a:pt x="107" y="112"/>
                  </a:cubicBezTo>
                  <a:cubicBezTo>
                    <a:pt x="108" y="111"/>
                    <a:pt x="108" y="110"/>
                    <a:pt x="108" y="109"/>
                  </a:cubicBezTo>
                  <a:cubicBezTo>
                    <a:pt x="108" y="109"/>
                    <a:pt x="108" y="109"/>
                    <a:pt x="109" y="108"/>
                  </a:cubicBezTo>
                  <a:cubicBezTo>
                    <a:pt x="110" y="107"/>
                    <a:pt x="111" y="108"/>
                    <a:pt x="113" y="109"/>
                  </a:cubicBezTo>
                  <a:cubicBezTo>
                    <a:pt x="114" y="110"/>
                    <a:pt x="114" y="110"/>
                    <a:pt x="114" y="110"/>
                  </a:cubicBezTo>
                  <a:cubicBezTo>
                    <a:pt x="115" y="111"/>
                    <a:pt x="116" y="111"/>
                    <a:pt x="116" y="112"/>
                  </a:cubicBezTo>
                  <a:cubicBezTo>
                    <a:pt x="115" y="112"/>
                    <a:pt x="114" y="113"/>
                    <a:pt x="114" y="114"/>
                  </a:cubicBezTo>
                  <a:cubicBezTo>
                    <a:pt x="114" y="114"/>
                    <a:pt x="114" y="114"/>
                    <a:pt x="114" y="114"/>
                  </a:cubicBezTo>
                  <a:cubicBezTo>
                    <a:pt x="114" y="115"/>
                    <a:pt x="114" y="115"/>
                    <a:pt x="115" y="116"/>
                  </a:cubicBezTo>
                  <a:cubicBezTo>
                    <a:pt x="115" y="116"/>
                    <a:pt x="116" y="116"/>
                    <a:pt x="116" y="116"/>
                  </a:cubicBezTo>
                  <a:cubicBezTo>
                    <a:pt x="117" y="116"/>
                    <a:pt x="118" y="116"/>
                    <a:pt x="118" y="116"/>
                  </a:cubicBezTo>
                  <a:cubicBezTo>
                    <a:pt x="121" y="118"/>
                    <a:pt x="124" y="117"/>
                    <a:pt x="126" y="115"/>
                  </a:cubicBezTo>
                  <a:cubicBezTo>
                    <a:pt x="126" y="114"/>
                    <a:pt x="129" y="114"/>
                    <a:pt x="131" y="115"/>
                  </a:cubicBezTo>
                  <a:cubicBezTo>
                    <a:pt x="131" y="115"/>
                    <a:pt x="131" y="115"/>
                    <a:pt x="132" y="115"/>
                  </a:cubicBezTo>
                  <a:cubicBezTo>
                    <a:pt x="134" y="115"/>
                    <a:pt x="137" y="109"/>
                    <a:pt x="137" y="109"/>
                  </a:cubicBezTo>
                  <a:cubicBezTo>
                    <a:pt x="137" y="109"/>
                    <a:pt x="138" y="107"/>
                    <a:pt x="138" y="107"/>
                  </a:cubicBezTo>
                  <a:cubicBezTo>
                    <a:pt x="138" y="102"/>
                    <a:pt x="139" y="101"/>
                    <a:pt x="139" y="101"/>
                  </a:cubicBezTo>
                  <a:cubicBezTo>
                    <a:pt x="144" y="100"/>
                    <a:pt x="144" y="100"/>
                    <a:pt x="144" y="100"/>
                  </a:cubicBezTo>
                  <a:cubicBezTo>
                    <a:pt x="149" y="100"/>
                    <a:pt x="149" y="100"/>
                    <a:pt x="149" y="100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2" y="100"/>
                    <a:pt x="154" y="101"/>
                    <a:pt x="156" y="100"/>
                  </a:cubicBezTo>
                  <a:cubicBezTo>
                    <a:pt x="158" y="100"/>
                    <a:pt x="165" y="98"/>
                    <a:pt x="167" y="93"/>
                  </a:cubicBezTo>
                  <a:cubicBezTo>
                    <a:pt x="167" y="92"/>
                    <a:pt x="168" y="92"/>
                    <a:pt x="169" y="91"/>
                  </a:cubicBezTo>
                  <a:cubicBezTo>
                    <a:pt x="171" y="91"/>
                    <a:pt x="173" y="92"/>
                    <a:pt x="174" y="93"/>
                  </a:cubicBezTo>
                  <a:cubicBezTo>
                    <a:pt x="175" y="94"/>
                    <a:pt x="177" y="95"/>
                    <a:pt x="179" y="94"/>
                  </a:cubicBezTo>
                  <a:cubicBezTo>
                    <a:pt x="181" y="94"/>
                    <a:pt x="183" y="93"/>
                    <a:pt x="183" y="92"/>
                  </a:cubicBezTo>
                  <a:cubicBezTo>
                    <a:pt x="185" y="89"/>
                    <a:pt x="186" y="88"/>
                    <a:pt x="186" y="85"/>
                  </a:cubicBezTo>
                  <a:cubicBezTo>
                    <a:pt x="187" y="82"/>
                    <a:pt x="188" y="79"/>
                    <a:pt x="190" y="79"/>
                  </a:cubicBezTo>
                  <a:cubicBezTo>
                    <a:pt x="192" y="79"/>
                    <a:pt x="194" y="77"/>
                    <a:pt x="195" y="76"/>
                  </a:cubicBezTo>
                  <a:cubicBezTo>
                    <a:pt x="196" y="74"/>
                    <a:pt x="196" y="73"/>
                    <a:pt x="195" y="72"/>
                  </a:cubicBezTo>
                  <a:cubicBezTo>
                    <a:pt x="194" y="71"/>
                    <a:pt x="194" y="68"/>
                    <a:pt x="194" y="65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92" y="58"/>
                    <a:pt x="192" y="58"/>
                    <a:pt x="192" y="58"/>
                  </a:cubicBezTo>
                  <a:cubicBezTo>
                    <a:pt x="192" y="56"/>
                    <a:pt x="192" y="55"/>
                    <a:pt x="193" y="54"/>
                  </a:cubicBezTo>
                  <a:cubicBezTo>
                    <a:pt x="195" y="51"/>
                    <a:pt x="195" y="46"/>
                    <a:pt x="195" y="44"/>
                  </a:cubicBezTo>
                  <a:cubicBezTo>
                    <a:pt x="194" y="38"/>
                    <a:pt x="194" y="38"/>
                    <a:pt x="194" y="38"/>
                  </a:cubicBezTo>
                  <a:cubicBezTo>
                    <a:pt x="194" y="38"/>
                    <a:pt x="194" y="37"/>
                    <a:pt x="194" y="37"/>
                  </a:cubicBezTo>
                  <a:cubicBezTo>
                    <a:pt x="193" y="37"/>
                    <a:pt x="184" y="31"/>
                    <a:pt x="181" y="35"/>
                  </a:cubicBezTo>
                  <a:cubicBezTo>
                    <a:pt x="180" y="37"/>
                    <a:pt x="178" y="38"/>
                    <a:pt x="176" y="38"/>
                  </a:cubicBezTo>
                  <a:cubicBezTo>
                    <a:pt x="175" y="38"/>
                    <a:pt x="173" y="37"/>
                    <a:pt x="172" y="36"/>
                  </a:cubicBezTo>
                  <a:cubicBezTo>
                    <a:pt x="170" y="33"/>
                    <a:pt x="169" y="28"/>
                    <a:pt x="168" y="25"/>
                  </a:cubicBezTo>
                  <a:cubicBezTo>
                    <a:pt x="168" y="24"/>
                    <a:pt x="167" y="24"/>
                    <a:pt x="167" y="24"/>
                  </a:cubicBezTo>
                  <a:cubicBezTo>
                    <a:pt x="166" y="24"/>
                    <a:pt x="166" y="25"/>
                    <a:pt x="166" y="25"/>
                  </a:cubicBezTo>
                  <a:cubicBezTo>
                    <a:pt x="165" y="25"/>
                    <a:pt x="165" y="25"/>
                    <a:pt x="165" y="25"/>
                  </a:cubicBezTo>
                  <a:cubicBezTo>
                    <a:pt x="162" y="26"/>
                    <a:pt x="156" y="26"/>
                    <a:pt x="156" y="25"/>
                  </a:cubicBezTo>
                  <a:cubicBezTo>
                    <a:pt x="155" y="24"/>
                    <a:pt x="156" y="20"/>
                    <a:pt x="156" y="19"/>
                  </a:cubicBezTo>
                  <a:cubicBezTo>
                    <a:pt x="156" y="19"/>
                    <a:pt x="156" y="18"/>
                    <a:pt x="156" y="18"/>
                  </a:cubicBezTo>
                  <a:cubicBezTo>
                    <a:pt x="155" y="18"/>
                    <a:pt x="155" y="18"/>
                    <a:pt x="155" y="18"/>
                  </a:cubicBezTo>
                  <a:cubicBezTo>
                    <a:pt x="155" y="18"/>
                    <a:pt x="153" y="19"/>
                    <a:pt x="151" y="19"/>
                  </a:cubicBezTo>
                  <a:cubicBezTo>
                    <a:pt x="148" y="19"/>
                    <a:pt x="147" y="20"/>
                    <a:pt x="145" y="21"/>
                  </a:cubicBezTo>
                  <a:cubicBezTo>
                    <a:pt x="145" y="22"/>
                    <a:pt x="145" y="22"/>
                    <a:pt x="145" y="22"/>
                  </a:cubicBezTo>
                  <a:cubicBezTo>
                    <a:pt x="144" y="23"/>
                    <a:pt x="142" y="22"/>
                    <a:pt x="141" y="22"/>
                  </a:cubicBezTo>
                  <a:cubicBezTo>
                    <a:pt x="140" y="22"/>
                    <a:pt x="139" y="23"/>
                    <a:pt x="138" y="23"/>
                  </a:cubicBezTo>
                  <a:cubicBezTo>
                    <a:pt x="137" y="26"/>
                    <a:pt x="137" y="26"/>
                    <a:pt x="137" y="26"/>
                  </a:cubicBezTo>
                  <a:cubicBezTo>
                    <a:pt x="137" y="26"/>
                    <a:pt x="137" y="26"/>
                    <a:pt x="137" y="26"/>
                  </a:cubicBezTo>
                  <a:cubicBezTo>
                    <a:pt x="137" y="26"/>
                    <a:pt x="137" y="26"/>
                    <a:pt x="137" y="26"/>
                  </a:cubicBezTo>
                  <a:cubicBezTo>
                    <a:pt x="137" y="26"/>
                    <a:pt x="136" y="25"/>
                    <a:pt x="136" y="25"/>
                  </a:cubicBezTo>
                  <a:cubicBezTo>
                    <a:pt x="136" y="24"/>
                    <a:pt x="135" y="23"/>
                    <a:pt x="134" y="22"/>
                  </a:cubicBezTo>
                  <a:cubicBezTo>
                    <a:pt x="134" y="22"/>
                    <a:pt x="133" y="22"/>
                    <a:pt x="133" y="21"/>
                  </a:cubicBezTo>
                  <a:cubicBezTo>
                    <a:pt x="133" y="20"/>
                    <a:pt x="133" y="19"/>
                    <a:pt x="132" y="18"/>
                  </a:cubicBezTo>
                  <a:cubicBezTo>
                    <a:pt x="130" y="17"/>
                    <a:pt x="128" y="19"/>
                    <a:pt x="128" y="20"/>
                  </a:cubicBezTo>
                  <a:cubicBezTo>
                    <a:pt x="128" y="20"/>
                    <a:pt x="127" y="21"/>
                    <a:pt x="127" y="21"/>
                  </a:cubicBezTo>
                  <a:cubicBezTo>
                    <a:pt x="127" y="21"/>
                    <a:pt x="126" y="21"/>
                    <a:pt x="126" y="21"/>
                  </a:cubicBezTo>
                  <a:cubicBezTo>
                    <a:pt x="124" y="21"/>
                    <a:pt x="122" y="21"/>
                    <a:pt x="121" y="22"/>
                  </a:cubicBezTo>
                  <a:cubicBezTo>
                    <a:pt x="121" y="22"/>
                    <a:pt x="115" y="27"/>
                    <a:pt x="110" y="30"/>
                  </a:cubicBezTo>
                  <a:cubicBezTo>
                    <a:pt x="110" y="29"/>
                    <a:pt x="110" y="27"/>
                    <a:pt x="110" y="27"/>
                  </a:cubicBezTo>
                  <a:cubicBezTo>
                    <a:pt x="109" y="26"/>
                    <a:pt x="109" y="26"/>
                    <a:pt x="108" y="25"/>
                  </a:cubicBezTo>
                  <a:cubicBezTo>
                    <a:pt x="107" y="24"/>
                    <a:pt x="106" y="23"/>
                    <a:pt x="106" y="23"/>
                  </a:cubicBezTo>
                  <a:cubicBezTo>
                    <a:pt x="106" y="20"/>
                    <a:pt x="105" y="18"/>
                    <a:pt x="104" y="18"/>
                  </a:cubicBezTo>
                  <a:cubicBezTo>
                    <a:pt x="103" y="17"/>
                    <a:pt x="100" y="14"/>
                    <a:pt x="100" y="13"/>
                  </a:cubicBezTo>
                  <a:cubicBezTo>
                    <a:pt x="100" y="13"/>
                    <a:pt x="100" y="13"/>
                    <a:pt x="100" y="13"/>
                  </a:cubicBezTo>
                  <a:cubicBezTo>
                    <a:pt x="100" y="11"/>
                    <a:pt x="98" y="10"/>
                    <a:pt x="95" y="9"/>
                  </a:cubicBezTo>
                  <a:cubicBezTo>
                    <a:pt x="95" y="9"/>
                    <a:pt x="95" y="9"/>
                    <a:pt x="95" y="9"/>
                  </a:cubicBezTo>
                  <a:cubicBezTo>
                    <a:pt x="95" y="9"/>
                    <a:pt x="96" y="8"/>
                    <a:pt x="96" y="8"/>
                  </a:cubicBezTo>
                  <a:cubicBezTo>
                    <a:pt x="96" y="8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4" y="5"/>
                    <a:pt x="92" y="4"/>
                    <a:pt x="92" y="2"/>
                  </a:cubicBezTo>
                  <a:cubicBezTo>
                    <a:pt x="92" y="1"/>
                    <a:pt x="92" y="1"/>
                    <a:pt x="91" y="1"/>
                  </a:cubicBezTo>
                  <a:cubicBezTo>
                    <a:pt x="90" y="0"/>
                    <a:pt x="88" y="1"/>
                    <a:pt x="86" y="2"/>
                  </a:cubicBezTo>
                  <a:close/>
                  <a:moveTo>
                    <a:pt x="25" y="13"/>
                  </a:moveTo>
                  <a:cubicBezTo>
                    <a:pt x="25" y="13"/>
                    <a:pt x="25" y="13"/>
                    <a:pt x="25" y="13"/>
                  </a:cubicBezTo>
                  <a:cubicBezTo>
                    <a:pt x="25" y="13"/>
                    <a:pt x="25" y="13"/>
                    <a:pt x="25" y="13"/>
                  </a:cubicBezTo>
                  <a:close/>
                  <a:moveTo>
                    <a:pt x="87" y="4"/>
                  </a:moveTo>
                  <a:cubicBezTo>
                    <a:pt x="88" y="3"/>
                    <a:pt x="90" y="2"/>
                    <a:pt x="91" y="2"/>
                  </a:cubicBezTo>
                  <a:cubicBezTo>
                    <a:pt x="91" y="5"/>
                    <a:pt x="93" y="7"/>
                    <a:pt x="94" y="7"/>
                  </a:cubicBezTo>
                  <a:cubicBezTo>
                    <a:pt x="94" y="8"/>
                    <a:pt x="93" y="8"/>
                    <a:pt x="93" y="9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93" y="10"/>
                    <a:pt x="94" y="10"/>
                    <a:pt x="95" y="11"/>
                  </a:cubicBezTo>
                  <a:cubicBezTo>
                    <a:pt x="97" y="12"/>
                    <a:pt x="98" y="12"/>
                    <a:pt x="98" y="13"/>
                  </a:cubicBezTo>
                  <a:cubicBezTo>
                    <a:pt x="98" y="15"/>
                    <a:pt x="102" y="19"/>
                    <a:pt x="103" y="20"/>
                  </a:cubicBezTo>
                  <a:cubicBezTo>
                    <a:pt x="104" y="20"/>
                    <a:pt x="104" y="21"/>
                    <a:pt x="104" y="23"/>
                  </a:cubicBezTo>
                  <a:cubicBezTo>
                    <a:pt x="104" y="24"/>
                    <a:pt x="105" y="25"/>
                    <a:pt x="106" y="26"/>
                  </a:cubicBezTo>
                  <a:cubicBezTo>
                    <a:pt x="107" y="27"/>
                    <a:pt x="108" y="27"/>
                    <a:pt x="108" y="28"/>
                  </a:cubicBezTo>
                  <a:cubicBezTo>
                    <a:pt x="108" y="28"/>
                    <a:pt x="109" y="32"/>
                    <a:pt x="109" y="32"/>
                  </a:cubicBezTo>
                  <a:cubicBezTo>
                    <a:pt x="109" y="32"/>
                    <a:pt x="109" y="33"/>
                    <a:pt x="109" y="33"/>
                  </a:cubicBezTo>
                  <a:cubicBezTo>
                    <a:pt x="110" y="33"/>
                    <a:pt x="110" y="33"/>
                    <a:pt x="110" y="33"/>
                  </a:cubicBezTo>
                  <a:cubicBezTo>
                    <a:pt x="111" y="32"/>
                    <a:pt x="122" y="24"/>
                    <a:pt x="123" y="23"/>
                  </a:cubicBezTo>
                  <a:cubicBezTo>
                    <a:pt x="123" y="23"/>
                    <a:pt x="125" y="23"/>
                    <a:pt x="126" y="23"/>
                  </a:cubicBezTo>
                  <a:cubicBezTo>
                    <a:pt x="127" y="23"/>
                    <a:pt x="127" y="23"/>
                    <a:pt x="127" y="23"/>
                  </a:cubicBezTo>
                  <a:cubicBezTo>
                    <a:pt x="128" y="23"/>
                    <a:pt x="129" y="22"/>
                    <a:pt x="129" y="21"/>
                  </a:cubicBezTo>
                  <a:cubicBezTo>
                    <a:pt x="130" y="20"/>
                    <a:pt x="130" y="20"/>
                    <a:pt x="131" y="20"/>
                  </a:cubicBezTo>
                  <a:cubicBezTo>
                    <a:pt x="131" y="20"/>
                    <a:pt x="131" y="21"/>
                    <a:pt x="131" y="22"/>
                  </a:cubicBezTo>
                  <a:cubicBezTo>
                    <a:pt x="132" y="22"/>
                    <a:pt x="132" y="24"/>
                    <a:pt x="133" y="24"/>
                  </a:cubicBezTo>
                  <a:cubicBezTo>
                    <a:pt x="134" y="24"/>
                    <a:pt x="134" y="25"/>
                    <a:pt x="134" y="26"/>
                  </a:cubicBezTo>
                  <a:cubicBezTo>
                    <a:pt x="135" y="27"/>
                    <a:pt x="135" y="28"/>
                    <a:pt x="136" y="28"/>
                  </a:cubicBezTo>
                  <a:cubicBezTo>
                    <a:pt x="137" y="28"/>
                    <a:pt x="138" y="27"/>
                    <a:pt x="138" y="27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2" y="24"/>
                    <a:pt x="144" y="25"/>
                    <a:pt x="146" y="23"/>
                  </a:cubicBezTo>
                  <a:cubicBezTo>
                    <a:pt x="147" y="23"/>
                    <a:pt x="147" y="23"/>
                    <a:pt x="147" y="23"/>
                  </a:cubicBezTo>
                  <a:cubicBezTo>
                    <a:pt x="148" y="22"/>
                    <a:pt x="149" y="21"/>
                    <a:pt x="151" y="21"/>
                  </a:cubicBezTo>
                  <a:cubicBezTo>
                    <a:pt x="152" y="21"/>
                    <a:pt x="153" y="20"/>
                    <a:pt x="154" y="20"/>
                  </a:cubicBezTo>
                  <a:cubicBezTo>
                    <a:pt x="154" y="21"/>
                    <a:pt x="154" y="22"/>
                    <a:pt x="154" y="23"/>
                  </a:cubicBezTo>
                  <a:cubicBezTo>
                    <a:pt x="154" y="24"/>
                    <a:pt x="154" y="25"/>
                    <a:pt x="154" y="26"/>
                  </a:cubicBezTo>
                  <a:cubicBezTo>
                    <a:pt x="155" y="29"/>
                    <a:pt x="165" y="27"/>
                    <a:pt x="165" y="27"/>
                  </a:cubicBezTo>
                  <a:cubicBezTo>
                    <a:pt x="165" y="27"/>
                    <a:pt x="166" y="27"/>
                    <a:pt x="167" y="26"/>
                  </a:cubicBezTo>
                  <a:cubicBezTo>
                    <a:pt x="168" y="30"/>
                    <a:pt x="169" y="34"/>
                    <a:pt x="171" y="37"/>
                  </a:cubicBezTo>
                  <a:cubicBezTo>
                    <a:pt x="173" y="39"/>
                    <a:pt x="175" y="40"/>
                    <a:pt x="176" y="40"/>
                  </a:cubicBezTo>
                  <a:cubicBezTo>
                    <a:pt x="178" y="40"/>
                    <a:pt x="181" y="39"/>
                    <a:pt x="183" y="36"/>
                  </a:cubicBezTo>
                  <a:cubicBezTo>
                    <a:pt x="184" y="34"/>
                    <a:pt x="190" y="37"/>
                    <a:pt x="192" y="39"/>
                  </a:cubicBezTo>
                  <a:cubicBezTo>
                    <a:pt x="192" y="39"/>
                    <a:pt x="193" y="44"/>
                    <a:pt x="193" y="44"/>
                  </a:cubicBezTo>
                  <a:cubicBezTo>
                    <a:pt x="193" y="45"/>
                    <a:pt x="193" y="45"/>
                    <a:pt x="193" y="46"/>
                  </a:cubicBezTo>
                  <a:cubicBezTo>
                    <a:pt x="193" y="48"/>
                    <a:pt x="193" y="51"/>
                    <a:pt x="191" y="53"/>
                  </a:cubicBezTo>
                  <a:cubicBezTo>
                    <a:pt x="190" y="54"/>
                    <a:pt x="190" y="55"/>
                    <a:pt x="190" y="56"/>
                  </a:cubicBezTo>
                  <a:cubicBezTo>
                    <a:pt x="190" y="57"/>
                    <a:pt x="190" y="58"/>
                    <a:pt x="191" y="58"/>
                  </a:cubicBezTo>
                  <a:cubicBezTo>
                    <a:pt x="191" y="62"/>
                    <a:pt x="191" y="62"/>
                    <a:pt x="191" y="62"/>
                  </a:cubicBezTo>
                  <a:cubicBezTo>
                    <a:pt x="192" y="65"/>
                    <a:pt x="192" y="65"/>
                    <a:pt x="192" y="65"/>
                  </a:cubicBezTo>
                  <a:cubicBezTo>
                    <a:pt x="192" y="68"/>
                    <a:pt x="192" y="71"/>
                    <a:pt x="193" y="73"/>
                  </a:cubicBezTo>
                  <a:cubicBezTo>
                    <a:pt x="194" y="74"/>
                    <a:pt x="194" y="74"/>
                    <a:pt x="194" y="74"/>
                  </a:cubicBezTo>
                  <a:cubicBezTo>
                    <a:pt x="194" y="74"/>
                    <a:pt x="194" y="75"/>
                    <a:pt x="194" y="75"/>
                  </a:cubicBezTo>
                  <a:cubicBezTo>
                    <a:pt x="193" y="76"/>
                    <a:pt x="191" y="77"/>
                    <a:pt x="190" y="77"/>
                  </a:cubicBezTo>
                  <a:cubicBezTo>
                    <a:pt x="187" y="77"/>
                    <a:pt x="185" y="81"/>
                    <a:pt x="185" y="84"/>
                  </a:cubicBezTo>
                  <a:cubicBezTo>
                    <a:pt x="184" y="87"/>
                    <a:pt x="184" y="89"/>
                    <a:pt x="182" y="91"/>
                  </a:cubicBezTo>
                  <a:cubicBezTo>
                    <a:pt x="181" y="92"/>
                    <a:pt x="180" y="92"/>
                    <a:pt x="179" y="93"/>
                  </a:cubicBezTo>
                  <a:cubicBezTo>
                    <a:pt x="178" y="93"/>
                    <a:pt x="176" y="92"/>
                    <a:pt x="176" y="91"/>
                  </a:cubicBezTo>
                  <a:cubicBezTo>
                    <a:pt x="174" y="90"/>
                    <a:pt x="171" y="89"/>
                    <a:pt x="168" y="90"/>
                  </a:cubicBezTo>
                  <a:cubicBezTo>
                    <a:pt x="167" y="90"/>
                    <a:pt x="165" y="91"/>
                    <a:pt x="165" y="92"/>
                  </a:cubicBezTo>
                  <a:cubicBezTo>
                    <a:pt x="164" y="95"/>
                    <a:pt x="159" y="98"/>
                    <a:pt x="156" y="98"/>
                  </a:cubicBezTo>
                  <a:cubicBezTo>
                    <a:pt x="154" y="99"/>
                    <a:pt x="152" y="99"/>
                    <a:pt x="151" y="98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4" y="99"/>
                    <a:pt x="144" y="99"/>
                    <a:pt x="144" y="99"/>
                  </a:cubicBezTo>
                  <a:cubicBezTo>
                    <a:pt x="139" y="99"/>
                    <a:pt x="139" y="99"/>
                    <a:pt x="139" y="99"/>
                  </a:cubicBezTo>
                  <a:cubicBezTo>
                    <a:pt x="137" y="100"/>
                    <a:pt x="136" y="103"/>
                    <a:pt x="136" y="106"/>
                  </a:cubicBezTo>
                  <a:cubicBezTo>
                    <a:pt x="136" y="108"/>
                    <a:pt x="136" y="108"/>
                    <a:pt x="136" y="108"/>
                  </a:cubicBezTo>
                  <a:cubicBezTo>
                    <a:pt x="135" y="109"/>
                    <a:pt x="132" y="113"/>
                    <a:pt x="132" y="113"/>
                  </a:cubicBezTo>
                  <a:cubicBezTo>
                    <a:pt x="130" y="112"/>
                    <a:pt x="126" y="112"/>
                    <a:pt x="124" y="114"/>
                  </a:cubicBezTo>
                  <a:cubicBezTo>
                    <a:pt x="123" y="115"/>
                    <a:pt x="121" y="116"/>
                    <a:pt x="119" y="115"/>
                  </a:cubicBezTo>
                  <a:cubicBezTo>
                    <a:pt x="118" y="114"/>
                    <a:pt x="117" y="114"/>
                    <a:pt x="116" y="114"/>
                  </a:cubicBezTo>
                  <a:cubicBezTo>
                    <a:pt x="116" y="114"/>
                    <a:pt x="117" y="113"/>
                    <a:pt x="117" y="113"/>
                  </a:cubicBezTo>
                  <a:cubicBezTo>
                    <a:pt x="117" y="113"/>
                    <a:pt x="118" y="112"/>
                    <a:pt x="118" y="112"/>
                  </a:cubicBezTo>
                  <a:cubicBezTo>
                    <a:pt x="118" y="112"/>
                    <a:pt x="118" y="112"/>
                    <a:pt x="118" y="111"/>
                  </a:cubicBezTo>
                  <a:cubicBezTo>
                    <a:pt x="117" y="110"/>
                    <a:pt x="116" y="109"/>
                    <a:pt x="115" y="109"/>
                  </a:cubicBezTo>
                  <a:cubicBezTo>
                    <a:pt x="114" y="108"/>
                    <a:pt x="114" y="108"/>
                    <a:pt x="114" y="108"/>
                  </a:cubicBezTo>
                  <a:cubicBezTo>
                    <a:pt x="112" y="107"/>
                    <a:pt x="110" y="105"/>
                    <a:pt x="108" y="107"/>
                  </a:cubicBezTo>
                  <a:cubicBezTo>
                    <a:pt x="106" y="108"/>
                    <a:pt x="106" y="109"/>
                    <a:pt x="106" y="109"/>
                  </a:cubicBezTo>
                  <a:cubicBezTo>
                    <a:pt x="106" y="110"/>
                    <a:pt x="106" y="110"/>
                    <a:pt x="106" y="110"/>
                  </a:cubicBezTo>
                  <a:cubicBezTo>
                    <a:pt x="105" y="110"/>
                    <a:pt x="105" y="110"/>
                    <a:pt x="104" y="110"/>
                  </a:cubicBezTo>
                  <a:cubicBezTo>
                    <a:pt x="103" y="109"/>
                    <a:pt x="102" y="109"/>
                    <a:pt x="101" y="110"/>
                  </a:cubicBezTo>
                  <a:cubicBezTo>
                    <a:pt x="100" y="110"/>
                    <a:pt x="99" y="111"/>
                    <a:pt x="97" y="109"/>
                  </a:cubicBezTo>
                  <a:cubicBezTo>
                    <a:pt x="97" y="108"/>
                    <a:pt x="97" y="107"/>
                    <a:pt x="97" y="107"/>
                  </a:cubicBezTo>
                  <a:cubicBezTo>
                    <a:pt x="97" y="107"/>
                    <a:pt x="97" y="107"/>
                    <a:pt x="97" y="107"/>
                  </a:cubicBezTo>
                  <a:cubicBezTo>
                    <a:pt x="99" y="107"/>
                    <a:pt x="105" y="107"/>
                    <a:pt x="105" y="106"/>
                  </a:cubicBezTo>
                  <a:cubicBezTo>
                    <a:pt x="106" y="105"/>
                    <a:pt x="106" y="103"/>
                    <a:pt x="106" y="102"/>
                  </a:cubicBezTo>
                  <a:cubicBezTo>
                    <a:pt x="105" y="101"/>
                    <a:pt x="104" y="100"/>
                    <a:pt x="103" y="100"/>
                  </a:cubicBezTo>
                  <a:cubicBezTo>
                    <a:pt x="99" y="99"/>
                    <a:pt x="96" y="100"/>
                    <a:pt x="95" y="101"/>
                  </a:cubicBezTo>
                  <a:cubicBezTo>
                    <a:pt x="95" y="101"/>
                    <a:pt x="93" y="100"/>
                    <a:pt x="92" y="99"/>
                  </a:cubicBezTo>
                  <a:cubicBezTo>
                    <a:pt x="91" y="98"/>
                    <a:pt x="91" y="98"/>
                    <a:pt x="90" y="98"/>
                  </a:cubicBezTo>
                  <a:cubicBezTo>
                    <a:pt x="89" y="98"/>
                    <a:pt x="89" y="99"/>
                    <a:pt x="88" y="101"/>
                  </a:cubicBezTo>
                  <a:cubicBezTo>
                    <a:pt x="87" y="102"/>
                    <a:pt x="86" y="103"/>
                    <a:pt x="86" y="103"/>
                  </a:cubicBezTo>
                  <a:cubicBezTo>
                    <a:pt x="84" y="103"/>
                    <a:pt x="83" y="103"/>
                    <a:pt x="83" y="104"/>
                  </a:cubicBezTo>
                  <a:cubicBezTo>
                    <a:pt x="82" y="105"/>
                    <a:pt x="82" y="106"/>
                    <a:pt x="83" y="108"/>
                  </a:cubicBezTo>
                  <a:cubicBezTo>
                    <a:pt x="83" y="109"/>
                    <a:pt x="83" y="111"/>
                    <a:pt x="82" y="111"/>
                  </a:cubicBezTo>
                  <a:cubicBezTo>
                    <a:pt x="82" y="111"/>
                    <a:pt x="82" y="111"/>
                    <a:pt x="82" y="111"/>
                  </a:cubicBezTo>
                  <a:cubicBezTo>
                    <a:pt x="81" y="110"/>
                    <a:pt x="81" y="109"/>
                    <a:pt x="82" y="107"/>
                  </a:cubicBezTo>
                  <a:cubicBezTo>
                    <a:pt x="82" y="106"/>
                    <a:pt x="82" y="104"/>
                    <a:pt x="82" y="103"/>
                  </a:cubicBezTo>
                  <a:cubicBezTo>
                    <a:pt x="81" y="101"/>
                    <a:pt x="81" y="101"/>
                    <a:pt x="81" y="101"/>
                  </a:cubicBezTo>
                  <a:cubicBezTo>
                    <a:pt x="81" y="100"/>
                    <a:pt x="81" y="100"/>
                    <a:pt x="81" y="99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3" y="94"/>
                    <a:pt x="84" y="93"/>
                    <a:pt x="84" y="92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82" y="91"/>
                    <a:pt x="81" y="92"/>
                    <a:pt x="79" y="94"/>
                  </a:cubicBezTo>
                  <a:cubicBezTo>
                    <a:pt x="79" y="94"/>
                    <a:pt x="78" y="96"/>
                    <a:pt x="77" y="96"/>
                  </a:cubicBezTo>
                  <a:cubicBezTo>
                    <a:pt x="75" y="94"/>
                    <a:pt x="73" y="92"/>
                    <a:pt x="74" y="91"/>
                  </a:cubicBezTo>
                  <a:cubicBezTo>
                    <a:pt x="74" y="90"/>
                    <a:pt x="74" y="88"/>
                    <a:pt x="73" y="88"/>
                  </a:cubicBezTo>
                  <a:cubicBezTo>
                    <a:pt x="72" y="88"/>
                    <a:pt x="71" y="88"/>
                    <a:pt x="70" y="89"/>
                  </a:cubicBezTo>
                  <a:cubicBezTo>
                    <a:pt x="68" y="91"/>
                    <a:pt x="66" y="92"/>
                    <a:pt x="66" y="91"/>
                  </a:cubicBezTo>
                  <a:cubicBezTo>
                    <a:pt x="66" y="91"/>
                    <a:pt x="66" y="91"/>
                    <a:pt x="66" y="91"/>
                  </a:cubicBezTo>
                  <a:cubicBezTo>
                    <a:pt x="66" y="91"/>
                    <a:pt x="65" y="90"/>
                    <a:pt x="65" y="90"/>
                  </a:cubicBezTo>
                  <a:cubicBezTo>
                    <a:pt x="65" y="88"/>
                    <a:pt x="64" y="85"/>
                    <a:pt x="61" y="85"/>
                  </a:cubicBezTo>
                  <a:cubicBezTo>
                    <a:pt x="59" y="85"/>
                    <a:pt x="58" y="85"/>
                    <a:pt x="56" y="84"/>
                  </a:cubicBezTo>
                  <a:cubicBezTo>
                    <a:pt x="54" y="83"/>
                    <a:pt x="52" y="83"/>
                    <a:pt x="50" y="83"/>
                  </a:cubicBezTo>
                  <a:cubicBezTo>
                    <a:pt x="49" y="83"/>
                    <a:pt x="49" y="83"/>
                    <a:pt x="49" y="83"/>
                  </a:cubicBezTo>
                  <a:cubicBezTo>
                    <a:pt x="47" y="83"/>
                    <a:pt x="46" y="83"/>
                    <a:pt x="44" y="81"/>
                  </a:cubicBezTo>
                  <a:cubicBezTo>
                    <a:pt x="44" y="80"/>
                    <a:pt x="43" y="79"/>
                    <a:pt x="43" y="77"/>
                  </a:cubicBezTo>
                  <a:cubicBezTo>
                    <a:pt x="43" y="76"/>
                    <a:pt x="43" y="75"/>
                    <a:pt x="42" y="74"/>
                  </a:cubicBezTo>
                  <a:cubicBezTo>
                    <a:pt x="40" y="74"/>
                    <a:pt x="40" y="75"/>
                    <a:pt x="39" y="76"/>
                  </a:cubicBezTo>
                  <a:cubicBezTo>
                    <a:pt x="39" y="77"/>
                    <a:pt x="38" y="78"/>
                    <a:pt x="37" y="78"/>
                  </a:cubicBezTo>
                  <a:cubicBezTo>
                    <a:pt x="37" y="78"/>
                    <a:pt x="36" y="78"/>
                    <a:pt x="35" y="77"/>
                  </a:cubicBezTo>
                  <a:cubicBezTo>
                    <a:pt x="33" y="75"/>
                    <a:pt x="31" y="74"/>
                    <a:pt x="30" y="75"/>
                  </a:cubicBezTo>
                  <a:cubicBezTo>
                    <a:pt x="29" y="75"/>
                    <a:pt x="29" y="75"/>
                    <a:pt x="29" y="76"/>
                  </a:cubicBezTo>
                  <a:cubicBezTo>
                    <a:pt x="29" y="76"/>
                    <a:pt x="29" y="78"/>
                    <a:pt x="29" y="78"/>
                  </a:cubicBezTo>
                  <a:cubicBezTo>
                    <a:pt x="29" y="79"/>
                    <a:pt x="29" y="80"/>
                    <a:pt x="29" y="80"/>
                  </a:cubicBezTo>
                  <a:cubicBezTo>
                    <a:pt x="27" y="81"/>
                    <a:pt x="24" y="82"/>
                    <a:pt x="23" y="81"/>
                  </a:cubicBezTo>
                  <a:cubicBezTo>
                    <a:pt x="21" y="81"/>
                    <a:pt x="20" y="80"/>
                    <a:pt x="20" y="78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1" y="76"/>
                    <a:pt x="22" y="74"/>
                    <a:pt x="20" y="72"/>
                  </a:cubicBezTo>
                  <a:cubicBezTo>
                    <a:pt x="19" y="71"/>
                    <a:pt x="19" y="70"/>
                    <a:pt x="19" y="70"/>
                  </a:cubicBezTo>
                  <a:cubicBezTo>
                    <a:pt x="19" y="68"/>
                    <a:pt x="18" y="67"/>
                    <a:pt x="16" y="66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5" y="62"/>
                    <a:pt x="5" y="61"/>
                    <a:pt x="5" y="60"/>
                  </a:cubicBezTo>
                  <a:cubicBezTo>
                    <a:pt x="5" y="59"/>
                    <a:pt x="6" y="59"/>
                    <a:pt x="7" y="59"/>
                  </a:cubicBezTo>
                  <a:cubicBezTo>
                    <a:pt x="10" y="59"/>
                    <a:pt x="15" y="59"/>
                    <a:pt x="18" y="58"/>
                  </a:cubicBezTo>
                  <a:cubicBezTo>
                    <a:pt x="18" y="58"/>
                    <a:pt x="20" y="58"/>
                    <a:pt x="21" y="58"/>
                  </a:cubicBezTo>
                  <a:cubicBezTo>
                    <a:pt x="24" y="58"/>
                    <a:pt x="26" y="58"/>
                    <a:pt x="27" y="57"/>
                  </a:cubicBezTo>
                  <a:cubicBezTo>
                    <a:pt x="28" y="56"/>
                    <a:pt x="27" y="54"/>
                    <a:pt x="26" y="54"/>
                  </a:cubicBezTo>
                  <a:cubicBezTo>
                    <a:pt x="24" y="50"/>
                    <a:pt x="22" y="47"/>
                    <a:pt x="19" y="46"/>
                  </a:cubicBezTo>
                  <a:cubicBezTo>
                    <a:pt x="18" y="46"/>
                    <a:pt x="17" y="46"/>
                    <a:pt x="16" y="47"/>
                  </a:cubicBezTo>
                  <a:cubicBezTo>
                    <a:pt x="14" y="49"/>
                    <a:pt x="13" y="49"/>
                    <a:pt x="13" y="49"/>
                  </a:cubicBezTo>
                  <a:cubicBezTo>
                    <a:pt x="12" y="49"/>
                    <a:pt x="12" y="48"/>
                    <a:pt x="12" y="48"/>
                  </a:cubicBezTo>
                  <a:cubicBezTo>
                    <a:pt x="12" y="48"/>
                    <a:pt x="13" y="47"/>
                    <a:pt x="13" y="47"/>
                  </a:cubicBezTo>
                  <a:cubicBezTo>
                    <a:pt x="13" y="45"/>
                    <a:pt x="14" y="44"/>
                    <a:pt x="12" y="42"/>
                  </a:cubicBezTo>
                  <a:cubicBezTo>
                    <a:pt x="11" y="42"/>
                    <a:pt x="11" y="41"/>
                    <a:pt x="11" y="41"/>
                  </a:cubicBezTo>
                  <a:cubicBezTo>
                    <a:pt x="11" y="41"/>
                    <a:pt x="12" y="41"/>
                    <a:pt x="12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5" y="43"/>
                    <a:pt x="20" y="43"/>
                    <a:pt x="22" y="43"/>
                  </a:cubicBezTo>
                  <a:cubicBezTo>
                    <a:pt x="24" y="43"/>
                    <a:pt x="25" y="41"/>
                    <a:pt x="25" y="40"/>
                  </a:cubicBezTo>
                  <a:cubicBezTo>
                    <a:pt x="25" y="39"/>
                    <a:pt x="25" y="38"/>
                    <a:pt x="23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1" y="38"/>
                    <a:pt x="19" y="38"/>
                    <a:pt x="19" y="38"/>
                  </a:cubicBezTo>
                  <a:cubicBezTo>
                    <a:pt x="19" y="38"/>
                    <a:pt x="21" y="36"/>
                    <a:pt x="23" y="35"/>
                  </a:cubicBezTo>
                  <a:cubicBezTo>
                    <a:pt x="23" y="35"/>
                    <a:pt x="23" y="34"/>
                    <a:pt x="23" y="34"/>
                  </a:cubicBezTo>
                  <a:cubicBezTo>
                    <a:pt x="23" y="33"/>
                    <a:pt x="22" y="33"/>
                    <a:pt x="22" y="33"/>
                  </a:cubicBezTo>
                  <a:cubicBezTo>
                    <a:pt x="22" y="33"/>
                    <a:pt x="17" y="36"/>
                    <a:pt x="15" y="36"/>
                  </a:cubicBezTo>
                  <a:cubicBezTo>
                    <a:pt x="15" y="36"/>
                    <a:pt x="8" y="36"/>
                    <a:pt x="8" y="36"/>
                  </a:cubicBezTo>
                  <a:cubicBezTo>
                    <a:pt x="8" y="36"/>
                    <a:pt x="4" y="37"/>
                    <a:pt x="3" y="37"/>
                  </a:cubicBezTo>
                  <a:cubicBezTo>
                    <a:pt x="3" y="36"/>
                    <a:pt x="3" y="34"/>
                    <a:pt x="3" y="32"/>
                  </a:cubicBezTo>
                  <a:cubicBezTo>
                    <a:pt x="3" y="31"/>
                    <a:pt x="3" y="30"/>
                    <a:pt x="3" y="2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3"/>
                    <a:pt x="3" y="22"/>
                    <a:pt x="6" y="21"/>
                  </a:cubicBezTo>
                  <a:cubicBezTo>
                    <a:pt x="8" y="19"/>
                    <a:pt x="11" y="19"/>
                    <a:pt x="13" y="18"/>
                  </a:cubicBezTo>
                  <a:cubicBezTo>
                    <a:pt x="15" y="18"/>
                    <a:pt x="17" y="17"/>
                    <a:pt x="18" y="17"/>
                  </a:cubicBezTo>
                  <a:cubicBezTo>
                    <a:pt x="19" y="16"/>
                    <a:pt x="23" y="15"/>
                    <a:pt x="25" y="14"/>
                  </a:cubicBezTo>
                  <a:cubicBezTo>
                    <a:pt x="25" y="14"/>
                    <a:pt x="26" y="15"/>
                    <a:pt x="26" y="15"/>
                  </a:cubicBezTo>
                  <a:cubicBezTo>
                    <a:pt x="27" y="16"/>
                    <a:pt x="27" y="16"/>
                    <a:pt x="29" y="16"/>
                  </a:cubicBezTo>
                  <a:cubicBezTo>
                    <a:pt x="30" y="16"/>
                    <a:pt x="31" y="15"/>
                    <a:pt x="32" y="14"/>
                  </a:cubicBezTo>
                  <a:cubicBezTo>
                    <a:pt x="33" y="13"/>
                    <a:pt x="34" y="12"/>
                    <a:pt x="35" y="12"/>
                  </a:cubicBezTo>
                  <a:cubicBezTo>
                    <a:pt x="37" y="12"/>
                    <a:pt x="43" y="11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1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4"/>
                    <a:pt x="47" y="15"/>
                    <a:pt x="48" y="15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50" y="16"/>
                    <a:pt x="50" y="16"/>
                  </a:cubicBezTo>
                  <a:cubicBezTo>
                    <a:pt x="51" y="16"/>
                    <a:pt x="51" y="15"/>
                    <a:pt x="52" y="14"/>
                  </a:cubicBezTo>
                  <a:cubicBezTo>
                    <a:pt x="52" y="13"/>
                    <a:pt x="53" y="11"/>
                    <a:pt x="53" y="11"/>
                  </a:cubicBezTo>
                  <a:cubicBezTo>
                    <a:pt x="54" y="11"/>
                    <a:pt x="57" y="13"/>
                    <a:pt x="59" y="14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2" y="16"/>
                    <a:pt x="64" y="16"/>
                    <a:pt x="65" y="16"/>
                  </a:cubicBezTo>
                  <a:cubicBezTo>
                    <a:pt x="65" y="15"/>
                    <a:pt x="65" y="15"/>
                    <a:pt x="65" y="14"/>
                  </a:cubicBezTo>
                  <a:cubicBezTo>
                    <a:pt x="65" y="13"/>
                    <a:pt x="66" y="13"/>
                    <a:pt x="66" y="12"/>
                  </a:cubicBezTo>
                  <a:cubicBezTo>
                    <a:pt x="67" y="11"/>
                    <a:pt x="68" y="10"/>
                    <a:pt x="66" y="8"/>
                  </a:cubicBezTo>
                  <a:cubicBezTo>
                    <a:pt x="66" y="8"/>
                    <a:pt x="66" y="7"/>
                    <a:pt x="66" y="7"/>
                  </a:cubicBezTo>
                  <a:cubicBezTo>
                    <a:pt x="66" y="6"/>
                    <a:pt x="68" y="5"/>
                    <a:pt x="69" y="4"/>
                  </a:cubicBezTo>
                  <a:cubicBezTo>
                    <a:pt x="69" y="4"/>
                    <a:pt x="71" y="5"/>
                    <a:pt x="72" y="6"/>
                  </a:cubicBezTo>
                  <a:cubicBezTo>
                    <a:pt x="73" y="7"/>
                    <a:pt x="75" y="8"/>
                    <a:pt x="76" y="7"/>
                  </a:cubicBezTo>
                  <a:cubicBezTo>
                    <a:pt x="76" y="6"/>
                    <a:pt x="77" y="6"/>
                    <a:pt x="78" y="6"/>
                  </a:cubicBezTo>
                  <a:cubicBezTo>
                    <a:pt x="80" y="5"/>
                    <a:pt x="82" y="5"/>
                    <a:pt x="83" y="4"/>
                  </a:cubicBezTo>
                  <a:cubicBezTo>
                    <a:pt x="84" y="3"/>
                    <a:pt x="86" y="4"/>
                    <a:pt x="86" y="4"/>
                  </a:cubicBezTo>
                  <a:cubicBezTo>
                    <a:pt x="86" y="4"/>
                    <a:pt x="86" y="4"/>
                    <a:pt x="87" y="4"/>
                  </a:cubicBezTo>
                  <a:close/>
                  <a:moveTo>
                    <a:pt x="94" y="7"/>
                  </a:moveTo>
                  <a:cubicBezTo>
                    <a:pt x="94" y="7"/>
                    <a:pt x="94" y="7"/>
                    <a:pt x="94" y="7"/>
                  </a:cubicBezTo>
                  <a:cubicBezTo>
                    <a:pt x="94" y="7"/>
                    <a:pt x="94" y="7"/>
                    <a:pt x="94" y="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2566" y="1697"/>
              <a:ext cx="907" cy="872"/>
            </a:xfrm>
            <a:custGeom>
              <a:avLst/>
              <a:gdLst>
                <a:gd name="T0" fmla="*/ 103 w 186"/>
                <a:gd name="T1" fmla="*/ 8 h 179"/>
                <a:gd name="T2" fmla="*/ 81 w 186"/>
                <a:gd name="T3" fmla="*/ 4 h 179"/>
                <a:gd name="T4" fmla="*/ 81 w 186"/>
                <a:gd name="T5" fmla="*/ 32 h 179"/>
                <a:gd name="T6" fmla="*/ 68 w 186"/>
                <a:gd name="T7" fmla="*/ 60 h 179"/>
                <a:gd name="T8" fmla="*/ 38 w 186"/>
                <a:gd name="T9" fmla="*/ 65 h 179"/>
                <a:gd name="T10" fmla="*/ 13 w 186"/>
                <a:gd name="T11" fmla="*/ 81 h 179"/>
                <a:gd name="T12" fmla="*/ 4 w 186"/>
                <a:gd name="T13" fmla="*/ 83 h 179"/>
                <a:gd name="T14" fmla="*/ 5 w 186"/>
                <a:gd name="T15" fmla="*/ 94 h 179"/>
                <a:gd name="T16" fmla="*/ 10 w 186"/>
                <a:gd name="T17" fmla="*/ 97 h 179"/>
                <a:gd name="T18" fmla="*/ 20 w 186"/>
                <a:gd name="T19" fmla="*/ 98 h 179"/>
                <a:gd name="T20" fmla="*/ 15 w 186"/>
                <a:gd name="T21" fmla="*/ 109 h 179"/>
                <a:gd name="T22" fmla="*/ 27 w 186"/>
                <a:gd name="T23" fmla="*/ 117 h 179"/>
                <a:gd name="T24" fmla="*/ 21 w 186"/>
                <a:gd name="T25" fmla="*/ 124 h 179"/>
                <a:gd name="T26" fmla="*/ 35 w 186"/>
                <a:gd name="T27" fmla="*/ 157 h 179"/>
                <a:gd name="T28" fmla="*/ 53 w 186"/>
                <a:gd name="T29" fmla="*/ 169 h 179"/>
                <a:gd name="T30" fmla="*/ 69 w 186"/>
                <a:gd name="T31" fmla="*/ 175 h 179"/>
                <a:gd name="T32" fmla="*/ 85 w 186"/>
                <a:gd name="T33" fmla="*/ 176 h 179"/>
                <a:gd name="T34" fmla="*/ 102 w 186"/>
                <a:gd name="T35" fmla="*/ 171 h 179"/>
                <a:gd name="T36" fmla="*/ 101 w 186"/>
                <a:gd name="T37" fmla="*/ 153 h 179"/>
                <a:gd name="T38" fmla="*/ 92 w 186"/>
                <a:gd name="T39" fmla="*/ 134 h 179"/>
                <a:gd name="T40" fmla="*/ 103 w 186"/>
                <a:gd name="T41" fmla="*/ 124 h 179"/>
                <a:gd name="T42" fmla="*/ 126 w 186"/>
                <a:gd name="T43" fmla="*/ 118 h 179"/>
                <a:gd name="T44" fmla="*/ 138 w 186"/>
                <a:gd name="T45" fmla="*/ 113 h 179"/>
                <a:gd name="T46" fmla="*/ 157 w 186"/>
                <a:gd name="T47" fmla="*/ 77 h 179"/>
                <a:gd name="T48" fmla="*/ 178 w 186"/>
                <a:gd name="T49" fmla="*/ 58 h 179"/>
                <a:gd name="T50" fmla="*/ 186 w 186"/>
                <a:gd name="T51" fmla="*/ 36 h 179"/>
                <a:gd name="T52" fmla="*/ 166 w 186"/>
                <a:gd name="T53" fmla="*/ 25 h 179"/>
                <a:gd name="T54" fmla="*/ 145 w 186"/>
                <a:gd name="T55" fmla="*/ 12 h 179"/>
                <a:gd name="T56" fmla="*/ 129 w 186"/>
                <a:gd name="T57" fmla="*/ 1 h 179"/>
                <a:gd name="T58" fmla="*/ 133 w 186"/>
                <a:gd name="T59" fmla="*/ 9 h 179"/>
                <a:gd name="T60" fmla="*/ 155 w 186"/>
                <a:gd name="T61" fmla="*/ 11 h 179"/>
                <a:gd name="T62" fmla="*/ 171 w 186"/>
                <a:gd name="T63" fmla="*/ 29 h 179"/>
                <a:gd name="T64" fmla="*/ 178 w 186"/>
                <a:gd name="T65" fmla="*/ 48 h 179"/>
                <a:gd name="T66" fmla="*/ 170 w 186"/>
                <a:gd name="T67" fmla="*/ 67 h 179"/>
                <a:gd name="T68" fmla="*/ 151 w 186"/>
                <a:gd name="T69" fmla="*/ 77 h 179"/>
                <a:gd name="T70" fmla="*/ 136 w 186"/>
                <a:gd name="T71" fmla="*/ 110 h 179"/>
                <a:gd name="T72" fmla="*/ 115 w 186"/>
                <a:gd name="T73" fmla="*/ 115 h 179"/>
                <a:gd name="T74" fmla="*/ 97 w 186"/>
                <a:gd name="T75" fmla="*/ 123 h 179"/>
                <a:gd name="T76" fmla="*/ 86 w 186"/>
                <a:gd name="T77" fmla="*/ 127 h 179"/>
                <a:gd name="T78" fmla="*/ 97 w 186"/>
                <a:gd name="T79" fmla="*/ 147 h 179"/>
                <a:gd name="T80" fmla="*/ 97 w 186"/>
                <a:gd name="T81" fmla="*/ 165 h 179"/>
                <a:gd name="T82" fmla="*/ 93 w 186"/>
                <a:gd name="T83" fmla="*/ 176 h 179"/>
                <a:gd name="T84" fmla="*/ 66 w 186"/>
                <a:gd name="T85" fmla="*/ 174 h 179"/>
                <a:gd name="T86" fmla="*/ 53 w 186"/>
                <a:gd name="T87" fmla="*/ 167 h 179"/>
                <a:gd name="T88" fmla="*/ 37 w 186"/>
                <a:gd name="T89" fmla="*/ 156 h 179"/>
                <a:gd name="T90" fmla="*/ 23 w 186"/>
                <a:gd name="T91" fmla="*/ 125 h 179"/>
                <a:gd name="T92" fmla="*/ 30 w 186"/>
                <a:gd name="T93" fmla="*/ 116 h 179"/>
                <a:gd name="T94" fmla="*/ 22 w 186"/>
                <a:gd name="T95" fmla="*/ 101 h 179"/>
                <a:gd name="T96" fmla="*/ 39 w 186"/>
                <a:gd name="T97" fmla="*/ 100 h 179"/>
                <a:gd name="T98" fmla="*/ 9 w 186"/>
                <a:gd name="T99" fmla="*/ 94 h 179"/>
                <a:gd name="T100" fmla="*/ 7 w 186"/>
                <a:gd name="T101" fmla="*/ 95 h 179"/>
                <a:gd name="T102" fmla="*/ 6 w 186"/>
                <a:gd name="T103" fmla="*/ 83 h 179"/>
                <a:gd name="T104" fmla="*/ 27 w 186"/>
                <a:gd name="T105" fmla="*/ 74 h 179"/>
                <a:gd name="T106" fmla="*/ 56 w 186"/>
                <a:gd name="T107" fmla="*/ 60 h 179"/>
                <a:gd name="T108" fmla="*/ 79 w 186"/>
                <a:gd name="T109" fmla="*/ 46 h 179"/>
                <a:gd name="T110" fmla="*/ 81 w 186"/>
                <a:gd name="T111" fmla="*/ 25 h 179"/>
                <a:gd name="T112" fmla="*/ 87 w 186"/>
                <a:gd name="T113" fmla="*/ 6 h 179"/>
                <a:gd name="T114" fmla="*/ 102 w 186"/>
                <a:gd name="T115" fmla="*/ 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" h="179">
                  <a:moveTo>
                    <a:pt x="123" y="3"/>
                  </a:moveTo>
                  <a:cubicBezTo>
                    <a:pt x="123" y="4"/>
                    <a:pt x="121" y="6"/>
                    <a:pt x="120" y="6"/>
                  </a:cubicBezTo>
                  <a:cubicBezTo>
                    <a:pt x="119" y="5"/>
                    <a:pt x="115" y="3"/>
                    <a:pt x="112" y="4"/>
                  </a:cubicBezTo>
                  <a:cubicBezTo>
                    <a:pt x="111" y="4"/>
                    <a:pt x="110" y="5"/>
                    <a:pt x="110" y="5"/>
                  </a:cubicBezTo>
                  <a:cubicBezTo>
                    <a:pt x="109" y="7"/>
                    <a:pt x="107" y="9"/>
                    <a:pt x="105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2" y="7"/>
                    <a:pt x="101" y="7"/>
                    <a:pt x="100" y="8"/>
                  </a:cubicBezTo>
                  <a:cubicBezTo>
                    <a:pt x="100" y="8"/>
                    <a:pt x="98" y="8"/>
                    <a:pt x="94" y="5"/>
                  </a:cubicBezTo>
                  <a:cubicBezTo>
                    <a:pt x="92" y="2"/>
                    <a:pt x="90" y="3"/>
                    <a:pt x="89" y="4"/>
                  </a:cubicBezTo>
                  <a:cubicBezTo>
                    <a:pt x="88" y="4"/>
                    <a:pt x="88" y="5"/>
                    <a:pt x="87" y="5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82" y="4"/>
                    <a:pt x="82" y="4"/>
                    <a:pt x="81" y="4"/>
                  </a:cubicBezTo>
                  <a:cubicBezTo>
                    <a:pt x="81" y="5"/>
                    <a:pt x="81" y="5"/>
                    <a:pt x="81" y="5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82" y="14"/>
                    <a:pt x="82" y="18"/>
                    <a:pt x="80" y="20"/>
                  </a:cubicBezTo>
                  <a:cubicBezTo>
                    <a:pt x="78" y="22"/>
                    <a:pt x="79" y="24"/>
                    <a:pt x="80" y="25"/>
                  </a:cubicBezTo>
                  <a:cubicBezTo>
                    <a:pt x="80" y="29"/>
                    <a:pt x="80" y="29"/>
                    <a:pt x="80" y="29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1" y="35"/>
                    <a:pt x="81" y="38"/>
                    <a:pt x="82" y="40"/>
                  </a:cubicBezTo>
                  <a:cubicBezTo>
                    <a:pt x="83" y="41"/>
                    <a:pt x="83" y="41"/>
                    <a:pt x="83" y="42"/>
                  </a:cubicBezTo>
                  <a:cubicBezTo>
                    <a:pt x="82" y="43"/>
                    <a:pt x="80" y="44"/>
                    <a:pt x="79" y="44"/>
                  </a:cubicBezTo>
                  <a:cubicBezTo>
                    <a:pt x="76" y="44"/>
                    <a:pt x="74" y="48"/>
                    <a:pt x="74" y="51"/>
                  </a:cubicBezTo>
                  <a:cubicBezTo>
                    <a:pt x="73" y="54"/>
                    <a:pt x="73" y="56"/>
                    <a:pt x="71" y="58"/>
                  </a:cubicBezTo>
                  <a:cubicBezTo>
                    <a:pt x="70" y="59"/>
                    <a:pt x="69" y="59"/>
                    <a:pt x="68" y="60"/>
                  </a:cubicBezTo>
                  <a:cubicBezTo>
                    <a:pt x="67" y="60"/>
                    <a:pt x="65" y="59"/>
                    <a:pt x="65" y="58"/>
                  </a:cubicBezTo>
                  <a:cubicBezTo>
                    <a:pt x="63" y="57"/>
                    <a:pt x="60" y="56"/>
                    <a:pt x="57" y="57"/>
                  </a:cubicBezTo>
                  <a:cubicBezTo>
                    <a:pt x="56" y="57"/>
                    <a:pt x="54" y="58"/>
                    <a:pt x="54" y="59"/>
                  </a:cubicBezTo>
                  <a:cubicBezTo>
                    <a:pt x="53" y="62"/>
                    <a:pt x="48" y="65"/>
                    <a:pt x="45" y="65"/>
                  </a:cubicBezTo>
                  <a:cubicBezTo>
                    <a:pt x="43" y="66"/>
                    <a:pt x="41" y="66"/>
                    <a:pt x="40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6" y="67"/>
                    <a:pt x="25" y="70"/>
                    <a:pt x="25" y="73"/>
                  </a:cubicBezTo>
                  <a:cubicBezTo>
                    <a:pt x="25" y="75"/>
                    <a:pt x="25" y="75"/>
                    <a:pt x="25" y="75"/>
                  </a:cubicBezTo>
                  <a:cubicBezTo>
                    <a:pt x="24" y="76"/>
                    <a:pt x="21" y="80"/>
                    <a:pt x="21" y="80"/>
                  </a:cubicBezTo>
                  <a:cubicBezTo>
                    <a:pt x="19" y="79"/>
                    <a:pt x="15" y="79"/>
                    <a:pt x="13" y="81"/>
                  </a:cubicBezTo>
                  <a:cubicBezTo>
                    <a:pt x="12" y="82"/>
                    <a:pt x="10" y="83"/>
                    <a:pt x="8" y="82"/>
                  </a:cubicBezTo>
                  <a:cubicBezTo>
                    <a:pt x="7" y="81"/>
                    <a:pt x="6" y="81"/>
                    <a:pt x="5" y="81"/>
                  </a:cubicBezTo>
                  <a:cubicBezTo>
                    <a:pt x="4" y="81"/>
                    <a:pt x="4" y="82"/>
                    <a:pt x="4" y="82"/>
                  </a:cubicBezTo>
                  <a:cubicBezTo>
                    <a:pt x="4" y="82"/>
                    <a:pt x="4" y="82"/>
                    <a:pt x="4" y="82"/>
                  </a:cubicBezTo>
                  <a:cubicBezTo>
                    <a:pt x="4" y="82"/>
                    <a:pt x="4" y="82"/>
                    <a:pt x="4" y="83"/>
                  </a:cubicBezTo>
                  <a:cubicBezTo>
                    <a:pt x="4" y="83"/>
                    <a:pt x="4" y="83"/>
                    <a:pt x="4" y="83"/>
                  </a:cubicBezTo>
                  <a:cubicBezTo>
                    <a:pt x="3" y="84"/>
                    <a:pt x="3" y="84"/>
                    <a:pt x="3" y="84"/>
                  </a:cubicBezTo>
                  <a:cubicBezTo>
                    <a:pt x="3" y="86"/>
                    <a:pt x="1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1" y="90"/>
                  </a:cubicBezTo>
                  <a:cubicBezTo>
                    <a:pt x="2" y="91"/>
                    <a:pt x="4" y="93"/>
                    <a:pt x="5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5" y="96"/>
                    <a:pt x="5" y="97"/>
                    <a:pt x="7" y="98"/>
                  </a:cubicBezTo>
                  <a:cubicBezTo>
                    <a:pt x="7" y="98"/>
                    <a:pt x="8" y="99"/>
                    <a:pt x="9" y="98"/>
                  </a:cubicBezTo>
                  <a:cubicBezTo>
                    <a:pt x="9" y="98"/>
                    <a:pt x="9" y="97"/>
                    <a:pt x="9" y="97"/>
                  </a:cubicBezTo>
                  <a:cubicBezTo>
                    <a:pt x="10" y="97"/>
                    <a:pt x="10" y="97"/>
                    <a:pt x="10" y="97"/>
                  </a:cubicBezTo>
                  <a:cubicBezTo>
                    <a:pt x="12" y="99"/>
                    <a:pt x="13" y="100"/>
                    <a:pt x="14" y="100"/>
                  </a:cubicBezTo>
                  <a:cubicBezTo>
                    <a:pt x="15" y="100"/>
                    <a:pt x="16" y="100"/>
                    <a:pt x="17" y="99"/>
                  </a:cubicBezTo>
                  <a:cubicBezTo>
                    <a:pt x="22" y="96"/>
                    <a:pt x="22" y="96"/>
                    <a:pt x="22" y="96"/>
                  </a:cubicBezTo>
                  <a:cubicBezTo>
                    <a:pt x="25" y="95"/>
                    <a:pt x="31" y="96"/>
                    <a:pt x="33" y="98"/>
                  </a:cubicBezTo>
                  <a:cubicBezTo>
                    <a:pt x="32" y="97"/>
                    <a:pt x="32" y="97"/>
                    <a:pt x="31" y="97"/>
                  </a:cubicBezTo>
                  <a:cubicBezTo>
                    <a:pt x="28" y="95"/>
                    <a:pt x="22" y="96"/>
                    <a:pt x="20" y="98"/>
                  </a:cubicBezTo>
                  <a:cubicBezTo>
                    <a:pt x="20" y="99"/>
                    <a:pt x="20" y="100"/>
                    <a:pt x="20" y="100"/>
                  </a:cubicBezTo>
                  <a:cubicBezTo>
                    <a:pt x="20" y="101"/>
                    <a:pt x="20" y="101"/>
                    <a:pt x="20" y="101"/>
                  </a:cubicBezTo>
                  <a:cubicBezTo>
                    <a:pt x="20" y="102"/>
                    <a:pt x="20" y="102"/>
                    <a:pt x="20" y="102"/>
                  </a:cubicBezTo>
                  <a:cubicBezTo>
                    <a:pt x="20" y="103"/>
                    <a:pt x="20" y="103"/>
                    <a:pt x="20" y="104"/>
                  </a:cubicBezTo>
                  <a:cubicBezTo>
                    <a:pt x="19" y="106"/>
                    <a:pt x="16" y="108"/>
                    <a:pt x="16" y="108"/>
                  </a:cubicBezTo>
                  <a:cubicBezTo>
                    <a:pt x="16" y="108"/>
                    <a:pt x="15" y="108"/>
                    <a:pt x="15" y="109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5" y="109"/>
                    <a:pt x="16" y="109"/>
                    <a:pt x="16" y="109"/>
                  </a:cubicBezTo>
                  <a:cubicBezTo>
                    <a:pt x="16" y="109"/>
                    <a:pt x="23" y="112"/>
                    <a:pt x="26" y="114"/>
                  </a:cubicBezTo>
                  <a:cubicBezTo>
                    <a:pt x="27" y="115"/>
                    <a:pt x="28" y="115"/>
                    <a:pt x="28" y="116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28" y="116"/>
                    <a:pt x="27" y="117"/>
                    <a:pt x="27" y="117"/>
                  </a:cubicBezTo>
                  <a:cubicBezTo>
                    <a:pt x="25" y="117"/>
                    <a:pt x="25" y="119"/>
                    <a:pt x="25" y="120"/>
                  </a:cubicBezTo>
                  <a:cubicBezTo>
                    <a:pt x="25" y="122"/>
                    <a:pt x="25" y="122"/>
                    <a:pt x="25" y="122"/>
                  </a:cubicBezTo>
                  <a:cubicBezTo>
                    <a:pt x="25" y="122"/>
                    <a:pt x="25" y="122"/>
                    <a:pt x="25" y="122"/>
                  </a:cubicBezTo>
                  <a:cubicBezTo>
                    <a:pt x="25" y="122"/>
                    <a:pt x="24" y="122"/>
                    <a:pt x="24" y="122"/>
                  </a:cubicBezTo>
                  <a:cubicBezTo>
                    <a:pt x="24" y="122"/>
                    <a:pt x="22" y="122"/>
                    <a:pt x="22" y="124"/>
                  </a:cubicBezTo>
                  <a:cubicBezTo>
                    <a:pt x="22" y="124"/>
                    <a:pt x="21" y="124"/>
                    <a:pt x="21" y="124"/>
                  </a:cubicBezTo>
                  <a:cubicBezTo>
                    <a:pt x="20" y="126"/>
                    <a:pt x="19" y="128"/>
                    <a:pt x="19" y="130"/>
                  </a:cubicBezTo>
                  <a:cubicBezTo>
                    <a:pt x="19" y="131"/>
                    <a:pt x="20" y="132"/>
                    <a:pt x="20" y="132"/>
                  </a:cubicBezTo>
                  <a:cubicBezTo>
                    <a:pt x="22" y="135"/>
                    <a:pt x="25" y="139"/>
                    <a:pt x="28" y="142"/>
                  </a:cubicBezTo>
                  <a:cubicBezTo>
                    <a:pt x="30" y="144"/>
                    <a:pt x="34" y="149"/>
                    <a:pt x="34" y="150"/>
                  </a:cubicBezTo>
                  <a:cubicBezTo>
                    <a:pt x="34" y="151"/>
                    <a:pt x="35" y="157"/>
                    <a:pt x="35" y="157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40" y="161"/>
                    <a:pt x="40" y="161"/>
                    <a:pt x="40" y="161"/>
                  </a:cubicBezTo>
                  <a:cubicBezTo>
                    <a:pt x="40" y="161"/>
                    <a:pt x="42" y="164"/>
                    <a:pt x="42" y="164"/>
                  </a:cubicBezTo>
                  <a:cubicBezTo>
                    <a:pt x="45" y="166"/>
                    <a:pt x="45" y="166"/>
                    <a:pt x="45" y="166"/>
                  </a:cubicBezTo>
                  <a:cubicBezTo>
                    <a:pt x="46" y="167"/>
                    <a:pt x="47" y="167"/>
                    <a:pt x="48" y="167"/>
                  </a:cubicBezTo>
                  <a:cubicBezTo>
                    <a:pt x="49" y="167"/>
                    <a:pt x="50" y="167"/>
                    <a:pt x="50" y="167"/>
                  </a:cubicBezTo>
                  <a:cubicBezTo>
                    <a:pt x="53" y="169"/>
                    <a:pt x="53" y="169"/>
                    <a:pt x="53" y="169"/>
                  </a:cubicBezTo>
                  <a:cubicBezTo>
                    <a:pt x="53" y="170"/>
                    <a:pt x="54" y="171"/>
                    <a:pt x="54" y="171"/>
                  </a:cubicBezTo>
                  <a:cubicBezTo>
                    <a:pt x="55" y="172"/>
                    <a:pt x="56" y="173"/>
                    <a:pt x="59" y="173"/>
                  </a:cubicBezTo>
                  <a:cubicBezTo>
                    <a:pt x="61" y="173"/>
                    <a:pt x="61" y="173"/>
                    <a:pt x="62" y="174"/>
                  </a:cubicBezTo>
                  <a:cubicBezTo>
                    <a:pt x="62" y="174"/>
                    <a:pt x="62" y="174"/>
                    <a:pt x="62" y="174"/>
                  </a:cubicBezTo>
                  <a:cubicBezTo>
                    <a:pt x="63" y="175"/>
                    <a:pt x="64" y="176"/>
                    <a:pt x="66" y="176"/>
                  </a:cubicBezTo>
                  <a:cubicBezTo>
                    <a:pt x="67" y="176"/>
                    <a:pt x="68" y="176"/>
                    <a:pt x="69" y="175"/>
                  </a:cubicBezTo>
                  <a:cubicBezTo>
                    <a:pt x="69" y="175"/>
                    <a:pt x="69" y="175"/>
                    <a:pt x="69" y="175"/>
                  </a:cubicBezTo>
                  <a:cubicBezTo>
                    <a:pt x="70" y="175"/>
                    <a:pt x="70" y="175"/>
                    <a:pt x="70" y="176"/>
                  </a:cubicBezTo>
                  <a:cubicBezTo>
                    <a:pt x="70" y="176"/>
                    <a:pt x="71" y="176"/>
                    <a:pt x="71" y="176"/>
                  </a:cubicBezTo>
                  <a:cubicBezTo>
                    <a:pt x="71" y="177"/>
                    <a:pt x="72" y="176"/>
                    <a:pt x="72" y="176"/>
                  </a:cubicBezTo>
                  <a:cubicBezTo>
                    <a:pt x="74" y="174"/>
                    <a:pt x="79" y="172"/>
                    <a:pt x="83" y="174"/>
                  </a:cubicBezTo>
                  <a:cubicBezTo>
                    <a:pt x="85" y="176"/>
                    <a:pt x="85" y="176"/>
                    <a:pt x="85" y="176"/>
                  </a:cubicBezTo>
                  <a:cubicBezTo>
                    <a:pt x="87" y="177"/>
                    <a:pt x="87" y="178"/>
                    <a:pt x="93" y="178"/>
                  </a:cubicBezTo>
                  <a:cubicBezTo>
                    <a:pt x="97" y="179"/>
                    <a:pt x="98" y="177"/>
                    <a:pt x="99" y="176"/>
                  </a:cubicBezTo>
                  <a:cubicBezTo>
                    <a:pt x="99" y="175"/>
                    <a:pt x="99" y="174"/>
                    <a:pt x="100" y="174"/>
                  </a:cubicBezTo>
                  <a:cubicBezTo>
                    <a:pt x="102" y="174"/>
                    <a:pt x="103" y="174"/>
                    <a:pt x="104" y="173"/>
                  </a:cubicBezTo>
                  <a:cubicBezTo>
                    <a:pt x="104" y="173"/>
                    <a:pt x="104" y="173"/>
                    <a:pt x="104" y="173"/>
                  </a:cubicBezTo>
                  <a:cubicBezTo>
                    <a:pt x="104" y="172"/>
                    <a:pt x="103" y="171"/>
                    <a:pt x="102" y="171"/>
                  </a:cubicBezTo>
                  <a:cubicBezTo>
                    <a:pt x="100" y="168"/>
                    <a:pt x="100" y="168"/>
                    <a:pt x="100" y="168"/>
                  </a:cubicBezTo>
                  <a:cubicBezTo>
                    <a:pt x="99" y="167"/>
                    <a:pt x="99" y="166"/>
                    <a:pt x="99" y="165"/>
                  </a:cubicBezTo>
                  <a:cubicBezTo>
                    <a:pt x="99" y="164"/>
                    <a:pt x="99" y="164"/>
                    <a:pt x="99" y="163"/>
                  </a:cubicBezTo>
                  <a:cubicBezTo>
                    <a:pt x="100" y="161"/>
                    <a:pt x="100" y="161"/>
                    <a:pt x="100" y="161"/>
                  </a:cubicBezTo>
                  <a:cubicBezTo>
                    <a:pt x="100" y="159"/>
                    <a:pt x="101" y="158"/>
                    <a:pt x="101" y="156"/>
                  </a:cubicBezTo>
                  <a:cubicBezTo>
                    <a:pt x="101" y="155"/>
                    <a:pt x="101" y="154"/>
                    <a:pt x="101" y="153"/>
                  </a:cubicBezTo>
                  <a:cubicBezTo>
                    <a:pt x="101" y="152"/>
                    <a:pt x="101" y="152"/>
                    <a:pt x="101" y="152"/>
                  </a:cubicBezTo>
                  <a:cubicBezTo>
                    <a:pt x="100" y="150"/>
                    <a:pt x="100" y="149"/>
                    <a:pt x="99" y="146"/>
                  </a:cubicBezTo>
                  <a:cubicBezTo>
                    <a:pt x="99" y="146"/>
                    <a:pt x="97" y="143"/>
                    <a:pt x="97" y="143"/>
                  </a:cubicBezTo>
                  <a:cubicBezTo>
                    <a:pt x="97" y="139"/>
                    <a:pt x="97" y="139"/>
                    <a:pt x="97" y="139"/>
                  </a:cubicBezTo>
                  <a:cubicBezTo>
                    <a:pt x="96" y="136"/>
                    <a:pt x="94" y="135"/>
                    <a:pt x="92" y="135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1" y="132"/>
                    <a:pt x="90" y="129"/>
                    <a:pt x="88" y="126"/>
                  </a:cubicBezTo>
                  <a:cubicBezTo>
                    <a:pt x="87" y="126"/>
                    <a:pt x="87" y="126"/>
                    <a:pt x="87" y="126"/>
                  </a:cubicBezTo>
                  <a:cubicBezTo>
                    <a:pt x="87" y="126"/>
                    <a:pt x="87" y="124"/>
                    <a:pt x="86" y="123"/>
                  </a:cubicBezTo>
                  <a:cubicBezTo>
                    <a:pt x="88" y="124"/>
                    <a:pt x="91" y="125"/>
                    <a:pt x="93" y="124"/>
                  </a:cubicBezTo>
                  <a:cubicBezTo>
                    <a:pt x="97" y="125"/>
                    <a:pt x="97" y="125"/>
                    <a:pt x="97" y="125"/>
                  </a:cubicBezTo>
                  <a:cubicBezTo>
                    <a:pt x="99" y="125"/>
                    <a:pt x="102" y="126"/>
                    <a:pt x="103" y="124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06" y="122"/>
                    <a:pt x="107" y="121"/>
                    <a:pt x="107" y="119"/>
                  </a:cubicBezTo>
                  <a:cubicBezTo>
                    <a:pt x="107" y="118"/>
                    <a:pt x="109" y="119"/>
                    <a:pt x="109" y="119"/>
                  </a:cubicBezTo>
                  <a:cubicBezTo>
                    <a:pt x="112" y="120"/>
                    <a:pt x="115" y="118"/>
                    <a:pt x="116" y="117"/>
                  </a:cubicBezTo>
                  <a:cubicBezTo>
                    <a:pt x="117" y="116"/>
                    <a:pt x="120" y="116"/>
                    <a:pt x="122" y="117"/>
                  </a:cubicBezTo>
                  <a:cubicBezTo>
                    <a:pt x="126" y="118"/>
                    <a:pt x="126" y="118"/>
                    <a:pt x="126" y="118"/>
                  </a:cubicBezTo>
                  <a:cubicBezTo>
                    <a:pt x="127" y="119"/>
                    <a:pt x="127" y="119"/>
                    <a:pt x="127" y="119"/>
                  </a:cubicBezTo>
                  <a:cubicBezTo>
                    <a:pt x="128" y="119"/>
                    <a:pt x="130" y="120"/>
                    <a:pt x="132" y="117"/>
                  </a:cubicBezTo>
                  <a:cubicBezTo>
                    <a:pt x="132" y="117"/>
                    <a:pt x="132" y="117"/>
                    <a:pt x="132" y="117"/>
                  </a:cubicBezTo>
                  <a:cubicBezTo>
                    <a:pt x="133" y="115"/>
                    <a:pt x="135" y="112"/>
                    <a:pt x="136" y="112"/>
                  </a:cubicBezTo>
                  <a:cubicBezTo>
                    <a:pt x="137" y="113"/>
                    <a:pt x="137" y="113"/>
                    <a:pt x="137" y="113"/>
                  </a:cubicBezTo>
                  <a:cubicBezTo>
                    <a:pt x="138" y="113"/>
                    <a:pt x="138" y="113"/>
                    <a:pt x="138" y="113"/>
                  </a:cubicBezTo>
                  <a:cubicBezTo>
                    <a:pt x="139" y="113"/>
                    <a:pt x="139" y="112"/>
                    <a:pt x="139" y="112"/>
                  </a:cubicBezTo>
                  <a:cubicBezTo>
                    <a:pt x="139" y="112"/>
                    <a:pt x="138" y="104"/>
                    <a:pt x="141" y="100"/>
                  </a:cubicBezTo>
                  <a:cubicBezTo>
                    <a:pt x="145" y="95"/>
                    <a:pt x="145" y="92"/>
                    <a:pt x="146" y="86"/>
                  </a:cubicBezTo>
                  <a:cubicBezTo>
                    <a:pt x="146" y="82"/>
                    <a:pt x="147" y="80"/>
                    <a:pt x="148" y="79"/>
                  </a:cubicBezTo>
                  <a:cubicBezTo>
                    <a:pt x="149" y="79"/>
                    <a:pt x="150" y="79"/>
                    <a:pt x="151" y="79"/>
                  </a:cubicBezTo>
                  <a:cubicBezTo>
                    <a:pt x="152" y="79"/>
                    <a:pt x="155" y="78"/>
                    <a:pt x="157" y="77"/>
                  </a:cubicBezTo>
                  <a:cubicBezTo>
                    <a:pt x="159" y="76"/>
                    <a:pt x="161" y="75"/>
                    <a:pt x="162" y="75"/>
                  </a:cubicBezTo>
                  <a:cubicBezTo>
                    <a:pt x="165" y="75"/>
                    <a:pt x="167" y="75"/>
                    <a:pt x="168" y="74"/>
                  </a:cubicBezTo>
                  <a:cubicBezTo>
                    <a:pt x="169" y="73"/>
                    <a:pt x="169" y="72"/>
                    <a:pt x="169" y="71"/>
                  </a:cubicBezTo>
                  <a:cubicBezTo>
                    <a:pt x="169" y="70"/>
                    <a:pt x="169" y="70"/>
                    <a:pt x="171" y="69"/>
                  </a:cubicBezTo>
                  <a:cubicBezTo>
                    <a:pt x="172" y="68"/>
                    <a:pt x="173" y="67"/>
                    <a:pt x="175" y="66"/>
                  </a:cubicBezTo>
                  <a:cubicBezTo>
                    <a:pt x="178" y="62"/>
                    <a:pt x="178" y="61"/>
                    <a:pt x="178" y="58"/>
                  </a:cubicBezTo>
                  <a:cubicBezTo>
                    <a:pt x="178" y="57"/>
                    <a:pt x="178" y="57"/>
                    <a:pt x="178" y="57"/>
                  </a:cubicBezTo>
                  <a:cubicBezTo>
                    <a:pt x="178" y="56"/>
                    <a:pt x="179" y="56"/>
                    <a:pt x="179" y="55"/>
                  </a:cubicBezTo>
                  <a:cubicBezTo>
                    <a:pt x="180" y="55"/>
                    <a:pt x="181" y="54"/>
                    <a:pt x="181" y="52"/>
                  </a:cubicBezTo>
                  <a:cubicBezTo>
                    <a:pt x="180" y="48"/>
                    <a:pt x="180" y="48"/>
                    <a:pt x="180" y="48"/>
                  </a:cubicBezTo>
                  <a:cubicBezTo>
                    <a:pt x="179" y="46"/>
                    <a:pt x="179" y="45"/>
                    <a:pt x="180" y="44"/>
                  </a:cubicBezTo>
                  <a:cubicBezTo>
                    <a:pt x="183" y="41"/>
                    <a:pt x="186" y="38"/>
                    <a:pt x="186" y="36"/>
                  </a:cubicBezTo>
                  <a:cubicBezTo>
                    <a:pt x="186" y="36"/>
                    <a:pt x="185" y="35"/>
                    <a:pt x="185" y="35"/>
                  </a:cubicBezTo>
                  <a:cubicBezTo>
                    <a:pt x="185" y="35"/>
                    <a:pt x="181" y="34"/>
                    <a:pt x="179" y="32"/>
                  </a:cubicBezTo>
                  <a:cubicBezTo>
                    <a:pt x="177" y="30"/>
                    <a:pt x="175" y="28"/>
                    <a:pt x="173" y="27"/>
                  </a:cubicBezTo>
                  <a:cubicBezTo>
                    <a:pt x="171" y="27"/>
                    <a:pt x="171" y="27"/>
                    <a:pt x="171" y="27"/>
                  </a:cubicBezTo>
                  <a:cubicBezTo>
                    <a:pt x="170" y="28"/>
                    <a:pt x="169" y="28"/>
                    <a:pt x="168" y="27"/>
                  </a:cubicBezTo>
                  <a:cubicBezTo>
                    <a:pt x="166" y="25"/>
                    <a:pt x="166" y="25"/>
                    <a:pt x="166" y="25"/>
                  </a:cubicBezTo>
                  <a:cubicBezTo>
                    <a:pt x="165" y="24"/>
                    <a:pt x="164" y="23"/>
                    <a:pt x="162" y="23"/>
                  </a:cubicBezTo>
                  <a:cubicBezTo>
                    <a:pt x="161" y="23"/>
                    <a:pt x="160" y="22"/>
                    <a:pt x="159" y="18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7" y="12"/>
                    <a:pt x="157" y="11"/>
                    <a:pt x="156" y="10"/>
                  </a:cubicBezTo>
                  <a:cubicBezTo>
                    <a:pt x="155" y="9"/>
                    <a:pt x="154" y="9"/>
                    <a:pt x="152" y="9"/>
                  </a:cubicBezTo>
                  <a:cubicBezTo>
                    <a:pt x="150" y="9"/>
                    <a:pt x="146" y="10"/>
                    <a:pt x="145" y="12"/>
                  </a:cubicBezTo>
                  <a:cubicBezTo>
                    <a:pt x="143" y="15"/>
                    <a:pt x="141" y="16"/>
                    <a:pt x="138" y="15"/>
                  </a:cubicBezTo>
                  <a:cubicBezTo>
                    <a:pt x="136" y="15"/>
                    <a:pt x="136" y="15"/>
                    <a:pt x="136" y="14"/>
                  </a:cubicBezTo>
                  <a:cubicBezTo>
                    <a:pt x="136" y="12"/>
                    <a:pt x="136" y="12"/>
                    <a:pt x="136" y="12"/>
                  </a:cubicBezTo>
                  <a:cubicBezTo>
                    <a:pt x="136" y="10"/>
                    <a:pt x="135" y="9"/>
                    <a:pt x="134" y="8"/>
                  </a:cubicBezTo>
                  <a:cubicBezTo>
                    <a:pt x="133" y="7"/>
                    <a:pt x="132" y="6"/>
                    <a:pt x="132" y="4"/>
                  </a:cubicBezTo>
                  <a:cubicBezTo>
                    <a:pt x="131" y="2"/>
                    <a:pt x="130" y="1"/>
                    <a:pt x="129" y="1"/>
                  </a:cubicBezTo>
                  <a:cubicBezTo>
                    <a:pt x="127" y="0"/>
                    <a:pt x="124" y="2"/>
                    <a:pt x="123" y="3"/>
                  </a:cubicBezTo>
                  <a:close/>
                  <a:moveTo>
                    <a:pt x="120" y="8"/>
                  </a:moveTo>
                  <a:cubicBezTo>
                    <a:pt x="122" y="8"/>
                    <a:pt x="124" y="5"/>
                    <a:pt x="125" y="4"/>
                  </a:cubicBezTo>
                  <a:cubicBezTo>
                    <a:pt x="125" y="3"/>
                    <a:pt x="127" y="2"/>
                    <a:pt x="129" y="3"/>
                  </a:cubicBezTo>
                  <a:cubicBezTo>
                    <a:pt x="129" y="3"/>
                    <a:pt x="130" y="3"/>
                    <a:pt x="130" y="4"/>
                  </a:cubicBezTo>
                  <a:cubicBezTo>
                    <a:pt x="130" y="7"/>
                    <a:pt x="132" y="8"/>
                    <a:pt x="133" y="9"/>
                  </a:cubicBezTo>
                  <a:cubicBezTo>
                    <a:pt x="134" y="10"/>
                    <a:pt x="134" y="11"/>
                    <a:pt x="134" y="12"/>
                  </a:cubicBezTo>
                  <a:cubicBezTo>
                    <a:pt x="134" y="12"/>
                    <a:pt x="134" y="14"/>
                    <a:pt x="134" y="14"/>
                  </a:cubicBezTo>
                  <a:cubicBezTo>
                    <a:pt x="134" y="16"/>
                    <a:pt x="134" y="17"/>
                    <a:pt x="138" y="17"/>
                  </a:cubicBezTo>
                  <a:cubicBezTo>
                    <a:pt x="142" y="17"/>
                    <a:pt x="144" y="16"/>
                    <a:pt x="146" y="13"/>
                  </a:cubicBezTo>
                  <a:cubicBezTo>
                    <a:pt x="148" y="12"/>
                    <a:pt x="150" y="11"/>
                    <a:pt x="152" y="11"/>
                  </a:cubicBezTo>
                  <a:cubicBezTo>
                    <a:pt x="154" y="10"/>
                    <a:pt x="155" y="11"/>
                    <a:pt x="155" y="11"/>
                  </a:cubicBezTo>
                  <a:cubicBezTo>
                    <a:pt x="155" y="12"/>
                    <a:pt x="156" y="13"/>
                    <a:pt x="156" y="14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8" y="22"/>
                    <a:pt x="160" y="24"/>
                    <a:pt x="162" y="25"/>
                  </a:cubicBezTo>
                  <a:cubicBezTo>
                    <a:pt x="163" y="25"/>
                    <a:pt x="164" y="26"/>
                    <a:pt x="165" y="27"/>
                  </a:cubicBezTo>
                  <a:cubicBezTo>
                    <a:pt x="167" y="28"/>
                    <a:pt x="167" y="28"/>
                    <a:pt x="167" y="28"/>
                  </a:cubicBezTo>
                  <a:cubicBezTo>
                    <a:pt x="169" y="30"/>
                    <a:pt x="170" y="29"/>
                    <a:pt x="171" y="29"/>
                  </a:cubicBezTo>
                  <a:cubicBezTo>
                    <a:pt x="173" y="29"/>
                    <a:pt x="173" y="29"/>
                    <a:pt x="173" y="29"/>
                  </a:cubicBezTo>
                  <a:cubicBezTo>
                    <a:pt x="174" y="29"/>
                    <a:pt x="176" y="31"/>
                    <a:pt x="178" y="33"/>
                  </a:cubicBezTo>
                  <a:cubicBezTo>
                    <a:pt x="179" y="35"/>
                    <a:pt x="182" y="36"/>
                    <a:pt x="183" y="37"/>
                  </a:cubicBezTo>
                  <a:cubicBezTo>
                    <a:pt x="183" y="38"/>
                    <a:pt x="181" y="41"/>
                    <a:pt x="179" y="42"/>
                  </a:cubicBezTo>
                  <a:cubicBezTo>
                    <a:pt x="178" y="43"/>
                    <a:pt x="178" y="44"/>
                    <a:pt x="178" y="46"/>
                  </a:cubicBezTo>
                  <a:cubicBezTo>
                    <a:pt x="178" y="47"/>
                    <a:pt x="178" y="47"/>
                    <a:pt x="178" y="48"/>
                  </a:cubicBezTo>
                  <a:cubicBezTo>
                    <a:pt x="179" y="52"/>
                    <a:pt x="179" y="52"/>
                    <a:pt x="179" y="52"/>
                  </a:cubicBezTo>
                  <a:cubicBezTo>
                    <a:pt x="179" y="53"/>
                    <a:pt x="178" y="54"/>
                    <a:pt x="178" y="54"/>
                  </a:cubicBezTo>
                  <a:cubicBezTo>
                    <a:pt x="177" y="55"/>
                    <a:pt x="176" y="56"/>
                    <a:pt x="176" y="57"/>
                  </a:cubicBezTo>
                  <a:cubicBezTo>
                    <a:pt x="176" y="57"/>
                    <a:pt x="176" y="58"/>
                    <a:pt x="176" y="58"/>
                  </a:cubicBezTo>
                  <a:cubicBezTo>
                    <a:pt x="176" y="60"/>
                    <a:pt x="176" y="62"/>
                    <a:pt x="174" y="65"/>
                  </a:cubicBezTo>
                  <a:cubicBezTo>
                    <a:pt x="172" y="66"/>
                    <a:pt x="171" y="67"/>
                    <a:pt x="170" y="67"/>
                  </a:cubicBezTo>
                  <a:cubicBezTo>
                    <a:pt x="169" y="68"/>
                    <a:pt x="167" y="68"/>
                    <a:pt x="167" y="70"/>
                  </a:cubicBezTo>
                  <a:cubicBezTo>
                    <a:pt x="167" y="71"/>
                    <a:pt x="167" y="71"/>
                    <a:pt x="167" y="71"/>
                  </a:cubicBezTo>
                  <a:cubicBezTo>
                    <a:pt x="167" y="72"/>
                    <a:pt x="167" y="72"/>
                    <a:pt x="167" y="72"/>
                  </a:cubicBezTo>
                  <a:cubicBezTo>
                    <a:pt x="166" y="73"/>
                    <a:pt x="165" y="74"/>
                    <a:pt x="162" y="74"/>
                  </a:cubicBezTo>
                  <a:cubicBezTo>
                    <a:pt x="160" y="74"/>
                    <a:pt x="158" y="74"/>
                    <a:pt x="156" y="75"/>
                  </a:cubicBezTo>
                  <a:cubicBezTo>
                    <a:pt x="154" y="76"/>
                    <a:pt x="152" y="77"/>
                    <a:pt x="151" y="77"/>
                  </a:cubicBezTo>
                  <a:cubicBezTo>
                    <a:pt x="149" y="77"/>
                    <a:pt x="148" y="77"/>
                    <a:pt x="147" y="78"/>
                  </a:cubicBezTo>
                  <a:cubicBezTo>
                    <a:pt x="145" y="80"/>
                    <a:pt x="144" y="82"/>
                    <a:pt x="144" y="86"/>
                  </a:cubicBezTo>
                  <a:cubicBezTo>
                    <a:pt x="143" y="92"/>
                    <a:pt x="143" y="94"/>
                    <a:pt x="140" y="99"/>
                  </a:cubicBezTo>
                  <a:cubicBezTo>
                    <a:pt x="137" y="102"/>
                    <a:pt x="137" y="106"/>
                    <a:pt x="137" y="109"/>
                  </a:cubicBezTo>
                  <a:cubicBezTo>
                    <a:pt x="137" y="110"/>
                    <a:pt x="137" y="110"/>
                    <a:pt x="137" y="111"/>
                  </a:cubicBezTo>
                  <a:cubicBezTo>
                    <a:pt x="137" y="110"/>
                    <a:pt x="136" y="110"/>
                    <a:pt x="136" y="110"/>
                  </a:cubicBezTo>
                  <a:cubicBezTo>
                    <a:pt x="134" y="110"/>
                    <a:pt x="132" y="113"/>
                    <a:pt x="130" y="116"/>
                  </a:cubicBezTo>
                  <a:cubicBezTo>
                    <a:pt x="130" y="116"/>
                    <a:pt x="130" y="116"/>
                    <a:pt x="130" y="116"/>
                  </a:cubicBezTo>
                  <a:cubicBezTo>
                    <a:pt x="129" y="117"/>
                    <a:pt x="129" y="117"/>
                    <a:pt x="128" y="117"/>
                  </a:cubicBezTo>
                  <a:cubicBezTo>
                    <a:pt x="127" y="116"/>
                    <a:pt x="127" y="116"/>
                    <a:pt x="127" y="116"/>
                  </a:cubicBezTo>
                  <a:cubicBezTo>
                    <a:pt x="123" y="115"/>
                    <a:pt x="123" y="115"/>
                    <a:pt x="123" y="115"/>
                  </a:cubicBezTo>
                  <a:cubicBezTo>
                    <a:pt x="121" y="114"/>
                    <a:pt x="117" y="114"/>
                    <a:pt x="115" y="115"/>
                  </a:cubicBezTo>
                  <a:cubicBezTo>
                    <a:pt x="113" y="117"/>
                    <a:pt x="111" y="118"/>
                    <a:pt x="110" y="117"/>
                  </a:cubicBezTo>
                  <a:cubicBezTo>
                    <a:pt x="108" y="117"/>
                    <a:pt x="107" y="116"/>
                    <a:pt x="106" y="117"/>
                  </a:cubicBezTo>
                  <a:cubicBezTo>
                    <a:pt x="105" y="118"/>
                    <a:pt x="105" y="118"/>
                    <a:pt x="105" y="119"/>
                  </a:cubicBezTo>
                  <a:cubicBezTo>
                    <a:pt x="105" y="120"/>
                    <a:pt x="104" y="120"/>
                    <a:pt x="103" y="121"/>
                  </a:cubicBezTo>
                  <a:cubicBezTo>
                    <a:pt x="101" y="123"/>
                    <a:pt x="101" y="123"/>
                    <a:pt x="101" y="123"/>
                  </a:cubicBezTo>
                  <a:cubicBezTo>
                    <a:pt x="101" y="124"/>
                    <a:pt x="99" y="123"/>
                    <a:pt x="97" y="123"/>
                  </a:cubicBezTo>
                  <a:cubicBezTo>
                    <a:pt x="93" y="123"/>
                    <a:pt x="93" y="123"/>
                    <a:pt x="93" y="123"/>
                  </a:cubicBezTo>
                  <a:cubicBezTo>
                    <a:pt x="91" y="123"/>
                    <a:pt x="87" y="121"/>
                    <a:pt x="86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4" y="120"/>
                    <a:pt x="84" y="121"/>
                    <a:pt x="84" y="121"/>
                  </a:cubicBezTo>
                  <a:cubicBezTo>
                    <a:pt x="84" y="121"/>
                    <a:pt x="84" y="121"/>
                    <a:pt x="84" y="121"/>
                  </a:cubicBezTo>
                  <a:cubicBezTo>
                    <a:pt x="84" y="122"/>
                    <a:pt x="85" y="126"/>
                    <a:pt x="86" y="127"/>
                  </a:cubicBezTo>
                  <a:cubicBezTo>
                    <a:pt x="86" y="127"/>
                    <a:pt x="86" y="127"/>
                    <a:pt x="86" y="127"/>
                  </a:cubicBezTo>
                  <a:cubicBezTo>
                    <a:pt x="88" y="131"/>
                    <a:pt x="90" y="133"/>
                    <a:pt x="90" y="134"/>
                  </a:cubicBezTo>
                  <a:cubicBezTo>
                    <a:pt x="90" y="136"/>
                    <a:pt x="91" y="136"/>
                    <a:pt x="92" y="136"/>
                  </a:cubicBezTo>
                  <a:cubicBezTo>
                    <a:pt x="93" y="137"/>
                    <a:pt x="94" y="137"/>
                    <a:pt x="95" y="140"/>
                  </a:cubicBezTo>
                  <a:cubicBezTo>
                    <a:pt x="96" y="143"/>
                    <a:pt x="96" y="143"/>
                    <a:pt x="96" y="143"/>
                  </a:cubicBezTo>
                  <a:cubicBezTo>
                    <a:pt x="97" y="147"/>
                    <a:pt x="97" y="147"/>
                    <a:pt x="97" y="147"/>
                  </a:cubicBezTo>
                  <a:cubicBezTo>
                    <a:pt x="98" y="150"/>
                    <a:pt x="98" y="150"/>
                    <a:pt x="99" y="152"/>
                  </a:cubicBezTo>
                  <a:cubicBezTo>
                    <a:pt x="99" y="154"/>
                    <a:pt x="99" y="154"/>
                    <a:pt x="99" y="154"/>
                  </a:cubicBezTo>
                  <a:cubicBezTo>
                    <a:pt x="99" y="154"/>
                    <a:pt x="99" y="155"/>
                    <a:pt x="99" y="156"/>
                  </a:cubicBezTo>
                  <a:cubicBezTo>
                    <a:pt x="99" y="158"/>
                    <a:pt x="99" y="159"/>
                    <a:pt x="98" y="161"/>
                  </a:cubicBezTo>
                  <a:cubicBezTo>
                    <a:pt x="98" y="161"/>
                    <a:pt x="98" y="162"/>
                    <a:pt x="98" y="162"/>
                  </a:cubicBezTo>
                  <a:cubicBezTo>
                    <a:pt x="97" y="163"/>
                    <a:pt x="97" y="164"/>
                    <a:pt x="97" y="165"/>
                  </a:cubicBezTo>
                  <a:cubicBezTo>
                    <a:pt x="97" y="166"/>
                    <a:pt x="97" y="168"/>
                    <a:pt x="98" y="169"/>
                  </a:cubicBezTo>
                  <a:cubicBezTo>
                    <a:pt x="101" y="172"/>
                    <a:pt x="101" y="172"/>
                    <a:pt x="101" y="172"/>
                  </a:cubicBezTo>
                  <a:cubicBezTo>
                    <a:pt x="101" y="172"/>
                    <a:pt x="101" y="172"/>
                    <a:pt x="101" y="172"/>
                  </a:cubicBezTo>
                  <a:cubicBezTo>
                    <a:pt x="101" y="172"/>
                    <a:pt x="100" y="172"/>
                    <a:pt x="100" y="172"/>
                  </a:cubicBezTo>
                  <a:cubicBezTo>
                    <a:pt x="98" y="172"/>
                    <a:pt x="97" y="174"/>
                    <a:pt x="97" y="175"/>
                  </a:cubicBezTo>
                  <a:cubicBezTo>
                    <a:pt x="97" y="176"/>
                    <a:pt x="96" y="177"/>
                    <a:pt x="93" y="176"/>
                  </a:cubicBezTo>
                  <a:cubicBezTo>
                    <a:pt x="88" y="176"/>
                    <a:pt x="87" y="175"/>
                    <a:pt x="86" y="174"/>
                  </a:cubicBezTo>
                  <a:cubicBezTo>
                    <a:pt x="84" y="172"/>
                    <a:pt x="84" y="172"/>
                    <a:pt x="84" y="172"/>
                  </a:cubicBezTo>
                  <a:cubicBezTo>
                    <a:pt x="80" y="170"/>
                    <a:pt x="75" y="172"/>
                    <a:pt x="71" y="174"/>
                  </a:cubicBezTo>
                  <a:cubicBezTo>
                    <a:pt x="71" y="174"/>
                    <a:pt x="70" y="173"/>
                    <a:pt x="70" y="173"/>
                  </a:cubicBezTo>
                  <a:cubicBezTo>
                    <a:pt x="69" y="173"/>
                    <a:pt x="68" y="173"/>
                    <a:pt x="67" y="174"/>
                  </a:cubicBezTo>
                  <a:cubicBezTo>
                    <a:pt x="67" y="174"/>
                    <a:pt x="67" y="174"/>
                    <a:pt x="66" y="174"/>
                  </a:cubicBezTo>
                  <a:cubicBezTo>
                    <a:pt x="65" y="174"/>
                    <a:pt x="64" y="173"/>
                    <a:pt x="64" y="173"/>
                  </a:cubicBezTo>
                  <a:cubicBezTo>
                    <a:pt x="63" y="173"/>
                    <a:pt x="63" y="173"/>
                    <a:pt x="63" y="173"/>
                  </a:cubicBezTo>
                  <a:cubicBezTo>
                    <a:pt x="63" y="172"/>
                    <a:pt x="62" y="171"/>
                    <a:pt x="59" y="171"/>
                  </a:cubicBezTo>
                  <a:cubicBezTo>
                    <a:pt x="57" y="171"/>
                    <a:pt x="56" y="170"/>
                    <a:pt x="56" y="170"/>
                  </a:cubicBezTo>
                  <a:cubicBezTo>
                    <a:pt x="55" y="170"/>
                    <a:pt x="55" y="169"/>
                    <a:pt x="55" y="169"/>
                  </a:cubicBezTo>
                  <a:cubicBezTo>
                    <a:pt x="55" y="168"/>
                    <a:pt x="54" y="167"/>
                    <a:pt x="53" y="167"/>
                  </a:cubicBezTo>
                  <a:cubicBezTo>
                    <a:pt x="51" y="166"/>
                    <a:pt x="51" y="166"/>
                    <a:pt x="51" y="166"/>
                  </a:cubicBezTo>
                  <a:cubicBezTo>
                    <a:pt x="50" y="165"/>
                    <a:pt x="49" y="165"/>
                    <a:pt x="48" y="165"/>
                  </a:cubicBezTo>
                  <a:cubicBezTo>
                    <a:pt x="47" y="165"/>
                    <a:pt x="47" y="165"/>
                    <a:pt x="46" y="164"/>
                  </a:cubicBezTo>
                  <a:cubicBezTo>
                    <a:pt x="44" y="162"/>
                    <a:pt x="44" y="162"/>
                    <a:pt x="44" y="162"/>
                  </a:cubicBezTo>
                  <a:cubicBezTo>
                    <a:pt x="41" y="160"/>
                    <a:pt x="41" y="160"/>
                    <a:pt x="41" y="160"/>
                  </a:cubicBezTo>
                  <a:cubicBezTo>
                    <a:pt x="41" y="160"/>
                    <a:pt x="37" y="157"/>
                    <a:pt x="37" y="156"/>
                  </a:cubicBezTo>
                  <a:cubicBezTo>
                    <a:pt x="37" y="156"/>
                    <a:pt x="36" y="150"/>
                    <a:pt x="36" y="150"/>
                  </a:cubicBezTo>
                  <a:cubicBezTo>
                    <a:pt x="36" y="150"/>
                    <a:pt x="36" y="149"/>
                    <a:pt x="36" y="149"/>
                  </a:cubicBezTo>
                  <a:cubicBezTo>
                    <a:pt x="36" y="149"/>
                    <a:pt x="32" y="143"/>
                    <a:pt x="29" y="140"/>
                  </a:cubicBezTo>
                  <a:cubicBezTo>
                    <a:pt x="26" y="137"/>
                    <a:pt x="23" y="134"/>
                    <a:pt x="22" y="131"/>
                  </a:cubicBezTo>
                  <a:cubicBezTo>
                    <a:pt x="21" y="131"/>
                    <a:pt x="21" y="130"/>
                    <a:pt x="21" y="130"/>
                  </a:cubicBezTo>
                  <a:cubicBezTo>
                    <a:pt x="21" y="128"/>
                    <a:pt x="22" y="127"/>
                    <a:pt x="23" y="125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5" y="124"/>
                    <a:pt x="26" y="124"/>
                    <a:pt x="27" y="122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27" y="119"/>
                    <a:pt x="27" y="119"/>
                    <a:pt x="27" y="119"/>
                  </a:cubicBezTo>
                  <a:cubicBezTo>
                    <a:pt x="28" y="118"/>
                    <a:pt x="30" y="117"/>
                    <a:pt x="30" y="116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30" y="115"/>
                    <a:pt x="29" y="114"/>
                    <a:pt x="27" y="112"/>
                  </a:cubicBezTo>
                  <a:cubicBezTo>
                    <a:pt x="25" y="111"/>
                    <a:pt x="21" y="109"/>
                    <a:pt x="19" y="108"/>
                  </a:cubicBezTo>
                  <a:cubicBezTo>
                    <a:pt x="20" y="108"/>
                    <a:pt x="21" y="106"/>
                    <a:pt x="21" y="105"/>
                  </a:cubicBezTo>
                  <a:cubicBezTo>
                    <a:pt x="22" y="104"/>
                    <a:pt x="22" y="103"/>
                    <a:pt x="22" y="102"/>
                  </a:cubicBezTo>
                  <a:cubicBezTo>
                    <a:pt x="22" y="102"/>
                    <a:pt x="22" y="101"/>
                    <a:pt x="22" y="101"/>
                  </a:cubicBezTo>
                  <a:cubicBezTo>
                    <a:pt x="22" y="101"/>
                    <a:pt x="22" y="100"/>
                    <a:pt x="22" y="100"/>
                  </a:cubicBezTo>
                  <a:cubicBezTo>
                    <a:pt x="22" y="100"/>
                    <a:pt x="22" y="99"/>
                    <a:pt x="22" y="99"/>
                  </a:cubicBezTo>
                  <a:cubicBezTo>
                    <a:pt x="23" y="98"/>
                    <a:pt x="27" y="97"/>
                    <a:pt x="30" y="98"/>
                  </a:cubicBezTo>
                  <a:cubicBezTo>
                    <a:pt x="33" y="100"/>
                    <a:pt x="38" y="102"/>
                    <a:pt x="39" y="102"/>
                  </a:cubicBezTo>
                  <a:cubicBezTo>
                    <a:pt x="39" y="102"/>
                    <a:pt x="39" y="101"/>
                    <a:pt x="40" y="101"/>
                  </a:cubicBezTo>
                  <a:cubicBezTo>
                    <a:pt x="40" y="101"/>
                    <a:pt x="40" y="100"/>
                    <a:pt x="39" y="100"/>
                  </a:cubicBezTo>
                  <a:cubicBezTo>
                    <a:pt x="39" y="100"/>
                    <a:pt x="36" y="98"/>
                    <a:pt x="35" y="97"/>
                  </a:cubicBezTo>
                  <a:cubicBezTo>
                    <a:pt x="32" y="94"/>
                    <a:pt x="25" y="92"/>
                    <a:pt x="21" y="95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15" y="98"/>
                    <a:pt x="15" y="99"/>
                    <a:pt x="14" y="99"/>
                  </a:cubicBezTo>
                  <a:cubicBezTo>
                    <a:pt x="14" y="98"/>
                    <a:pt x="12" y="97"/>
                    <a:pt x="11" y="96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9" y="94"/>
                    <a:pt x="8" y="94"/>
                    <a:pt x="8" y="94"/>
                  </a:cubicBezTo>
                  <a:cubicBezTo>
                    <a:pt x="8" y="95"/>
                    <a:pt x="7" y="95"/>
                    <a:pt x="7" y="95"/>
                  </a:cubicBezTo>
                  <a:cubicBezTo>
                    <a:pt x="7" y="96"/>
                    <a:pt x="8" y="96"/>
                    <a:pt x="8" y="96"/>
                  </a:cubicBezTo>
                  <a:cubicBezTo>
                    <a:pt x="8" y="96"/>
                    <a:pt x="8" y="96"/>
                    <a:pt x="8" y="96"/>
                  </a:cubicBezTo>
                  <a:cubicBezTo>
                    <a:pt x="8" y="96"/>
                    <a:pt x="8" y="96"/>
                    <a:pt x="8" y="96"/>
                  </a:cubicBezTo>
                  <a:cubicBezTo>
                    <a:pt x="7" y="96"/>
                    <a:pt x="7" y="96"/>
                    <a:pt x="7" y="95"/>
                  </a:cubicBezTo>
                  <a:cubicBezTo>
                    <a:pt x="7" y="95"/>
                    <a:pt x="7" y="95"/>
                    <a:pt x="7" y="95"/>
                  </a:cubicBezTo>
                  <a:cubicBezTo>
                    <a:pt x="6" y="93"/>
                    <a:pt x="6" y="93"/>
                    <a:pt x="6" y="93"/>
                  </a:cubicBezTo>
                  <a:cubicBezTo>
                    <a:pt x="6" y="92"/>
                    <a:pt x="4" y="90"/>
                    <a:pt x="3" y="89"/>
                  </a:cubicBezTo>
                  <a:cubicBezTo>
                    <a:pt x="3" y="88"/>
                    <a:pt x="5" y="86"/>
                    <a:pt x="5" y="85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7" y="83"/>
                    <a:pt x="7" y="83"/>
                    <a:pt x="7" y="83"/>
                  </a:cubicBezTo>
                  <a:cubicBezTo>
                    <a:pt x="10" y="85"/>
                    <a:pt x="13" y="84"/>
                    <a:pt x="15" y="82"/>
                  </a:cubicBezTo>
                  <a:cubicBezTo>
                    <a:pt x="15" y="81"/>
                    <a:pt x="18" y="81"/>
                    <a:pt x="20" y="82"/>
                  </a:cubicBezTo>
                  <a:cubicBezTo>
                    <a:pt x="20" y="82"/>
                    <a:pt x="20" y="82"/>
                    <a:pt x="21" y="82"/>
                  </a:cubicBezTo>
                  <a:cubicBezTo>
                    <a:pt x="23" y="82"/>
                    <a:pt x="26" y="76"/>
                    <a:pt x="26" y="76"/>
                  </a:cubicBezTo>
                  <a:cubicBezTo>
                    <a:pt x="26" y="76"/>
                    <a:pt x="27" y="74"/>
                    <a:pt x="27" y="74"/>
                  </a:cubicBezTo>
                  <a:cubicBezTo>
                    <a:pt x="27" y="69"/>
                    <a:pt x="28" y="68"/>
                    <a:pt x="28" y="68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40" y="67"/>
                    <a:pt x="40" y="67"/>
                    <a:pt x="40" y="67"/>
                  </a:cubicBezTo>
                  <a:cubicBezTo>
                    <a:pt x="41" y="67"/>
                    <a:pt x="43" y="68"/>
                    <a:pt x="45" y="67"/>
                  </a:cubicBezTo>
                  <a:cubicBezTo>
                    <a:pt x="47" y="67"/>
                    <a:pt x="54" y="65"/>
                    <a:pt x="56" y="60"/>
                  </a:cubicBezTo>
                  <a:cubicBezTo>
                    <a:pt x="56" y="59"/>
                    <a:pt x="57" y="59"/>
                    <a:pt x="58" y="58"/>
                  </a:cubicBezTo>
                  <a:cubicBezTo>
                    <a:pt x="60" y="58"/>
                    <a:pt x="62" y="59"/>
                    <a:pt x="63" y="60"/>
                  </a:cubicBezTo>
                  <a:cubicBezTo>
                    <a:pt x="64" y="61"/>
                    <a:pt x="66" y="62"/>
                    <a:pt x="68" y="61"/>
                  </a:cubicBezTo>
                  <a:cubicBezTo>
                    <a:pt x="70" y="61"/>
                    <a:pt x="72" y="60"/>
                    <a:pt x="72" y="59"/>
                  </a:cubicBezTo>
                  <a:cubicBezTo>
                    <a:pt x="74" y="56"/>
                    <a:pt x="75" y="55"/>
                    <a:pt x="75" y="52"/>
                  </a:cubicBezTo>
                  <a:cubicBezTo>
                    <a:pt x="76" y="49"/>
                    <a:pt x="77" y="46"/>
                    <a:pt x="79" y="46"/>
                  </a:cubicBezTo>
                  <a:cubicBezTo>
                    <a:pt x="81" y="46"/>
                    <a:pt x="83" y="44"/>
                    <a:pt x="84" y="43"/>
                  </a:cubicBezTo>
                  <a:cubicBezTo>
                    <a:pt x="84" y="42"/>
                    <a:pt x="85" y="42"/>
                    <a:pt x="85" y="41"/>
                  </a:cubicBezTo>
                  <a:cubicBezTo>
                    <a:pt x="85" y="41"/>
                    <a:pt x="84" y="40"/>
                    <a:pt x="84" y="39"/>
                  </a:cubicBezTo>
                  <a:cubicBezTo>
                    <a:pt x="83" y="38"/>
                    <a:pt x="83" y="35"/>
                    <a:pt x="83" y="32"/>
                  </a:cubicBezTo>
                  <a:cubicBezTo>
                    <a:pt x="82" y="29"/>
                    <a:pt x="82" y="29"/>
                    <a:pt x="82" y="29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24"/>
                    <a:pt x="81" y="23"/>
                    <a:pt x="81" y="23"/>
                  </a:cubicBezTo>
                  <a:cubicBezTo>
                    <a:pt x="81" y="22"/>
                    <a:pt x="81" y="22"/>
                    <a:pt x="82" y="21"/>
                  </a:cubicBezTo>
                  <a:cubicBezTo>
                    <a:pt x="84" y="19"/>
                    <a:pt x="84" y="15"/>
                    <a:pt x="84" y="13"/>
                  </a:cubicBezTo>
                  <a:cubicBezTo>
                    <a:pt x="84" y="12"/>
                    <a:pt x="84" y="12"/>
                    <a:pt x="84" y="11"/>
                  </a:cubicBezTo>
                  <a:cubicBezTo>
                    <a:pt x="84" y="11"/>
                    <a:pt x="83" y="8"/>
                    <a:pt x="83" y="6"/>
                  </a:cubicBezTo>
                  <a:cubicBezTo>
                    <a:pt x="85" y="6"/>
                    <a:pt x="87" y="6"/>
                    <a:pt x="87" y="6"/>
                  </a:cubicBezTo>
                  <a:cubicBezTo>
                    <a:pt x="89" y="6"/>
                    <a:pt x="89" y="6"/>
                    <a:pt x="90" y="5"/>
                  </a:cubicBezTo>
                  <a:cubicBezTo>
                    <a:pt x="91" y="5"/>
                    <a:pt x="91" y="4"/>
                    <a:pt x="93" y="6"/>
                  </a:cubicBezTo>
                  <a:cubicBezTo>
                    <a:pt x="96" y="10"/>
                    <a:pt x="99" y="10"/>
                    <a:pt x="100" y="10"/>
                  </a:cubicBezTo>
                  <a:cubicBezTo>
                    <a:pt x="101" y="10"/>
                    <a:pt x="101" y="9"/>
                    <a:pt x="102" y="9"/>
                  </a:cubicBezTo>
                  <a:cubicBezTo>
                    <a:pt x="102" y="9"/>
                    <a:pt x="102" y="9"/>
                    <a:pt x="101" y="9"/>
                  </a:cubicBezTo>
                  <a:cubicBezTo>
                    <a:pt x="102" y="9"/>
                    <a:pt x="102" y="9"/>
                    <a:pt x="102" y="9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8" y="11"/>
                    <a:pt x="111" y="9"/>
                    <a:pt x="112" y="6"/>
                  </a:cubicBezTo>
                  <a:cubicBezTo>
                    <a:pt x="112" y="6"/>
                    <a:pt x="112" y="6"/>
                    <a:pt x="112" y="6"/>
                  </a:cubicBezTo>
                  <a:cubicBezTo>
                    <a:pt x="114" y="5"/>
                    <a:pt x="119" y="7"/>
                    <a:pt x="119" y="7"/>
                  </a:cubicBezTo>
                  <a:cubicBezTo>
                    <a:pt x="119" y="8"/>
                    <a:pt x="120" y="8"/>
                    <a:pt x="120" y="8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2873" y="2233"/>
              <a:ext cx="663" cy="794"/>
            </a:xfrm>
            <a:custGeom>
              <a:avLst/>
              <a:gdLst>
                <a:gd name="T0" fmla="*/ 60 w 136"/>
                <a:gd name="T1" fmla="*/ 5 h 163"/>
                <a:gd name="T2" fmla="*/ 40 w 136"/>
                <a:gd name="T3" fmla="*/ 11 h 163"/>
                <a:gd name="T4" fmla="*/ 22 w 136"/>
                <a:gd name="T5" fmla="*/ 10 h 163"/>
                <a:gd name="T6" fmla="*/ 27 w 136"/>
                <a:gd name="T7" fmla="*/ 24 h 163"/>
                <a:gd name="T8" fmla="*/ 36 w 136"/>
                <a:gd name="T9" fmla="*/ 42 h 163"/>
                <a:gd name="T10" fmla="*/ 34 w 136"/>
                <a:gd name="T11" fmla="*/ 55 h 163"/>
                <a:gd name="T12" fmla="*/ 34 w 136"/>
                <a:gd name="T13" fmla="*/ 65 h 163"/>
                <a:gd name="T14" fmla="*/ 7 w 136"/>
                <a:gd name="T15" fmla="*/ 66 h 163"/>
                <a:gd name="T16" fmla="*/ 8 w 136"/>
                <a:gd name="T17" fmla="*/ 80 h 163"/>
                <a:gd name="T18" fmla="*/ 9 w 136"/>
                <a:gd name="T19" fmla="*/ 88 h 163"/>
                <a:gd name="T20" fmla="*/ 4 w 136"/>
                <a:gd name="T21" fmla="*/ 103 h 163"/>
                <a:gd name="T22" fmla="*/ 3 w 136"/>
                <a:gd name="T23" fmla="*/ 114 h 163"/>
                <a:gd name="T24" fmla="*/ 29 w 136"/>
                <a:gd name="T25" fmla="*/ 144 h 163"/>
                <a:gd name="T26" fmla="*/ 37 w 136"/>
                <a:gd name="T27" fmla="*/ 148 h 163"/>
                <a:gd name="T28" fmla="*/ 45 w 136"/>
                <a:gd name="T29" fmla="*/ 157 h 163"/>
                <a:gd name="T30" fmla="*/ 62 w 136"/>
                <a:gd name="T31" fmla="*/ 159 h 163"/>
                <a:gd name="T32" fmla="*/ 67 w 136"/>
                <a:gd name="T33" fmla="*/ 158 h 163"/>
                <a:gd name="T34" fmla="*/ 83 w 136"/>
                <a:gd name="T35" fmla="*/ 147 h 163"/>
                <a:gd name="T36" fmla="*/ 95 w 136"/>
                <a:gd name="T37" fmla="*/ 124 h 163"/>
                <a:gd name="T38" fmla="*/ 100 w 136"/>
                <a:gd name="T39" fmla="*/ 117 h 163"/>
                <a:gd name="T40" fmla="*/ 115 w 136"/>
                <a:gd name="T41" fmla="*/ 102 h 163"/>
                <a:gd name="T42" fmla="*/ 114 w 136"/>
                <a:gd name="T43" fmla="*/ 85 h 163"/>
                <a:gd name="T44" fmla="*/ 132 w 136"/>
                <a:gd name="T45" fmla="*/ 65 h 163"/>
                <a:gd name="T46" fmla="*/ 134 w 136"/>
                <a:gd name="T47" fmla="*/ 57 h 163"/>
                <a:gd name="T48" fmla="*/ 120 w 136"/>
                <a:gd name="T49" fmla="*/ 45 h 163"/>
                <a:gd name="T50" fmla="*/ 111 w 136"/>
                <a:gd name="T51" fmla="*/ 22 h 163"/>
                <a:gd name="T52" fmla="*/ 92 w 136"/>
                <a:gd name="T53" fmla="*/ 19 h 163"/>
                <a:gd name="T54" fmla="*/ 67 w 136"/>
                <a:gd name="T55" fmla="*/ 6 h 163"/>
                <a:gd name="T56" fmla="*/ 9 w 136"/>
                <a:gd name="T57" fmla="*/ 89 h 163"/>
                <a:gd name="T58" fmla="*/ 73 w 136"/>
                <a:gd name="T59" fmla="*/ 2 h 163"/>
                <a:gd name="T60" fmla="*/ 98 w 136"/>
                <a:gd name="T61" fmla="*/ 20 h 163"/>
                <a:gd name="T62" fmla="*/ 116 w 136"/>
                <a:gd name="T63" fmla="*/ 33 h 163"/>
                <a:gd name="T64" fmla="*/ 125 w 136"/>
                <a:gd name="T65" fmla="*/ 52 h 163"/>
                <a:gd name="T66" fmla="*/ 133 w 136"/>
                <a:gd name="T67" fmla="*/ 63 h 163"/>
                <a:gd name="T68" fmla="*/ 110 w 136"/>
                <a:gd name="T69" fmla="*/ 77 h 163"/>
                <a:gd name="T70" fmla="*/ 116 w 136"/>
                <a:gd name="T71" fmla="*/ 92 h 163"/>
                <a:gd name="T72" fmla="*/ 109 w 136"/>
                <a:gd name="T73" fmla="*/ 105 h 163"/>
                <a:gd name="T74" fmla="*/ 98 w 136"/>
                <a:gd name="T75" fmla="*/ 118 h 163"/>
                <a:gd name="T76" fmla="*/ 94 w 136"/>
                <a:gd name="T77" fmla="*/ 124 h 163"/>
                <a:gd name="T78" fmla="*/ 80 w 136"/>
                <a:gd name="T79" fmla="*/ 146 h 163"/>
                <a:gd name="T80" fmla="*/ 65 w 136"/>
                <a:gd name="T81" fmla="*/ 157 h 163"/>
                <a:gd name="T82" fmla="*/ 59 w 136"/>
                <a:gd name="T83" fmla="*/ 159 h 163"/>
                <a:gd name="T84" fmla="*/ 46 w 136"/>
                <a:gd name="T85" fmla="*/ 156 h 163"/>
                <a:gd name="T86" fmla="*/ 38 w 136"/>
                <a:gd name="T87" fmla="*/ 147 h 163"/>
                <a:gd name="T88" fmla="*/ 26 w 136"/>
                <a:gd name="T89" fmla="*/ 131 h 163"/>
                <a:gd name="T90" fmla="*/ 2 w 136"/>
                <a:gd name="T91" fmla="*/ 108 h 163"/>
                <a:gd name="T92" fmla="*/ 11 w 136"/>
                <a:gd name="T93" fmla="*/ 93 h 163"/>
                <a:gd name="T94" fmla="*/ 10 w 136"/>
                <a:gd name="T95" fmla="*/ 81 h 163"/>
                <a:gd name="T96" fmla="*/ 6 w 136"/>
                <a:gd name="T97" fmla="*/ 73 h 163"/>
                <a:gd name="T98" fmla="*/ 22 w 136"/>
                <a:gd name="T99" fmla="*/ 66 h 163"/>
                <a:gd name="T100" fmla="*/ 41 w 136"/>
                <a:gd name="T101" fmla="*/ 63 h 163"/>
                <a:gd name="T102" fmla="*/ 37 w 136"/>
                <a:gd name="T103" fmla="*/ 51 h 163"/>
                <a:gd name="T104" fmla="*/ 34 w 136"/>
                <a:gd name="T105" fmla="*/ 33 h 163"/>
                <a:gd name="T106" fmla="*/ 24 w 136"/>
                <a:gd name="T107" fmla="*/ 16 h 163"/>
                <a:gd name="T108" fmla="*/ 41 w 136"/>
                <a:gd name="T109" fmla="*/ 12 h 163"/>
                <a:gd name="T110" fmla="*/ 63 w 136"/>
                <a:gd name="T111" fmla="*/ 8 h 163"/>
                <a:gd name="T112" fmla="*/ 103 w 136"/>
                <a:gd name="T113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6" h="163">
                  <a:moveTo>
                    <a:pt x="67" y="6"/>
                  </a:moveTo>
                  <a:cubicBezTo>
                    <a:pt x="67" y="6"/>
                    <a:pt x="67" y="6"/>
                    <a:pt x="67" y="6"/>
                  </a:cubicBezTo>
                  <a:cubicBezTo>
                    <a:pt x="66" y="7"/>
                    <a:pt x="66" y="7"/>
                    <a:pt x="65" y="7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8" y="4"/>
                    <a:pt x="54" y="4"/>
                    <a:pt x="52" y="5"/>
                  </a:cubicBezTo>
                  <a:cubicBezTo>
                    <a:pt x="50" y="7"/>
                    <a:pt x="48" y="8"/>
                    <a:pt x="47" y="7"/>
                  </a:cubicBezTo>
                  <a:cubicBezTo>
                    <a:pt x="45" y="7"/>
                    <a:pt x="44" y="6"/>
                    <a:pt x="43" y="7"/>
                  </a:cubicBezTo>
                  <a:cubicBezTo>
                    <a:pt x="42" y="8"/>
                    <a:pt x="42" y="8"/>
                    <a:pt x="42" y="9"/>
                  </a:cubicBezTo>
                  <a:cubicBezTo>
                    <a:pt x="42" y="10"/>
                    <a:pt x="41" y="10"/>
                    <a:pt x="40" y="11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4"/>
                    <a:pt x="36" y="13"/>
                    <a:pt x="34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28" y="13"/>
                    <a:pt x="24" y="11"/>
                    <a:pt x="23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1" y="10"/>
                    <a:pt x="21" y="11"/>
                    <a:pt x="21" y="11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2"/>
                    <a:pt x="22" y="16"/>
                    <a:pt x="23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5" y="21"/>
                    <a:pt x="27" y="23"/>
                    <a:pt x="27" y="24"/>
                  </a:cubicBezTo>
                  <a:cubicBezTo>
                    <a:pt x="27" y="26"/>
                    <a:pt x="28" y="26"/>
                    <a:pt x="29" y="26"/>
                  </a:cubicBezTo>
                  <a:cubicBezTo>
                    <a:pt x="30" y="27"/>
                    <a:pt x="31" y="27"/>
                    <a:pt x="32" y="30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5" y="40"/>
                    <a:pt x="35" y="40"/>
                    <a:pt x="36" y="42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6" y="44"/>
                    <a:pt x="36" y="45"/>
                    <a:pt x="36" y="46"/>
                  </a:cubicBezTo>
                  <a:cubicBezTo>
                    <a:pt x="36" y="48"/>
                    <a:pt x="36" y="49"/>
                    <a:pt x="35" y="51"/>
                  </a:cubicBezTo>
                  <a:cubicBezTo>
                    <a:pt x="35" y="51"/>
                    <a:pt x="35" y="52"/>
                    <a:pt x="35" y="52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4" y="56"/>
                    <a:pt x="34" y="58"/>
                    <a:pt x="35" y="59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8" y="62"/>
                    <a:pt x="37" y="62"/>
                    <a:pt x="37" y="62"/>
                  </a:cubicBezTo>
                  <a:cubicBezTo>
                    <a:pt x="35" y="62"/>
                    <a:pt x="34" y="64"/>
                    <a:pt x="34" y="65"/>
                  </a:cubicBezTo>
                  <a:cubicBezTo>
                    <a:pt x="34" y="66"/>
                    <a:pt x="33" y="67"/>
                    <a:pt x="30" y="66"/>
                  </a:cubicBezTo>
                  <a:cubicBezTo>
                    <a:pt x="25" y="66"/>
                    <a:pt x="24" y="65"/>
                    <a:pt x="23" y="64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16" y="60"/>
                    <a:pt x="11" y="62"/>
                    <a:pt x="8" y="65"/>
                  </a:cubicBezTo>
                  <a:cubicBezTo>
                    <a:pt x="7" y="65"/>
                    <a:pt x="7" y="66"/>
                    <a:pt x="7" y="66"/>
                  </a:cubicBezTo>
                  <a:cubicBezTo>
                    <a:pt x="8" y="67"/>
                    <a:pt x="8" y="68"/>
                    <a:pt x="7" y="69"/>
                  </a:cubicBezTo>
                  <a:cubicBezTo>
                    <a:pt x="7" y="71"/>
                    <a:pt x="6" y="71"/>
                    <a:pt x="5" y="71"/>
                  </a:cubicBezTo>
                  <a:cubicBezTo>
                    <a:pt x="4" y="72"/>
                    <a:pt x="3" y="72"/>
                    <a:pt x="3" y="74"/>
                  </a:cubicBezTo>
                  <a:cubicBezTo>
                    <a:pt x="2" y="77"/>
                    <a:pt x="4" y="78"/>
                    <a:pt x="6" y="79"/>
                  </a:cubicBezTo>
                  <a:cubicBezTo>
                    <a:pt x="8" y="80"/>
                    <a:pt x="8" y="80"/>
                    <a:pt x="8" y="80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2"/>
                    <a:pt x="9" y="83"/>
                    <a:pt x="10" y="85"/>
                  </a:cubicBezTo>
                  <a:cubicBezTo>
                    <a:pt x="11" y="86"/>
                    <a:pt x="10" y="87"/>
                    <a:pt x="10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8"/>
                    <a:pt x="9" y="88"/>
                  </a:cubicBezTo>
                  <a:cubicBezTo>
                    <a:pt x="9" y="88"/>
                    <a:pt x="8" y="91"/>
                    <a:pt x="9" y="93"/>
                  </a:cubicBezTo>
                  <a:cubicBezTo>
                    <a:pt x="10" y="95"/>
                    <a:pt x="10" y="95"/>
                    <a:pt x="9" y="95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8" y="96"/>
                    <a:pt x="7" y="99"/>
                    <a:pt x="6" y="101"/>
                  </a:cubicBezTo>
                  <a:cubicBezTo>
                    <a:pt x="6" y="102"/>
                    <a:pt x="5" y="103"/>
                    <a:pt x="4" y="103"/>
                  </a:cubicBezTo>
                  <a:cubicBezTo>
                    <a:pt x="3" y="104"/>
                    <a:pt x="1" y="106"/>
                    <a:pt x="1" y="10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1" y="113"/>
                    <a:pt x="1" y="114"/>
                    <a:pt x="1" y="114"/>
                  </a:cubicBezTo>
                  <a:cubicBezTo>
                    <a:pt x="1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8" y="115"/>
                    <a:pt x="12" y="119"/>
                  </a:cubicBezTo>
                  <a:cubicBezTo>
                    <a:pt x="17" y="124"/>
                    <a:pt x="17" y="124"/>
                    <a:pt x="17" y="124"/>
                  </a:cubicBezTo>
                  <a:cubicBezTo>
                    <a:pt x="19" y="126"/>
                    <a:pt x="22" y="128"/>
                    <a:pt x="25" y="132"/>
                  </a:cubicBezTo>
                  <a:cubicBezTo>
                    <a:pt x="27" y="135"/>
                    <a:pt x="28" y="139"/>
                    <a:pt x="29" y="144"/>
                  </a:cubicBezTo>
                  <a:cubicBezTo>
                    <a:pt x="29" y="144"/>
                    <a:pt x="29" y="145"/>
                    <a:pt x="30" y="145"/>
                  </a:cubicBezTo>
                  <a:cubicBezTo>
                    <a:pt x="33" y="145"/>
                    <a:pt x="34" y="144"/>
                    <a:pt x="34" y="144"/>
                  </a:cubicBezTo>
                  <a:cubicBezTo>
                    <a:pt x="34" y="144"/>
                    <a:pt x="35" y="143"/>
                    <a:pt x="35" y="143"/>
                  </a:cubicBezTo>
                  <a:cubicBezTo>
                    <a:pt x="35" y="143"/>
                    <a:pt x="35" y="144"/>
                    <a:pt x="36" y="144"/>
                  </a:cubicBezTo>
                  <a:cubicBezTo>
                    <a:pt x="36" y="146"/>
                    <a:pt x="36" y="148"/>
                    <a:pt x="37" y="148"/>
                  </a:cubicBezTo>
                  <a:cubicBezTo>
                    <a:pt x="39" y="149"/>
                    <a:pt x="40" y="148"/>
                    <a:pt x="41" y="148"/>
                  </a:cubicBezTo>
                  <a:cubicBezTo>
                    <a:pt x="42" y="147"/>
                    <a:pt x="42" y="147"/>
                    <a:pt x="43" y="148"/>
                  </a:cubicBezTo>
                  <a:cubicBezTo>
                    <a:pt x="44" y="148"/>
                    <a:pt x="44" y="150"/>
                    <a:pt x="44" y="152"/>
                  </a:cubicBezTo>
                  <a:cubicBezTo>
                    <a:pt x="44" y="153"/>
                    <a:pt x="44" y="153"/>
                    <a:pt x="44" y="153"/>
                  </a:cubicBezTo>
                  <a:cubicBezTo>
                    <a:pt x="44" y="155"/>
                    <a:pt x="44" y="156"/>
                    <a:pt x="45" y="157"/>
                  </a:cubicBezTo>
                  <a:cubicBezTo>
                    <a:pt x="46" y="158"/>
                    <a:pt x="47" y="158"/>
                    <a:pt x="49" y="158"/>
                  </a:cubicBezTo>
                  <a:cubicBezTo>
                    <a:pt x="52" y="158"/>
                    <a:pt x="53" y="159"/>
                    <a:pt x="54" y="161"/>
                  </a:cubicBezTo>
                  <a:cubicBezTo>
                    <a:pt x="54" y="161"/>
                    <a:pt x="54" y="161"/>
                    <a:pt x="54" y="161"/>
                  </a:cubicBezTo>
                  <a:cubicBezTo>
                    <a:pt x="55" y="163"/>
                    <a:pt x="58" y="161"/>
                    <a:pt x="60" y="160"/>
                  </a:cubicBezTo>
                  <a:cubicBezTo>
                    <a:pt x="60" y="160"/>
                    <a:pt x="61" y="159"/>
                    <a:pt x="62" y="159"/>
                  </a:cubicBezTo>
                  <a:cubicBezTo>
                    <a:pt x="62" y="159"/>
                    <a:pt x="62" y="159"/>
                    <a:pt x="62" y="159"/>
                  </a:cubicBezTo>
                  <a:cubicBezTo>
                    <a:pt x="62" y="159"/>
                    <a:pt x="62" y="160"/>
                    <a:pt x="62" y="160"/>
                  </a:cubicBezTo>
                  <a:cubicBezTo>
                    <a:pt x="63" y="161"/>
                    <a:pt x="64" y="162"/>
                    <a:pt x="65" y="161"/>
                  </a:cubicBezTo>
                  <a:cubicBezTo>
                    <a:pt x="66" y="161"/>
                    <a:pt x="66" y="160"/>
                    <a:pt x="66" y="160"/>
                  </a:cubicBezTo>
                  <a:cubicBezTo>
                    <a:pt x="67" y="158"/>
                    <a:pt x="67" y="158"/>
                    <a:pt x="67" y="158"/>
                  </a:cubicBezTo>
                  <a:cubicBezTo>
                    <a:pt x="67" y="157"/>
                    <a:pt x="67" y="157"/>
                    <a:pt x="67" y="157"/>
                  </a:cubicBezTo>
                  <a:cubicBezTo>
                    <a:pt x="68" y="155"/>
                    <a:pt x="68" y="155"/>
                    <a:pt x="69" y="155"/>
                  </a:cubicBezTo>
                  <a:cubicBezTo>
                    <a:pt x="73" y="154"/>
                    <a:pt x="73" y="154"/>
                    <a:pt x="73" y="154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75" y="154"/>
                    <a:pt x="82" y="150"/>
                    <a:pt x="83" y="147"/>
                  </a:cubicBezTo>
                  <a:cubicBezTo>
                    <a:pt x="83" y="147"/>
                    <a:pt x="82" y="145"/>
                    <a:pt x="82" y="145"/>
                  </a:cubicBezTo>
                  <a:cubicBezTo>
                    <a:pt x="81" y="142"/>
                    <a:pt x="80" y="139"/>
                    <a:pt x="85" y="136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4" y="132"/>
                    <a:pt x="95" y="132"/>
                    <a:pt x="95" y="128"/>
                  </a:cubicBezTo>
                  <a:cubicBezTo>
                    <a:pt x="95" y="124"/>
                    <a:pt x="95" y="124"/>
                    <a:pt x="95" y="124"/>
                  </a:cubicBezTo>
                  <a:cubicBezTo>
                    <a:pt x="95" y="123"/>
                    <a:pt x="95" y="122"/>
                    <a:pt x="95" y="122"/>
                  </a:cubicBezTo>
                  <a:cubicBezTo>
                    <a:pt x="96" y="121"/>
                    <a:pt x="96" y="121"/>
                    <a:pt x="97" y="121"/>
                  </a:cubicBezTo>
                  <a:cubicBezTo>
                    <a:pt x="99" y="121"/>
                    <a:pt x="99" y="121"/>
                    <a:pt x="100" y="120"/>
                  </a:cubicBezTo>
                  <a:cubicBezTo>
                    <a:pt x="100" y="118"/>
                    <a:pt x="100" y="118"/>
                    <a:pt x="100" y="118"/>
                  </a:cubicBezTo>
                  <a:cubicBezTo>
                    <a:pt x="100" y="118"/>
                    <a:pt x="100" y="117"/>
                    <a:pt x="100" y="117"/>
                  </a:cubicBezTo>
                  <a:cubicBezTo>
                    <a:pt x="100" y="117"/>
                    <a:pt x="101" y="117"/>
                    <a:pt x="103" y="117"/>
                  </a:cubicBezTo>
                  <a:cubicBezTo>
                    <a:pt x="103" y="117"/>
                    <a:pt x="104" y="117"/>
                    <a:pt x="104" y="116"/>
                  </a:cubicBezTo>
                  <a:cubicBezTo>
                    <a:pt x="104" y="116"/>
                    <a:pt x="105" y="112"/>
                    <a:pt x="107" y="109"/>
                  </a:cubicBezTo>
                  <a:cubicBezTo>
                    <a:pt x="108" y="108"/>
                    <a:pt x="109" y="107"/>
                    <a:pt x="110" y="107"/>
                  </a:cubicBezTo>
                  <a:cubicBezTo>
                    <a:pt x="112" y="106"/>
                    <a:pt x="114" y="105"/>
                    <a:pt x="115" y="102"/>
                  </a:cubicBezTo>
                  <a:cubicBezTo>
                    <a:pt x="115" y="101"/>
                    <a:pt x="115" y="101"/>
                    <a:pt x="117" y="101"/>
                  </a:cubicBezTo>
                  <a:cubicBezTo>
                    <a:pt x="118" y="100"/>
                    <a:pt x="120" y="100"/>
                    <a:pt x="120" y="96"/>
                  </a:cubicBezTo>
                  <a:cubicBezTo>
                    <a:pt x="120" y="93"/>
                    <a:pt x="118" y="92"/>
                    <a:pt x="117" y="91"/>
                  </a:cubicBezTo>
                  <a:cubicBezTo>
                    <a:pt x="115" y="90"/>
                    <a:pt x="114" y="89"/>
                    <a:pt x="114" y="88"/>
                  </a:cubicBezTo>
                  <a:cubicBezTo>
                    <a:pt x="114" y="85"/>
                    <a:pt x="114" y="85"/>
                    <a:pt x="114" y="85"/>
                  </a:cubicBezTo>
                  <a:cubicBezTo>
                    <a:pt x="115" y="83"/>
                    <a:pt x="115" y="81"/>
                    <a:pt x="113" y="79"/>
                  </a:cubicBezTo>
                  <a:cubicBezTo>
                    <a:pt x="112" y="78"/>
                    <a:pt x="112" y="77"/>
                    <a:pt x="112" y="76"/>
                  </a:cubicBezTo>
                  <a:cubicBezTo>
                    <a:pt x="113" y="74"/>
                    <a:pt x="114" y="74"/>
                    <a:pt x="116" y="74"/>
                  </a:cubicBezTo>
                  <a:cubicBezTo>
                    <a:pt x="121" y="74"/>
                    <a:pt x="123" y="72"/>
                    <a:pt x="124" y="68"/>
                  </a:cubicBezTo>
                  <a:cubicBezTo>
                    <a:pt x="126" y="66"/>
                    <a:pt x="130" y="65"/>
                    <a:pt x="132" y="65"/>
                  </a:cubicBezTo>
                  <a:cubicBezTo>
                    <a:pt x="134" y="65"/>
                    <a:pt x="134" y="65"/>
                    <a:pt x="134" y="65"/>
                  </a:cubicBezTo>
                  <a:cubicBezTo>
                    <a:pt x="135" y="65"/>
                    <a:pt x="135" y="65"/>
                    <a:pt x="135" y="65"/>
                  </a:cubicBezTo>
                  <a:cubicBezTo>
                    <a:pt x="135" y="65"/>
                    <a:pt x="136" y="64"/>
                    <a:pt x="135" y="64"/>
                  </a:cubicBezTo>
                  <a:cubicBezTo>
                    <a:pt x="135" y="63"/>
                    <a:pt x="134" y="60"/>
                    <a:pt x="134" y="59"/>
                  </a:cubicBezTo>
                  <a:cubicBezTo>
                    <a:pt x="134" y="57"/>
                    <a:pt x="134" y="57"/>
                    <a:pt x="134" y="57"/>
                  </a:cubicBezTo>
                  <a:cubicBezTo>
                    <a:pt x="133" y="56"/>
                    <a:pt x="133" y="54"/>
                    <a:pt x="132" y="53"/>
                  </a:cubicBezTo>
                  <a:cubicBezTo>
                    <a:pt x="131" y="50"/>
                    <a:pt x="128" y="50"/>
                    <a:pt x="127" y="50"/>
                  </a:cubicBezTo>
                  <a:cubicBezTo>
                    <a:pt x="125" y="50"/>
                    <a:pt x="125" y="50"/>
                    <a:pt x="125" y="50"/>
                  </a:cubicBezTo>
                  <a:cubicBezTo>
                    <a:pt x="124" y="50"/>
                    <a:pt x="123" y="49"/>
                    <a:pt x="121" y="46"/>
                  </a:cubicBezTo>
                  <a:cubicBezTo>
                    <a:pt x="120" y="45"/>
                    <a:pt x="120" y="45"/>
                    <a:pt x="120" y="45"/>
                  </a:cubicBezTo>
                  <a:cubicBezTo>
                    <a:pt x="119" y="43"/>
                    <a:pt x="119" y="41"/>
                    <a:pt x="120" y="39"/>
                  </a:cubicBezTo>
                  <a:cubicBezTo>
                    <a:pt x="120" y="37"/>
                    <a:pt x="120" y="36"/>
                    <a:pt x="120" y="35"/>
                  </a:cubicBezTo>
                  <a:cubicBezTo>
                    <a:pt x="119" y="34"/>
                    <a:pt x="118" y="33"/>
                    <a:pt x="117" y="32"/>
                  </a:cubicBezTo>
                  <a:cubicBezTo>
                    <a:pt x="113" y="28"/>
                    <a:pt x="113" y="28"/>
                    <a:pt x="113" y="28"/>
                  </a:cubicBezTo>
                  <a:cubicBezTo>
                    <a:pt x="112" y="26"/>
                    <a:pt x="111" y="24"/>
                    <a:pt x="111" y="22"/>
                  </a:cubicBezTo>
                  <a:cubicBezTo>
                    <a:pt x="110" y="20"/>
                    <a:pt x="110" y="19"/>
                    <a:pt x="109" y="18"/>
                  </a:cubicBezTo>
                  <a:cubicBezTo>
                    <a:pt x="108" y="16"/>
                    <a:pt x="104" y="13"/>
                    <a:pt x="102" y="14"/>
                  </a:cubicBezTo>
                  <a:cubicBezTo>
                    <a:pt x="102" y="14"/>
                    <a:pt x="101" y="14"/>
                    <a:pt x="101" y="15"/>
                  </a:cubicBezTo>
                  <a:cubicBezTo>
                    <a:pt x="101" y="16"/>
                    <a:pt x="100" y="17"/>
                    <a:pt x="97" y="18"/>
                  </a:cubicBezTo>
                  <a:cubicBezTo>
                    <a:pt x="95" y="19"/>
                    <a:pt x="94" y="20"/>
                    <a:pt x="92" y="19"/>
                  </a:cubicBezTo>
                  <a:cubicBezTo>
                    <a:pt x="90" y="19"/>
                    <a:pt x="89" y="16"/>
                    <a:pt x="89" y="14"/>
                  </a:cubicBezTo>
                  <a:cubicBezTo>
                    <a:pt x="89" y="11"/>
                    <a:pt x="87" y="10"/>
                    <a:pt x="85" y="9"/>
                  </a:cubicBezTo>
                  <a:cubicBezTo>
                    <a:pt x="82" y="9"/>
                    <a:pt x="82" y="9"/>
                    <a:pt x="81" y="7"/>
                  </a:cubicBezTo>
                  <a:cubicBezTo>
                    <a:pt x="80" y="5"/>
                    <a:pt x="75" y="1"/>
                    <a:pt x="73" y="0"/>
                  </a:cubicBezTo>
                  <a:cubicBezTo>
                    <a:pt x="71" y="0"/>
                    <a:pt x="69" y="3"/>
                    <a:pt x="67" y="6"/>
                  </a:cubicBezTo>
                  <a:close/>
                  <a:moveTo>
                    <a:pt x="9" y="65"/>
                  </a:moveTo>
                  <a:cubicBezTo>
                    <a:pt x="9" y="65"/>
                    <a:pt x="9" y="65"/>
                    <a:pt x="9" y="66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9" y="65"/>
                    <a:pt x="9" y="65"/>
                    <a:pt x="9" y="65"/>
                  </a:cubicBezTo>
                  <a:close/>
                  <a:moveTo>
                    <a:pt x="9" y="89"/>
                  </a:moveTo>
                  <a:cubicBezTo>
                    <a:pt x="9" y="89"/>
                    <a:pt x="10" y="89"/>
                    <a:pt x="10" y="89"/>
                  </a:cubicBezTo>
                  <a:cubicBezTo>
                    <a:pt x="10" y="89"/>
                    <a:pt x="10" y="89"/>
                    <a:pt x="9" y="89"/>
                  </a:cubicBezTo>
                  <a:close/>
                  <a:moveTo>
                    <a:pt x="69" y="7"/>
                  </a:moveTo>
                  <a:cubicBezTo>
                    <a:pt x="69" y="7"/>
                    <a:pt x="69" y="7"/>
                    <a:pt x="69" y="7"/>
                  </a:cubicBezTo>
                  <a:cubicBezTo>
                    <a:pt x="70" y="5"/>
                    <a:pt x="72" y="2"/>
                    <a:pt x="73" y="2"/>
                  </a:cubicBezTo>
                  <a:cubicBezTo>
                    <a:pt x="74" y="2"/>
                    <a:pt x="79" y="6"/>
                    <a:pt x="79" y="8"/>
                  </a:cubicBezTo>
                  <a:cubicBezTo>
                    <a:pt x="80" y="11"/>
                    <a:pt x="82" y="11"/>
                    <a:pt x="84" y="11"/>
                  </a:cubicBezTo>
                  <a:cubicBezTo>
                    <a:pt x="87" y="12"/>
                    <a:pt x="87" y="12"/>
                    <a:pt x="87" y="14"/>
                  </a:cubicBezTo>
                  <a:cubicBezTo>
                    <a:pt x="87" y="17"/>
                    <a:pt x="89" y="21"/>
                    <a:pt x="91" y="21"/>
                  </a:cubicBezTo>
                  <a:cubicBezTo>
                    <a:pt x="94" y="21"/>
                    <a:pt x="96" y="21"/>
                    <a:pt x="98" y="20"/>
                  </a:cubicBezTo>
                  <a:cubicBezTo>
                    <a:pt x="101" y="19"/>
                    <a:pt x="102" y="18"/>
                    <a:pt x="103" y="15"/>
                  </a:cubicBezTo>
                  <a:cubicBezTo>
                    <a:pt x="104" y="15"/>
                    <a:pt x="107" y="17"/>
                    <a:pt x="108" y="19"/>
                  </a:cubicBezTo>
                  <a:cubicBezTo>
                    <a:pt x="108" y="19"/>
                    <a:pt x="109" y="21"/>
                    <a:pt x="109" y="22"/>
                  </a:cubicBezTo>
                  <a:cubicBezTo>
                    <a:pt x="110" y="24"/>
                    <a:pt x="110" y="27"/>
                    <a:pt x="112" y="29"/>
                  </a:cubicBezTo>
                  <a:cubicBezTo>
                    <a:pt x="116" y="33"/>
                    <a:pt x="116" y="33"/>
                    <a:pt x="116" y="33"/>
                  </a:cubicBezTo>
                  <a:cubicBezTo>
                    <a:pt x="117" y="34"/>
                    <a:pt x="118" y="35"/>
                    <a:pt x="118" y="36"/>
                  </a:cubicBezTo>
                  <a:cubicBezTo>
                    <a:pt x="118" y="36"/>
                    <a:pt x="118" y="37"/>
                    <a:pt x="118" y="38"/>
                  </a:cubicBezTo>
                  <a:cubicBezTo>
                    <a:pt x="117" y="41"/>
                    <a:pt x="117" y="44"/>
                    <a:pt x="119" y="46"/>
                  </a:cubicBezTo>
                  <a:cubicBezTo>
                    <a:pt x="120" y="48"/>
                    <a:pt x="120" y="48"/>
                    <a:pt x="120" y="48"/>
                  </a:cubicBezTo>
                  <a:cubicBezTo>
                    <a:pt x="122" y="50"/>
                    <a:pt x="123" y="52"/>
                    <a:pt x="125" y="52"/>
                  </a:cubicBezTo>
                  <a:cubicBezTo>
                    <a:pt x="127" y="52"/>
                    <a:pt x="127" y="52"/>
                    <a:pt x="127" y="52"/>
                  </a:cubicBezTo>
                  <a:cubicBezTo>
                    <a:pt x="128" y="52"/>
                    <a:pt x="130" y="52"/>
                    <a:pt x="131" y="54"/>
                  </a:cubicBezTo>
                  <a:cubicBezTo>
                    <a:pt x="132" y="55"/>
                    <a:pt x="132" y="56"/>
                    <a:pt x="132" y="57"/>
                  </a:cubicBezTo>
                  <a:cubicBezTo>
                    <a:pt x="132" y="60"/>
                    <a:pt x="132" y="60"/>
                    <a:pt x="132" y="60"/>
                  </a:cubicBezTo>
                  <a:cubicBezTo>
                    <a:pt x="132" y="60"/>
                    <a:pt x="133" y="62"/>
                    <a:pt x="133" y="63"/>
                  </a:cubicBezTo>
                  <a:cubicBezTo>
                    <a:pt x="133" y="63"/>
                    <a:pt x="132" y="63"/>
                    <a:pt x="132" y="63"/>
                  </a:cubicBezTo>
                  <a:cubicBezTo>
                    <a:pt x="130" y="63"/>
                    <a:pt x="124" y="64"/>
                    <a:pt x="123" y="68"/>
                  </a:cubicBezTo>
                  <a:cubicBezTo>
                    <a:pt x="121" y="71"/>
                    <a:pt x="120" y="72"/>
                    <a:pt x="116" y="72"/>
                  </a:cubicBezTo>
                  <a:cubicBezTo>
                    <a:pt x="114" y="72"/>
                    <a:pt x="112" y="73"/>
                    <a:pt x="111" y="75"/>
                  </a:cubicBezTo>
                  <a:cubicBezTo>
                    <a:pt x="110" y="75"/>
                    <a:pt x="110" y="76"/>
                    <a:pt x="110" y="77"/>
                  </a:cubicBezTo>
                  <a:cubicBezTo>
                    <a:pt x="110" y="78"/>
                    <a:pt x="111" y="79"/>
                    <a:pt x="112" y="80"/>
                  </a:cubicBezTo>
                  <a:cubicBezTo>
                    <a:pt x="112" y="81"/>
                    <a:pt x="113" y="82"/>
                    <a:pt x="113" y="83"/>
                  </a:cubicBezTo>
                  <a:cubicBezTo>
                    <a:pt x="113" y="83"/>
                    <a:pt x="113" y="84"/>
                    <a:pt x="113" y="84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3" y="90"/>
                    <a:pt x="114" y="91"/>
                    <a:pt x="116" y="92"/>
                  </a:cubicBezTo>
                  <a:cubicBezTo>
                    <a:pt x="117" y="93"/>
                    <a:pt x="118" y="94"/>
                    <a:pt x="118" y="96"/>
                  </a:cubicBezTo>
                  <a:cubicBezTo>
                    <a:pt x="118" y="96"/>
                    <a:pt x="118" y="97"/>
                    <a:pt x="118" y="97"/>
                  </a:cubicBezTo>
                  <a:cubicBezTo>
                    <a:pt x="118" y="98"/>
                    <a:pt x="118" y="98"/>
                    <a:pt x="116" y="99"/>
                  </a:cubicBezTo>
                  <a:cubicBezTo>
                    <a:pt x="115" y="99"/>
                    <a:pt x="113" y="100"/>
                    <a:pt x="113" y="102"/>
                  </a:cubicBezTo>
                  <a:cubicBezTo>
                    <a:pt x="112" y="103"/>
                    <a:pt x="111" y="104"/>
                    <a:pt x="109" y="105"/>
                  </a:cubicBezTo>
                  <a:cubicBezTo>
                    <a:pt x="108" y="106"/>
                    <a:pt x="107" y="107"/>
                    <a:pt x="106" y="108"/>
                  </a:cubicBezTo>
                  <a:cubicBezTo>
                    <a:pt x="103" y="110"/>
                    <a:pt x="102" y="114"/>
                    <a:pt x="102" y="115"/>
                  </a:cubicBezTo>
                  <a:cubicBezTo>
                    <a:pt x="100" y="115"/>
                    <a:pt x="99" y="115"/>
                    <a:pt x="99" y="116"/>
                  </a:cubicBezTo>
                  <a:cubicBezTo>
                    <a:pt x="98" y="116"/>
                    <a:pt x="98" y="117"/>
                    <a:pt x="98" y="117"/>
                  </a:cubicBezTo>
                  <a:cubicBezTo>
                    <a:pt x="98" y="118"/>
                    <a:pt x="98" y="118"/>
                    <a:pt x="98" y="118"/>
                  </a:cubicBezTo>
                  <a:cubicBezTo>
                    <a:pt x="98" y="119"/>
                    <a:pt x="98" y="119"/>
                    <a:pt x="98" y="119"/>
                  </a:cubicBezTo>
                  <a:cubicBezTo>
                    <a:pt x="98" y="119"/>
                    <a:pt x="98" y="119"/>
                    <a:pt x="97" y="119"/>
                  </a:cubicBezTo>
                  <a:cubicBezTo>
                    <a:pt x="96" y="119"/>
                    <a:pt x="95" y="120"/>
                    <a:pt x="94" y="120"/>
                  </a:cubicBezTo>
                  <a:cubicBezTo>
                    <a:pt x="94" y="121"/>
                    <a:pt x="93" y="122"/>
                    <a:pt x="93" y="122"/>
                  </a:cubicBezTo>
                  <a:cubicBezTo>
                    <a:pt x="93" y="123"/>
                    <a:pt x="93" y="124"/>
                    <a:pt x="94" y="124"/>
                  </a:cubicBezTo>
                  <a:cubicBezTo>
                    <a:pt x="94" y="128"/>
                    <a:pt x="94" y="128"/>
                    <a:pt x="94" y="128"/>
                  </a:cubicBezTo>
                  <a:cubicBezTo>
                    <a:pt x="93" y="131"/>
                    <a:pt x="93" y="131"/>
                    <a:pt x="89" y="132"/>
                  </a:cubicBezTo>
                  <a:cubicBezTo>
                    <a:pt x="84" y="135"/>
                    <a:pt x="84" y="135"/>
                    <a:pt x="84" y="135"/>
                  </a:cubicBezTo>
                  <a:cubicBezTo>
                    <a:pt x="80" y="137"/>
                    <a:pt x="79" y="139"/>
                    <a:pt x="79" y="141"/>
                  </a:cubicBezTo>
                  <a:cubicBezTo>
                    <a:pt x="79" y="143"/>
                    <a:pt x="80" y="144"/>
                    <a:pt x="80" y="146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81" y="148"/>
                    <a:pt x="76" y="152"/>
                    <a:pt x="74" y="152"/>
                  </a:cubicBezTo>
                  <a:cubicBezTo>
                    <a:pt x="74" y="152"/>
                    <a:pt x="69" y="153"/>
                    <a:pt x="69" y="153"/>
                  </a:cubicBezTo>
                  <a:cubicBezTo>
                    <a:pt x="66" y="153"/>
                    <a:pt x="66" y="155"/>
                    <a:pt x="65" y="157"/>
                  </a:cubicBezTo>
                  <a:cubicBezTo>
                    <a:pt x="65" y="157"/>
                    <a:pt x="65" y="157"/>
                    <a:pt x="65" y="157"/>
                  </a:cubicBezTo>
                  <a:cubicBezTo>
                    <a:pt x="65" y="159"/>
                    <a:pt x="65" y="159"/>
                    <a:pt x="65" y="159"/>
                  </a:cubicBezTo>
                  <a:cubicBezTo>
                    <a:pt x="65" y="159"/>
                    <a:pt x="64" y="160"/>
                    <a:pt x="64" y="160"/>
                  </a:cubicBezTo>
                  <a:cubicBezTo>
                    <a:pt x="64" y="159"/>
                    <a:pt x="64" y="159"/>
                    <a:pt x="64" y="159"/>
                  </a:cubicBezTo>
                  <a:cubicBezTo>
                    <a:pt x="63" y="158"/>
                    <a:pt x="62" y="157"/>
                    <a:pt x="61" y="157"/>
                  </a:cubicBezTo>
                  <a:cubicBezTo>
                    <a:pt x="61" y="157"/>
                    <a:pt x="60" y="158"/>
                    <a:pt x="59" y="159"/>
                  </a:cubicBezTo>
                  <a:cubicBezTo>
                    <a:pt x="58" y="159"/>
                    <a:pt x="56" y="160"/>
                    <a:pt x="56" y="160"/>
                  </a:cubicBezTo>
                  <a:cubicBezTo>
                    <a:pt x="56" y="160"/>
                    <a:pt x="56" y="160"/>
                    <a:pt x="56" y="160"/>
                  </a:cubicBezTo>
                  <a:cubicBezTo>
                    <a:pt x="56" y="160"/>
                    <a:pt x="55" y="160"/>
                    <a:pt x="55" y="160"/>
                  </a:cubicBezTo>
                  <a:cubicBezTo>
                    <a:pt x="54" y="158"/>
                    <a:pt x="53" y="156"/>
                    <a:pt x="49" y="156"/>
                  </a:cubicBezTo>
                  <a:cubicBezTo>
                    <a:pt x="47" y="156"/>
                    <a:pt x="46" y="156"/>
                    <a:pt x="46" y="156"/>
                  </a:cubicBezTo>
                  <a:cubicBezTo>
                    <a:pt x="46" y="156"/>
                    <a:pt x="46" y="155"/>
                    <a:pt x="46" y="153"/>
                  </a:cubicBezTo>
                  <a:cubicBezTo>
                    <a:pt x="46" y="152"/>
                    <a:pt x="46" y="152"/>
                    <a:pt x="46" y="152"/>
                  </a:cubicBezTo>
                  <a:cubicBezTo>
                    <a:pt x="46" y="149"/>
                    <a:pt x="45" y="147"/>
                    <a:pt x="44" y="146"/>
                  </a:cubicBezTo>
                  <a:cubicBezTo>
                    <a:pt x="43" y="146"/>
                    <a:pt x="42" y="145"/>
                    <a:pt x="40" y="146"/>
                  </a:cubicBezTo>
                  <a:cubicBezTo>
                    <a:pt x="39" y="147"/>
                    <a:pt x="38" y="147"/>
                    <a:pt x="38" y="147"/>
                  </a:cubicBezTo>
                  <a:cubicBezTo>
                    <a:pt x="38" y="146"/>
                    <a:pt x="38" y="145"/>
                    <a:pt x="37" y="144"/>
                  </a:cubicBezTo>
                  <a:cubicBezTo>
                    <a:pt x="37" y="143"/>
                    <a:pt x="37" y="142"/>
                    <a:pt x="36" y="142"/>
                  </a:cubicBezTo>
                  <a:cubicBezTo>
                    <a:pt x="35" y="141"/>
                    <a:pt x="34" y="142"/>
                    <a:pt x="33" y="142"/>
                  </a:cubicBezTo>
                  <a:cubicBezTo>
                    <a:pt x="33" y="142"/>
                    <a:pt x="33" y="143"/>
                    <a:pt x="31" y="143"/>
                  </a:cubicBezTo>
                  <a:cubicBezTo>
                    <a:pt x="30" y="138"/>
                    <a:pt x="29" y="134"/>
                    <a:pt x="26" y="131"/>
                  </a:cubicBezTo>
                  <a:cubicBezTo>
                    <a:pt x="23" y="126"/>
                    <a:pt x="21" y="124"/>
                    <a:pt x="18" y="122"/>
                  </a:cubicBezTo>
                  <a:cubicBezTo>
                    <a:pt x="13" y="118"/>
                    <a:pt x="13" y="118"/>
                    <a:pt x="13" y="118"/>
                  </a:cubicBezTo>
                  <a:cubicBezTo>
                    <a:pt x="9" y="113"/>
                    <a:pt x="3" y="112"/>
                    <a:pt x="3" y="112"/>
                  </a:cubicBezTo>
                  <a:cubicBezTo>
                    <a:pt x="3" y="112"/>
                    <a:pt x="3" y="112"/>
                    <a:pt x="2" y="112"/>
                  </a:cubicBezTo>
                  <a:cubicBezTo>
                    <a:pt x="2" y="110"/>
                    <a:pt x="2" y="108"/>
                    <a:pt x="2" y="108"/>
                  </a:cubicBezTo>
                  <a:cubicBezTo>
                    <a:pt x="3" y="107"/>
                    <a:pt x="4" y="105"/>
                    <a:pt x="5" y="105"/>
                  </a:cubicBezTo>
                  <a:cubicBezTo>
                    <a:pt x="7" y="104"/>
                    <a:pt x="8" y="103"/>
                    <a:pt x="8" y="101"/>
                  </a:cubicBezTo>
                  <a:cubicBezTo>
                    <a:pt x="8" y="100"/>
                    <a:pt x="10" y="97"/>
                    <a:pt x="10" y="97"/>
                  </a:cubicBezTo>
                  <a:cubicBezTo>
                    <a:pt x="11" y="96"/>
                    <a:pt x="12" y="96"/>
                    <a:pt x="12" y="94"/>
                  </a:cubicBezTo>
                  <a:cubicBezTo>
                    <a:pt x="12" y="94"/>
                    <a:pt x="11" y="93"/>
                    <a:pt x="11" y="93"/>
                  </a:cubicBezTo>
                  <a:cubicBezTo>
                    <a:pt x="11" y="91"/>
                    <a:pt x="10" y="90"/>
                    <a:pt x="10" y="89"/>
                  </a:cubicBezTo>
                  <a:cubicBezTo>
                    <a:pt x="11" y="89"/>
                    <a:pt x="12" y="89"/>
                    <a:pt x="12" y="88"/>
                  </a:cubicBezTo>
                  <a:cubicBezTo>
                    <a:pt x="12" y="88"/>
                    <a:pt x="12" y="87"/>
                    <a:pt x="12" y="87"/>
                  </a:cubicBezTo>
                  <a:cubicBezTo>
                    <a:pt x="12" y="86"/>
                    <a:pt x="12" y="85"/>
                    <a:pt x="11" y="84"/>
                  </a:cubicBezTo>
                  <a:cubicBezTo>
                    <a:pt x="10" y="82"/>
                    <a:pt x="10" y="82"/>
                    <a:pt x="10" y="81"/>
                  </a:cubicBezTo>
                  <a:cubicBezTo>
                    <a:pt x="10" y="80"/>
                    <a:pt x="10" y="80"/>
                    <a:pt x="9" y="79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5" y="77"/>
                    <a:pt x="4" y="76"/>
                    <a:pt x="4" y="75"/>
                  </a:cubicBezTo>
                  <a:cubicBezTo>
                    <a:pt x="4" y="75"/>
                    <a:pt x="5" y="75"/>
                    <a:pt x="5" y="74"/>
                  </a:cubicBezTo>
                  <a:cubicBezTo>
                    <a:pt x="5" y="73"/>
                    <a:pt x="5" y="73"/>
                    <a:pt x="6" y="73"/>
                  </a:cubicBezTo>
                  <a:cubicBezTo>
                    <a:pt x="7" y="73"/>
                    <a:pt x="8" y="72"/>
                    <a:pt x="9" y="70"/>
                  </a:cubicBezTo>
                  <a:cubicBezTo>
                    <a:pt x="9" y="69"/>
                    <a:pt x="9" y="68"/>
                    <a:pt x="9" y="67"/>
                  </a:cubicBezTo>
                  <a:cubicBezTo>
                    <a:pt x="9" y="67"/>
                    <a:pt x="9" y="67"/>
                    <a:pt x="9" y="66"/>
                  </a:cubicBezTo>
                  <a:cubicBezTo>
                    <a:pt x="12" y="64"/>
                    <a:pt x="16" y="62"/>
                    <a:pt x="20" y="64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24" y="67"/>
                    <a:pt x="24" y="68"/>
                    <a:pt x="30" y="68"/>
                  </a:cubicBezTo>
                  <a:cubicBezTo>
                    <a:pt x="34" y="69"/>
                    <a:pt x="35" y="67"/>
                    <a:pt x="36" y="66"/>
                  </a:cubicBezTo>
                  <a:cubicBezTo>
                    <a:pt x="36" y="65"/>
                    <a:pt x="36" y="64"/>
                    <a:pt x="37" y="64"/>
                  </a:cubicBezTo>
                  <a:cubicBezTo>
                    <a:pt x="39" y="64"/>
                    <a:pt x="40" y="64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2"/>
                    <a:pt x="40" y="61"/>
                    <a:pt x="39" y="61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6" y="57"/>
                    <a:pt x="36" y="56"/>
                    <a:pt x="36" y="55"/>
                  </a:cubicBezTo>
                  <a:cubicBezTo>
                    <a:pt x="36" y="54"/>
                    <a:pt x="36" y="54"/>
                    <a:pt x="36" y="53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7" y="49"/>
                    <a:pt x="38" y="48"/>
                    <a:pt x="38" y="46"/>
                  </a:cubicBezTo>
                  <a:cubicBezTo>
                    <a:pt x="38" y="45"/>
                    <a:pt x="38" y="44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7" y="40"/>
                    <a:pt x="37" y="39"/>
                    <a:pt x="36" y="36"/>
                  </a:cubicBezTo>
                  <a:cubicBezTo>
                    <a:pt x="36" y="36"/>
                    <a:pt x="34" y="33"/>
                    <a:pt x="34" y="33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3" y="26"/>
                    <a:pt x="31" y="25"/>
                    <a:pt x="29" y="25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28" y="22"/>
                    <a:pt x="27" y="19"/>
                    <a:pt x="25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6"/>
                    <a:pt x="24" y="14"/>
                    <a:pt x="23" y="13"/>
                  </a:cubicBezTo>
                  <a:cubicBezTo>
                    <a:pt x="25" y="14"/>
                    <a:pt x="28" y="15"/>
                    <a:pt x="30" y="14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6" y="15"/>
                    <a:pt x="39" y="16"/>
                    <a:pt x="40" y="14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3" y="12"/>
                    <a:pt x="44" y="11"/>
                    <a:pt x="44" y="9"/>
                  </a:cubicBezTo>
                  <a:cubicBezTo>
                    <a:pt x="44" y="8"/>
                    <a:pt x="46" y="9"/>
                    <a:pt x="46" y="9"/>
                  </a:cubicBezTo>
                  <a:cubicBezTo>
                    <a:pt x="49" y="10"/>
                    <a:pt x="52" y="8"/>
                    <a:pt x="53" y="7"/>
                  </a:cubicBezTo>
                  <a:cubicBezTo>
                    <a:pt x="54" y="6"/>
                    <a:pt x="57" y="6"/>
                    <a:pt x="59" y="7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5" y="9"/>
                    <a:pt x="67" y="10"/>
                    <a:pt x="69" y="7"/>
                  </a:cubicBezTo>
                  <a:close/>
                  <a:moveTo>
                    <a:pt x="103" y="115"/>
                  </a:moveTo>
                  <a:cubicBezTo>
                    <a:pt x="103" y="115"/>
                    <a:pt x="103" y="115"/>
                    <a:pt x="103" y="115"/>
                  </a:cubicBezTo>
                  <a:cubicBezTo>
                    <a:pt x="103" y="115"/>
                    <a:pt x="103" y="115"/>
                    <a:pt x="103" y="115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2834" y="2642"/>
              <a:ext cx="74" cy="93"/>
            </a:xfrm>
            <a:custGeom>
              <a:avLst/>
              <a:gdLst>
                <a:gd name="T0" fmla="*/ 2 w 15"/>
                <a:gd name="T1" fmla="*/ 0 h 19"/>
                <a:gd name="T2" fmla="*/ 1 w 15"/>
                <a:gd name="T3" fmla="*/ 1 h 19"/>
                <a:gd name="T4" fmla="*/ 1 w 15"/>
                <a:gd name="T5" fmla="*/ 7 h 19"/>
                <a:gd name="T6" fmla="*/ 7 w 15"/>
                <a:gd name="T7" fmla="*/ 14 h 19"/>
                <a:gd name="T8" fmla="*/ 9 w 15"/>
                <a:gd name="T9" fmla="*/ 19 h 19"/>
                <a:gd name="T10" fmla="*/ 9 w 15"/>
                <a:gd name="T11" fmla="*/ 19 h 19"/>
                <a:gd name="T12" fmla="*/ 10 w 15"/>
                <a:gd name="T13" fmla="*/ 19 h 19"/>
                <a:gd name="T14" fmla="*/ 12 w 15"/>
                <a:gd name="T15" fmla="*/ 11 h 19"/>
                <a:gd name="T16" fmla="*/ 11 w 15"/>
                <a:gd name="T17" fmla="*/ 8 h 19"/>
                <a:gd name="T18" fmla="*/ 9 w 15"/>
                <a:gd name="T19" fmla="*/ 4 h 19"/>
                <a:gd name="T20" fmla="*/ 5 w 15"/>
                <a:gd name="T21" fmla="*/ 2 h 19"/>
                <a:gd name="T22" fmla="*/ 4 w 15"/>
                <a:gd name="T23" fmla="*/ 0 h 19"/>
                <a:gd name="T24" fmla="*/ 2 w 15"/>
                <a:gd name="T25" fmla="*/ 0 h 19"/>
                <a:gd name="T26" fmla="*/ 9 w 15"/>
                <a:gd name="T27" fmla="*/ 13 h 19"/>
                <a:gd name="T28" fmla="*/ 6 w 15"/>
                <a:gd name="T29" fmla="*/ 9 h 19"/>
                <a:gd name="T30" fmla="*/ 2 w 15"/>
                <a:gd name="T31" fmla="*/ 6 h 19"/>
                <a:gd name="T32" fmla="*/ 2 w 15"/>
                <a:gd name="T33" fmla="*/ 4 h 19"/>
                <a:gd name="T34" fmla="*/ 3 w 15"/>
                <a:gd name="T35" fmla="*/ 2 h 19"/>
                <a:gd name="T36" fmla="*/ 4 w 15"/>
                <a:gd name="T37" fmla="*/ 3 h 19"/>
                <a:gd name="T38" fmla="*/ 8 w 15"/>
                <a:gd name="T39" fmla="*/ 5 h 19"/>
                <a:gd name="T40" fmla="*/ 9 w 15"/>
                <a:gd name="T41" fmla="*/ 7 h 19"/>
                <a:gd name="T42" fmla="*/ 9 w 15"/>
                <a:gd name="T43" fmla="*/ 8 h 19"/>
                <a:gd name="T44" fmla="*/ 10 w 15"/>
                <a:gd name="T45" fmla="*/ 12 h 19"/>
                <a:gd name="T46" fmla="*/ 11 w 15"/>
                <a:gd name="T47" fmla="*/ 14 h 19"/>
                <a:gd name="T48" fmla="*/ 10 w 15"/>
                <a:gd name="T49" fmla="*/ 16 h 19"/>
                <a:gd name="T50" fmla="*/ 9 w 15"/>
                <a:gd name="T5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" h="19">
                  <a:moveTo>
                    <a:pt x="2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0" y="5"/>
                    <a:pt x="1" y="7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8" y="16"/>
                    <a:pt x="9" y="18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2" y="18"/>
                    <a:pt x="15" y="14"/>
                    <a:pt x="12" y="11"/>
                  </a:cubicBezTo>
                  <a:cubicBezTo>
                    <a:pt x="11" y="9"/>
                    <a:pt x="11" y="8"/>
                    <a:pt x="11" y="8"/>
                  </a:cubicBezTo>
                  <a:cubicBezTo>
                    <a:pt x="11" y="7"/>
                    <a:pt x="11" y="6"/>
                    <a:pt x="9" y="4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lose/>
                  <a:moveTo>
                    <a:pt x="9" y="13"/>
                  </a:moveTo>
                  <a:cubicBezTo>
                    <a:pt x="6" y="9"/>
                    <a:pt x="6" y="9"/>
                    <a:pt x="6" y="9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2" y="3"/>
                    <a:pt x="2" y="2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6"/>
                    <a:pt x="9" y="7"/>
                    <a:pt x="9" y="7"/>
                  </a:cubicBezTo>
                  <a:cubicBezTo>
                    <a:pt x="9" y="7"/>
                    <a:pt x="9" y="8"/>
                    <a:pt x="9" y="8"/>
                  </a:cubicBezTo>
                  <a:cubicBezTo>
                    <a:pt x="9" y="9"/>
                    <a:pt x="9" y="10"/>
                    <a:pt x="10" y="12"/>
                  </a:cubicBezTo>
                  <a:cubicBezTo>
                    <a:pt x="11" y="12"/>
                    <a:pt x="11" y="13"/>
                    <a:pt x="11" y="14"/>
                  </a:cubicBezTo>
                  <a:cubicBezTo>
                    <a:pt x="11" y="15"/>
                    <a:pt x="11" y="16"/>
                    <a:pt x="10" y="16"/>
                  </a:cubicBezTo>
                  <a:cubicBezTo>
                    <a:pt x="10" y="16"/>
                    <a:pt x="10" y="14"/>
                    <a:pt x="9" y="13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4077" y="1093"/>
              <a:ext cx="663" cy="989"/>
            </a:xfrm>
            <a:custGeom>
              <a:avLst/>
              <a:gdLst>
                <a:gd name="T0" fmla="*/ 59 w 136"/>
                <a:gd name="T1" fmla="*/ 16 h 203"/>
                <a:gd name="T2" fmla="*/ 44 w 136"/>
                <a:gd name="T3" fmla="*/ 17 h 203"/>
                <a:gd name="T4" fmla="*/ 45 w 136"/>
                <a:gd name="T5" fmla="*/ 36 h 203"/>
                <a:gd name="T6" fmla="*/ 36 w 136"/>
                <a:gd name="T7" fmla="*/ 51 h 203"/>
                <a:gd name="T8" fmla="*/ 23 w 136"/>
                <a:gd name="T9" fmla="*/ 66 h 203"/>
                <a:gd name="T10" fmla="*/ 21 w 136"/>
                <a:gd name="T11" fmla="*/ 80 h 203"/>
                <a:gd name="T12" fmla="*/ 13 w 136"/>
                <a:gd name="T13" fmla="*/ 87 h 203"/>
                <a:gd name="T14" fmla="*/ 8 w 136"/>
                <a:gd name="T15" fmla="*/ 106 h 203"/>
                <a:gd name="T16" fmla="*/ 7 w 136"/>
                <a:gd name="T17" fmla="*/ 124 h 203"/>
                <a:gd name="T18" fmla="*/ 0 w 136"/>
                <a:gd name="T19" fmla="*/ 143 h 203"/>
                <a:gd name="T20" fmla="*/ 13 w 136"/>
                <a:gd name="T21" fmla="*/ 150 h 203"/>
                <a:gd name="T22" fmla="*/ 24 w 136"/>
                <a:gd name="T23" fmla="*/ 166 h 203"/>
                <a:gd name="T24" fmla="*/ 49 w 136"/>
                <a:gd name="T25" fmla="*/ 176 h 203"/>
                <a:gd name="T26" fmla="*/ 72 w 136"/>
                <a:gd name="T27" fmla="*/ 170 h 203"/>
                <a:gd name="T28" fmla="*/ 83 w 136"/>
                <a:gd name="T29" fmla="*/ 180 h 203"/>
                <a:gd name="T30" fmla="*/ 98 w 136"/>
                <a:gd name="T31" fmla="*/ 197 h 203"/>
                <a:gd name="T32" fmla="*/ 111 w 136"/>
                <a:gd name="T33" fmla="*/ 199 h 203"/>
                <a:gd name="T34" fmla="*/ 128 w 136"/>
                <a:gd name="T35" fmla="*/ 186 h 203"/>
                <a:gd name="T36" fmla="*/ 132 w 136"/>
                <a:gd name="T37" fmla="*/ 171 h 203"/>
                <a:gd name="T38" fmla="*/ 118 w 136"/>
                <a:gd name="T39" fmla="*/ 144 h 203"/>
                <a:gd name="T40" fmla="*/ 111 w 136"/>
                <a:gd name="T41" fmla="*/ 139 h 203"/>
                <a:gd name="T42" fmla="*/ 90 w 136"/>
                <a:gd name="T43" fmla="*/ 120 h 203"/>
                <a:gd name="T44" fmla="*/ 83 w 136"/>
                <a:gd name="T45" fmla="*/ 105 h 203"/>
                <a:gd name="T46" fmla="*/ 85 w 136"/>
                <a:gd name="T47" fmla="*/ 87 h 203"/>
                <a:gd name="T48" fmla="*/ 89 w 136"/>
                <a:gd name="T49" fmla="*/ 69 h 203"/>
                <a:gd name="T50" fmla="*/ 92 w 136"/>
                <a:gd name="T51" fmla="*/ 61 h 203"/>
                <a:gd name="T52" fmla="*/ 96 w 136"/>
                <a:gd name="T53" fmla="*/ 48 h 203"/>
                <a:gd name="T54" fmla="*/ 100 w 136"/>
                <a:gd name="T55" fmla="*/ 37 h 203"/>
                <a:gd name="T56" fmla="*/ 86 w 136"/>
                <a:gd name="T57" fmla="*/ 31 h 203"/>
                <a:gd name="T58" fmla="*/ 77 w 136"/>
                <a:gd name="T59" fmla="*/ 18 h 203"/>
                <a:gd name="T60" fmla="*/ 78 w 136"/>
                <a:gd name="T61" fmla="*/ 6 h 203"/>
                <a:gd name="T62" fmla="*/ 59 w 136"/>
                <a:gd name="T63" fmla="*/ 19 h 203"/>
                <a:gd name="T64" fmla="*/ 72 w 136"/>
                <a:gd name="T65" fmla="*/ 3 h 203"/>
                <a:gd name="T66" fmla="*/ 73 w 136"/>
                <a:gd name="T67" fmla="*/ 12 h 203"/>
                <a:gd name="T68" fmla="*/ 75 w 136"/>
                <a:gd name="T69" fmla="*/ 29 h 203"/>
                <a:gd name="T70" fmla="*/ 90 w 136"/>
                <a:gd name="T71" fmla="*/ 35 h 203"/>
                <a:gd name="T72" fmla="*/ 103 w 136"/>
                <a:gd name="T73" fmla="*/ 43 h 203"/>
                <a:gd name="T74" fmla="*/ 90 w 136"/>
                <a:gd name="T75" fmla="*/ 58 h 203"/>
                <a:gd name="T76" fmla="*/ 84 w 136"/>
                <a:gd name="T77" fmla="*/ 75 h 203"/>
                <a:gd name="T78" fmla="*/ 85 w 136"/>
                <a:gd name="T79" fmla="*/ 99 h 203"/>
                <a:gd name="T80" fmla="*/ 89 w 136"/>
                <a:gd name="T81" fmla="*/ 122 h 203"/>
                <a:gd name="T82" fmla="*/ 109 w 136"/>
                <a:gd name="T83" fmla="*/ 141 h 203"/>
                <a:gd name="T84" fmla="*/ 116 w 136"/>
                <a:gd name="T85" fmla="*/ 144 h 203"/>
                <a:gd name="T86" fmla="*/ 122 w 136"/>
                <a:gd name="T87" fmla="*/ 161 h 203"/>
                <a:gd name="T88" fmla="*/ 125 w 136"/>
                <a:gd name="T89" fmla="*/ 184 h 203"/>
                <a:gd name="T90" fmla="*/ 117 w 136"/>
                <a:gd name="T91" fmla="*/ 193 h 203"/>
                <a:gd name="T92" fmla="*/ 106 w 136"/>
                <a:gd name="T93" fmla="*/ 200 h 203"/>
                <a:gd name="T94" fmla="*/ 89 w 136"/>
                <a:gd name="T95" fmla="*/ 194 h 203"/>
                <a:gd name="T96" fmla="*/ 82 w 136"/>
                <a:gd name="T97" fmla="*/ 176 h 203"/>
                <a:gd name="T98" fmla="*/ 61 w 136"/>
                <a:gd name="T99" fmla="*/ 173 h 203"/>
                <a:gd name="T100" fmla="*/ 36 w 136"/>
                <a:gd name="T101" fmla="*/ 177 h 203"/>
                <a:gd name="T102" fmla="*/ 19 w 136"/>
                <a:gd name="T103" fmla="*/ 158 h 203"/>
                <a:gd name="T104" fmla="*/ 5 w 136"/>
                <a:gd name="T105" fmla="*/ 141 h 203"/>
                <a:gd name="T106" fmla="*/ 8 w 136"/>
                <a:gd name="T107" fmla="*/ 124 h 203"/>
                <a:gd name="T108" fmla="*/ 13 w 136"/>
                <a:gd name="T109" fmla="*/ 100 h 203"/>
                <a:gd name="T110" fmla="*/ 15 w 136"/>
                <a:gd name="T111" fmla="*/ 88 h 203"/>
                <a:gd name="T112" fmla="*/ 23 w 136"/>
                <a:gd name="T113" fmla="*/ 79 h 203"/>
                <a:gd name="T114" fmla="*/ 22 w 136"/>
                <a:gd name="T115" fmla="*/ 68 h 203"/>
                <a:gd name="T116" fmla="*/ 38 w 136"/>
                <a:gd name="T117" fmla="*/ 52 h 203"/>
                <a:gd name="T118" fmla="*/ 47 w 136"/>
                <a:gd name="T119" fmla="*/ 37 h 203"/>
                <a:gd name="T120" fmla="*/ 47 w 136"/>
                <a:gd name="T121" fmla="*/ 28 h 203"/>
                <a:gd name="T122" fmla="*/ 47 w 136"/>
                <a:gd name="T123" fmla="*/ 18 h 203"/>
                <a:gd name="T124" fmla="*/ 110 w 136"/>
                <a:gd name="T125" fmla="*/ 2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" h="203">
                  <a:moveTo>
                    <a:pt x="71" y="1"/>
                  </a:moveTo>
                  <a:cubicBezTo>
                    <a:pt x="69" y="2"/>
                    <a:pt x="68" y="4"/>
                    <a:pt x="68" y="5"/>
                  </a:cubicBezTo>
                  <a:cubicBezTo>
                    <a:pt x="68" y="7"/>
                    <a:pt x="68" y="7"/>
                    <a:pt x="68" y="7"/>
                  </a:cubicBezTo>
                  <a:cubicBezTo>
                    <a:pt x="68" y="11"/>
                    <a:pt x="68" y="14"/>
                    <a:pt x="66" y="14"/>
                  </a:cubicBezTo>
                  <a:cubicBezTo>
                    <a:pt x="63" y="14"/>
                    <a:pt x="61" y="16"/>
                    <a:pt x="59" y="16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57" y="17"/>
                    <a:pt x="52" y="17"/>
                    <a:pt x="50" y="16"/>
                  </a:cubicBezTo>
                  <a:cubicBezTo>
                    <a:pt x="49" y="15"/>
                    <a:pt x="48" y="16"/>
                    <a:pt x="47" y="16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45" y="16"/>
                    <a:pt x="44" y="16"/>
                    <a:pt x="44" y="17"/>
                  </a:cubicBezTo>
                  <a:cubicBezTo>
                    <a:pt x="44" y="19"/>
                    <a:pt x="44" y="21"/>
                    <a:pt x="45" y="22"/>
                  </a:cubicBezTo>
                  <a:cubicBezTo>
                    <a:pt x="46" y="24"/>
                    <a:pt x="46" y="25"/>
                    <a:pt x="45" y="27"/>
                  </a:cubicBezTo>
                  <a:cubicBezTo>
                    <a:pt x="45" y="28"/>
                    <a:pt x="45" y="28"/>
                    <a:pt x="45" y="28"/>
                  </a:cubicBezTo>
                  <a:cubicBezTo>
                    <a:pt x="44" y="30"/>
                    <a:pt x="43" y="32"/>
                    <a:pt x="45" y="34"/>
                  </a:cubicBezTo>
                  <a:cubicBezTo>
                    <a:pt x="46" y="34"/>
                    <a:pt x="46" y="35"/>
                    <a:pt x="45" y="36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3" y="40"/>
                    <a:pt x="41" y="42"/>
                    <a:pt x="39" y="42"/>
                  </a:cubicBezTo>
                  <a:cubicBezTo>
                    <a:pt x="38" y="42"/>
                    <a:pt x="37" y="42"/>
                    <a:pt x="36" y="43"/>
                  </a:cubicBezTo>
                  <a:cubicBezTo>
                    <a:pt x="35" y="44"/>
                    <a:pt x="36" y="46"/>
                    <a:pt x="36" y="47"/>
                  </a:cubicBezTo>
                  <a:cubicBezTo>
                    <a:pt x="37" y="48"/>
                    <a:pt x="38" y="49"/>
                    <a:pt x="36" y="51"/>
                  </a:cubicBezTo>
                  <a:cubicBezTo>
                    <a:pt x="33" y="55"/>
                    <a:pt x="35" y="58"/>
                    <a:pt x="36" y="59"/>
                  </a:cubicBezTo>
                  <a:cubicBezTo>
                    <a:pt x="37" y="60"/>
                    <a:pt x="37" y="63"/>
                    <a:pt x="36" y="63"/>
                  </a:cubicBezTo>
                  <a:cubicBezTo>
                    <a:pt x="36" y="63"/>
                    <a:pt x="33" y="63"/>
                    <a:pt x="31" y="63"/>
                  </a:cubicBezTo>
                  <a:cubicBezTo>
                    <a:pt x="29" y="62"/>
                    <a:pt x="28" y="64"/>
                    <a:pt x="26" y="66"/>
                  </a:cubicBezTo>
                  <a:cubicBezTo>
                    <a:pt x="25" y="67"/>
                    <a:pt x="24" y="66"/>
                    <a:pt x="23" y="66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18" y="67"/>
                    <a:pt x="17" y="69"/>
                    <a:pt x="17" y="71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6" y="74"/>
                    <a:pt x="17" y="76"/>
                    <a:pt x="19" y="77"/>
                  </a:cubicBezTo>
                  <a:cubicBezTo>
                    <a:pt x="20" y="78"/>
                    <a:pt x="20" y="79"/>
                    <a:pt x="21" y="80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21" y="80"/>
                    <a:pt x="20" y="80"/>
                    <a:pt x="18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5" y="80"/>
                    <a:pt x="15" y="82"/>
                    <a:pt x="14" y="84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7"/>
                    <a:pt x="13" y="88"/>
                    <a:pt x="13" y="88"/>
                  </a:cubicBezTo>
                  <a:cubicBezTo>
                    <a:pt x="13" y="89"/>
                    <a:pt x="14" y="90"/>
                    <a:pt x="15" y="91"/>
                  </a:cubicBezTo>
                  <a:cubicBezTo>
                    <a:pt x="15" y="91"/>
                    <a:pt x="16" y="91"/>
                    <a:pt x="16" y="91"/>
                  </a:cubicBezTo>
                  <a:cubicBezTo>
                    <a:pt x="15" y="93"/>
                    <a:pt x="14" y="95"/>
                    <a:pt x="12" y="99"/>
                  </a:cubicBezTo>
                  <a:cubicBezTo>
                    <a:pt x="8" y="106"/>
                    <a:pt x="8" y="106"/>
                    <a:pt x="8" y="106"/>
                  </a:cubicBezTo>
                  <a:cubicBezTo>
                    <a:pt x="6" y="109"/>
                    <a:pt x="5" y="109"/>
                    <a:pt x="5" y="109"/>
                  </a:cubicBezTo>
                  <a:cubicBezTo>
                    <a:pt x="4" y="110"/>
                    <a:pt x="3" y="110"/>
                    <a:pt x="3" y="111"/>
                  </a:cubicBezTo>
                  <a:cubicBezTo>
                    <a:pt x="3" y="112"/>
                    <a:pt x="3" y="113"/>
                    <a:pt x="4" y="114"/>
                  </a:cubicBezTo>
                  <a:cubicBezTo>
                    <a:pt x="4" y="114"/>
                    <a:pt x="5" y="117"/>
                    <a:pt x="5" y="117"/>
                  </a:cubicBezTo>
                  <a:cubicBezTo>
                    <a:pt x="6" y="120"/>
                    <a:pt x="7" y="122"/>
                    <a:pt x="7" y="124"/>
                  </a:cubicBezTo>
                  <a:cubicBezTo>
                    <a:pt x="7" y="125"/>
                    <a:pt x="7" y="125"/>
                    <a:pt x="7" y="126"/>
                  </a:cubicBezTo>
                  <a:cubicBezTo>
                    <a:pt x="6" y="128"/>
                    <a:pt x="6" y="128"/>
                    <a:pt x="5" y="128"/>
                  </a:cubicBezTo>
                  <a:cubicBezTo>
                    <a:pt x="4" y="129"/>
                    <a:pt x="3" y="129"/>
                    <a:pt x="3" y="133"/>
                  </a:cubicBezTo>
                  <a:cubicBezTo>
                    <a:pt x="3" y="138"/>
                    <a:pt x="0" y="142"/>
                    <a:pt x="0" y="142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44"/>
                    <a:pt x="1" y="144"/>
                    <a:pt x="1" y="144"/>
                  </a:cubicBezTo>
                  <a:cubicBezTo>
                    <a:pt x="5" y="143"/>
                    <a:pt x="5" y="143"/>
                    <a:pt x="5" y="143"/>
                  </a:cubicBezTo>
                  <a:cubicBezTo>
                    <a:pt x="6" y="143"/>
                    <a:pt x="6" y="143"/>
                    <a:pt x="8" y="144"/>
                  </a:cubicBezTo>
                  <a:cubicBezTo>
                    <a:pt x="10" y="145"/>
                    <a:pt x="13" y="147"/>
                    <a:pt x="13" y="150"/>
                  </a:cubicBezTo>
                  <a:cubicBezTo>
                    <a:pt x="14" y="151"/>
                    <a:pt x="13" y="153"/>
                    <a:pt x="13" y="154"/>
                  </a:cubicBezTo>
                  <a:cubicBezTo>
                    <a:pt x="12" y="155"/>
                    <a:pt x="11" y="157"/>
                    <a:pt x="13" y="159"/>
                  </a:cubicBezTo>
                  <a:cubicBezTo>
                    <a:pt x="15" y="160"/>
                    <a:pt x="17" y="160"/>
                    <a:pt x="19" y="160"/>
                  </a:cubicBezTo>
                  <a:cubicBezTo>
                    <a:pt x="21" y="160"/>
                    <a:pt x="22" y="160"/>
                    <a:pt x="22" y="161"/>
                  </a:cubicBezTo>
                  <a:cubicBezTo>
                    <a:pt x="23" y="162"/>
                    <a:pt x="24" y="164"/>
                    <a:pt x="24" y="166"/>
                  </a:cubicBezTo>
                  <a:cubicBezTo>
                    <a:pt x="25" y="170"/>
                    <a:pt x="26" y="174"/>
                    <a:pt x="28" y="175"/>
                  </a:cubicBezTo>
                  <a:cubicBezTo>
                    <a:pt x="30" y="176"/>
                    <a:pt x="30" y="176"/>
                    <a:pt x="30" y="176"/>
                  </a:cubicBezTo>
                  <a:cubicBezTo>
                    <a:pt x="31" y="178"/>
                    <a:pt x="32" y="178"/>
                    <a:pt x="36" y="178"/>
                  </a:cubicBezTo>
                  <a:cubicBezTo>
                    <a:pt x="42" y="179"/>
                    <a:pt x="47" y="175"/>
                    <a:pt x="47" y="175"/>
                  </a:cubicBezTo>
                  <a:cubicBezTo>
                    <a:pt x="48" y="175"/>
                    <a:pt x="49" y="176"/>
                    <a:pt x="49" y="176"/>
                  </a:cubicBezTo>
                  <a:cubicBezTo>
                    <a:pt x="51" y="177"/>
                    <a:pt x="51" y="177"/>
                    <a:pt x="51" y="177"/>
                  </a:cubicBezTo>
                  <a:cubicBezTo>
                    <a:pt x="54" y="178"/>
                    <a:pt x="56" y="177"/>
                    <a:pt x="58" y="176"/>
                  </a:cubicBezTo>
                  <a:cubicBezTo>
                    <a:pt x="59" y="175"/>
                    <a:pt x="60" y="175"/>
                    <a:pt x="61" y="175"/>
                  </a:cubicBezTo>
                  <a:cubicBezTo>
                    <a:pt x="63" y="175"/>
                    <a:pt x="65" y="175"/>
                    <a:pt x="66" y="173"/>
                  </a:cubicBezTo>
                  <a:cubicBezTo>
                    <a:pt x="67" y="171"/>
                    <a:pt x="70" y="169"/>
                    <a:pt x="72" y="170"/>
                  </a:cubicBezTo>
                  <a:cubicBezTo>
                    <a:pt x="75" y="171"/>
                    <a:pt x="75" y="171"/>
                    <a:pt x="75" y="171"/>
                  </a:cubicBezTo>
                  <a:cubicBezTo>
                    <a:pt x="77" y="171"/>
                    <a:pt x="78" y="172"/>
                    <a:pt x="79" y="173"/>
                  </a:cubicBezTo>
                  <a:cubicBezTo>
                    <a:pt x="80" y="174"/>
                    <a:pt x="80" y="175"/>
                    <a:pt x="80" y="176"/>
                  </a:cubicBezTo>
                  <a:cubicBezTo>
                    <a:pt x="80" y="177"/>
                    <a:pt x="80" y="179"/>
                    <a:pt x="81" y="180"/>
                  </a:cubicBezTo>
                  <a:cubicBezTo>
                    <a:pt x="81" y="180"/>
                    <a:pt x="83" y="180"/>
                    <a:pt x="83" y="180"/>
                  </a:cubicBezTo>
                  <a:cubicBezTo>
                    <a:pt x="86" y="182"/>
                    <a:pt x="89" y="183"/>
                    <a:pt x="88" y="185"/>
                  </a:cubicBezTo>
                  <a:cubicBezTo>
                    <a:pt x="87" y="189"/>
                    <a:pt x="86" y="194"/>
                    <a:pt x="88" y="195"/>
                  </a:cubicBezTo>
                  <a:cubicBezTo>
                    <a:pt x="88" y="195"/>
                    <a:pt x="89" y="196"/>
                    <a:pt x="89" y="196"/>
                  </a:cubicBezTo>
                  <a:cubicBezTo>
                    <a:pt x="91" y="196"/>
                    <a:pt x="92" y="196"/>
                    <a:pt x="93" y="197"/>
                  </a:cubicBezTo>
                  <a:cubicBezTo>
                    <a:pt x="95" y="200"/>
                    <a:pt x="97" y="198"/>
                    <a:pt x="98" y="197"/>
                  </a:cubicBezTo>
                  <a:cubicBezTo>
                    <a:pt x="99" y="197"/>
                    <a:pt x="103" y="199"/>
                    <a:pt x="104" y="201"/>
                  </a:cubicBezTo>
                  <a:cubicBezTo>
                    <a:pt x="105" y="202"/>
                    <a:pt x="105" y="202"/>
                    <a:pt x="105" y="202"/>
                  </a:cubicBezTo>
                  <a:cubicBezTo>
                    <a:pt x="108" y="203"/>
                    <a:pt x="110" y="200"/>
                    <a:pt x="111" y="200"/>
                  </a:cubicBezTo>
                  <a:cubicBezTo>
                    <a:pt x="111" y="200"/>
                    <a:pt x="111" y="200"/>
                    <a:pt x="111" y="200"/>
                  </a:cubicBezTo>
                  <a:cubicBezTo>
                    <a:pt x="111" y="199"/>
                    <a:pt x="111" y="199"/>
                    <a:pt x="111" y="199"/>
                  </a:cubicBezTo>
                  <a:cubicBezTo>
                    <a:pt x="111" y="199"/>
                    <a:pt x="111" y="198"/>
                    <a:pt x="111" y="197"/>
                  </a:cubicBezTo>
                  <a:cubicBezTo>
                    <a:pt x="112" y="195"/>
                    <a:pt x="112" y="194"/>
                    <a:pt x="113" y="194"/>
                  </a:cubicBezTo>
                  <a:cubicBezTo>
                    <a:pt x="114" y="194"/>
                    <a:pt x="115" y="194"/>
                    <a:pt x="116" y="195"/>
                  </a:cubicBezTo>
                  <a:cubicBezTo>
                    <a:pt x="119" y="197"/>
                    <a:pt x="123" y="196"/>
                    <a:pt x="125" y="194"/>
                  </a:cubicBezTo>
                  <a:cubicBezTo>
                    <a:pt x="127" y="192"/>
                    <a:pt x="128" y="189"/>
                    <a:pt x="128" y="186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7" y="184"/>
                    <a:pt x="127" y="183"/>
                    <a:pt x="130" y="182"/>
                  </a:cubicBezTo>
                  <a:cubicBezTo>
                    <a:pt x="133" y="180"/>
                    <a:pt x="134" y="178"/>
                    <a:pt x="136" y="177"/>
                  </a:cubicBezTo>
                  <a:cubicBezTo>
                    <a:pt x="136" y="176"/>
                    <a:pt x="136" y="176"/>
                    <a:pt x="135" y="175"/>
                  </a:cubicBezTo>
                  <a:cubicBezTo>
                    <a:pt x="132" y="172"/>
                    <a:pt x="132" y="171"/>
                    <a:pt x="132" y="171"/>
                  </a:cubicBezTo>
                  <a:cubicBezTo>
                    <a:pt x="131" y="167"/>
                    <a:pt x="128" y="164"/>
                    <a:pt x="126" y="163"/>
                  </a:cubicBezTo>
                  <a:cubicBezTo>
                    <a:pt x="125" y="163"/>
                    <a:pt x="124" y="162"/>
                    <a:pt x="123" y="160"/>
                  </a:cubicBezTo>
                  <a:cubicBezTo>
                    <a:pt x="123" y="159"/>
                    <a:pt x="123" y="158"/>
                    <a:pt x="123" y="157"/>
                  </a:cubicBezTo>
                  <a:cubicBezTo>
                    <a:pt x="125" y="153"/>
                    <a:pt x="123" y="149"/>
                    <a:pt x="120" y="147"/>
                  </a:cubicBezTo>
                  <a:cubicBezTo>
                    <a:pt x="119" y="146"/>
                    <a:pt x="118" y="145"/>
                    <a:pt x="118" y="144"/>
                  </a:cubicBezTo>
                  <a:cubicBezTo>
                    <a:pt x="117" y="142"/>
                    <a:pt x="116" y="140"/>
                    <a:pt x="114" y="141"/>
                  </a:cubicBezTo>
                  <a:cubicBezTo>
                    <a:pt x="113" y="141"/>
                    <a:pt x="112" y="142"/>
                    <a:pt x="111" y="142"/>
                  </a:cubicBezTo>
                  <a:cubicBezTo>
                    <a:pt x="111" y="143"/>
                    <a:pt x="111" y="143"/>
                    <a:pt x="110" y="143"/>
                  </a:cubicBezTo>
                  <a:cubicBezTo>
                    <a:pt x="110" y="143"/>
                    <a:pt x="111" y="142"/>
                    <a:pt x="111" y="142"/>
                  </a:cubicBezTo>
                  <a:cubicBezTo>
                    <a:pt x="111" y="141"/>
                    <a:pt x="111" y="140"/>
                    <a:pt x="111" y="139"/>
                  </a:cubicBezTo>
                  <a:cubicBezTo>
                    <a:pt x="111" y="137"/>
                    <a:pt x="111" y="136"/>
                    <a:pt x="109" y="134"/>
                  </a:cubicBezTo>
                  <a:cubicBezTo>
                    <a:pt x="109" y="134"/>
                    <a:pt x="109" y="134"/>
                    <a:pt x="109" y="134"/>
                  </a:cubicBezTo>
                  <a:cubicBezTo>
                    <a:pt x="106" y="130"/>
                    <a:pt x="103" y="127"/>
                    <a:pt x="100" y="126"/>
                  </a:cubicBezTo>
                  <a:cubicBezTo>
                    <a:pt x="98" y="126"/>
                    <a:pt x="94" y="123"/>
                    <a:pt x="92" y="122"/>
                  </a:cubicBezTo>
                  <a:cubicBezTo>
                    <a:pt x="90" y="120"/>
                    <a:pt x="90" y="120"/>
                    <a:pt x="90" y="120"/>
                  </a:cubicBezTo>
                  <a:cubicBezTo>
                    <a:pt x="89" y="120"/>
                    <a:pt x="89" y="118"/>
                    <a:pt x="88" y="116"/>
                  </a:cubicBezTo>
                  <a:cubicBezTo>
                    <a:pt x="87" y="113"/>
                    <a:pt x="87" y="113"/>
                    <a:pt x="87" y="113"/>
                  </a:cubicBezTo>
                  <a:cubicBezTo>
                    <a:pt x="86" y="111"/>
                    <a:pt x="85" y="110"/>
                    <a:pt x="85" y="109"/>
                  </a:cubicBezTo>
                  <a:cubicBezTo>
                    <a:pt x="84" y="109"/>
                    <a:pt x="83" y="108"/>
                    <a:pt x="83" y="107"/>
                  </a:cubicBezTo>
                  <a:cubicBezTo>
                    <a:pt x="83" y="106"/>
                    <a:pt x="83" y="106"/>
                    <a:pt x="83" y="105"/>
                  </a:cubicBezTo>
                  <a:cubicBezTo>
                    <a:pt x="84" y="103"/>
                    <a:pt x="85" y="102"/>
                    <a:pt x="86" y="100"/>
                  </a:cubicBezTo>
                  <a:cubicBezTo>
                    <a:pt x="87" y="99"/>
                    <a:pt x="89" y="97"/>
                    <a:pt x="89" y="95"/>
                  </a:cubicBezTo>
                  <a:cubicBezTo>
                    <a:pt x="89" y="95"/>
                    <a:pt x="89" y="95"/>
                    <a:pt x="89" y="94"/>
                  </a:cubicBezTo>
                  <a:cubicBezTo>
                    <a:pt x="88" y="93"/>
                    <a:pt x="88" y="92"/>
                    <a:pt x="87" y="91"/>
                  </a:cubicBezTo>
                  <a:cubicBezTo>
                    <a:pt x="86" y="90"/>
                    <a:pt x="85" y="89"/>
                    <a:pt x="85" y="87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1"/>
                    <a:pt x="85" y="81"/>
                    <a:pt x="85" y="80"/>
                  </a:cubicBezTo>
                  <a:cubicBezTo>
                    <a:pt x="85" y="78"/>
                    <a:pt x="85" y="77"/>
                    <a:pt x="86" y="76"/>
                  </a:cubicBezTo>
                  <a:cubicBezTo>
                    <a:pt x="86" y="76"/>
                    <a:pt x="87" y="75"/>
                    <a:pt x="87" y="75"/>
                  </a:cubicBezTo>
                  <a:cubicBezTo>
                    <a:pt x="88" y="73"/>
                    <a:pt x="89" y="72"/>
                    <a:pt x="89" y="69"/>
                  </a:cubicBezTo>
                  <a:cubicBezTo>
                    <a:pt x="89" y="69"/>
                    <a:pt x="89" y="68"/>
                    <a:pt x="89" y="68"/>
                  </a:cubicBezTo>
                  <a:cubicBezTo>
                    <a:pt x="89" y="68"/>
                    <a:pt x="89" y="68"/>
                    <a:pt x="89" y="68"/>
                  </a:cubicBezTo>
                  <a:cubicBezTo>
                    <a:pt x="89" y="67"/>
                    <a:pt x="89" y="66"/>
                    <a:pt x="90" y="66"/>
                  </a:cubicBezTo>
                  <a:cubicBezTo>
                    <a:pt x="91" y="65"/>
                    <a:pt x="92" y="65"/>
                    <a:pt x="92" y="62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2" y="59"/>
                    <a:pt x="92" y="58"/>
                    <a:pt x="92" y="57"/>
                  </a:cubicBezTo>
                  <a:cubicBezTo>
                    <a:pt x="92" y="56"/>
                    <a:pt x="91" y="55"/>
                    <a:pt x="91" y="54"/>
                  </a:cubicBezTo>
                  <a:cubicBezTo>
                    <a:pt x="91" y="53"/>
                    <a:pt x="92" y="52"/>
                    <a:pt x="92" y="51"/>
                  </a:cubicBezTo>
                  <a:cubicBezTo>
                    <a:pt x="93" y="49"/>
                    <a:pt x="94" y="48"/>
                    <a:pt x="94" y="48"/>
                  </a:cubicBezTo>
                  <a:cubicBezTo>
                    <a:pt x="95" y="47"/>
                    <a:pt x="96" y="48"/>
                    <a:pt x="96" y="48"/>
                  </a:cubicBezTo>
                  <a:cubicBezTo>
                    <a:pt x="99" y="50"/>
                    <a:pt x="102" y="50"/>
                    <a:pt x="106" y="45"/>
                  </a:cubicBezTo>
                  <a:cubicBezTo>
                    <a:pt x="106" y="44"/>
                    <a:pt x="106" y="44"/>
                    <a:pt x="106" y="44"/>
                  </a:cubicBezTo>
                  <a:cubicBezTo>
                    <a:pt x="106" y="42"/>
                    <a:pt x="105" y="41"/>
                    <a:pt x="103" y="41"/>
                  </a:cubicBezTo>
                  <a:cubicBezTo>
                    <a:pt x="102" y="40"/>
                    <a:pt x="102" y="40"/>
                    <a:pt x="101" y="39"/>
                  </a:cubicBezTo>
                  <a:cubicBezTo>
                    <a:pt x="100" y="37"/>
                    <a:pt x="100" y="37"/>
                    <a:pt x="100" y="37"/>
                  </a:cubicBezTo>
                  <a:cubicBezTo>
                    <a:pt x="99" y="36"/>
                    <a:pt x="97" y="36"/>
                    <a:pt x="96" y="36"/>
                  </a:cubicBezTo>
                  <a:cubicBezTo>
                    <a:pt x="94" y="36"/>
                    <a:pt x="94" y="36"/>
                    <a:pt x="93" y="35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1" y="32"/>
                    <a:pt x="91" y="32"/>
                    <a:pt x="87" y="31"/>
                  </a:cubicBezTo>
                  <a:cubicBezTo>
                    <a:pt x="86" y="31"/>
                    <a:pt x="86" y="31"/>
                    <a:pt x="86" y="31"/>
                  </a:cubicBezTo>
                  <a:cubicBezTo>
                    <a:pt x="86" y="31"/>
                    <a:pt x="79" y="29"/>
                    <a:pt x="77" y="28"/>
                  </a:cubicBezTo>
                  <a:cubicBezTo>
                    <a:pt x="77" y="26"/>
                    <a:pt x="78" y="22"/>
                    <a:pt x="78" y="21"/>
                  </a:cubicBezTo>
                  <a:cubicBezTo>
                    <a:pt x="79" y="21"/>
                    <a:pt x="79" y="20"/>
                    <a:pt x="79" y="20"/>
                  </a:cubicBezTo>
                  <a:cubicBezTo>
                    <a:pt x="79" y="20"/>
                    <a:pt x="79" y="20"/>
                    <a:pt x="79" y="19"/>
                  </a:cubicBezTo>
                  <a:cubicBezTo>
                    <a:pt x="79" y="19"/>
                    <a:pt x="78" y="18"/>
                    <a:pt x="77" y="18"/>
                  </a:cubicBezTo>
                  <a:cubicBezTo>
                    <a:pt x="76" y="18"/>
                    <a:pt x="75" y="17"/>
                    <a:pt x="75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75" y="15"/>
                    <a:pt x="75" y="13"/>
                    <a:pt x="75" y="12"/>
                  </a:cubicBezTo>
                  <a:cubicBezTo>
                    <a:pt x="75" y="11"/>
                    <a:pt x="75" y="9"/>
                    <a:pt x="76" y="8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9" y="5"/>
                    <a:pt x="80" y="5"/>
                    <a:pt x="80" y="3"/>
                  </a:cubicBezTo>
                  <a:cubicBezTo>
                    <a:pt x="80" y="3"/>
                    <a:pt x="80" y="3"/>
                    <a:pt x="80" y="3"/>
                  </a:cubicBezTo>
                  <a:cubicBezTo>
                    <a:pt x="80" y="3"/>
                    <a:pt x="79" y="2"/>
                    <a:pt x="78" y="1"/>
                  </a:cubicBezTo>
                  <a:cubicBezTo>
                    <a:pt x="77" y="0"/>
                    <a:pt x="73" y="0"/>
                    <a:pt x="71" y="1"/>
                  </a:cubicBezTo>
                  <a:close/>
                  <a:moveTo>
                    <a:pt x="59" y="19"/>
                  </a:moveTo>
                  <a:cubicBezTo>
                    <a:pt x="60" y="18"/>
                    <a:pt x="60" y="18"/>
                    <a:pt x="60" y="18"/>
                  </a:cubicBezTo>
                  <a:cubicBezTo>
                    <a:pt x="61" y="17"/>
                    <a:pt x="63" y="16"/>
                    <a:pt x="66" y="16"/>
                  </a:cubicBezTo>
                  <a:cubicBezTo>
                    <a:pt x="70" y="16"/>
                    <a:pt x="70" y="11"/>
                    <a:pt x="70" y="7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4"/>
                    <a:pt x="71" y="3"/>
                    <a:pt x="72" y="3"/>
                  </a:cubicBezTo>
                  <a:cubicBezTo>
                    <a:pt x="74" y="2"/>
                    <a:pt x="76" y="2"/>
                    <a:pt x="77" y="3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4"/>
                    <a:pt x="77" y="4"/>
                    <a:pt x="77" y="5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3" y="9"/>
                    <a:pt x="73" y="10"/>
                    <a:pt x="73" y="12"/>
                  </a:cubicBezTo>
                  <a:cubicBezTo>
                    <a:pt x="73" y="13"/>
                    <a:pt x="73" y="15"/>
                    <a:pt x="73" y="16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4" y="19"/>
                    <a:pt x="76" y="20"/>
                    <a:pt x="77" y="20"/>
                  </a:cubicBezTo>
                  <a:cubicBezTo>
                    <a:pt x="77" y="20"/>
                    <a:pt x="77" y="20"/>
                    <a:pt x="77" y="20"/>
                  </a:cubicBezTo>
                  <a:cubicBezTo>
                    <a:pt x="75" y="22"/>
                    <a:pt x="75" y="28"/>
                    <a:pt x="75" y="29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75" y="29"/>
                    <a:pt x="75" y="30"/>
                    <a:pt x="76" y="30"/>
                  </a:cubicBezTo>
                  <a:cubicBezTo>
                    <a:pt x="85" y="32"/>
                    <a:pt x="85" y="32"/>
                    <a:pt x="85" y="32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90" y="34"/>
                    <a:pt x="90" y="34"/>
                    <a:pt x="90" y="35"/>
                  </a:cubicBezTo>
                  <a:cubicBezTo>
                    <a:pt x="91" y="36"/>
                    <a:pt x="91" y="36"/>
                    <a:pt x="91" y="36"/>
                  </a:cubicBezTo>
                  <a:cubicBezTo>
                    <a:pt x="93" y="38"/>
                    <a:pt x="95" y="38"/>
                    <a:pt x="96" y="38"/>
                  </a:cubicBezTo>
                  <a:cubicBezTo>
                    <a:pt x="97" y="38"/>
                    <a:pt x="98" y="38"/>
                    <a:pt x="98" y="39"/>
                  </a:cubicBezTo>
                  <a:cubicBezTo>
                    <a:pt x="98" y="39"/>
                    <a:pt x="100" y="40"/>
                    <a:pt x="100" y="40"/>
                  </a:cubicBezTo>
                  <a:cubicBezTo>
                    <a:pt x="101" y="42"/>
                    <a:pt x="101" y="42"/>
                    <a:pt x="103" y="43"/>
                  </a:cubicBezTo>
                  <a:cubicBezTo>
                    <a:pt x="103" y="43"/>
                    <a:pt x="104" y="43"/>
                    <a:pt x="104" y="44"/>
                  </a:cubicBezTo>
                  <a:cubicBezTo>
                    <a:pt x="102" y="47"/>
                    <a:pt x="99" y="48"/>
                    <a:pt x="98" y="47"/>
                  </a:cubicBezTo>
                  <a:cubicBezTo>
                    <a:pt x="97" y="46"/>
                    <a:pt x="95" y="45"/>
                    <a:pt x="94" y="46"/>
                  </a:cubicBezTo>
                  <a:cubicBezTo>
                    <a:pt x="92" y="46"/>
                    <a:pt x="91" y="48"/>
                    <a:pt x="90" y="51"/>
                  </a:cubicBezTo>
                  <a:cubicBezTo>
                    <a:pt x="89" y="54"/>
                    <a:pt x="90" y="56"/>
                    <a:pt x="90" y="58"/>
                  </a:cubicBezTo>
                  <a:cubicBezTo>
                    <a:pt x="90" y="59"/>
                    <a:pt x="91" y="60"/>
                    <a:pt x="90" y="62"/>
                  </a:cubicBezTo>
                  <a:cubicBezTo>
                    <a:pt x="90" y="64"/>
                    <a:pt x="90" y="64"/>
                    <a:pt x="89" y="64"/>
                  </a:cubicBezTo>
                  <a:cubicBezTo>
                    <a:pt x="88" y="65"/>
                    <a:pt x="87" y="66"/>
                    <a:pt x="87" y="68"/>
                  </a:cubicBezTo>
                  <a:cubicBezTo>
                    <a:pt x="88" y="71"/>
                    <a:pt x="87" y="72"/>
                    <a:pt x="85" y="74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2" y="78"/>
                    <a:pt x="83" y="80"/>
                    <a:pt x="83" y="83"/>
                  </a:cubicBezTo>
                  <a:cubicBezTo>
                    <a:pt x="83" y="87"/>
                    <a:pt x="83" y="87"/>
                    <a:pt x="83" y="87"/>
                  </a:cubicBezTo>
                  <a:cubicBezTo>
                    <a:pt x="84" y="90"/>
                    <a:pt x="85" y="91"/>
                    <a:pt x="86" y="92"/>
                  </a:cubicBezTo>
                  <a:cubicBezTo>
                    <a:pt x="86" y="93"/>
                    <a:pt x="87" y="94"/>
                    <a:pt x="87" y="95"/>
                  </a:cubicBezTo>
                  <a:cubicBezTo>
                    <a:pt x="87" y="96"/>
                    <a:pt x="86" y="97"/>
                    <a:pt x="85" y="99"/>
                  </a:cubicBezTo>
                  <a:cubicBezTo>
                    <a:pt x="84" y="100"/>
                    <a:pt x="82" y="102"/>
                    <a:pt x="82" y="104"/>
                  </a:cubicBezTo>
                  <a:cubicBezTo>
                    <a:pt x="80" y="108"/>
                    <a:pt x="82" y="109"/>
                    <a:pt x="83" y="111"/>
                  </a:cubicBezTo>
                  <a:cubicBezTo>
                    <a:pt x="84" y="112"/>
                    <a:pt x="85" y="112"/>
                    <a:pt x="85" y="113"/>
                  </a:cubicBezTo>
                  <a:cubicBezTo>
                    <a:pt x="87" y="117"/>
                    <a:pt x="87" y="117"/>
                    <a:pt x="87" y="117"/>
                  </a:cubicBezTo>
                  <a:cubicBezTo>
                    <a:pt x="87" y="119"/>
                    <a:pt x="88" y="121"/>
                    <a:pt x="89" y="122"/>
                  </a:cubicBezTo>
                  <a:cubicBezTo>
                    <a:pt x="91" y="123"/>
                    <a:pt x="91" y="123"/>
                    <a:pt x="91" y="123"/>
                  </a:cubicBezTo>
                  <a:cubicBezTo>
                    <a:pt x="94" y="125"/>
                    <a:pt x="98" y="128"/>
                    <a:pt x="100" y="128"/>
                  </a:cubicBezTo>
                  <a:cubicBezTo>
                    <a:pt x="102" y="129"/>
                    <a:pt x="105" y="131"/>
                    <a:pt x="107" y="135"/>
                  </a:cubicBezTo>
                  <a:cubicBezTo>
                    <a:pt x="108" y="135"/>
                    <a:pt x="108" y="135"/>
                    <a:pt x="108" y="135"/>
                  </a:cubicBezTo>
                  <a:cubicBezTo>
                    <a:pt x="110" y="138"/>
                    <a:pt x="109" y="139"/>
                    <a:pt x="109" y="141"/>
                  </a:cubicBezTo>
                  <a:cubicBezTo>
                    <a:pt x="108" y="144"/>
                    <a:pt x="108" y="144"/>
                    <a:pt x="108" y="144"/>
                  </a:cubicBezTo>
                  <a:cubicBezTo>
                    <a:pt x="108" y="145"/>
                    <a:pt x="108" y="145"/>
                    <a:pt x="109" y="145"/>
                  </a:cubicBezTo>
                  <a:cubicBezTo>
                    <a:pt x="110" y="146"/>
                    <a:pt x="111" y="145"/>
                    <a:pt x="112" y="144"/>
                  </a:cubicBezTo>
                  <a:cubicBezTo>
                    <a:pt x="113" y="143"/>
                    <a:pt x="114" y="143"/>
                    <a:pt x="115" y="142"/>
                  </a:cubicBezTo>
                  <a:cubicBezTo>
                    <a:pt x="115" y="142"/>
                    <a:pt x="116" y="144"/>
                    <a:pt x="116" y="144"/>
                  </a:cubicBezTo>
                  <a:cubicBezTo>
                    <a:pt x="117" y="146"/>
                    <a:pt x="117" y="147"/>
                    <a:pt x="119" y="149"/>
                  </a:cubicBezTo>
                  <a:cubicBezTo>
                    <a:pt x="121" y="150"/>
                    <a:pt x="122" y="152"/>
                    <a:pt x="122" y="154"/>
                  </a:cubicBezTo>
                  <a:cubicBezTo>
                    <a:pt x="122" y="155"/>
                    <a:pt x="122" y="156"/>
                    <a:pt x="122" y="156"/>
                  </a:cubicBezTo>
                  <a:cubicBezTo>
                    <a:pt x="121" y="157"/>
                    <a:pt x="121" y="158"/>
                    <a:pt x="121" y="158"/>
                  </a:cubicBezTo>
                  <a:cubicBezTo>
                    <a:pt x="121" y="159"/>
                    <a:pt x="121" y="160"/>
                    <a:pt x="122" y="161"/>
                  </a:cubicBezTo>
                  <a:cubicBezTo>
                    <a:pt x="122" y="163"/>
                    <a:pt x="124" y="164"/>
                    <a:pt x="125" y="165"/>
                  </a:cubicBezTo>
                  <a:cubicBezTo>
                    <a:pt x="126" y="165"/>
                    <a:pt x="129" y="168"/>
                    <a:pt x="130" y="171"/>
                  </a:cubicBezTo>
                  <a:cubicBezTo>
                    <a:pt x="130" y="172"/>
                    <a:pt x="131" y="174"/>
                    <a:pt x="134" y="176"/>
                  </a:cubicBezTo>
                  <a:cubicBezTo>
                    <a:pt x="132" y="178"/>
                    <a:pt x="131" y="179"/>
                    <a:pt x="129" y="180"/>
                  </a:cubicBezTo>
                  <a:cubicBezTo>
                    <a:pt x="126" y="181"/>
                    <a:pt x="125" y="183"/>
                    <a:pt x="125" y="184"/>
                  </a:cubicBezTo>
                  <a:cubicBezTo>
                    <a:pt x="125" y="185"/>
                    <a:pt x="125" y="186"/>
                    <a:pt x="126" y="186"/>
                  </a:cubicBezTo>
                  <a:cubicBezTo>
                    <a:pt x="126" y="187"/>
                    <a:pt x="126" y="187"/>
                    <a:pt x="126" y="187"/>
                  </a:cubicBezTo>
                  <a:cubicBezTo>
                    <a:pt x="126" y="187"/>
                    <a:pt x="126" y="187"/>
                    <a:pt x="126" y="188"/>
                  </a:cubicBezTo>
                  <a:cubicBezTo>
                    <a:pt x="126" y="190"/>
                    <a:pt x="125" y="192"/>
                    <a:pt x="123" y="193"/>
                  </a:cubicBezTo>
                  <a:cubicBezTo>
                    <a:pt x="122" y="194"/>
                    <a:pt x="119" y="195"/>
                    <a:pt x="117" y="193"/>
                  </a:cubicBezTo>
                  <a:cubicBezTo>
                    <a:pt x="115" y="192"/>
                    <a:pt x="114" y="192"/>
                    <a:pt x="113" y="192"/>
                  </a:cubicBezTo>
                  <a:cubicBezTo>
                    <a:pt x="112" y="192"/>
                    <a:pt x="110" y="193"/>
                    <a:pt x="109" y="196"/>
                  </a:cubicBezTo>
                  <a:cubicBezTo>
                    <a:pt x="109" y="197"/>
                    <a:pt x="109" y="198"/>
                    <a:pt x="109" y="199"/>
                  </a:cubicBezTo>
                  <a:cubicBezTo>
                    <a:pt x="109" y="199"/>
                    <a:pt x="109" y="199"/>
                    <a:pt x="109" y="199"/>
                  </a:cubicBezTo>
                  <a:cubicBezTo>
                    <a:pt x="108" y="200"/>
                    <a:pt x="107" y="200"/>
                    <a:pt x="106" y="200"/>
                  </a:cubicBezTo>
                  <a:cubicBezTo>
                    <a:pt x="105" y="200"/>
                    <a:pt x="105" y="200"/>
                    <a:pt x="105" y="200"/>
                  </a:cubicBezTo>
                  <a:cubicBezTo>
                    <a:pt x="104" y="198"/>
                    <a:pt x="99" y="195"/>
                    <a:pt x="98" y="196"/>
                  </a:cubicBezTo>
                  <a:cubicBezTo>
                    <a:pt x="97" y="196"/>
                    <a:pt x="97" y="196"/>
                    <a:pt x="97" y="196"/>
                  </a:cubicBezTo>
                  <a:cubicBezTo>
                    <a:pt x="96" y="197"/>
                    <a:pt x="95" y="197"/>
                    <a:pt x="95" y="196"/>
                  </a:cubicBezTo>
                  <a:cubicBezTo>
                    <a:pt x="93" y="194"/>
                    <a:pt x="91" y="194"/>
                    <a:pt x="89" y="194"/>
                  </a:cubicBezTo>
                  <a:cubicBezTo>
                    <a:pt x="89" y="194"/>
                    <a:pt x="89" y="194"/>
                    <a:pt x="89" y="194"/>
                  </a:cubicBezTo>
                  <a:cubicBezTo>
                    <a:pt x="88" y="193"/>
                    <a:pt x="89" y="190"/>
                    <a:pt x="90" y="186"/>
                  </a:cubicBezTo>
                  <a:cubicBezTo>
                    <a:pt x="91" y="182"/>
                    <a:pt x="86" y="180"/>
                    <a:pt x="84" y="179"/>
                  </a:cubicBezTo>
                  <a:cubicBezTo>
                    <a:pt x="82" y="178"/>
                    <a:pt x="82" y="178"/>
                    <a:pt x="82" y="178"/>
                  </a:cubicBezTo>
                  <a:cubicBezTo>
                    <a:pt x="82" y="178"/>
                    <a:pt x="82" y="177"/>
                    <a:pt x="82" y="176"/>
                  </a:cubicBezTo>
                  <a:cubicBezTo>
                    <a:pt x="82" y="175"/>
                    <a:pt x="82" y="174"/>
                    <a:pt x="81" y="172"/>
                  </a:cubicBezTo>
                  <a:cubicBezTo>
                    <a:pt x="79" y="170"/>
                    <a:pt x="77" y="170"/>
                    <a:pt x="75" y="169"/>
                  </a:cubicBezTo>
                  <a:cubicBezTo>
                    <a:pt x="73" y="169"/>
                    <a:pt x="73" y="169"/>
                    <a:pt x="73" y="169"/>
                  </a:cubicBezTo>
                  <a:cubicBezTo>
                    <a:pt x="70" y="167"/>
                    <a:pt x="67" y="169"/>
                    <a:pt x="65" y="172"/>
                  </a:cubicBezTo>
                  <a:cubicBezTo>
                    <a:pt x="64" y="173"/>
                    <a:pt x="63" y="173"/>
                    <a:pt x="61" y="173"/>
                  </a:cubicBezTo>
                  <a:cubicBezTo>
                    <a:pt x="60" y="173"/>
                    <a:pt x="58" y="173"/>
                    <a:pt x="57" y="174"/>
                  </a:cubicBezTo>
                  <a:cubicBezTo>
                    <a:pt x="55" y="175"/>
                    <a:pt x="54" y="176"/>
                    <a:pt x="52" y="175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49" y="174"/>
                    <a:pt x="48" y="173"/>
                    <a:pt x="46" y="174"/>
                  </a:cubicBezTo>
                  <a:cubicBezTo>
                    <a:pt x="46" y="174"/>
                    <a:pt x="42" y="177"/>
                    <a:pt x="36" y="177"/>
                  </a:cubicBezTo>
                  <a:cubicBezTo>
                    <a:pt x="33" y="177"/>
                    <a:pt x="32" y="176"/>
                    <a:pt x="31" y="175"/>
                  </a:cubicBezTo>
                  <a:cubicBezTo>
                    <a:pt x="29" y="174"/>
                    <a:pt x="29" y="174"/>
                    <a:pt x="29" y="174"/>
                  </a:cubicBezTo>
                  <a:cubicBezTo>
                    <a:pt x="27" y="173"/>
                    <a:pt x="26" y="169"/>
                    <a:pt x="26" y="166"/>
                  </a:cubicBezTo>
                  <a:cubicBezTo>
                    <a:pt x="25" y="164"/>
                    <a:pt x="25" y="162"/>
                    <a:pt x="24" y="160"/>
                  </a:cubicBezTo>
                  <a:cubicBezTo>
                    <a:pt x="23" y="158"/>
                    <a:pt x="20" y="158"/>
                    <a:pt x="19" y="158"/>
                  </a:cubicBezTo>
                  <a:cubicBezTo>
                    <a:pt x="17" y="158"/>
                    <a:pt x="16" y="158"/>
                    <a:pt x="15" y="157"/>
                  </a:cubicBezTo>
                  <a:cubicBezTo>
                    <a:pt x="14" y="156"/>
                    <a:pt x="14" y="156"/>
                    <a:pt x="14" y="154"/>
                  </a:cubicBezTo>
                  <a:cubicBezTo>
                    <a:pt x="15" y="153"/>
                    <a:pt x="16" y="152"/>
                    <a:pt x="15" y="149"/>
                  </a:cubicBezTo>
                  <a:cubicBezTo>
                    <a:pt x="14" y="146"/>
                    <a:pt x="11" y="143"/>
                    <a:pt x="8" y="142"/>
                  </a:cubicBezTo>
                  <a:cubicBezTo>
                    <a:pt x="7" y="141"/>
                    <a:pt x="6" y="141"/>
                    <a:pt x="5" y="141"/>
                  </a:cubicBezTo>
                  <a:cubicBezTo>
                    <a:pt x="5" y="141"/>
                    <a:pt x="4" y="141"/>
                    <a:pt x="3" y="142"/>
                  </a:cubicBezTo>
                  <a:cubicBezTo>
                    <a:pt x="4" y="140"/>
                    <a:pt x="5" y="137"/>
                    <a:pt x="5" y="133"/>
                  </a:cubicBezTo>
                  <a:cubicBezTo>
                    <a:pt x="5" y="130"/>
                    <a:pt x="5" y="130"/>
                    <a:pt x="6" y="130"/>
                  </a:cubicBezTo>
                  <a:cubicBezTo>
                    <a:pt x="7" y="129"/>
                    <a:pt x="8" y="129"/>
                    <a:pt x="8" y="126"/>
                  </a:cubicBezTo>
                  <a:cubicBezTo>
                    <a:pt x="8" y="126"/>
                    <a:pt x="8" y="125"/>
                    <a:pt x="8" y="124"/>
                  </a:cubicBezTo>
                  <a:cubicBezTo>
                    <a:pt x="8" y="122"/>
                    <a:pt x="8" y="119"/>
                    <a:pt x="7" y="117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5" y="112"/>
                    <a:pt x="5" y="111"/>
                  </a:cubicBezTo>
                  <a:cubicBezTo>
                    <a:pt x="6" y="111"/>
                    <a:pt x="8" y="110"/>
                    <a:pt x="10" y="107"/>
                  </a:cubicBezTo>
                  <a:cubicBezTo>
                    <a:pt x="10" y="107"/>
                    <a:pt x="13" y="100"/>
                    <a:pt x="13" y="100"/>
                  </a:cubicBezTo>
                  <a:cubicBezTo>
                    <a:pt x="15" y="96"/>
                    <a:pt x="17" y="93"/>
                    <a:pt x="18" y="92"/>
                  </a:cubicBezTo>
                  <a:cubicBezTo>
                    <a:pt x="18" y="92"/>
                    <a:pt x="18" y="92"/>
                    <a:pt x="18" y="91"/>
                  </a:cubicBezTo>
                  <a:cubicBezTo>
                    <a:pt x="18" y="91"/>
                    <a:pt x="18" y="91"/>
                    <a:pt x="18" y="91"/>
                  </a:cubicBezTo>
                  <a:cubicBezTo>
                    <a:pt x="18" y="90"/>
                    <a:pt x="17" y="90"/>
                    <a:pt x="16" y="89"/>
                  </a:cubicBezTo>
                  <a:cubicBezTo>
                    <a:pt x="15" y="89"/>
                    <a:pt x="15" y="88"/>
                    <a:pt x="15" y="8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6" y="83"/>
                    <a:pt x="17" y="82"/>
                    <a:pt x="17" y="81"/>
                  </a:cubicBezTo>
                  <a:cubicBezTo>
                    <a:pt x="19" y="82"/>
                    <a:pt x="21" y="83"/>
                    <a:pt x="22" y="82"/>
                  </a:cubicBezTo>
                  <a:cubicBezTo>
                    <a:pt x="23" y="81"/>
                    <a:pt x="23" y="80"/>
                    <a:pt x="23" y="79"/>
                  </a:cubicBezTo>
                  <a:cubicBezTo>
                    <a:pt x="22" y="77"/>
                    <a:pt x="21" y="77"/>
                    <a:pt x="20" y="76"/>
                  </a:cubicBezTo>
                  <a:cubicBezTo>
                    <a:pt x="19" y="74"/>
                    <a:pt x="18" y="74"/>
                    <a:pt x="18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69"/>
                    <a:pt x="19" y="68"/>
                    <a:pt x="20" y="68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4" y="68"/>
                    <a:pt x="26" y="69"/>
                    <a:pt x="27" y="67"/>
                  </a:cubicBezTo>
                  <a:cubicBezTo>
                    <a:pt x="29" y="65"/>
                    <a:pt x="30" y="64"/>
                    <a:pt x="31" y="65"/>
                  </a:cubicBezTo>
                  <a:cubicBezTo>
                    <a:pt x="32" y="65"/>
                    <a:pt x="37" y="66"/>
                    <a:pt x="38" y="64"/>
                  </a:cubicBezTo>
                  <a:cubicBezTo>
                    <a:pt x="39" y="63"/>
                    <a:pt x="39" y="59"/>
                    <a:pt x="37" y="57"/>
                  </a:cubicBezTo>
                  <a:cubicBezTo>
                    <a:pt x="36" y="56"/>
                    <a:pt x="36" y="55"/>
                    <a:pt x="38" y="52"/>
                  </a:cubicBezTo>
                  <a:cubicBezTo>
                    <a:pt x="40" y="49"/>
                    <a:pt x="40" y="47"/>
                    <a:pt x="38" y="45"/>
                  </a:cubicBezTo>
                  <a:cubicBezTo>
                    <a:pt x="37" y="45"/>
                    <a:pt x="38" y="44"/>
                    <a:pt x="38" y="44"/>
                  </a:cubicBezTo>
                  <a:cubicBezTo>
                    <a:pt x="38" y="44"/>
                    <a:pt x="38" y="43"/>
                    <a:pt x="39" y="44"/>
                  </a:cubicBezTo>
                  <a:cubicBezTo>
                    <a:pt x="42" y="44"/>
                    <a:pt x="45" y="41"/>
                    <a:pt x="46" y="38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6"/>
                    <a:pt x="47" y="35"/>
                    <a:pt x="47" y="34"/>
                  </a:cubicBezTo>
                  <a:cubicBezTo>
                    <a:pt x="47" y="34"/>
                    <a:pt x="47" y="33"/>
                    <a:pt x="46" y="32"/>
                  </a:cubicBezTo>
                  <a:cubicBezTo>
                    <a:pt x="46" y="32"/>
                    <a:pt x="46" y="31"/>
                    <a:pt x="46" y="31"/>
                  </a:cubicBezTo>
                  <a:cubicBezTo>
                    <a:pt x="46" y="30"/>
                    <a:pt x="46" y="30"/>
                    <a:pt x="46" y="29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7" y="27"/>
                    <a:pt x="48" y="26"/>
                    <a:pt x="48" y="25"/>
                  </a:cubicBezTo>
                  <a:cubicBezTo>
                    <a:pt x="48" y="23"/>
                    <a:pt x="47" y="22"/>
                    <a:pt x="46" y="21"/>
                  </a:cubicBezTo>
                  <a:cubicBezTo>
                    <a:pt x="46" y="20"/>
                    <a:pt x="46" y="20"/>
                    <a:pt x="46" y="19"/>
                  </a:cubicBezTo>
                  <a:cubicBezTo>
                    <a:pt x="46" y="19"/>
                    <a:pt x="46" y="18"/>
                    <a:pt x="46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8" y="17"/>
                    <a:pt x="49" y="17"/>
                    <a:pt x="49" y="18"/>
                  </a:cubicBezTo>
                  <a:cubicBezTo>
                    <a:pt x="51" y="19"/>
                    <a:pt x="57" y="19"/>
                    <a:pt x="59" y="19"/>
                  </a:cubicBezTo>
                  <a:close/>
                  <a:moveTo>
                    <a:pt x="109" y="199"/>
                  </a:moveTo>
                  <a:cubicBezTo>
                    <a:pt x="109" y="199"/>
                    <a:pt x="109" y="199"/>
                    <a:pt x="109" y="199"/>
                  </a:cubicBezTo>
                  <a:cubicBezTo>
                    <a:pt x="109" y="200"/>
                    <a:pt x="109" y="200"/>
                    <a:pt x="110" y="200"/>
                  </a:cubicBezTo>
                  <a:cubicBezTo>
                    <a:pt x="109" y="200"/>
                    <a:pt x="109" y="200"/>
                    <a:pt x="109" y="199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4467" y="1302"/>
              <a:ext cx="702" cy="678"/>
            </a:xfrm>
            <a:custGeom>
              <a:avLst/>
              <a:gdLst>
                <a:gd name="T0" fmla="*/ 10 w 144"/>
                <a:gd name="T1" fmla="*/ 15 h 139"/>
                <a:gd name="T2" fmla="*/ 4 w 144"/>
                <a:gd name="T3" fmla="*/ 32 h 139"/>
                <a:gd name="T4" fmla="*/ 5 w 144"/>
                <a:gd name="T5" fmla="*/ 56 h 139"/>
                <a:gd name="T6" fmla="*/ 9 w 144"/>
                <a:gd name="T7" fmla="*/ 79 h 139"/>
                <a:gd name="T8" fmla="*/ 29 w 144"/>
                <a:gd name="T9" fmla="*/ 98 h 139"/>
                <a:gd name="T10" fmla="*/ 36 w 144"/>
                <a:gd name="T11" fmla="*/ 101 h 139"/>
                <a:gd name="T12" fmla="*/ 50 w 144"/>
                <a:gd name="T13" fmla="*/ 128 h 139"/>
                <a:gd name="T14" fmla="*/ 58 w 144"/>
                <a:gd name="T15" fmla="*/ 131 h 139"/>
                <a:gd name="T16" fmla="*/ 73 w 144"/>
                <a:gd name="T17" fmla="*/ 130 h 139"/>
                <a:gd name="T18" fmla="*/ 96 w 144"/>
                <a:gd name="T19" fmla="*/ 130 h 139"/>
                <a:gd name="T20" fmla="*/ 111 w 144"/>
                <a:gd name="T21" fmla="*/ 134 h 139"/>
                <a:gd name="T22" fmla="*/ 115 w 144"/>
                <a:gd name="T23" fmla="*/ 120 h 139"/>
                <a:gd name="T24" fmla="*/ 121 w 144"/>
                <a:gd name="T25" fmla="*/ 95 h 139"/>
                <a:gd name="T26" fmla="*/ 127 w 144"/>
                <a:gd name="T27" fmla="*/ 70 h 139"/>
                <a:gd name="T28" fmla="*/ 119 w 144"/>
                <a:gd name="T29" fmla="*/ 58 h 139"/>
                <a:gd name="T30" fmla="*/ 111 w 144"/>
                <a:gd name="T31" fmla="*/ 54 h 139"/>
                <a:gd name="T32" fmla="*/ 114 w 144"/>
                <a:gd name="T33" fmla="*/ 40 h 139"/>
                <a:gd name="T34" fmla="*/ 135 w 144"/>
                <a:gd name="T35" fmla="*/ 49 h 139"/>
                <a:gd name="T36" fmla="*/ 144 w 144"/>
                <a:gd name="T37" fmla="*/ 38 h 139"/>
                <a:gd name="T38" fmla="*/ 131 w 144"/>
                <a:gd name="T39" fmla="*/ 30 h 139"/>
                <a:gd name="T40" fmla="*/ 110 w 144"/>
                <a:gd name="T41" fmla="*/ 33 h 139"/>
                <a:gd name="T42" fmla="*/ 92 w 144"/>
                <a:gd name="T43" fmla="*/ 28 h 139"/>
                <a:gd name="T44" fmla="*/ 76 w 144"/>
                <a:gd name="T45" fmla="*/ 8 h 139"/>
                <a:gd name="T46" fmla="*/ 57 w 144"/>
                <a:gd name="T47" fmla="*/ 10 h 139"/>
                <a:gd name="T48" fmla="*/ 40 w 144"/>
                <a:gd name="T49" fmla="*/ 4 h 139"/>
                <a:gd name="T50" fmla="*/ 26 w 144"/>
                <a:gd name="T51" fmla="*/ 0 h 139"/>
                <a:gd name="T52" fmla="*/ 41 w 144"/>
                <a:gd name="T53" fmla="*/ 6 h 139"/>
                <a:gd name="T54" fmla="*/ 57 w 144"/>
                <a:gd name="T55" fmla="*/ 12 h 139"/>
                <a:gd name="T56" fmla="*/ 76 w 144"/>
                <a:gd name="T57" fmla="*/ 10 h 139"/>
                <a:gd name="T58" fmla="*/ 90 w 144"/>
                <a:gd name="T59" fmla="*/ 28 h 139"/>
                <a:gd name="T60" fmla="*/ 108 w 144"/>
                <a:gd name="T61" fmla="*/ 33 h 139"/>
                <a:gd name="T62" fmla="*/ 124 w 144"/>
                <a:gd name="T63" fmla="*/ 33 h 139"/>
                <a:gd name="T64" fmla="*/ 142 w 144"/>
                <a:gd name="T65" fmla="*/ 39 h 139"/>
                <a:gd name="T66" fmla="*/ 130 w 144"/>
                <a:gd name="T67" fmla="*/ 47 h 139"/>
                <a:gd name="T68" fmla="*/ 110 w 144"/>
                <a:gd name="T69" fmla="*/ 45 h 139"/>
                <a:gd name="T70" fmla="*/ 114 w 144"/>
                <a:gd name="T71" fmla="*/ 63 h 139"/>
                <a:gd name="T72" fmla="*/ 124 w 144"/>
                <a:gd name="T73" fmla="*/ 66 h 139"/>
                <a:gd name="T74" fmla="*/ 119 w 144"/>
                <a:gd name="T75" fmla="*/ 83 h 139"/>
                <a:gd name="T76" fmla="*/ 121 w 144"/>
                <a:gd name="T77" fmla="*/ 99 h 139"/>
                <a:gd name="T78" fmla="*/ 112 w 144"/>
                <a:gd name="T79" fmla="*/ 122 h 139"/>
                <a:gd name="T80" fmla="*/ 109 w 144"/>
                <a:gd name="T81" fmla="*/ 134 h 139"/>
                <a:gd name="T82" fmla="*/ 93 w 144"/>
                <a:gd name="T83" fmla="*/ 129 h 139"/>
                <a:gd name="T84" fmla="*/ 72 w 144"/>
                <a:gd name="T85" fmla="*/ 126 h 139"/>
                <a:gd name="T86" fmla="*/ 55 w 144"/>
                <a:gd name="T87" fmla="*/ 132 h 139"/>
                <a:gd name="T88" fmla="*/ 43 w 144"/>
                <a:gd name="T89" fmla="*/ 114 h 139"/>
                <a:gd name="T90" fmla="*/ 31 w 144"/>
                <a:gd name="T91" fmla="*/ 99 h 139"/>
                <a:gd name="T92" fmla="*/ 29 w 144"/>
                <a:gd name="T93" fmla="*/ 91 h 139"/>
                <a:gd name="T94" fmla="*/ 7 w 144"/>
                <a:gd name="T95" fmla="*/ 70 h 139"/>
                <a:gd name="T96" fmla="*/ 9 w 144"/>
                <a:gd name="T97" fmla="*/ 52 h 139"/>
                <a:gd name="T98" fmla="*/ 5 w 144"/>
                <a:gd name="T99" fmla="*/ 37 h 139"/>
                <a:gd name="T100" fmla="*/ 9 w 144"/>
                <a:gd name="T101" fmla="*/ 25 h 139"/>
                <a:gd name="T102" fmla="*/ 11 w 144"/>
                <a:gd name="T103" fmla="*/ 1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4" h="139">
                  <a:moveTo>
                    <a:pt x="25" y="1"/>
                  </a:moveTo>
                  <a:cubicBezTo>
                    <a:pt x="22" y="4"/>
                    <a:pt x="20" y="5"/>
                    <a:pt x="18" y="4"/>
                  </a:cubicBezTo>
                  <a:cubicBezTo>
                    <a:pt x="17" y="3"/>
                    <a:pt x="15" y="2"/>
                    <a:pt x="14" y="3"/>
                  </a:cubicBezTo>
                  <a:cubicBezTo>
                    <a:pt x="12" y="3"/>
                    <a:pt x="11" y="5"/>
                    <a:pt x="10" y="8"/>
                  </a:cubicBezTo>
                  <a:cubicBezTo>
                    <a:pt x="9" y="11"/>
                    <a:pt x="10" y="13"/>
                    <a:pt x="10" y="15"/>
                  </a:cubicBezTo>
                  <a:cubicBezTo>
                    <a:pt x="10" y="16"/>
                    <a:pt x="11" y="17"/>
                    <a:pt x="10" y="19"/>
                  </a:cubicBezTo>
                  <a:cubicBezTo>
                    <a:pt x="10" y="21"/>
                    <a:pt x="10" y="21"/>
                    <a:pt x="9" y="21"/>
                  </a:cubicBezTo>
                  <a:cubicBezTo>
                    <a:pt x="8" y="22"/>
                    <a:pt x="7" y="23"/>
                    <a:pt x="7" y="25"/>
                  </a:cubicBezTo>
                  <a:cubicBezTo>
                    <a:pt x="8" y="28"/>
                    <a:pt x="7" y="29"/>
                    <a:pt x="5" y="31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2" y="35"/>
                    <a:pt x="3" y="37"/>
                    <a:pt x="3" y="40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4" y="47"/>
                    <a:pt x="5" y="48"/>
                    <a:pt x="6" y="49"/>
                  </a:cubicBezTo>
                  <a:cubicBezTo>
                    <a:pt x="6" y="50"/>
                    <a:pt x="7" y="51"/>
                    <a:pt x="7" y="52"/>
                  </a:cubicBezTo>
                  <a:cubicBezTo>
                    <a:pt x="7" y="53"/>
                    <a:pt x="6" y="54"/>
                    <a:pt x="5" y="56"/>
                  </a:cubicBezTo>
                  <a:cubicBezTo>
                    <a:pt x="4" y="57"/>
                    <a:pt x="2" y="59"/>
                    <a:pt x="2" y="61"/>
                  </a:cubicBezTo>
                  <a:cubicBezTo>
                    <a:pt x="0" y="65"/>
                    <a:pt x="2" y="66"/>
                    <a:pt x="3" y="68"/>
                  </a:cubicBezTo>
                  <a:cubicBezTo>
                    <a:pt x="4" y="69"/>
                    <a:pt x="5" y="69"/>
                    <a:pt x="5" y="70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7" y="76"/>
                    <a:pt x="8" y="78"/>
                    <a:pt x="9" y="79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4" y="82"/>
                    <a:pt x="18" y="85"/>
                    <a:pt x="20" y="85"/>
                  </a:cubicBezTo>
                  <a:cubicBezTo>
                    <a:pt x="22" y="86"/>
                    <a:pt x="25" y="88"/>
                    <a:pt x="27" y="92"/>
                  </a:cubicBezTo>
                  <a:cubicBezTo>
                    <a:pt x="28" y="92"/>
                    <a:pt x="28" y="92"/>
                    <a:pt x="28" y="92"/>
                  </a:cubicBezTo>
                  <a:cubicBezTo>
                    <a:pt x="30" y="95"/>
                    <a:pt x="29" y="96"/>
                    <a:pt x="29" y="98"/>
                  </a:cubicBezTo>
                  <a:cubicBezTo>
                    <a:pt x="28" y="101"/>
                    <a:pt x="28" y="101"/>
                    <a:pt x="28" y="101"/>
                  </a:cubicBezTo>
                  <a:cubicBezTo>
                    <a:pt x="28" y="102"/>
                    <a:pt x="28" y="102"/>
                    <a:pt x="29" y="102"/>
                  </a:cubicBezTo>
                  <a:cubicBezTo>
                    <a:pt x="30" y="103"/>
                    <a:pt x="31" y="102"/>
                    <a:pt x="32" y="101"/>
                  </a:cubicBezTo>
                  <a:cubicBezTo>
                    <a:pt x="33" y="100"/>
                    <a:pt x="34" y="100"/>
                    <a:pt x="35" y="99"/>
                  </a:cubicBezTo>
                  <a:cubicBezTo>
                    <a:pt x="35" y="99"/>
                    <a:pt x="36" y="101"/>
                    <a:pt x="36" y="101"/>
                  </a:cubicBezTo>
                  <a:cubicBezTo>
                    <a:pt x="37" y="103"/>
                    <a:pt x="37" y="104"/>
                    <a:pt x="39" y="106"/>
                  </a:cubicBezTo>
                  <a:cubicBezTo>
                    <a:pt x="41" y="107"/>
                    <a:pt x="43" y="110"/>
                    <a:pt x="42" y="113"/>
                  </a:cubicBezTo>
                  <a:cubicBezTo>
                    <a:pt x="41" y="115"/>
                    <a:pt x="41" y="116"/>
                    <a:pt x="42" y="118"/>
                  </a:cubicBezTo>
                  <a:cubicBezTo>
                    <a:pt x="42" y="120"/>
                    <a:pt x="44" y="121"/>
                    <a:pt x="45" y="122"/>
                  </a:cubicBezTo>
                  <a:cubicBezTo>
                    <a:pt x="46" y="122"/>
                    <a:pt x="49" y="125"/>
                    <a:pt x="50" y="128"/>
                  </a:cubicBezTo>
                  <a:cubicBezTo>
                    <a:pt x="50" y="129"/>
                    <a:pt x="52" y="131"/>
                    <a:pt x="54" y="134"/>
                  </a:cubicBezTo>
                  <a:cubicBezTo>
                    <a:pt x="54" y="134"/>
                    <a:pt x="55" y="134"/>
                    <a:pt x="55" y="134"/>
                  </a:cubicBezTo>
                  <a:cubicBezTo>
                    <a:pt x="55" y="134"/>
                    <a:pt x="55" y="134"/>
                    <a:pt x="56" y="134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8" y="131"/>
                    <a:pt x="58" y="131"/>
                    <a:pt x="58" y="131"/>
                  </a:cubicBezTo>
                  <a:cubicBezTo>
                    <a:pt x="59" y="130"/>
                    <a:pt x="60" y="129"/>
                    <a:pt x="61" y="129"/>
                  </a:cubicBezTo>
                  <a:cubicBezTo>
                    <a:pt x="62" y="129"/>
                    <a:pt x="64" y="128"/>
                    <a:pt x="65" y="127"/>
                  </a:cubicBezTo>
                  <a:cubicBezTo>
                    <a:pt x="67" y="125"/>
                    <a:pt x="68" y="125"/>
                    <a:pt x="68" y="125"/>
                  </a:cubicBezTo>
                  <a:cubicBezTo>
                    <a:pt x="69" y="125"/>
                    <a:pt x="70" y="126"/>
                    <a:pt x="70" y="127"/>
                  </a:cubicBezTo>
                  <a:cubicBezTo>
                    <a:pt x="70" y="128"/>
                    <a:pt x="71" y="130"/>
                    <a:pt x="73" y="130"/>
                  </a:cubicBezTo>
                  <a:cubicBezTo>
                    <a:pt x="76" y="131"/>
                    <a:pt x="79" y="130"/>
                    <a:pt x="80" y="130"/>
                  </a:cubicBezTo>
                  <a:cubicBezTo>
                    <a:pt x="82" y="129"/>
                    <a:pt x="84" y="129"/>
                    <a:pt x="86" y="131"/>
                  </a:cubicBezTo>
                  <a:cubicBezTo>
                    <a:pt x="87" y="132"/>
                    <a:pt x="88" y="133"/>
                    <a:pt x="89" y="133"/>
                  </a:cubicBezTo>
                  <a:cubicBezTo>
                    <a:pt x="91" y="133"/>
                    <a:pt x="93" y="132"/>
                    <a:pt x="95" y="131"/>
                  </a:cubicBezTo>
                  <a:cubicBezTo>
                    <a:pt x="96" y="130"/>
                    <a:pt x="96" y="130"/>
                    <a:pt x="96" y="130"/>
                  </a:cubicBezTo>
                  <a:cubicBezTo>
                    <a:pt x="97" y="130"/>
                    <a:pt x="99" y="132"/>
                    <a:pt x="100" y="133"/>
                  </a:cubicBezTo>
                  <a:cubicBezTo>
                    <a:pt x="101" y="135"/>
                    <a:pt x="103" y="137"/>
                    <a:pt x="104" y="138"/>
                  </a:cubicBezTo>
                  <a:cubicBezTo>
                    <a:pt x="104" y="138"/>
                    <a:pt x="105" y="139"/>
                    <a:pt x="105" y="139"/>
                  </a:cubicBezTo>
                  <a:cubicBezTo>
                    <a:pt x="105" y="139"/>
                    <a:pt x="107" y="139"/>
                    <a:pt x="109" y="138"/>
                  </a:cubicBezTo>
                  <a:cubicBezTo>
                    <a:pt x="110" y="137"/>
                    <a:pt x="111" y="136"/>
                    <a:pt x="111" y="134"/>
                  </a:cubicBezTo>
                  <a:cubicBezTo>
                    <a:pt x="111" y="130"/>
                    <a:pt x="111" y="130"/>
                    <a:pt x="111" y="130"/>
                  </a:cubicBezTo>
                  <a:cubicBezTo>
                    <a:pt x="111" y="127"/>
                    <a:pt x="111" y="127"/>
                    <a:pt x="112" y="127"/>
                  </a:cubicBezTo>
                  <a:cubicBezTo>
                    <a:pt x="114" y="126"/>
                    <a:pt x="114" y="126"/>
                    <a:pt x="114" y="126"/>
                  </a:cubicBezTo>
                  <a:cubicBezTo>
                    <a:pt x="115" y="124"/>
                    <a:pt x="115" y="124"/>
                    <a:pt x="115" y="124"/>
                  </a:cubicBezTo>
                  <a:cubicBezTo>
                    <a:pt x="114" y="123"/>
                    <a:pt x="114" y="122"/>
                    <a:pt x="115" y="120"/>
                  </a:cubicBezTo>
                  <a:cubicBezTo>
                    <a:pt x="117" y="117"/>
                    <a:pt x="117" y="117"/>
                    <a:pt x="117" y="117"/>
                  </a:cubicBezTo>
                  <a:cubicBezTo>
                    <a:pt x="118" y="116"/>
                    <a:pt x="118" y="115"/>
                    <a:pt x="118" y="112"/>
                  </a:cubicBezTo>
                  <a:cubicBezTo>
                    <a:pt x="119" y="108"/>
                    <a:pt x="119" y="108"/>
                    <a:pt x="121" y="104"/>
                  </a:cubicBezTo>
                  <a:cubicBezTo>
                    <a:pt x="123" y="102"/>
                    <a:pt x="123" y="99"/>
                    <a:pt x="123" y="97"/>
                  </a:cubicBezTo>
                  <a:cubicBezTo>
                    <a:pt x="123" y="96"/>
                    <a:pt x="122" y="95"/>
                    <a:pt x="121" y="95"/>
                  </a:cubicBezTo>
                  <a:cubicBezTo>
                    <a:pt x="119" y="94"/>
                    <a:pt x="118" y="89"/>
                    <a:pt x="119" y="86"/>
                  </a:cubicBezTo>
                  <a:cubicBezTo>
                    <a:pt x="120" y="85"/>
                    <a:pt x="120" y="85"/>
                    <a:pt x="120" y="84"/>
                  </a:cubicBezTo>
                  <a:cubicBezTo>
                    <a:pt x="121" y="83"/>
                    <a:pt x="122" y="83"/>
                    <a:pt x="123" y="80"/>
                  </a:cubicBezTo>
                  <a:cubicBezTo>
                    <a:pt x="126" y="77"/>
                    <a:pt x="126" y="77"/>
                    <a:pt x="126" y="77"/>
                  </a:cubicBezTo>
                  <a:cubicBezTo>
                    <a:pt x="127" y="75"/>
                    <a:pt x="128" y="74"/>
                    <a:pt x="127" y="70"/>
                  </a:cubicBezTo>
                  <a:cubicBezTo>
                    <a:pt x="127" y="70"/>
                    <a:pt x="126" y="66"/>
                    <a:pt x="126" y="66"/>
                  </a:cubicBezTo>
                  <a:cubicBezTo>
                    <a:pt x="125" y="63"/>
                    <a:pt x="125" y="63"/>
                    <a:pt x="125" y="63"/>
                  </a:cubicBezTo>
                  <a:cubicBezTo>
                    <a:pt x="125" y="61"/>
                    <a:pt x="125" y="61"/>
                    <a:pt x="125" y="61"/>
                  </a:cubicBezTo>
                  <a:cubicBezTo>
                    <a:pt x="124" y="58"/>
                    <a:pt x="124" y="56"/>
                    <a:pt x="122" y="56"/>
                  </a:cubicBezTo>
                  <a:cubicBezTo>
                    <a:pt x="121" y="55"/>
                    <a:pt x="120" y="57"/>
                    <a:pt x="119" y="58"/>
                  </a:cubicBezTo>
                  <a:cubicBezTo>
                    <a:pt x="117" y="60"/>
                    <a:pt x="115" y="61"/>
                    <a:pt x="115" y="61"/>
                  </a:cubicBezTo>
                  <a:cubicBezTo>
                    <a:pt x="115" y="61"/>
                    <a:pt x="115" y="61"/>
                    <a:pt x="115" y="60"/>
                  </a:cubicBezTo>
                  <a:cubicBezTo>
                    <a:pt x="115" y="60"/>
                    <a:pt x="115" y="60"/>
                    <a:pt x="115" y="59"/>
                  </a:cubicBezTo>
                  <a:cubicBezTo>
                    <a:pt x="115" y="59"/>
                    <a:pt x="115" y="58"/>
                    <a:pt x="115" y="58"/>
                  </a:cubicBezTo>
                  <a:cubicBezTo>
                    <a:pt x="115" y="55"/>
                    <a:pt x="113" y="55"/>
                    <a:pt x="111" y="54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109" y="52"/>
                    <a:pt x="108" y="52"/>
                    <a:pt x="108" y="52"/>
                  </a:cubicBezTo>
                  <a:cubicBezTo>
                    <a:pt x="108" y="52"/>
                    <a:pt x="109" y="52"/>
                    <a:pt x="109" y="51"/>
                  </a:cubicBezTo>
                  <a:cubicBezTo>
                    <a:pt x="110" y="50"/>
                    <a:pt x="111" y="49"/>
                    <a:pt x="112" y="46"/>
                  </a:cubicBezTo>
                  <a:cubicBezTo>
                    <a:pt x="112" y="44"/>
                    <a:pt x="113" y="40"/>
                    <a:pt x="114" y="40"/>
                  </a:cubicBezTo>
                  <a:cubicBezTo>
                    <a:pt x="114" y="40"/>
                    <a:pt x="114" y="41"/>
                    <a:pt x="114" y="41"/>
                  </a:cubicBezTo>
                  <a:cubicBezTo>
                    <a:pt x="116" y="44"/>
                    <a:pt x="118" y="47"/>
                    <a:pt x="122" y="48"/>
                  </a:cubicBezTo>
                  <a:cubicBezTo>
                    <a:pt x="124" y="49"/>
                    <a:pt x="124" y="49"/>
                    <a:pt x="124" y="49"/>
                  </a:cubicBezTo>
                  <a:cubicBezTo>
                    <a:pt x="125" y="49"/>
                    <a:pt x="127" y="49"/>
                    <a:pt x="130" y="49"/>
                  </a:cubicBezTo>
                  <a:cubicBezTo>
                    <a:pt x="132" y="49"/>
                    <a:pt x="134" y="49"/>
                    <a:pt x="135" y="49"/>
                  </a:cubicBezTo>
                  <a:cubicBezTo>
                    <a:pt x="136" y="48"/>
                    <a:pt x="136" y="48"/>
                    <a:pt x="136" y="49"/>
                  </a:cubicBezTo>
                  <a:cubicBezTo>
                    <a:pt x="137" y="50"/>
                    <a:pt x="138" y="50"/>
                    <a:pt x="139" y="50"/>
                  </a:cubicBezTo>
                  <a:cubicBezTo>
                    <a:pt x="140" y="49"/>
                    <a:pt x="142" y="48"/>
                    <a:pt x="142" y="44"/>
                  </a:cubicBezTo>
                  <a:cubicBezTo>
                    <a:pt x="142" y="43"/>
                    <a:pt x="143" y="41"/>
                    <a:pt x="144" y="39"/>
                  </a:cubicBezTo>
                  <a:cubicBezTo>
                    <a:pt x="144" y="39"/>
                    <a:pt x="144" y="38"/>
                    <a:pt x="144" y="38"/>
                  </a:cubicBezTo>
                  <a:cubicBezTo>
                    <a:pt x="144" y="38"/>
                    <a:pt x="144" y="37"/>
                    <a:pt x="144" y="37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1" y="37"/>
                    <a:pt x="141" y="37"/>
                    <a:pt x="141" y="37"/>
                  </a:cubicBezTo>
                  <a:cubicBezTo>
                    <a:pt x="139" y="36"/>
                    <a:pt x="134" y="33"/>
                    <a:pt x="133" y="31"/>
                  </a:cubicBezTo>
                  <a:cubicBezTo>
                    <a:pt x="133" y="31"/>
                    <a:pt x="132" y="30"/>
                    <a:pt x="131" y="30"/>
                  </a:cubicBezTo>
                  <a:cubicBezTo>
                    <a:pt x="128" y="29"/>
                    <a:pt x="125" y="30"/>
                    <a:pt x="123" y="31"/>
                  </a:cubicBezTo>
                  <a:cubicBezTo>
                    <a:pt x="121" y="32"/>
                    <a:pt x="118" y="34"/>
                    <a:pt x="116" y="33"/>
                  </a:cubicBezTo>
                  <a:cubicBezTo>
                    <a:pt x="114" y="32"/>
                    <a:pt x="112" y="33"/>
                    <a:pt x="111" y="33"/>
                  </a:cubicBezTo>
                  <a:cubicBezTo>
                    <a:pt x="111" y="33"/>
                    <a:pt x="111" y="33"/>
                    <a:pt x="110" y="33"/>
                  </a:cubicBezTo>
                  <a:cubicBezTo>
                    <a:pt x="110" y="33"/>
                    <a:pt x="110" y="33"/>
                    <a:pt x="110" y="33"/>
                  </a:cubicBezTo>
                  <a:cubicBezTo>
                    <a:pt x="110" y="30"/>
                    <a:pt x="109" y="26"/>
                    <a:pt x="104" y="26"/>
                  </a:cubicBezTo>
                  <a:cubicBezTo>
                    <a:pt x="102" y="26"/>
                    <a:pt x="101" y="28"/>
                    <a:pt x="100" y="29"/>
                  </a:cubicBezTo>
                  <a:cubicBezTo>
                    <a:pt x="100" y="30"/>
                    <a:pt x="99" y="31"/>
                    <a:pt x="99" y="31"/>
                  </a:cubicBezTo>
                  <a:cubicBezTo>
                    <a:pt x="98" y="31"/>
                    <a:pt x="95" y="31"/>
                    <a:pt x="94" y="30"/>
                  </a:cubicBezTo>
                  <a:cubicBezTo>
                    <a:pt x="93" y="30"/>
                    <a:pt x="92" y="29"/>
                    <a:pt x="92" y="28"/>
                  </a:cubicBezTo>
                  <a:cubicBezTo>
                    <a:pt x="92" y="25"/>
                    <a:pt x="91" y="21"/>
                    <a:pt x="89" y="19"/>
                  </a:cubicBezTo>
                  <a:cubicBezTo>
                    <a:pt x="88" y="19"/>
                    <a:pt x="88" y="17"/>
                    <a:pt x="87" y="16"/>
                  </a:cubicBezTo>
                  <a:cubicBezTo>
                    <a:pt x="87" y="14"/>
                    <a:pt x="87" y="14"/>
                    <a:pt x="87" y="14"/>
                  </a:cubicBezTo>
                  <a:cubicBezTo>
                    <a:pt x="86" y="12"/>
                    <a:pt x="82" y="8"/>
                    <a:pt x="79" y="8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4" y="9"/>
                    <a:pt x="72" y="9"/>
                    <a:pt x="72" y="8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69" y="6"/>
                    <a:pt x="67" y="4"/>
                    <a:pt x="65" y="5"/>
                  </a:cubicBezTo>
                  <a:cubicBezTo>
                    <a:pt x="64" y="5"/>
                    <a:pt x="63" y="5"/>
                    <a:pt x="62" y="7"/>
                  </a:cubicBezTo>
                  <a:cubicBezTo>
                    <a:pt x="60" y="9"/>
                    <a:pt x="59" y="10"/>
                    <a:pt x="57" y="10"/>
                  </a:cubicBezTo>
                  <a:cubicBezTo>
                    <a:pt x="56" y="10"/>
                    <a:pt x="55" y="9"/>
                    <a:pt x="54" y="8"/>
                  </a:cubicBezTo>
                  <a:cubicBezTo>
                    <a:pt x="52" y="7"/>
                    <a:pt x="52" y="7"/>
                    <a:pt x="51" y="7"/>
                  </a:cubicBezTo>
                  <a:cubicBezTo>
                    <a:pt x="50" y="8"/>
                    <a:pt x="50" y="8"/>
                    <a:pt x="48" y="7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4" y="4"/>
                    <a:pt x="43" y="3"/>
                    <a:pt x="40" y="4"/>
                  </a:cubicBezTo>
                  <a:cubicBezTo>
                    <a:pt x="39" y="4"/>
                    <a:pt x="38" y="5"/>
                    <a:pt x="36" y="6"/>
                  </a:cubicBezTo>
                  <a:cubicBezTo>
                    <a:pt x="33" y="7"/>
                    <a:pt x="32" y="8"/>
                    <a:pt x="30" y="7"/>
                  </a:cubicBezTo>
                  <a:cubicBezTo>
                    <a:pt x="29" y="5"/>
                    <a:pt x="28" y="4"/>
                    <a:pt x="27" y="2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5" y="0"/>
                    <a:pt x="25" y="1"/>
                  </a:cubicBezTo>
                  <a:close/>
                  <a:moveTo>
                    <a:pt x="25" y="3"/>
                  </a:moveTo>
                  <a:cubicBezTo>
                    <a:pt x="26" y="4"/>
                    <a:pt x="27" y="6"/>
                    <a:pt x="29" y="8"/>
                  </a:cubicBezTo>
                  <a:cubicBezTo>
                    <a:pt x="31" y="11"/>
                    <a:pt x="35" y="9"/>
                    <a:pt x="37" y="7"/>
                  </a:cubicBezTo>
                  <a:cubicBezTo>
                    <a:pt x="38" y="7"/>
                    <a:pt x="40" y="6"/>
                    <a:pt x="41" y="6"/>
                  </a:cubicBezTo>
                  <a:cubicBezTo>
                    <a:pt x="42" y="5"/>
                    <a:pt x="43" y="6"/>
                    <a:pt x="44" y="7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50" y="10"/>
                    <a:pt x="51" y="9"/>
                    <a:pt x="51" y="9"/>
                  </a:cubicBezTo>
                  <a:cubicBezTo>
                    <a:pt x="52" y="9"/>
                    <a:pt x="52" y="9"/>
                    <a:pt x="53" y="10"/>
                  </a:cubicBezTo>
                  <a:cubicBezTo>
                    <a:pt x="54" y="11"/>
                    <a:pt x="56" y="12"/>
                    <a:pt x="57" y="12"/>
                  </a:cubicBezTo>
                  <a:cubicBezTo>
                    <a:pt x="60" y="12"/>
                    <a:pt x="62" y="10"/>
                    <a:pt x="63" y="8"/>
                  </a:cubicBezTo>
                  <a:cubicBezTo>
                    <a:pt x="64" y="7"/>
                    <a:pt x="64" y="7"/>
                    <a:pt x="65" y="6"/>
                  </a:cubicBezTo>
                  <a:cubicBezTo>
                    <a:pt x="67" y="6"/>
                    <a:pt x="68" y="8"/>
                    <a:pt x="69" y="9"/>
                  </a:cubicBezTo>
                  <a:cubicBezTo>
                    <a:pt x="70" y="10"/>
                    <a:pt x="70" y="10"/>
                    <a:pt x="70" y="10"/>
                  </a:cubicBezTo>
                  <a:cubicBezTo>
                    <a:pt x="72" y="11"/>
                    <a:pt x="74" y="10"/>
                    <a:pt x="76" y="10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81" y="10"/>
                    <a:pt x="84" y="13"/>
                    <a:pt x="85" y="15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6" y="18"/>
                    <a:pt x="86" y="20"/>
                    <a:pt x="88" y="21"/>
                  </a:cubicBezTo>
                  <a:cubicBezTo>
                    <a:pt x="90" y="22"/>
                    <a:pt x="90" y="26"/>
                    <a:pt x="90" y="28"/>
                  </a:cubicBezTo>
                  <a:cubicBezTo>
                    <a:pt x="91" y="30"/>
                    <a:pt x="91" y="31"/>
                    <a:pt x="93" y="32"/>
                  </a:cubicBezTo>
                  <a:cubicBezTo>
                    <a:pt x="95" y="33"/>
                    <a:pt x="98" y="34"/>
                    <a:pt x="99" y="33"/>
                  </a:cubicBezTo>
                  <a:cubicBezTo>
                    <a:pt x="101" y="32"/>
                    <a:pt x="101" y="31"/>
                    <a:pt x="102" y="30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7" y="27"/>
                    <a:pt x="108" y="30"/>
                    <a:pt x="108" y="33"/>
                  </a:cubicBezTo>
                  <a:cubicBezTo>
                    <a:pt x="108" y="34"/>
                    <a:pt x="108" y="34"/>
                    <a:pt x="108" y="34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110" y="36"/>
                    <a:pt x="111" y="35"/>
                    <a:pt x="112" y="35"/>
                  </a:cubicBezTo>
                  <a:cubicBezTo>
                    <a:pt x="113" y="34"/>
                    <a:pt x="114" y="34"/>
                    <a:pt x="115" y="34"/>
                  </a:cubicBezTo>
                  <a:cubicBezTo>
                    <a:pt x="119" y="36"/>
                    <a:pt x="123" y="34"/>
                    <a:pt x="124" y="33"/>
                  </a:cubicBezTo>
                  <a:cubicBezTo>
                    <a:pt x="126" y="32"/>
                    <a:pt x="129" y="31"/>
                    <a:pt x="130" y="31"/>
                  </a:cubicBezTo>
                  <a:cubicBezTo>
                    <a:pt x="131" y="32"/>
                    <a:pt x="131" y="32"/>
                    <a:pt x="131" y="32"/>
                  </a:cubicBezTo>
                  <a:cubicBezTo>
                    <a:pt x="133" y="34"/>
                    <a:pt x="136" y="37"/>
                    <a:pt x="140" y="38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9"/>
                    <a:pt x="141" y="39"/>
                    <a:pt x="142" y="39"/>
                  </a:cubicBezTo>
                  <a:cubicBezTo>
                    <a:pt x="141" y="41"/>
                    <a:pt x="140" y="43"/>
                    <a:pt x="140" y="44"/>
                  </a:cubicBezTo>
                  <a:cubicBezTo>
                    <a:pt x="140" y="47"/>
                    <a:pt x="139" y="48"/>
                    <a:pt x="139" y="48"/>
                  </a:cubicBezTo>
                  <a:cubicBezTo>
                    <a:pt x="138" y="48"/>
                    <a:pt x="138" y="48"/>
                    <a:pt x="138" y="47"/>
                  </a:cubicBezTo>
                  <a:cubicBezTo>
                    <a:pt x="137" y="46"/>
                    <a:pt x="136" y="47"/>
                    <a:pt x="134" y="47"/>
                  </a:cubicBezTo>
                  <a:cubicBezTo>
                    <a:pt x="133" y="47"/>
                    <a:pt x="132" y="47"/>
                    <a:pt x="130" y="47"/>
                  </a:cubicBezTo>
                  <a:cubicBezTo>
                    <a:pt x="127" y="47"/>
                    <a:pt x="126" y="47"/>
                    <a:pt x="124" y="47"/>
                  </a:cubicBezTo>
                  <a:cubicBezTo>
                    <a:pt x="122" y="46"/>
                    <a:pt x="122" y="46"/>
                    <a:pt x="122" y="46"/>
                  </a:cubicBezTo>
                  <a:cubicBezTo>
                    <a:pt x="119" y="46"/>
                    <a:pt x="118" y="43"/>
                    <a:pt x="116" y="40"/>
                  </a:cubicBezTo>
                  <a:cubicBezTo>
                    <a:pt x="116" y="39"/>
                    <a:pt x="115" y="38"/>
                    <a:pt x="114" y="38"/>
                  </a:cubicBezTo>
                  <a:cubicBezTo>
                    <a:pt x="112" y="38"/>
                    <a:pt x="111" y="40"/>
                    <a:pt x="110" y="45"/>
                  </a:cubicBezTo>
                  <a:cubicBezTo>
                    <a:pt x="109" y="48"/>
                    <a:pt x="108" y="49"/>
                    <a:pt x="107" y="50"/>
                  </a:cubicBezTo>
                  <a:cubicBezTo>
                    <a:pt x="107" y="51"/>
                    <a:pt x="106" y="52"/>
                    <a:pt x="107" y="54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2" y="56"/>
                    <a:pt x="113" y="57"/>
                    <a:pt x="113" y="59"/>
                  </a:cubicBezTo>
                  <a:cubicBezTo>
                    <a:pt x="112" y="61"/>
                    <a:pt x="113" y="62"/>
                    <a:pt x="114" y="63"/>
                  </a:cubicBezTo>
                  <a:cubicBezTo>
                    <a:pt x="116" y="64"/>
                    <a:pt x="118" y="61"/>
                    <a:pt x="120" y="59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22" y="58"/>
                    <a:pt x="123" y="60"/>
                    <a:pt x="123" y="61"/>
                  </a:cubicBezTo>
                  <a:cubicBezTo>
                    <a:pt x="123" y="63"/>
                    <a:pt x="123" y="63"/>
                    <a:pt x="123" y="63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5" y="71"/>
                    <a:pt x="125" y="71"/>
                    <a:pt x="125" y="71"/>
                  </a:cubicBezTo>
                  <a:cubicBezTo>
                    <a:pt x="125" y="72"/>
                    <a:pt x="125" y="72"/>
                    <a:pt x="125" y="73"/>
                  </a:cubicBezTo>
                  <a:cubicBezTo>
                    <a:pt x="125" y="74"/>
                    <a:pt x="125" y="74"/>
                    <a:pt x="124" y="75"/>
                  </a:cubicBezTo>
                  <a:cubicBezTo>
                    <a:pt x="122" y="79"/>
                    <a:pt x="122" y="79"/>
                    <a:pt x="122" y="79"/>
                  </a:cubicBezTo>
                  <a:cubicBezTo>
                    <a:pt x="120" y="82"/>
                    <a:pt x="120" y="82"/>
                    <a:pt x="119" y="83"/>
                  </a:cubicBezTo>
                  <a:cubicBezTo>
                    <a:pt x="118" y="83"/>
                    <a:pt x="118" y="84"/>
                    <a:pt x="117" y="86"/>
                  </a:cubicBezTo>
                  <a:cubicBezTo>
                    <a:pt x="117" y="87"/>
                    <a:pt x="117" y="88"/>
                    <a:pt x="117" y="89"/>
                  </a:cubicBezTo>
                  <a:cubicBezTo>
                    <a:pt x="117" y="92"/>
                    <a:pt x="118" y="95"/>
                    <a:pt x="120" y="96"/>
                  </a:cubicBezTo>
                  <a:cubicBezTo>
                    <a:pt x="120" y="97"/>
                    <a:pt x="121" y="97"/>
                    <a:pt x="121" y="98"/>
                  </a:cubicBezTo>
                  <a:cubicBezTo>
                    <a:pt x="121" y="98"/>
                    <a:pt x="121" y="98"/>
                    <a:pt x="121" y="99"/>
                  </a:cubicBezTo>
                  <a:cubicBezTo>
                    <a:pt x="121" y="100"/>
                    <a:pt x="120" y="102"/>
                    <a:pt x="119" y="103"/>
                  </a:cubicBezTo>
                  <a:cubicBezTo>
                    <a:pt x="117" y="107"/>
                    <a:pt x="117" y="108"/>
                    <a:pt x="117" y="112"/>
                  </a:cubicBezTo>
                  <a:cubicBezTo>
                    <a:pt x="117" y="114"/>
                    <a:pt x="116" y="115"/>
                    <a:pt x="115" y="116"/>
                  </a:cubicBezTo>
                  <a:cubicBezTo>
                    <a:pt x="113" y="119"/>
                    <a:pt x="113" y="119"/>
                    <a:pt x="113" y="119"/>
                  </a:cubicBezTo>
                  <a:cubicBezTo>
                    <a:pt x="113" y="120"/>
                    <a:pt x="112" y="121"/>
                    <a:pt x="112" y="122"/>
                  </a:cubicBezTo>
                  <a:cubicBezTo>
                    <a:pt x="112" y="123"/>
                    <a:pt x="113" y="123"/>
                    <a:pt x="113" y="124"/>
                  </a:cubicBezTo>
                  <a:cubicBezTo>
                    <a:pt x="113" y="124"/>
                    <a:pt x="113" y="125"/>
                    <a:pt x="113" y="125"/>
                  </a:cubicBezTo>
                  <a:cubicBezTo>
                    <a:pt x="113" y="125"/>
                    <a:pt x="112" y="125"/>
                    <a:pt x="112" y="125"/>
                  </a:cubicBezTo>
                  <a:cubicBezTo>
                    <a:pt x="109" y="125"/>
                    <a:pt x="109" y="128"/>
                    <a:pt x="109" y="130"/>
                  </a:cubicBezTo>
                  <a:cubicBezTo>
                    <a:pt x="109" y="134"/>
                    <a:pt x="109" y="134"/>
                    <a:pt x="109" y="134"/>
                  </a:cubicBezTo>
                  <a:cubicBezTo>
                    <a:pt x="109" y="135"/>
                    <a:pt x="109" y="136"/>
                    <a:pt x="108" y="136"/>
                  </a:cubicBezTo>
                  <a:cubicBezTo>
                    <a:pt x="107" y="137"/>
                    <a:pt x="106" y="137"/>
                    <a:pt x="105" y="137"/>
                  </a:cubicBezTo>
                  <a:cubicBezTo>
                    <a:pt x="104" y="135"/>
                    <a:pt x="103" y="134"/>
                    <a:pt x="101" y="132"/>
                  </a:cubicBezTo>
                  <a:cubicBezTo>
                    <a:pt x="100" y="130"/>
                    <a:pt x="98" y="128"/>
                    <a:pt x="96" y="128"/>
                  </a:cubicBezTo>
                  <a:cubicBezTo>
                    <a:pt x="95" y="128"/>
                    <a:pt x="94" y="128"/>
                    <a:pt x="93" y="129"/>
                  </a:cubicBezTo>
                  <a:cubicBezTo>
                    <a:pt x="92" y="131"/>
                    <a:pt x="91" y="132"/>
                    <a:pt x="89" y="131"/>
                  </a:cubicBezTo>
                  <a:cubicBezTo>
                    <a:pt x="89" y="131"/>
                    <a:pt x="88" y="131"/>
                    <a:pt x="88" y="130"/>
                  </a:cubicBezTo>
                  <a:cubicBezTo>
                    <a:pt x="85" y="127"/>
                    <a:pt x="82" y="127"/>
                    <a:pt x="79" y="128"/>
                  </a:cubicBezTo>
                  <a:cubicBezTo>
                    <a:pt x="78" y="129"/>
                    <a:pt x="76" y="129"/>
                    <a:pt x="74" y="128"/>
                  </a:cubicBezTo>
                  <a:cubicBezTo>
                    <a:pt x="73" y="128"/>
                    <a:pt x="72" y="127"/>
                    <a:pt x="72" y="126"/>
                  </a:cubicBezTo>
                  <a:cubicBezTo>
                    <a:pt x="71" y="124"/>
                    <a:pt x="70" y="123"/>
                    <a:pt x="69" y="123"/>
                  </a:cubicBezTo>
                  <a:cubicBezTo>
                    <a:pt x="67" y="123"/>
                    <a:pt x="65" y="124"/>
                    <a:pt x="64" y="126"/>
                  </a:cubicBezTo>
                  <a:cubicBezTo>
                    <a:pt x="63" y="127"/>
                    <a:pt x="62" y="127"/>
                    <a:pt x="61" y="127"/>
                  </a:cubicBezTo>
                  <a:cubicBezTo>
                    <a:pt x="59" y="128"/>
                    <a:pt x="58" y="128"/>
                    <a:pt x="57" y="129"/>
                  </a:cubicBezTo>
                  <a:cubicBezTo>
                    <a:pt x="57" y="129"/>
                    <a:pt x="55" y="131"/>
                    <a:pt x="55" y="132"/>
                  </a:cubicBezTo>
                  <a:cubicBezTo>
                    <a:pt x="52" y="129"/>
                    <a:pt x="52" y="128"/>
                    <a:pt x="52" y="128"/>
                  </a:cubicBezTo>
                  <a:cubicBezTo>
                    <a:pt x="51" y="124"/>
                    <a:pt x="48" y="121"/>
                    <a:pt x="46" y="120"/>
                  </a:cubicBezTo>
                  <a:cubicBezTo>
                    <a:pt x="45" y="120"/>
                    <a:pt x="44" y="119"/>
                    <a:pt x="43" y="117"/>
                  </a:cubicBezTo>
                  <a:cubicBezTo>
                    <a:pt x="43" y="117"/>
                    <a:pt x="43" y="116"/>
                    <a:pt x="43" y="115"/>
                  </a:cubicBezTo>
                  <a:cubicBezTo>
                    <a:pt x="43" y="115"/>
                    <a:pt x="43" y="115"/>
                    <a:pt x="43" y="114"/>
                  </a:cubicBezTo>
                  <a:cubicBezTo>
                    <a:pt x="44" y="113"/>
                    <a:pt x="44" y="112"/>
                    <a:pt x="44" y="111"/>
                  </a:cubicBezTo>
                  <a:cubicBezTo>
                    <a:pt x="44" y="108"/>
                    <a:pt x="42" y="106"/>
                    <a:pt x="40" y="104"/>
                  </a:cubicBezTo>
                  <a:cubicBezTo>
                    <a:pt x="39" y="103"/>
                    <a:pt x="38" y="102"/>
                    <a:pt x="38" y="101"/>
                  </a:cubicBezTo>
                  <a:cubicBezTo>
                    <a:pt x="37" y="99"/>
                    <a:pt x="36" y="97"/>
                    <a:pt x="34" y="98"/>
                  </a:cubicBezTo>
                  <a:cubicBezTo>
                    <a:pt x="33" y="98"/>
                    <a:pt x="32" y="99"/>
                    <a:pt x="31" y="99"/>
                  </a:cubicBezTo>
                  <a:cubicBezTo>
                    <a:pt x="31" y="100"/>
                    <a:pt x="31" y="100"/>
                    <a:pt x="30" y="100"/>
                  </a:cubicBezTo>
                  <a:cubicBezTo>
                    <a:pt x="30" y="100"/>
                    <a:pt x="31" y="99"/>
                    <a:pt x="31" y="99"/>
                  </a:cubicBezTo>
                  <a:cubicBezTo>
                    <a:pt x="31" y="98"/>
                    <a:pt x="31" y="97"/>
                    <a:pt x="31" y="96"/>
                  </a:cubicBezTo>
                  <a:cubicBezTo>
                    <a:pt x="31" y="94"/>
                    <a:pt x="31" y="93"/>
                    <a:pt x="2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6" y="87"/>
                    <a:pt x="23" y="84"/>
                    <a:pt x="20" y="83"/>
                  </a:cubicBezTo>
                  <a:cubicBezTo>
                    <a:pt x="18" y="83"/>
                    <a:pt x="14" y="80"/>
                    <a:pt x="12" y="79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9" y="77"/>
                    <a:pt x="9" y="75"/>
                    <a:pt x="8" y="73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6" y="68"/>
                    <a:pt x="5" y="67"/>
                    <a:pt x="5" y="66"/>
                  </a:cubicBezTo>
                  <a:cubicBezTo>
                    <a:pt x="4" y="66"/>
                    <a:pt x="3" y="65"/>
                    <a:pt x="3" y="64"/>
                  </a:cubicBezTo>
                  <a:cubicBezTo>
                    <a:pt x="3" y="63"/>
                    <a:pt x="3" y="63"/>
                    <a:pt x="3" y="62"/>
                  </a:cubicBezTo>
                  <a:cubicBezTo>
                    <a:pt x="4" y="60"/>
                    <a:pt x="5" y="59"/>
                    <a:pt x="6" y="57"/>
                  </a:cubicBezTo>
                  <a:cubicBezTo>
                    <a:pt x="7" y="56"/>
                    <a:pt x="9" y="54"/>
                    <a:pt x="9" y="52"/>
                  </a:cubicBezTo>
                  <a:cubicBezTo>
                    <a:pt x="9" y="52"/>
                    <a:pt x="9" y="52"/>
                    <a:pt x="9" y="51"/>
                  </a:cubicBezTo>
                  <a:cubicBezTo>
                    <a:pt x="8" y="50"/>
                    <a:pt x="8" y="49"/>
                    <a:pt x="7" y="48"/>
                  </a:cubicBezTo>
                  <a:cubicBezTo>
                    <a:pt x="6" y="47"/>
                    <a:pt x="5" y="46"/>
                    <a:pt x="5" y="44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38"/>
                    <a:pt x="5" y="38"/>
                    <a:pt x="5" y="37"/>
                  </a:cubicBezTo>
                  <a:cubicBezTo>
                    <a:pt x="5" y="35"/>
                    <a:pt x="5" y="34"/>
                    <a:pt x="6" y="33"/>
                  </a:cubicBezTo>
                  <a:cubicBezTo>
                    <a:pt x="6" y="33"/>
                    <a:pt x="7" y="32"/>
                    <a:pt x="7" y="32"/>
                  </a:cubicBezTo>
                  <a:cubicBezTo>
                    <a:pt x="8" y="30"/>
                    <a:pt x="9" y="29"/>
                    <a:pt x="9" y="26"/>
                  </a:cubicBezTo>
                  <a:cubicBezTo>
                    <a:pt x="9" y="26"/>
                    <a:pt x="9" y="25"/>
                    <a:pt x="9" y="25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9" y="24"/>
                    <a:pt x="9" y="23"/>
                    <a:pt x="10" y="23"/>
                  </a:cubicBezTo>
                  <a:cubicBezTo>
                    <a:pt x="11" y="22"/>
                    <a:pt x="12" y="22"/>
                    <a:pt x="12" y="19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6"/>
                    <a:pt x="12" y="15"/>
                    <a:pt x="12" y="14"/>
                  </a:cubicBezTo>
                  <a:cubicBezTo>
                    <a:pt x="12" y="13"/>
                    <a:pt x="11" y="12"/>
                    <a:pt x="11" y="11"/>
                  </a:cubicBezTo>
                  <a:cubicBezTo>
                    <a:pt x="11" y="10"/>
                    <a:pt x="12" y="9"/>
                    <a:pt x="12" y="8"/>
                  </a:cubicBezTo>
                  <a:cubicBezTo>
                    <a:pt x="13" y="6"/>
                    <a:pt x="14" y="5"/>
                    <a:pt x="14" y="5"/>
                  </a:cubicBezTo>
                  <a:cubicBezTo>
                    <a:pt x="15" y="4"/>
                    <a:pt x="16" y="5"/>
                    <a:pt x="16" y="5"/>
                  </a:cubicBezTo>
                  <a:cubicBezTo>
                    <a:pt x="18" y="7"/>
                    <a:pt x="21" y="7"/>
                    <a:pt x="25" y="3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8"/>
            <p:cNvSpPr>
              <a:spLocks noEditPoints="1"/>
            </p:cNvSpPr>
            <p:nvPr/>
          </p:nvSpPr>
          <p:spPr bwMode="auto">
            <a:xfrm>
              <a:off x="4974" y="1483"/>
              <a:ext cx="336" cy="633"/>
            </a:xfrm>
            <a:custGeom>
              <a:avLst/>
              <a:gdLst>
                <a:gd name="T0" fmla="*/ 41 w 69"/>
                <a:gd name="T1" fmla="*/ 0 h 130"/>
                <a:gd name="T2" fmla="*/ 36 w 69"/>
                <a:gd name="T3" fmla="*/ 7 h 130"/>
                <a:gd name="T4" fmla="*/ 30 w 69"/>
                <a:gd name="T5" fmla="*/ 10 h 130"/>
                <a:gd name="T6" fmla="*/ 18 w 69"/>
                <a:gd name="T7" fmla="*/ 9 h 130"/>
                <a:gd name="T8" fmla="*/ 6 w 69"/>
                <a:gd name="T9" fmla="*/ 8 h 130"/>
                <a:gd name="T10" fmla="*/ 6 w 69"/>
                <a:gd name="T11" fmla="*/ 19 h 130"/>
                <a:gd name="T12" fmla="*/ 16 w 69"/>
                <a:gd name="T13" fmla="*/ 22 h 130"/>
                <a:gd name="T14" fmla="*/ 19 w 69"/>
                <a:gd name="T15" fmla="*/ 26 h 130"/>
                <a:gd name="T16" fmla="*/ 21 w 69"/>
                <a:gd name="T17" fmla="*/ 36 h 130"/>
                <a:gd name="T18" fmla="*/ 15 w 69"/>
                <a:gd name="T19" fmla="*/ 46 h 130"/>
                <a:gd name="T20" fmla="*/ 16 w 69"/>
                <a:gd name="T21" fmla="*/ 59 h 130"/>
                <a:gd name="T22" fmla="*/ 15 w 69"/>
                <a:gd name="T23" fmla="*/ 66 h 130"/>
                <a:gd name="T24" fmla="*/ 9 w 69"/>
                <a:gd name="T25" fmla="*/ 82 h 130"/>
                <a:gd name="T26" fmla="*/ 9 w 69"/>
                <a:gd name="T27" fmla="*/ 88 h 130"/>
                <a:gd name="T28" fmla="*/ 5 w 69"/>
                <a:gd name="T29" fmla="*/ 97 h 130"/>
                <a:gd name="T30" fmla="*/ 0 w 69"/>
                <a:gd name="T31" fmla="*/ 100 h 130"/>
                <a:gd name="T32" fmla="*/ 12 w 69"/>
                <a:gd name="T33" fmla="*/ 111 h 130"/>
                <a:gd name="T34" fmla="*/ 19 w 69"/>
                <a:gd name="T35" fmla="*/ 128 h 130"/>
                <a:gd name="T36" fmla="*/ 25 w 69"/>
                <a:gd name="T37" fmla="*/ 130 h 130"/>
                <a:gd name="T38" fmla="*/ 38 w 69"/>
                <a:gd name="T39" fmla="*/ 122 h 130"/>
                <a:gd name="T40" fmla="*/ 39 w 69"/>
                <a:gd name="T41" fmla="*/ 109 h 130"/>
                <a:gd name="T42" fmla="*/ 40 w 69"/>
                <a:gd name="T43" fmla="*/ 96 h 130"/>
                <a:gd name="T44" fmla="*/ 42 w 69"/>
                <a:gd name="T45" fmla="*/ 81 h 130"/>
                <a:gd name="T46" fmla="*/ 48 w 69"/>
                <a:gd name="T47" fmla="*/ 54 h 130"/>
                <a:gd name="T48" fmla="*/ 49 w 69"/>
                <a:gd name="T49" fmla="*/ 39 h 130"/>
                <a:gd name="T50" fmla="*/ 60 w 69"/>
                <a:gd name="T51" fmla="*/ 21 h 130"/>
                <a:gd name="T52" fmla="*/ 69 w 69"/>
                <a:gd name="T53" fmla="*/ 6 h 130"/>
                <a:gd name="T54" fmla="*/ 47 w 69"/>
                <a:gd name="T55" fmla="*/ 1 h 130"/>
                <a:gd name="T56" fmla="*/ 67 w 69"/>
                <a:gd name="T57" fmla="*/ 7 h 130"/>
                <a:gd name="T58" fmla="*/ 53 w 69"/>
                <a:gd name="T59" fmla="*/ 27 h 130"/>
                <a:gd name="T60" fmla="*/ 47 w 69"/>
                <a:gd name="T61" fmla="*/ 39 h 130"/>
                <a:gd name="T62" fmla="*/ 46 w 69"/>
                <a:gd name="T63" fmla="*/ 52 h 130"/>
                <a:gd name="T64" fmla="*/ 40 w 69"/>
                <a:gd name="T65" fmla="*/ 67 h 130"/>
                <a:gd name="T66" fmla="*/ 42 w 69"/>
                <a:gd name="T67" fmla="*/ 85 h 130"/>
                <a:gd name="T68" fmla="*/ 38 w 69"/>
                <a:gd name="T69" fmla="*/ 96 h 130"/>
                <a:gd name="T70" fmla="*/ 36 w 69"/>
                <a:gd name="T71" fmla="*/ 108 h 130"/>
                <a:gd name="T72" fmla="*/ 38 w 69"/>
                <a:gd name="T73" fmla="*/ 115 h 130"/>
                <a:gd name="T74" fmla="*/ 32 w 69"/>
                <a:gd name="T75" fmla="*/ 127 h 130"/>
                <a:gd name="T76" fmla="*/ 22 w 69"/>
                <a:gd name="T77" fmla="*/ 128 h 130"/>
                <a:gd name="T78" fmla="*/ 18 w 69"/>
                <a:gd name="T79" fmla="*/ 120 h 130"/>
                <a:gd name="T80" fmla="*/ 10 w 69"/>
                <a:gd name="T81" fmla="*/ 104 h 130"/>
                <a:gd name="T82" fmla="*/ 7 w 69"/>
                <a:gd name="T83" fmla="*/ 97 h 130"/>
                <a:gd name="T84" fmla="*/ 8 w 69"/>
                <a:gd name="T85" fmla="*/ 90 h 130"/>
                <a:gd name="T86" fmla="*/ 10 w 69"/>
                <a:gd name="T87" fmla="*/ 85 h 130"/>
                <a:gd name="T88" fmla="*/ 14 w 69"/>
                <a:gd name="T89" fmla="*/ 75 h 130"/>
                <a:gd name="T90" fmla="*/ 19 w 69"/>
                <a:gd name="T91" fmla="*/ 60 h 130"/>
                <a:gd name="T92" fmla="*/ 15 w 69"/>
                <a:gd name="T93" fmla="*/ 49 h 130"/>
                <a:gd name="T94" fmla="*/ 22 w 69"/>
                <a:gd name="T95" fmla="*/ 40 h 130"/>
                <a:gd name="T96" fmla="*/ 22 w 69"/>
                <a:gd name="T97" fmla="*/ 29 h 130"/>
                <a:gd name="T98" fmla="*/ 18 w 69"/>
                <a:gd name="T99" fmla="*/ 19 h 130"/>
                <a:gd name="T100" fmla="*/ 11 w 69"/>
                <a:gd name="T101" fmla="*/ 23 h 130"/>
                <a:gd name="T102" fmla="*/ 7 w 69"/>
                <a:gd name="T103" fmla="*/ 17 h 130"/>
                <a:gd name="T104" fmla="*/ 5 w 69"/>
                <a:gd name="T105" fmla="*/ 14 h 130"/>
                <a:gd name="T106" fmla="*/ 10 w 69"/>
                <a:gd name="T107" fmla="*/ 4 h 130"/>
                <a:gd name="T108" fmla="*/ 26 w 69"/>
                <a:gd name="T109" fmla="*/ 12 h 130"/>
                <a:gd name="T110" fmla="*/ 35 w 69"/>
                <a:gd name="T111" fmla="*/ 13 h 130"/>
                <a:gd name="T112" fmla="*/ 41 w 69"/>
                <a:gd name="T113" fmla="*/ 2 h 130"/>
                <a:gd name="T114" fmla="*/ 68 w 69"/>
                <a:gd name="T115" fmla="*/ 7 h 130"/>
                <a:gd name="T116" fmla="*/ 21 w 69"/>
                <a:gd name="T117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9" h="130">
                  <a:moveTo>
                    <a:pt x="47" y="1"/>
                  </a:moveTo>
                  <a:cubicBezTo>
                    <a:pt x="45" y="1"/>
                    <a:pt x="45" y="1"/>
                    <a:pt x="45" y="1"/>
                  </a:cubicBezTo>
                  <a:cubicBezTo>
                    <a:pt x="44" y="0"/>
                    <a:pt x="43" y="0"/>
                    <a:pt x="4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9" y="0"/>
                    <a:pt x="39" y="1"/>
                    <a:pt x="39" y="1"/>
                  </a:cubicBezTo>
                  <a:cubicBezTo>
                    <a:pt x="37" y="3"/>
                    <a:pt x="36" y="6"/>
                    <a:pt x="36" y="7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4" y="11"/>
                    <a:pt x="34" y="11"/>
                    <a:pt x="34" y="10"/>
                  </a:cubicBezTo>
                  <a:cubicBezTo>
                    <a:pt x="33" y="9"/>
                    <a:pt x="32" y="10"/>
                    <a:pt x="30" y="10"/>
                  </a:cubicBezTo>
                  <a:cubicBezTo>
                    <a:pt x="29" y="10"/>
                    <a:pt x="28" y="10"/>
                    <a:pt x="26" y="10"/>
                  </a:cubicBezTo>
                  <a:cubicBezTo>
                    <a:pt x="23" y="10"/>
                    <a:pt x="22" y="10"/>
                    <a:pt x="20" y="10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5" y="9"/>
                    <a:pt x="14" y="6"/>
                    <a:pt x="12" y="3"/>
                  </a:cubicBezTo>
                  <a:cubicBezTo>
                    <a:pt x="12" y="2"/>
                    <a:pt x="11" y="1"/>
                    <a:pt x="10" y="1"/>
                  </a:cubicBezTo>
                  <a:cubicBezTo>
                    <a:pt x="8" y="1"/>
                    <a:pt x="7" y="3"/>
                    <a:pt x="6" y="8"/>
                  </a:cubicBezTo>
                  <a:cubicBezTo>
                    <a:pt x="5" y="11"/>
                    <a:pt x="4" y="12"/>
                    <a:pt x="3" y="13"/>
                  </a:cubicBezTo>
                  <a:cubicBezTo>
                    <a:pt x="3" y="14"/>
                    <a:pt x="2" y="15"/>
                    <a:pt x="3" y="17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8" y="19"/>
                    <a:pt x="9" y="20"/>
                    <a:pt x="9" y="22"/>
                  </a:cubicBezTo>
                  <a:cubicBezTo>
                    <a:pt x="8" y="24"/>
                    <a:pt x="9" y="25"/>
                    <a:pt x="10" y="26"/>
                  </a:cubicBezTo>
                  <a:cubicBezTo>
                    <a:pt x="12" y="27"/>
                    <a:pt x="14" y="24"/>
                    <a:pt x="16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9" y="23"/>
                    <a:pt x="19" y="24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5"/>
                    <a:pt x="21" y="35"/>
                    <a:pt x="21" y="36"/>
                  </a:cubicBezTo>
                  <a:cubicBezTo>
                    <a:pt x="21" y="37"/>
                    <a:pt x="21" y="37"/>
                    <a:pt x="20" y="38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6" y="45"/>
                    <a:pt x="16" y="45"/>
                    <a:pt x="15" y="46"/>
                  </a:cubicBezTo>
                  <a:cubicBezTo>
                    <a:pt x="14" y="46"/>
                    <a:pt x="14" y="47"/>
                    <a:pt x="13" y="49"/>
                  </a:cubicBezTo>
                  <a:cubicBezTo>
                    <a:pt x="13" y="50"/>
                    <a:pt x="13" y="51"/>
                    <a:pt x="13" y="52"/>
                  </a:cubicBezTo>
                  <a:cubicBezTo>
                    <a:pt x="13" y="55"/>
                    <a:pt x="14" y="58"/>
                    <a:pt x="16" y="59"/>
                  </a:cubicBezTo>
                  <a:cubicBezTo>
                    <a:pt x="16" y="60"/>
                    <a:pt x="17" y="60"/>
                    <a:pt x="17" y="61"/>
                  </a:cubicBezTo>
                  <a:cubicBezTo>
                    <a:pt x="17" y="61"/>
                    <a:pt x="17" y="61"/>
                    <a:pt x="17" y="62"/>
                  </a:cubicBezTo>
                  <a:cubicBezTo>
                    <a:pt x="17" y="63"/>
                    <a:pt x="16" y="65"/>
                    <a:pt x="15" y="66"/>
                  </a:cubicBezTo>
                  <a:cubicBezTo>
                    <a:pt x="13" y="70"/>
                    <a:pt x="13" y="71"/>
                    <a:pt x="13" y="75"/>
                  </a:cubicBezTo>
                  <a:cubicBezTo>
                    <a:pt x="13" y="77"/>
                    <a:pt x="12" y="78"/>
                    <a:pt x="11" y="79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9" y="83"/>
                    <a:pt x="8" y="84"/>
                    <a:pt x="8" y="85"/>
                  </a:cubicBezTo>
                  <a:cubicBezTo>
                    <a:pt x="8" y="86"/>
                    <a:pt x="9" y="86"/>
                    <a:pt x="9" y="87"/>
                  </a:cubicBezTo>
                  <a:cubicBezTo>
                    <a:pt x="9" y="87"/>
                    <a:pt x="9" y="88"/>
                    <a:pt x="9" y="88"/>
                  </a:cubicBezTo>
                  <a:cubicBezTo>
                    <a:pt x="9" y="88"/>
                    <a:pt x="8" y="88"/>
                    <a:pt x="8" y="88"/>
                  </a:cubicBezTo>
                  <a:cubicBezTo>
                    <a:pt x="5" y="88"/>
                    <a:pt x="5" y="91"/>
                    <a:pt x="5" y="93"/>
                  </a:cubicBezTo>
                  <a:cubicBezTo>
                    <a:pt x="5" y="97"/>
                    <a:pt x="5" y="97"/>
                    <a:pt x="5" y="97"/>
                  </a:cubicBezTo>
                  <a:cubicBezTo>
                    <a:pt x="5" y="98"/>
                    <a:pt x="5" y="99"/>
                    <a:pt x="4" y="99"/>
                  </a:cubicBezTo>
                  <a:cubicBezTo>
                    <a:pt x="3" y="100"/>
                    <a:pt x="1" y="100"/>
                    <a:pt x="1" y="100"/>
                  </a:cubicBezTo>
                  <a:cubicBezTo>
                    <a:pt x="1" y="100"/>
                    <a:pt x="0" y="100"/>
                    <a:pt x="0" y="10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1" y="107"/>
                    <a:pt x="12" y="108"/>
                    <a:pt x="12" y="111"/>
                  </a:cubicBezTo>
                  <a:cubicBezTo>
                    <a:pt x="12" y="113"/>
                    <a:pt x="13" y="116"/>
                    <a:pt x="14" y="118"/>
                  </a:cubicBezTo>
                  <a:cubicBezTo>
                    <a:pt x="17" y="121"/>
                    <a:pt x="17" y="121"/>
                    <a:pt x="17" y="121"/>
                  </a:cubicBezTo>
                  <a:cubicBezTo>
                    <a:pt x="19" y="123"/>
                    <a:pt x="20" y="123"/>
                    <a:pt x="19" y="128"/>
                  </a:cubicBezTo>
                  <a:cubicBezTo>
                    <a:pt x="19" y="128"/>
                    <a:pt x="20" y="129"/>
                    <a:pt x="20" y="129"/>
                  </a:cubicBezTo>
                  <a:cubicBezTo>
                    <a:pt x="21" y="129"/>
                    <a:pt x="21" y="130"/>
                    <a:pt x="22" y="130"/>
                  </a:cubicBezTo>
                  <a:cubicBezTo>
                    <a:pt x="25" y="130"/>
                    <a:pt x="25" y="130"/>
                    <a:pt x="25" y="130"/>
                  </a:cubicBezTo>
                  <a:cubicBezTo>
                    <a:pt x="28" y="130"/>
                    <a:pt x="30" y="130"/>
                    <a:pt x="32" y="129"/>
                  </a:cubicBezTo>
                  <a:cubicBezTo>
                    <a:pt x="33" y="128"/>
                    <a:pt x="33" y="128"/>
                    <a:pt x="33" y="128"/>
                  </a:cubicBezTo>
                  <a:cubicBezTo>
                    <a:pt x="35" y="127"/>
                    <a:pt x="37" y="125"/>
                    <a:pt x="38" y="122"/>
                  </a:cubicBezTo>
                  <a:cubicBezTo>
                    <a:pt x="40" y="117"/>
                    <a:pt x="40" y="117"/>
                    <a:pt x="40" y="117"/>
                  </a:cubicBezTo>
                  <a:cubicBezTo>
                    <a:pt x="40" y="115"/>
                    <a:pt x="40" y="115"/>
                    <a:pt x="40" y="115"/>
                  </a:cubicBezTo>
                  <a:cubicBezTo>
                    <a:pt x="41" y="114"/>
                    <a:pt x="41" y="112"/>
                    <a:pt x="39" y="109"/>
                  </a:cubicBezTo>
                  <a:cubicBezTo>
                    <a:pt x="38" y="108"/>
                    <a:pt x="38" y="107"/>
                    <a:pt x="39" y="103"/>
                  </a:cubicBezTo>
                  <a:cubicBezTo>
                    <a:pt x="39" y="100"/>
                    <a:pt x="39" y="100"/>
                    <a:pt x="39" y="100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0" y="94"/>
                    <a:pt x="40" y="92"/>
                    <a:pt x="42" y="89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4" y="84"/>
                    <a:pt x="44" y="84"/>
                    <a:pt x="42" y="81"/>
                  </a:cubicBezTo>
                  <a:cubicBezTo>
                    <a:pt x="39" y="77"/>
                    <a:pt x="40" y="74"/>
                    <a:pt x="42" y="67"/>
                  </a:cubicBezTo>
                  <a:cubicBezTo>
                    <a:pt x="43" y="64"/>
                    <a:pt x="44" y="62"/>
                    <a:pt x="45" y="60"/>
                  </a:cubicBezTo>
                  <a:cubicBezTo>
                    <a:pt x="47" y="58"/>
                    <a:pt x="48" y="56"/>
                    <a:pt x="48" y="54"/>
                  </a:cubicBezTo>
                  <a:cubicBezTo>
                    <a:pt x="48" y="53"/>
                    <a:pt x="48" y="53"/>
                    <a:pt x="48" y="53"/>
                  </a:cubicBezTo>
                  <a:cubicBezTo>
                    <a:pt x="48" y="50"/>
                    <a:pt x="48" y="46"/>
                    <a:pt x="49" y="43"/>
                  </a:cubicBezTo>
                  <a:cubicBezTo>
                    <a:pt x="49" y="42"/>
                    <a:pt x="49" y="40"/>
                    <a:pt x="49" y="39"/>
                  </a:cubicBezTo>
                  <a:cubicBezTo>
                    <a:pt x="49" y="37"/>
                    <a:pt x="48" y="35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7" y="26"/>
                    <a:pt x="59" y="24"/>
                    <a:pt x="60" y="21"/>
                  </a:cubicBezTo>
                  <a:cubicBezTo>
                    <a:pt x="62" y="17"/>
                    <a:pt x="64" y="14"/>
                    <a:pt x="65" y="12"/>
                  </a:cubicBezTo>
                  <a:cubicBezTo>
                    <a:pt x="65" y="12"/>
                    <a:pt x="69" y="7"/>
                    <a:pt x="69" y="7"/>
                  </a:cubicBezTo>
                  <a:cubicBezTo>
                    <a:pt x="69" y="7"/>
                    <a:pt x="69" y="6"/>
                    <a:pt x="69" y="6"/>
                  </a:cubicBezTo>
                  <a:cubicBezTo>
                    <a:pt x="69" y="6"/>
                    <a:pt x="69" y="5"/>
                    <a:pt x="68" y="5"/>
                  </a:cubicBezTo>
                  <a:cubicBezTo>
                    <a:pt x="68" y="5"/>
                    <a:pt x="62" y="5"/>
                    <a:pt x="58" y="2"/>
                  </a:cubicBezTo>
                  <a:cubicBezTo>
                    <a:pt x="54" y="0"/>
                    <a:pt x="49" y="0"/>
                    <a:pt x="47" y="1"/>
                  </a:cubicBezTo>
                  <a:close/>
                  <a:moveTo>
                    <a:pt x="47" y="3"/>
                  </a:moveTo>
                  <a:cubicBezTo>
                    <a:pt x="50" y="2"/>
                    <a:pt x="53" y="2"/>
                    <a:pt x="57" y="4"/>
                  </a:cubicBezTo>
                  <a:cubicBezTo>
                    <a:pt x="60" y="6"/>
                    <a:pt x="64" y="7"/>
                    <a:pt x="67" y="7"/>
                  </a:cubicBezTo>
                  <a:cubicBezTo>
                    <a:pt x="65" y="9"/>
                    <a:pt x="64" y="11"/>
                    <a:pt x="64" y="11"/>
                  </a:cubicBezTo>
                  <a:cubicBezTo>
                    <a:pt x="62" y="13"/>
                    <a:pt x="61" y="17"/>
                    <a:pt x="59" y="21"/>
                  </a:cubicBezTo>
                  <a:cubicBezTo>
                    <a:pt x="58" y="23"/>
                    <a:pt x="56" y="25"/>
                    <a:pt x="53" y="27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7" y="33"/>
                    <a:pt x="47" y="35"/>
                    <a:pt x="47" y="37"/>
                  </a:cubicBezTo>
                  <a:cubicBezTo>
                    <a:pt x="47" y="38"/>
                    <a:pt x="47" y="39"/>
                    <a:pt x="47" y="39"/>
                  </a:cubicBezTo>
                  <a:cubicBezTo>
                    <a:pt x="47" y="40"/>
                    <a:pt x="47" y="40"/>
                    <a:pt x="47" y="41"/>
                  </a:cubicBezTo>
                  <a:cubicBezTo>
                    <a:pt x="47" y="42"/>
                    <a:pt x="47" y="42"/>
                    <a:pt x="47" y="42"/>
                  </a:cubicBezTo>
                  <a:cubicBezTo>
                    <a:pt x="46" y="45"/>
                    <a:pt x="46" y="49"/>
                    <a:pt x="46" y="52"/>
                  </a:cubicBezTo>
                  <a:cubicBezTo>
                    <a:pt x="46" y="53"/>
                    <a:pt x="46" y="54"/>
                    <a:pt x="46" y="54"/>
                  </a:cubicBezTo>
                  <a:cubicBezTo>
                    <a:pt x="46" y="55"/>
                    <a:pt x="45" y="57"/>
                    <a:pt x="44" y="59"/>
                  </a:cubicBezTo>
                  <a:cubicBezTo>
                    <a:pt x="43" y="61"/>
                    <a:pt x="41" y="64"/>
                    <a:pt x="40" y="67"/>
                  </a:cubicBezTo>
                  <a:cubicBezTo>
                    <a:pt x="39" y="70"/>
                    <a:pt x="38" y="73"/>
                    <a:pt x="38" y="76"/>
                  </a:cubicBezTo>
                  <a:cubicBezTo>
                    <a:pt x="38" y="78"/>
                    <a:pt x="39" y="80"/>
                    <a:pt x="40" y="82"/>
                  </a:cubicBezTo>
                  <a:cubicBezTo>
                    <a:pt x="41" y="83"/>
                    <a:pt x="42" y="84"/>
                    <a:pt x="42" y="85"/>
                  </a:cubicBezTo>
                  <a:cubicBezTo>
                    <a:pt x="42" y="85"/>
                    <a:pt x="42" y="85"/>
                    <a:pt x="41" y="86"/>
                  </a:cubicBezTo>
                  <a:cubicBezTo>
                    <a:pt x="40" y="89"/>
                    <a:pt x="40" y="89"/>
                    <a:pt x="40" y="89"/>
                  </a:cubicBezTo>
                  <a:cubicBezTo>
                    <a:pt x="39" y="92"/>
                    <a:pt x="38" y="94"/>
                    <a:pt x="38" y="96"/>
                  </a:cubicBezTo>
                  <a:cubicBezTo>
                    <a:pt x="38" y="100"/>
                    <a:pt x="38" y="100"/>
                    <a:pt x="38" y="100"/>
                  </a:cubicBezTo>
                  <a:cubicBezTo>
                    <a:pt x="37" y="103"/>
                    <a:pt x="37" y="103"/>
                    <a:pt x="37" y="103"/>
                  </a:cubicBezTo>
                  <a:cubicBezTo>
                    <a:pt x="36" y="105"/>
                    <a:pt x="36" y="106"/>
                    <a:pt x="36" y="108"/>
                  </a:cubicBezTo>
                  <a:cubicBezTo>
                    <a:pt x="36" y="109"/>
                    <a:pt x="36" y="110"/>
                    <a:pt x="37" y="111"/>
                  </a:cubicBezTo>
                  <a:cubicBezTo>
                    <a:pt x="38" y="112"/>
                    <a:pt x="39" y="113"/>
                    <a:pt x="39" y="114"/>
                  </a:cubicBezTo>
                  <a:cubicBezTo>
                    <a:pt x="39" y="114"/>
                    <a:pt x="38" y="115"/>
                    <a:pt x="38" y="115"/>
                  </a:cubicBezTo>
                  <a:cubicBezTo>
                    <a:pt x="38" y="115"/>
                    <a:pt x="38" y="116"/>
                    <a:pt x="38" y="116"/>
                  </a:cubicBezTo>
                  <a:cubicBezTo>
                    <a:pt x="37" y="122"/>
                    <a:pt x="37" y="122"/>
                    <a:pt x="37" y="122"/>
                  </a:cubicBezTo>
                  <a:cubicBezTo>
                    <a:pt x="36" y="124"/>
                    <a:pt x="34" y="125"/>
                    <a:pt x="32" y="127"/>
                  </a:cubicBezTo>
                  <a:cubicBezTo>
                    <a:pt x="31" y="128"/>
                    <a:pt x="31" y="128"/>
                    <a:pt x="31" y="128"/>
                  </a:cubicBezTo>
                  <a:cubicBezTo>
                    <a:pt x="30" y="128"/>
                    <a:pt x="27" y="128"/>
                    <a:pt x="25" y="128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2" y="128"/>
                    <a:pt x="21" y="127"/>
                  </a:cubicBezTo>
                  <a:cubicBezTo>
                    <a:pt x="21" y="127"/>
                    <a:pt x="21" y="127"/>
                    <a:pt x="21" y="127"/>
                  </a:cubicBezTo>
                  <a:cubicBezTo>
                    <a:pt x="21" y="123"/>
                    <a:pt x="20" y="121"/>
                    <a:pt x="18" y="120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5" y="115"/>
                    <a:pt x="14" y="113"/>
                    <a:pt x="14" y="111"/>
                  </a:cubicBezTo>
                  <a:cubicBezTo>
                    <a:pt x="14" y="108"/>
                    <a:pt x="13" y="105"/>
                    <a:pt x="10" y="104"/>
                  </a:cubicBezTo>
                  <a:cubicBezTo>
                    <a:pt x="8" y="104"/>
                    <a:pt x="6" y="103"/>
                    <a:pt x="4" y="102"/>
                  </a:cubicBezTo>
                  <a:cubicBezTo>
                    <a:pt x="4" y="101"/>
                    <a:pt x="5" y="101"/>
                    <a:pt x="5" y="101"/>
                  </a:cubicBezTo>
                  <a:cubicBezTo>
                    <a:pt x="6" y="100"/>
                    <a:pt x="7" y="99"/>
                    <a:pt x="7" y="97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3"/>
                    <a:pt x="7" y="92"/>
                    <a:pt x="7" y="92"/>
                  </a:cubicBezTo>
                  <a:cubicBezTo>
                    <a:pt x="7" y="90"/>
                    <a:pt x="7" y="90"/>
                    <a:pt x="8" y="90"/>
                  </a:cubicBezTo>
                  <a:cubicBezTo>
                    <a:pt x="10" y="89"/>
                    <a:pt x="10" y="89"/>
                    <a:pt x="10" y="89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10" y="86"/>
                    <a:pt x="10" y="86"/>
                    <a:pt x="10" y="85"/>
                  </a:cubicBezTo>
                  <a:cubicBezTo>
                    <a:pt x="10" y="84"/>
                    <a:pt x="10" y="84"/>
                    <a:pt x="11" y="83"/>
                  </a:cubicBezTo>
                  <a:cubicBezTo>
                    <a:pt x="13" y="80"/>
                    <a:pt x="13" y="80"/>
                    <a:pt x="13" y="80"/>
                  </a:cubicBezTo>
                  <a:cubicBezTo>
                    <a:pt x="14" y="79"/>
                    <a:pt x="14" y="78"/>
                    <a:pt x="14" y="75"/>
                  </a:cubicBezTo>
                  <a:cubicBezTo>
                    <a:pt x="15" y="71"/>
                    <a:pt x="15" y="71"/>
                    <a:pt x="17" y="67"/>
                  </a:cubicBezTo>
                  <a:cubicBezTo>
                    <a:pt x="18" y="65"/>
                    <a:pt x="19" y="63"/>
                    <a:pt x="19" y="62"/>
                  </a:cubicBezTo>
                  <a:cubicBezTo>
                    <a:pt x="19" y="61"/>
                    <a:pt x="19" y="61"/>
                    <a:pt x="19" y="60"/>
                  </a:cubicBezTo>
                  <a:cubicBezTo>
                    <a:pt x="19" y="59"/>
                    <a:pt x="18" y="58"/>
                    <a:pt x="17" y="58"/>
                  </a:cubicBezTo>
                  <a:cubicBezTo>
                    <a:pt x="15" y="57"/>
                    <a:pt x="15" y="54"/>
                    <a:pt x="15" y="52"/>
                  </a:cubicBezTo>
                  <a:cubicBezTo>
                    <a:pt x="15" y="51"/>
                    <a:pt x="15" y="50"/>
                    <a:pt x="15" y="49"/>
                  </a:cubicBezTo>
                  <a:cubicBezTo>
                    <a:pt x="16" y="48"/>
                    <a:pt x="16" y="48"/>
                    <a:pt x="16" y="47"/>
                  </a:cubicBezTo>
                  <a:cubicBezTo>
                    <a:pt x="17" y="46"/>
                    <a:pt x="18" y="46"/>
                    <a:pt x="19" y="43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3" y="38"/>
                    <a:pt x="23" y="38"/>
                    <a:pt x="23" y="36"/>
                  </a:cubicBezTo>
                  <a:cubicBezTo>
                    <a:pt x="23" y="35"/>
                    <a:pt x="23" y="34"/>
                    <a:pt x="23" y="33"/>
                  </a:cubicBezTo>
                  <a:cubicBezTo>
                    <a:pt x="23" y="33"/>
                    <a:pt x="22" y="29"/>
                    <a:pt x="22" y="29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0" y="21"/>
                    <a:pt x="20" y="19"/>
                    <a:pt x="18" y="19"/>
                  </a:cubicBezTo>
                  <a:cubicBezTo>
                    <a:pt x="17" y="18"/>
                    <a:pt x="16" y="20"/>
                    <a:pt x="15" y="21"/>
                  </a:cubicBezTo>
                  <a:cubicBezTo>
                    <a:pt x="13" y="23"/>
                    <a:pt x="11" y="24"/>
                    <a:pt x="11" y="24"/>
                  </a:cubicBezTo>
                  <a:cubicBezTo>
                    <a:pt x="11" y="24"/>
                    <a:pt x="11" y="24"/>
                    <a:pt x="11" y="23"/>
                  </a:cubicBezTo>
                  <a:cubicBezTo>
                    <a:pt x="11" y="23"/>
                    <a:pt x="11" y="23"/>
                    <a:pt x="11" y="22"/>
                  </a:cubicBezTo>
                  <a:cubicBezTo>
                    <a:pt x="11" y="22"/>
                    <a:pt x="11" y="21"/>
                    <a:pt x="11" y="21"/>
                  </a:cubicBezTo>
                  <a:cubicBezTo>
                    <a:pt x="11" y="18"/>
                    <a:pt x="9" y="18"/>
                    <a:pt x="7" y="17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5"/>
                    <a:pt x="4" y="15"/>
                    <a:pt x="4" y="15"/>
                  </a:cubicBezTo>
                  <a:cubicBezTo>
                    <a:pt x="4" y="15"/>
                    <a:pt x="5" y="15"/>
                    <a:pt x="5" y="14"/>
                  </a:cubicBezTo>
                  <a:cubicBezTo>
                    <a:pt x="6" y="13"/>
                    <a:pt x="7" y="12"/>
                    <a:pt x="8" y="9"/>
                  </a:cubicBezTo>
                  <a:cubicBezTo>
                    <a:pt x="8" y="7"/>
                    <a:pt x="9" y="3"/>
                    <a:pt x="10" y="3"/>
                  </a:cubicBezTo>
                  <a:cubicBezTo>
                    <a:pt x="10" y="3"/>
                    <a:pt x="10" y="4"/>
                    <a:pt x="10" y="4"/>
                  </a:cubicBezTo>
                  <a:cubicBezTo>
                    <a:pt x="12" y="7"/>
                    <a:pt x="14" y="10"/>
                    <a:pt x="18" y="11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1" y="12"/>
                    <a:pt x="23" y="12"/>
                    <a:pt x="26" y="12"/>
                  </a:cubicBezTo>
                  <a:cubicBezTo>
                    <a:pt x="28" y="12"/>
                    <a:pt x="30" y="12"/>
                    <a:pt x="31" y="12"/>
                  </a:cubicBezTo>
                  <a:cubicBezTo>
                    <a:pt x="32" y="11"/>
                    <a:pt x="32" y="11"/>
                    <a:pt x="32" y="12"/>
                  </a:cubicBezTo>
                  <a:cubicBezTo>
                    <a:pt x="33" y="13"/>
                    <a:pt x="34" y="13"/>
                    <a:pt x="35" y="13"/>
                  </a:cubicBezTo>
                  <a:cubicBezTo>
                    <a:pt x="36" y="12"/>
                    <a:pt x="38" y="11"/>
                    <a:pt x="38" y="7"/>
                  </a:cubicBezTo>
                  <a:cubicBezTo>
                    <a:pt x="38" y="6"/>
                    <a:pt x="39" y="4"/>
                    <a:pt x="40" y="2"/>
                  </a:cubicBezTo>
                  <a:cubicBezTo>
                    <a:pt x="40" y="2"/>
                    <a:pt x="41" y="2"/>
                    <a:pt x="41" y="2"/>
                  </a:cubicBezTo>
                  <a:cubicBezTo>
                    <a:pt x="42" y="2"/>
                    <a:pt x="44" y="2"/>
                    <a:pt x="44" y="2"/>
                  </a:cubicBezTo>
                  <a:cubicBezTo>
                    <a:pt x="45" y="3"/>
                    <a:pt x="46" y="3"/>
                    <a:pt x="47" y="3"/>
                  </a:cubicBezTo>
                  <a:close/>
                  <a:moveTo>
                    <a:pt x="68" y="7"/>
                  </a:moveTo>
                  <a:cubicBezTo>
                    <a:pt x="68" y="7"/>
                    <a:pt x="68" y="7"/>
                    <a:pt x="68" y="7"/>
                  </a:cubicBezTo>
                  <a:cubicBezTo>
                    <a:pt x="68" y="7"/>
                    <a:pt x="68" y="7"/>
                    <a:pt x="68" y="7"/>
                  </a:cubicBezTo>
                  <a:close/>
                  <a:moveTo>
                    <a:pt x="21" y="128"/>
                  </a:moveTo>
                  <a:cubicBezTo>
                    <a:pt x="21" y="128"/>
                    <a:pt x="21" y="128"/>
                    <a:pt x="21" y="128"/>
                  </a:cubicBezTo>
                  <a:cubicBezTo>
                    <a:pt x="21" y="128"/>
                    <a:pt x="21" y="128"/>
                    <a:pt x="21" y="128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9"/>
            <p:cNvSpPr>
              <a:spLocks noEditPoints="1"/>
            </p:cNvSpPr>
            <p:nvPr/>
          </p:nvSpPr>
          <p:spPr bwMode="auto">
            <a:xfrm>
              <a:off x="4584" y="1902"/>
              <a:ext cx="492" cy="682"/>
            </a:xfrm>
            <a:custGeom>
              <a:avLst/>
              <a:gdLst>
                <a:gd name="T0" fmla="*/ 30 w 101"/>
                <a:gd name="T1" fmla="*/ 9 h 140"/>
                <a:gd name="T2" fmla="*/ 19 w 101"/>
                <a:gd name="T3" fmla="*/ 27 h 140"/>
                <a:gd name="T4" fmla="*/ 5 w 101"/>
                <a:gd name="T5" fmla="*/ 33 h 140"/>
                <a:gd name="T6" fmla="*/ 10 w 101"/>
                <a:gd name="T7" fmla="*/ 38 h 140"/>
                <a:gd name="T8" fmla="*/ 11 w 101"/>
                <a:gd name="T9" fmla="*/ 54 h 140"/>
                <a:gd name="T10" fmla="*/ 6 w 101"/>
                <a:gd name="T11" fmla="*/ 75 h 140"/>
                <a:gd name="T12" fmla="*/ 0 w 101"/>
                <a:gd name="T13" fmla="*/ 85 h 140"/>
                <a:gd name="T14" fmla="*/ 10 w 101"/>
                <a:gd name="T15" fmla="*/ 93 h 140"/>
                <a:gd name="T16" fmla="*/ 5 w 101"/>
                <a:gd name="T17" fmla="*/ 97 h 140"/>
                <a:gd name="T18" fmla="*/ 9 w 101"/>
                <a:gd name="T19" fmla="*/ 112 h 140"/>
                <a:gd name="T20" fmla="*/ 8 w 101"/>
                <a:gd name="T21" fmla="*/ 119 h 140"/>
                <a:gd name="T22" fmla="*/ 3 w 101"/>
                <a:gd name="T23" fmla="*/ 124 h 140"/>
                <a:gd name="T24" fmla="*/ 7 w 101"/>
                <a:gd name="T25" fmla="*/ 131 h 140"/>
                <a:gd name="T26" fmla="*/ 17 w 101"/>
                <a:gd name="T27" fmla="*/ 139 h 140"/>
                <a:gd name="T28" fmla="*/ 25 w 101"/>
                <a:gd name="T29" fmla="*/ 136 h 140"/>
                <a:gd name="T30" fmla="*/ 40 w 101"/>
                <a:gd name="T31" fmla="*/ 133 h 140"/>
                <a:gd name="T32" fmla="*/ 48 w 101"/>
                <a:gd name="T33" fmla="*/ 124 h 140"/>
                <a:gd name="T34" fmla="*/ 65 w 101"/>
                <a:gd name="T35" fmla="*/ 96 h 140"/>
                <a:gd name="T36" fmla="*/ 64 w 101"/>
                <a:gd name="T37" fmla="*/ 85 h 140"/>
                <a:gd name="T38" fmla="*/ 89 w 101"/>
                <a:gd name="T39" fmla="*/ 59 h 140"/>
                <a:gd name="T40" fmla="*/ 89 w 101"/>
                <a:gd name="T41" fmla="*/ 48 h 140"/>
                <a:gd name="T42" fmla="*/ 97 w 101"/>
                <a:gd name="T43" fmla="*/ 39 h 140"/>
                <a:gd name="T44" fmla="*/ 101 w 101"/>
                <a:gd name="T45" fmla="*/ 42 h 140"/>
                <a:gd name="T46" fmla="*/ 90 w 101"/>
                <a:gd name="T47" fmla="*/ 18 h 140"/>
                <a:gd name="T48" fmla="*/ 65 w 101"/>
                <a:gd name="T49" fmla="*/ 8 h 140"/>
                <a:gd name="T50" fmla="*/ 48 w 101"/>
                <a:gd name="T51" fmla="*/ 3 h 140"/>
                <a:gd name="T52" fmla="*/ 24 w 101"/>
                <a:gd name="T53" fmla="*/ 20 h 140"/>
                <a:gd name="T54" fmla="*/ 34 w 101"/>
                <a:gd name="T55" fmla="*/ 8 h 140"/>
                <a:gd name="T56" fmla="*/ 46 w 101"/>
                <a:gd name="T57" fmla="*/ 4 h 140"/>
                <a:gd name="T58" fmla="*/ 65 w 101"/>
                <a:gd name="T59" fmla="*/ 10 h 140"/>
                <a:gd name="T60" fmla="*/ 89 w 101"/>
                <a:gd name="T61" fmla="*/ 20 h 140"/>
                <a:gd name="T62" fmla="*/ 99 w 101"/>
                <a:gd name="T63" fmla="*/ 39 h 140"/>
                <a:gd name="T64" fmla="*/ 89 w 101"/>
                <a:gd name="T65" fmla="*/ 50 h 140"/>
                <a:gd name="T66" fmla="*/ 75 w 101"/>
                <a:gd name="T67" fmla="*/ 74 h 140"/>
                <a:gd name="T68" fmla="*/ 63 w 101"/>
                <a:gd name="T69" fmla="*/ 87 h 140"/>
                <a:gd name="T70" fmla="*/ 63 w 101"/>
                <a:gd name="T71" fmla="*/ 95 h 140"/>
                <a:gd name="T72" fmla="*/ 46 w 101"/>
                <a:gd name="T73" fmla="*/ 116 h 140"/>
                <a:gd name="T74" fmla="*/ 42 w 101"/>
                <a:gd name="T75" fmla="*/ 128 h 140"/>
                <a:gd name="T76" fmla="*/ 30 w 101"/>
                <a:gd name="T77" fmla="*/ 137 h 140"/>
                <a:gd name="T78" fmla="*/ 20 w 101"/>
                <a:gd name="T79" fmla="*/ 135 h 140"/>
                <a:gd name="T80" fmla="*/ 10 w 101"/>
                <a:gd name="T81" fmla="*/ 132 h 140"/>
                <a:gd name="T82" fmla="*/ 8 w 101"/>
                <a:gd name="T83" fmla="*/ 124 h 140"/>
                <a:gd name="T84" fmla="*/ 9 w 101"/>
                <a:gd name="T85" fmla="*/ 117 h 140"/>
                <a:gd name="T86" fmla="*/ 12 w 101"/>
                <a:gd name="T87" fmla="*/ 110 h 140"/>
                <a:gd name="T88" fmla="*/ 7 w 101"/>
                <a:gd name="T89" fmla="*/ 97 h 140"/>
                <a:gd name="T90" fmla="*/ 11 w 101"/>
                <a:gd name="T91" fmla="*/ 92 h 140"/>
                <a:gd name="T92" fmla="*/ 6 w 101"/>
                <a:gd name="T93" fmla="*/ 77 h 140"/>
                <a:gd name="T94" fmla="*/ 14 w 101"/>
                <a:gd name="T95" fmla="*/ 57 h 140"/>
                <a:gd name="T96" fmla="*/ 9 w 101"/>
                <a:gd name="T97" fmla="*/ 45 h 140"/>
                <a:gd name="T98" fmla="*/ 8 w 101"/>
                <a:gd name="T99" fmla="*/ 33 h 140"/>
                <a:gd name="T100" fmla="*/ 12 w 101"/>
                <a:gd name="T101" fmla="*/ 2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" h="140">
                  <a:moveTo>
                    <a:pt x="40" y="3"/>
                  </a:moveTo>
                  <a:cubicBezTo>
                    <a:pt x="39" y="4"/>
                    <a:pt x="38" y="4"/>
                    <a:pt x="37" y="4"/>
                  </a:cubicBezTo>
                  <a:cubicBezTo>
                    <a:pt x="35" y="5"/>
                    <a:pt x="34" y="5"/>
                    <a:pt x="33" y="6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9" y="11"/>
                    <a:pt x="28" y="13"/>
                    <a:pt x="25" y="14"/>
                  </a:cubicBezTo>
                  <a:cubicBezTo>
                    <a:pt x="21" y="16"/>
                    <a:pt x="21" y="18"/>
                    <a:pt x="22" y="20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23"/>
                    <a:pt x="21" y="25"/>
                    <a:pt x="19" y="27"/>
                  </a:cubicBezTo>
                  <a:cubicBezTo>
                    <a:pt x="18" y="28"/>
                    <a:pt x="15" y="29"/>
                    <a:pt x="13" y="27"/>
                  </a:cubicBezTo>
                  <a:cubicBezTo>
                    <a:pt x="11" y="26"/>
                    <a:pt x="10" y="26"/>
                    <a:pt x="9" y="26"/>
                  </a:cubicBezTo>
                  <a:cubicBezTo>
                    <a:pt x="8" y="26"/>
                    <a:pt x="6" y="27"/>
                    <a:pt x="5" y="30"/>
                  </a:cubicBezTo>
                  <a:cubicBezTo>
                    <a:pt x="5" y="31"/>
                    <a:pt x="5" y="32"/>
                    <a:pt x="5" y="33"/>
                  </a:cubicBezTo>
                  <a:cubicBezTo>
                    <a:pt x="5" y="34"/>
                    <a:pt x="6" y="34"/>
                    <a:pt x="7" y="35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10" y="36"/>
                    <a:pt x="10" y="37"/>
                    <a:pt x="10" y="37"/>
                  </a:cubicBezTo>
                  <a:cubicBezTo>
                    <a:pt x="10" y="37"/>
                    <a:pt x="10" y="38"/>
                    <a:pt x="10" y="38"/>
                  </a:cubicBezTo>
                  <a:cubicBezTo>
                    <a:pt x="10" y="40"/>
                    <a:pt x="9" y="42"/>
                    <a:pt x="7" y="44"/>
                  </a:cubicBezTo>
                  <a:cubicBezTo>
                    <a:pt x="7" y="45"/>
                    <a:pt x="6" y="46"/>
                    <a:pt x="6" y="46"/>
                  </a:cubicBezTo>
                  <a:cubicBezTo>
                    <a:pt x="6" y="48"/>
                    <a:pt x="8" y="50"/>
                    <a:pt x="9" y="51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2" y="56"/>
                    <a:pt x="12" y="56"/>
                    <a:pt x="12" y="57"/>
                  </a:cubicBezTo>
                  <a:cubicBezTo>
                    <a:pt x="12" y="58"/>
                    <a:pt x="12" y="58"/>
                    <a:pt x="12" y="59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12" y="69"/>
                    <a:pt x="8" y="74"/>
                    <a:pt x="6" y="75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3" y="77"/>
                    <a:pt x="2" y="78"/>
                    <a:pt x="2" y="81"/>
                  </a:cubicBezTo>
                  <a:cubicBezTo>
                    <a:pt x="2" y="82"/>
                    <a:pt x="2" y="83"/>
                    <a:pt x="1" y="83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6" y="90"/>
                    <a:pt x="6" y="90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11" y="94"/>
                    <a:pt x="11" y="94"/>
                    <a:pt x="11" y="94"/>
                  </a:cubicBezTo>
                  <a:cubicBezTo>
                    <a:pt x="11" y="94"/>
                    <a:pt x="9" y="95"/>
                    <a:pt x="9" y="95"/>
                  </a:cubicBezTo>
                  <a:cubicBezTo>
                    <a:pt x="7" y="95"/>
                    <a:pt x="7" y="95"/>
                    <a:pt x="7" y="95"/>
                  </a:cubicBezTo>
                  <a:cubicBezTo>
                    <a:pt x="5" y="96"/>
                    <a:pt x="5" y="97"/>
                    <a:pt x="5" y="97"/>
                  </a:cubicBezTo>
                  <a:cubicBezTo>
                    <a:pt x="5" y="98"/>
                    <a:pt x="5" y="98"/>
                    <a:pt x="5" y="98"/>
                  </a:cubicBezTo>
                  <a:cubicBezTo>
                    <a:pt x="5" y="100"/>
                    <a:pt x="5" y="102"/>
                    <a:pt x="7" y="105"/>
                  </a:cubicBezTo>
                  <a:cubicBezTo>
                    <a:pt x="9" y="107"/>
                    <a:pt x="10" y="109"/>
                    <a:pt x="10" y="110"/>
                  </a:cubicBezTo>
                  <a:cubicBezTo>
                    <a:pt x="10" y="111"/>
                    <a:pt x="10" y="111"/>
                    <a:pt x="9" y="112"/>
                  </a:cubicBezTo>
                  <a:cubicBezTo>
                    <a:pt x="8" y="113"/>
                    <a:pt x="8" y="113"/>
                    <a:pt x="8" y="113"/>
                  </a:cubicBezTo>
                  <a:cubicBezTo>
                    <a:pt x="7" y="114"/>
                    <a:pt x="6" y="114"/>
                    <a:pt x="6" y="116"/>
                  </a:cubicBezTo>
                  <a:cubicBezTo>
                    <a:pt x="6" y="116"/>
                    <a:pt x="7" y="117"/>
                    <a:pt x="7" y="118"/>
                  </a:cubicBezTo>
                  <a:cubicBezTo>
                    <a:pt x="8" y="119"/>
                    <a:pt x="8" y="119"/>
                    <a:pt x="8" y="119"/>
                  </a:cubicBezTo>
                  <a:cubicBezTo>
                    <a:pt x="8" y="120"/>
                    <a:pt x="9" y="121"/>
                    <a:pt x="9" y="121"/>
                  </a:cubicBezTo>
                  <a:cubicBezTo>
                    <a:pt x="9" y="121"/>
                    <a:pt x="9" y="121"/>
                    <a:pt x="9" y="121"/>
                  </a:cubicBezTo>
                  <a:cubicBezTo>
                    <a:pt x="9" y="121"/>
                    <a:pt x="9" y="122"/>
                    <a:pt x="8" y="122"/>
                  </a:cubicBezTo>
                  <a:cubicBezTo>
                    <a:pt x="7" y="122"/>
                    <a:pt x="5" y="123"/>
                    <a:pt x="3" y="124"/>
                  </a:cubicBezTo>
                  <a:cubicBezTo>
                    <a:pt x="2" y="124"/>
                    <a:pt x="2" y="124"/>
                    <a:pt x="2" y="125"/>
                  </a:cubicBezTo>
                  <a:cubicBezTo>
                    <a:pt x="2" y="125"/>
                    <a:pt x="3" y="126"/>
                    <a:pt x="3" y="126"/>
                  </a:cubicBezTo>
                  <a:cubicBezTo>
                    <a:pt x="4" y="126"/>
                    <a:pt x="4" y="126"/>
                    <a:pt x="5" y="127"/>
                  </a:cubicBezTo>
                  <a:cubicBezTo>
                    <a:pt x="7" y="130"/>
                    <a:pt x="7" y="130"/>
                    <a:pt x="7" y="131"/>
                  </a:cubicBezTo>
                  <a:cubicBezTo>
                    <a:pt x="7" y="132"/>
                    <a:pt x="7" y="133"/>
                    <a:pt x="9" y="134"/>
                  </a:cubicBezTo>
                  <a:cubicBezTo>
                    <a:pt x="12" y="137"/>
                    <a:pt x="12" y="137"/>
                    <a:pt x="12" y="137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5" y="139"/>
                    <a:pt x="16" y="139"/>
                    <a:pt x="17" y="139"/>
                  </a:cubicBezTo>
                  <a:cubicBezTo>
                    <a:pt x="19" y="139"/>
                    <a:pt x="21" y="138"/>
                    <a:pt x="22" y="136"/>
                  </a:cubicBezTo>
                  <a:cubicBezTo>
                    <a:pt x="23" y="134"/>
                    <a:pt x="23" y="133"/>
                    <a:pt x="23" y="133"/>
                  </a:cubicBezTo>
                  <a:cubicBezTo>
                    <a:pt x="23" y="133"/>
                    <a:pt x="24" y="133"/>
                    <a:pt x="24" y="134"/>
                  </a:cubicBezTo>
                  <a:cubicBezTo>
                    <a:pt x="25" y="136"/>
                    <a:pt x="25" y="136"/>
                    <a:pt x="25" y="136"/>
                  </a:cubicBezTo>
                  <a:cubicBezTo>
                    <a:pt x="26" y="137"/>
                    <a:pt x="27" y="139"/>
                    <a:pt x="30" y="139"/>
                  </a:cubicBezTo>
                  <a:cubicBezTo>
                    <a:pt x="31" y="139"/>
                    <a:pt x="31" y="139"/>
                    <a:pt x="31" y="139"/>
                  </a:cubicBezTo>
                  <a:cubicBezTo>
                    <a:pt x="33" y="140"/>
                    <a:pt x="35" y="140"/>
                    <a:pt x="37" y="137"/>
                  </a:cubicBezTo>
                  <a:cubicBezTo>
                    <a:pt x="39" y="136"/>
                    <a:pt x="39" y="135"/>
                    <a:pt x="40" y="133"/>
                  </a:cubicBezTo>
                  <a:cubicBezTo>
                    <a:pt x="41" y="132"/>
                    <a:pt x="41" y="131"/>
                    <a:pt x="43" y="130"/>
                  </a:cubicBezTo>
                  <a:cubicBezTo>
                    <a:pt x="48" y="125"/>
                    <a:pt x="48" y="125"/>
                    <a:pt x="48" y="125"/>
                  </a:cubicBezTo>
                  <a:cubicBezTo>
                    <a:pt x="48" y="125"/>
                    <a:pt x="48" y="125"/>
                    <a:pt x="48" y="124"/>
                  </a:cubicBezTo>
                  <a:cubicBezTo>
                    <a:pt x="48" y="124"/>
                    <a:pt x="48" y="124"/>
                    <a:pt x="48" y="124"/>
                  </a:cubicBezTo>
                  <a:cubicBezTo>
                    <a:pt x="47" y="122"/>
                    <a:pt x="46" y="121"/>
                    <a:pt x="47" y="119"/>
                  </a:cubicBezTo>
                  <a:cubicBezTo>
                    <a:pt x="49" y="116"/>
                    <a:pt x="48" y="115"/>
                    <a:pt x="47" y="113"/>
                  </a:cubicBezTo>
                  <a:cubicBezTo>
                    <a:pt x="47" y="112"/>
                    <a:pt x="46" y="112"/>
                    <a:pt x="48" y="111"/>
                  </a:cubicBezTo>
                  <a:cubicBezTo>
                    <a:pt x="52" y="108"/>
                    <a:pt x="65" y="97"/>
                    <a:pt x="65" y="96"/>
                  </a:cubicBezTo>
                  <a:cubicBezTo>
                    <a:pt x="65" y="96"/>
                    <a:pt x="65" y="95"/>
                    <a:pt x="65" y="95"/>
                  </a:cubicBezTo>
                  <a:cubicBezTo>
                    <a:pt x="65" y="94"/>
                    <a:pt x="65" y="92"/>
                    <a:pt x="65" y="91"/>
                  </a:cubicBezTo>
                  <a:cubicBezTo>
                    <a:pt x="67" y="90"/>
                    <a:pt x="66" y="88"/>
                    <a:pt x="65" y="87"/>
                  </a:cubicBezTo>
                  <a:cubicBezTo>
                    <a:pt x="65" y="86"/>
                    <a:pt x="64" y="85"/>
                    <a:pt x="64" y="85"/>
                  </a:cubicBezTo>
                  <a:cubicBezTo>
                    <a:pt x="65" y="83"/>
                    <a:pt x="68" y="81"/>
                    <a:pt x="71" y="80"/>
                  </a:cubicBezTo>
                  <a:cubicBezTo>
                    <a:pt x="73" y="79"/>
                    <a:pt x="77" y="77"/>
                    <a:pt x="77" y="74"/>
                  </a:cubicBezTo>
                  <a:cubicBezTo>
                    <a:pt x="77" y="73"/>
                    <a:pt x="77" y="71"/>
                    <a:pt x="80" y="69"/>
                  </a:cubicBezTo>
                  <a:cubicBezTo>
                    <a:pt x="82" y="68"/>
                    <a:pt x="89" y="61"/>
                    <a:pt x="89" y="59"/>
                  </a:cubicBezTo>
                  <a:cubicBezTo>
                    <a:pt x="90" y="57"/>
                    <a:pt x="92" y="53"/>
                    <a:pt x="94" y="51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8"/>
                    <a:pt x="89" y="48"/>
                    <a:pt x="89" y="48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9" y="48"/>
                    <a:pt x="89" y="48"/>
                    <a:pt x="89" y="47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9" y="46"/>
                    <a:pt x="89" y="44"/>
                    <a:pt x="90" y="43"/>
                  </a:cubicBezTo>
                  <a:cubicBezTo>
                    <a:pt x="92" y="42"/>
                    <a:pt x="96" y="40"/>
                    <a:pt x="97" y="39"/>
                  </a:cubicBezTo>
                  <a:cubicBezTo>
                    <a:pt x="98" y="40"/>
                    <a:pt x="98" y="40"/>
                    <a:pt x="98" y="40"/>
                  </a:cubicBezTo>
                  <a:cubicBezTo>
                    <a:pt x="98" y="41"/>
                    <a:pt x="99" y="42"/>
                    <a:pt x="100" y="43"/>
                  </a:cubicBezTo>
                  <a:cubicBezTo>
                    <a:pt x="100" y="43"/>
                    <a:pt x="100" y="43"/>
                    <a:pt x="101" y="43"/>
                  </a:cubicBezTo>
                  <a:cubicBezTo>
                    <a:pt x="101" y="43"/>
                    <a:pt x="101" y="42"/>
                    <a:pt x="101" y="42"/>
                  </a:cubicBezTo>
                  <a:cubicBezTo>
                    <a:pt x="101" y="37"/>
                    <a:pt x="100" y="36"/>
                    <a:pt x="98" y="34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5" y="29"/>
                    <a:pt x="94" y="27"/>
                    <a:pt x="94" y="25"/>
                  </a:cubicBezTo>
                  <a:cubicBezTo>
                    <a:pt x="94" y="22"/>
                    <a:pt x="93" y="19"/>
                    <a:pt x="90" y="18"/>
                  </a:cubicBezTo>
                  <a:cubicBezTo>
                    <a:pt x="84" y="17"/>
                    <a:pt x="80" y="13"/>
                    <a:pt x="77" y="9"/>
                  </a:cubicBezTo>
                  <a:cubicBezTo>
                    <a:pt x="76" y="7"/>
                    <a:pt x="74" y="5"/>
                    <a:pt x="72" y="5"/>
                  </a:cubicBezTo>
                  <a:cubicBezTo>
                    <a:pt x="71" y="5"/>
                    <a:pt x="70" y="5"/>
                    <a:pt x="69" y="6"/>
                  </a:cubicBezTo>
                  <a:cubicBezTo>
                    <a:pt x="68" y="8"/>
                    <a:pt x="67" y="9"/>
                    <a:pt x="65" y="8"/>
                  </a:cubicBezTo>
                  <a:cubicBezTo>
                    <a:pt x="65" y="8"/>
                    <a:pt x="64" y="8"/>
                    <a:pt x="64" y="7"/>
                  </a:cubicBezTo>
                  <a:cubicBezTo>
                    <a:pt x="61" y="4"/>
                    <a:pt x="58" y="4"/>
                    <a:pt x="55" y="5"/>
                  </a:cubicBezTo>
                  <a:cubicBezTo>
                    <a:pt x="54" y="6"/>
                    <a:pt x="52" y="6"/>
                    <a:pt x="50" y="5"/>
                  </a:cubicBezTo>
                  <a:cubicBezTo>
                    <a:pt x="49" y="5"/>
                    <a:pt x="48" y="4"/>
                    <a:pt x="48" y="3"/>
                  </a:cubicBezTo>
                  <a:cubicBezTo>
                    <a:pt x="47" y="1"/>
                    <a:pt x="46" y="0"/>
                    <a:pt x="45" y="0"/>
                  </a:cubicBezTo>
                  <a:cubicBezTo>
                    <a:pt x="43" y="0"/>
                    <a:pt x="41" y="1"/>
                    <a:pt x="40" y="3"/>
                  </a:cubicBezTo>
                  <a:close/>
                  <a:moveTo>
                    <a:pt x="21" y="28"/>
                  </a:moveTo>
                  <a:cubicBezTo>
                    <a:pt x="23" y="26"/>
                    <a:pt x="24" y="23"/>
                    <a:pt x="24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18"/>
                    <a:pt x="23" y="17"/>
                    <a:pt x="26" y="16"/>
                  </a:cubicBezTo>
                  <a:cubicBezTo>
                    <a:pt x="29" y="14"/>
                    <a:pt x="30" y="12"/>
                    <a:pt x="32" y="10"/>
                  </a:cubicBezTo>
                  <a:cubicBezTo>
                    <a:pt x="34" y="8"/>
                    <a:pt x="34" y="8"/>
                    <a:pt x="34" y="8"/>
                  </a:cubicBezTo>
                  <a:cubicBezTo>
                    <a:pt x="35" y="7"/>
                    <a:pt x="36" y="6"/>
                    <a:pt x="37" y="6"/>
                  </a:cubicBezTo>
                  <a:cubicBezTo>
                    <a:pt x="38" y="6"/>
                    <a:pt x="40" y="5"/>
                    <a:pt x="41" y="4"/>
                  </a:cubicBezTo>
                  <a:cubicBezTo>
                    <a:pt x="43" y="2"/>
                    <a:pt x="44" y="2"/>
                    <a:pt x="44" y="2"/>
                  </a:cubicBezTo>
                  <a:cubicBezTo>
                    <a:pt x="45" y="2"/>
                    <a:pt x="46" y="3"/>
                    <a:pt x="46" y="4"/>
                  </a:cubicBezTo>
                  <a:cubicBezTo>
                    <a:pt x="46" y="5"/>
                    <a:pt x="47" y="7"/>
                    <a:pt x="49" y="7"/>
                  </a:cubicBezTo>
                  <a:cubicBezTo>
                    <a:pt x="52" y="8"/>
                    <a:pt x="55" y="7"/>
                    <a:pt x="56" y="7"/>
                  </a:cubicBezTo>
                  <a:cubicBezTo>
                    <a:pt x="58" y="6"/>
                    <a:pt x="60" y="6"/>
                    <a:pt x="62" y="8"/>
                  </a:cubicBezTo>
                  <a:cubicBezTo>
                    <a:pt x="63" y="9"/>
                    <a:pt x="64" y="10"/>
                    <a:pt x="65" y="10"/>
                  </a:cubicBezTo>
                  <a:cubicBezTo>
                    <a:pt x="67" y="10"/>
                    <a:pt x="69" y="9"/>
                    <a:pt x="71" y="8"/>
                  </a:cubicBezTo>
                  <a:cubicBezTo>
                    <a:pt x="72" y="7"/>
                    <a:pt x="72" y="7"/>
                    <a:pt x="72" y="7"/>
                  </a:cubicBezTo>
                  <a:cubicBezTo>
                    <a:pt x="73" y="7"/>
                    <a:pt x="75" y="9"/>
                    <a:pt x="76" y="10"/>
                  </a:cubicBezTo>
                  <a:cubicBezTo>
                    <a:pt x="79" y="14"/>
                    <a:pt x="84" y="19"/>
                    <a:pt x="89" y="20"/>
                  </a:cubicBezTo>
                  <a:cubicBezTo>
                    <a:pt x="91" y="21"/>
                    <a:pt x="92" y="22"/>
                    <a:pt x="92" y="25"/>
                  </a:cubicBezTo>
                  <a:cubicBezTo>
                    <a:pt x="92" y="27"/>
                    <a:pt x="93" y="30"/>
                    <a:pt x="94" y="32"/>
                  </a:cubicBezTo>
                  <a:cubicBezTo>
                    <a:pt x="97" y="35"/>
                    <a:pt x="97" y="35"/>
                    <a:pt x="97" y="35"/>
                  </a:cubicBezTo>
                  <a:cubicBezTo>
                    <a:pt x="98" y="36"/>
                    <a:pt x="99" y="37"/>
                    <a:pt x="99" y="39"/>
                  </a:cubicBezTo>
                  <a:cubicBezTo>
                    <a:pt x="99" y="38"/>
                    <a:pt x="98" y="37"/>
                    <a:pt x="98" y="37"/>
                  </a:cubicBezTo>
                  <a:cubicBezTo>
                    <a:pt x="96" y="37"/>
                    <a:pt x="91" y="40"/>
                    <a:pt x="89" y="42"/>
                  </a:cubicBezTo>
                  <a:cubicBezTo>
                    <a:pt x="87" y="44"/>
                    <a:pt x="87" y="47"/>
                    <a:pt x="87" y="49"/>
                  </a:cubicBezTo>
                  <a:cubicBezTo>
                    <a:pt x="88" y="49"/>
                    <a:pt x="88" y="50"/>
                    <a:pt x="89" y="50"/>
                  </a:cubicBezTo>
                  <a:cubicBezTo>
                    <a:pt x="90" y="50"/>
                    <a:pt x="92" y="50"/>
                    <a:pt x="93" y="50"/>
                  </a:cubicBezTo>
                  <a:cubicBezTo>
                    <a:pt x="91" y="52"/>
                    <a:pt x="88" y="56"/>
                    <a:pt x="88" y="58"/>
                  </a:cubicBezTo>
                  <a:cubicBezTo>
                    <a:pt x="87" y="60"/>
                    <a:pt x="82" y="66"/>
                    <a:pt x="79" y="68"/>
                  </a:cubicBezTo>
                  <a:cubicBezTo>
                    <a:pt x="76" y="70"/>
                    <a:pt x="75" y="73"/>
                    <a:pt x="75" y="74"/>
                  </a:cubicBezTo>
                  <a:cubicBezTo>
                    <a:pt x="75" y="75"/>
                    <a:pt x="73" y="77"/>
                    <a:pt x="70" y="78"/>
                  </a:cubicBezTo>
                  <a:cubicBezTo>
                    <a:pt x="67" y="79"/>
                    <a:pt x="63" y="82"/>
                    <a:pt x="62" y="84"/>
                  </a:cubicBezTo>
                  <a:cubicBezTo>
                    <a:pt x="62" y="84"/>
                    <a:pt x="62" y="84"/>
                    <a:pt x="62" y="85"/>
                  </a:cubicBezTo>
                  <a:cubicBezTo>
                    <a:pt x="62" y="86"/>
                    <a:pt x="63" y="87"/>
                    <a:pt x="63" y="87"/>
                  </a:cubicBezTo>
                  <a:cubicBezTo>
                    <a:pt x="64" y="88"/>
                    <a:pt x="64" y="89"/>
                    <a:pt x="64" y="89"/>
                  </a:cubicBezTo>
                  <a:cubicBezTo>
                    <a:pt x="64" y="89"/>
                    <a:pt x="64" y="90"/>
                    <a:pt x="64" y="90"/>
                  </a:cubicBezTo>
                  <a:cubicBezTo>
                    <a:pt x="63" y="90"/>
                    <a:pt x="63" y="92"/>
                    <a:pt x="63" y="93"/>
                  </a:cubicBezTo>
                  <a:cubicBezTo>
                    <a:pt x="63" y="94"/>
                    <a:pt x="63" y="95"/>
                    <a:pt x="63" y="95"/>
                  </a:cubicBezTo>
                  <a:cubicBezTo>
                    <a:pt x="61" y="97"/>
                    <a:pt x="51" y="107"/>
                    <a:pt x="47" y="109"/>
                  </a:cubicBezTo>
                  <a:cubicBezTo>
                    <a:pt x="45" y="110"/>
                    <a:pt x="45" y="111"/>
                    <a:pt x="45" y="112"/>
                  </a:cubicBezTo>
                  <a:cubicBezTo>
                    <a:pt x="45" y="113"/>
                    <a:pt x="45" y="114"/>
                    <a:pt x="46" y="114"/>
                  </a:cubicBezTo>
                  <a:cubicBezTo>
                    <a:pt x="46" y="115"/>
                    <a:pt x="46" y="116"/>
                    <a:pt x="46" y="116"/>
                  </a:cubicBezTo>
                  <a:cubicBezTo>
                    <a:pt x="46" y="117"/>
                    <a:pt x="46" y="117"/>
                    <a:pt x="46" y="118"/>
                  </a:cubicBezTo>
                  <a:cubicBezTo>
                    <a:pt x="45" y="119"/>
                    <a:pt x="45" y="120"/>
                    <a:pt x="45" y="121"/>
                  </a:cubicBezTo>
                  <a:cubicBezTo>
                    <a:pt x="45" y="122"/>
                    <a:pt x="45" y="123"/>
                    <a:pt x="46" y="124"/>
                  </a:cubicBezTo>
                  <a:cubicBezTo>
                    <a:pt x="45" y="125"/>
                    <a:pt x="42" y="128"/>
                    <a:pt x="42" y="128"/>
                  </a:cubicBezTo>
                  <a:cubicBezTo>
                    <a:pt x="40" y="130"/>
                    <a:pt x="39" y="131"/>
                    <a:pt x="38" y="132"/>
                  </a:cubicBezTo>
                  <a:cubicBezTo>
                    <a:pt x="38" y="134"/>
                    <a:pt x="37" y="135"/>
                    <a:pt x="36" y="136"/>
                  </a:cubicBezTo>
                  <a:cubicBezTo>
                    <a:pt x="34" y="138"/>
                    <a:pt x="33" y="138"/>
                    <a:pt x="32" y="137"/>
                  </a:cubicBezTo>
                  <a:cubicBezTo>
                    <a:pt x="30" y="137"/>
                    <a:pt x="30" y="137"/>
                    <a:pt x="30" y="137"/>
                  </a:cubicBezTo>
                  <a:cubicBezTo>
                    <a:pt x="28" y="137"/>
                    <a:pt x="28" y="136"/>
                    <a:pt x="27" y="135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5" y="132"/>
                    <a:pt x="24" y="131"/>
                    <a:pt x="23" y="132"/>
                  </a:cubicBezTo>
                  <a:cubicBezTo>
                    <a:pt x="22" y="132"/>
                    <a:pt x="21" y="133"/>
                    <a:pt x="20" y="135"/>
                  </a:cubicBezTo>
                  <a:cubicBezTo>
                    <a:pt x="19" y="136"/>
                    <a:pt x="18" y="137"/>
                    <a:pt x="17" y="137"/>
                  </a:cubicBezTo>
                  <a:cubicBezTo>
                    <a:pt x="16" y="137"/>
                    <a:pt x="15" y="137"/>
                    <a:pt x="15" y="137"/>
                  </a:cubicBezTo>
                  <a:cubicBezTo>
                    <a:pt x="15" y="137"/>
                    <a:pt x="13" y="136"/>
                    <a:pt x="13" y="136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9" y="130"/>
                    <a:pt x="9" y="129"/>
                    <a:pt x="7" y="126"/>
                  </a:cubicBezTo>
                  <a:cubicBezTo>
                    <a:pt x="6" y="126"/>
                    <a:pt x="6" y="125"/>
                    <a:pt x="5" y="125"/>
                  </a:cubicBezTo>
                  <a:cubicBezTo>
                    <a:pt x="7" y="124"/>
                    <a:pt x="8" y="124"/>
                    <a:pt x="8" y="124"/>
                  </a:cubicBezTo>
                  <a:cubicBezTo>
                    <a:pt x="9" y="123"/>
                    <a:pt x="11" y="123"/>
                    <a:pt x="11" y="122"/>
                  </a:cubicBezTo>
                  <a:cubicBezTo>
                    <a:pt x="11" y="122"/>
                    <a:pt x="11" y="122"/>
                    <a:pt x="11" y="121"/>
                  </a:cubicBezTo>
                  <a:cubicBezTo>
                    <a:pt x="11" y="120"/>
                    <a:pt x="10" y="119"/>
                    <a:pt x="9" y="118"/>
                  </a:cubicBezTo>
                  <a:cubicBezTo>
                    <a:pt x="9" y="117"/>
                    <a:pt x="9" y="117"/>
                    <a:pt x="9" y="117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8" y="115"/>
                    <a:pt x="9" y="115"/>
                    <a:pt x="9" y="115"/>
                  </a:cubicBezTo>
                  <a:cubicBezTo>
                    <a:pt x="11" y="113"/>
                    <a:pt x="11" y="113"/>
                    <a:pt x="11" y="113"/>
                  </a:cubicBezTo>
                  <a:cubicBezTo>
                    <a:pt x="11" y="112"/>
                    <a:pt x="12" y="111"/>
                    <a:pt x="12" y="110"/>
                  </a:cubicBezTo>
                  <a:cubicBezTo>
                    <a:pt x="12" y="108"/>
                    <a:pt x="10" y="106"/>
                    <a:pt x="9" y="104"/>
                  </a:cubicBezTo>
                  <a:cubicBezTo>
                    <a:pt x="7" y="101"/>
                    <a:pt x="6" y="99"/>
                    <a:pt x="6" y="98"/>
                  </a:cubicBezTo>
                  <a:cubicBezTo>
                    <a:pt x="6" y="98"/>
                    <a:pt x="6" y="98"/>
                    <a:pt x="7" y="98"/>
                  </a:cubicBezTo>
                  <a:cubicBezTo>
                    <a:pt x="7" y="98"/>
                    <a:pt x="7" y="97"/>
                    <a:pt x="7" y="97"/>
                  </a:cubicBezTo>
                  <a:cubicBezTo>
                    <a:pt x="9" y="97"/>
                    <a:pt x="9" y="97"/>
                    <a:pt x="9" y="97"/>
                  </a:cubicBezTo>
                  <a:cubicBezTo>
                    <a:pt x="11" y="96"/>
                    <a:pt x="13" y="96"/>
                    <a:pt x="13" y="94"/>
                  </a:cubicBezTo>
                  <a:cubicBezTo>
                    <a:pt x="13" y="94"/>
                    <a:pt x="13" y="94"/>
                    <a:pt x="13" y="94"/>
                  </a:cubicBezTo>
                  <a:cubicBezTo>
                    <a:pt x="13" y="93"/>
                    <a:pt x="12" y="92"/>
                    <a:pt x="11" y="92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7" y="89"/>
                    <a:pt x="2" y="85"/>
                    <a:pt x="2" y="85"/>
                  </a:cubicBezTo>
                  <a:cubicBezTo>
                    <a:pt x="3" y="84"/>
                    <a:pt x="4" y="84"/>
                    <a:pt x="4" y="81"/>
                  </a:cubicBezTo>
                  <a:cubicBezTo>
                    <a:pt x="4" y="79"/>
                    <a:pt x="4" y="78"/>
                    <a:pt x="6" y="7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10" y="75"/>
                    <a:pt x="14" y="70"/>
                    <a:pt x="14" y="64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4" y="59"/>
                    <a:pt x="14" y="58"/>
                    <a:pt x="14" y="57"/>
                  </a:cubicBezTo>
                  <a:cubicBezTo>
                    <a:pt x="14" y="56"/>
                    <a:pt x="14" y="55"/>
                    <a:pt x="13" y="53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9" y="48"/>
                    <a:pt x="8" y="47"/>
                    <a:pt x="8" y="46"/>
                  </a:cubicBezTo>
                  <a:cubicBezTo>
                    <a:pt x="8" y="46"/>
                    <a:pt x="8" y="46"/>
                    <a:pt x="9" y="45"/>
                  </a:cubicBezTo>
                  <a:cubicBezTo>
                    <a:pt x="11" y="43"/>
                    <a:pt x="12" y="40"/>
                    <a:pt x="12" y="38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6"/>
                    <a:pt x="11" y="35"/>
                    <a:pt x="10" y="34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7" y="33"/>
                    <a:pt x="7" y="33"/>
                    <a:pt x="7" y="32"/>
                  </a:cubicBezTo>
                  <a:cubicBezTo>
                    <a:pt x="7" y="32"/>
                    <a:pt x="7" y="32"/>
                    <a:pt x="7" y="31"/>
                  </a:cubicBezTo>
                  <a:cubicBezTo>
                    <a:pt x="8" y="29"/>
                    <a:pt x="8" y="28"/>
                    <a:pt x="9" y="28"/>
                  </a:cubicBezTo>
                  <a:cubicBezTo>
                    <a:pt x="10" y="28"/>
                    <a:pt x="11" y="28"/>
                    <a:pt x="12" y="29"/>
                  </a:cubicBezTo>
                  <a:cubicBezTo>
                    <a:pt x="15" y="31"/>
                    <a:pt x="19" y="30"/>
                    <a:pt x="21" y="28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2678" y="2794"/>
              <a:ext cx="917" cy="1106"/>
            </a:xfrm>
            <a:custGeom>
              <a:avLst/>
              <a:gdLst>
                <a:gd name="T0" fmla="*/ 134 w 188"/>
                <a:gd name="T1" fmla="*/ 9 h 227"/>
                <a:gd name="T2" fmla="*/ 109 w 188"/>
                <a:gd name="T3" fmla="*/ 38 h 227"/>
                <a:gd name="T4" fmla="*/ 96 w 188"/>
                <a:gd name="T5" fmla="*/ 45 h 227"/>
                <a:gd name="T6" fmla="*/ 78 w 188"/>
                <a:gd name="T7" fmla="*/ 32 h 227"/>
                <a:gd name="T8" fmla="*/ 69 w 188"/>
                <a:gd name="T9" fmla="*/ 38 h 227"/>
                <a:gd name="T10" fmla="*/ 50 w 188"/>
                <a:gd name="T11" fmla="*/ 7 h 227"/>
                <a:gd name="T12" fmla="*/ 38 w 188"/>
                <a:gd name="T13" fmla="*/ 59 h 227"/>
                <a:gd name="T14" fmla="*/ 47 w 188"/>
                <a:gd name="T15" fmla="*/ 77 h 227"/>
                <a:gd name="T16" fmla="*/ 34 w 188"/>
                <a:gd name="T17" fmla="*/ 95 h 227"/>
                <a:gd name="T18" fmla="*/ 14 w 188"/>
                <a:gd name="T19" fmla="*/ 168 h 227"/>
                <a:gd name="T20" fmla="*/ 8 w 188"/>
                <a:gd name="T21" fmla="*/ 183 h 227"/>
                <a:gd name="T22" fmla="*/ 20 w 188"/>
                <a:gd name="T23" fmla="*/ 194 h 227"/>
                <a:gd name="T24" fmla="*/ 43 w 188"/>
                <a:gd name="T25" fmla="*/ 209 h 227"/>
                <a:gd name="T26" fmla="*/ 66 w 188"/>
                <a:gd name="T27" fmla="*/ 224 h 227"/>
                <a:gd name="T28" fmla="*/ 85 w 188"/>
                <a:gd name="T29" fmla="*/ 220 h 227"/>
                <a:gd name="T30" fmla="*/ 101 w 188"/>
                <a:gd name="T31" fmla="*/ 187 h 227"/>
                <a:gd name="T32" fmla="*/ 89 w 188"/>
                <a:gd name="T33" fmla="*/ 163 h 227"/>
                <a:gd name="T34" fmla="*/ 94 w 188"/>
                <a:gd name="T35" fmla="*/ 142 h 227"/>
                <a:gd name="T36" fmla="*/ 105 w 188"/>
                <a:gd name="T37" fmla="*/ 140 h 227"/>
                <a:gd name="T38" fmla="*/ 139 w 188"/>
                <a:gd name="T39" fmla="*/ 131 h 227"/>
                <a:gd name="T40" fmla="*/ 155 w 188"/>
                <a:gd name="T41" fmla="*/ 111 h 227"/>
                <a:gd name="T42" fmla="*/ 173 w 188"/>
                <a:gd name="T43" fmla="*/ 82 h 227"/>
                <a:gd name="T44" fmla="*/ 187 w 188"/>
                <a:gd name="T45" fmla="*/ 61 h 227"/>
                <a:gd name="T46" fmla="*/ 179 w 188"/>
                <a:gd name="T47" fmla="*/ 45 h 227"/>
                <a:gd name="T48" fmla="*/ 179 w 188"/>
                <a:gd name="T49" fmla="*/ 28 h 227"/>
                <a:gd name="T50" fmla="*/ 172 w 188"/>
                <a:gd name="T51" fmla="*/ 18 h 227"/>
                <a:gd name="T52" fmla="*/ 165 w 188"/>
                <a:gd name="T53" fmla="*/ 7 h 227"/>
                <a:gd name="T54" fmla="*/ 105 w 188"/>
                <a:gd name="T55" fmla="*/ 46 h 227"/>
                <a:gd name="T56" fmla="*/ 125 w 188"/>
                <a:gd name="T57" fmla="*/ 21 h 227"/>
                <a:gd name="T58" fmla="*/ 140 w 188"/>
                <a:gd name="T59" fmla="*/ 2 h 227"/>
                <a:gd name="T60" fmla="*/ 165 w 188"/>
                <a:gd name="T61" fmla="*/ 11 h 227"/>
                <a:gd name="T62" fmla="*/ 177 w 188"/>
                <a:gd name="T63" fmla="*/ 23 h 227"/>
                <a:gd name="T64" fmla="*/ 176 w 188"/>
                <a:gd name="T65" fmla="*/ 43 h 227"/>
                <a:gd name="T66" fmla="*/ 186 w 188"/>
                <a:gd name="T67" fmla="*/ 55 h 227"/>
                <a:gd name="T68" fmla="*/ 182 w 188"/>
                <a:gd name="T69" fmla="*/ 68 h 227"/>
                <a:gd name="T70" fmla="*/ 160 w 188"/>
                <a:gd name="T71" fmla="*/ 93 h 227"/>
                <a:gd name="T72" fmla="*/ 152 w 188"/>
                <a:gd name="T73" fmla="*/ 112 h 227"/>
                <a:gd name="T74" fmla="*/ 141 w 188"/>
                <a:gd name="T75" fmla="*/ 129 h 227"/>
                <a:gd name="T76" fmla="*/ 107 w 188"/>
                <a:gd name="T77" fmla="*/ 138 h 227"/>
                <a:gd name="T78" fmla="*/ 92 w 188"/>
                <a:gd name="T79" fmla="*/ 143 h 227"/>
                <a:gd name="T80" fmla="*/ 90 w 188"/>
                <a:gd name="T81" fmla="*/ 155 h 227"/>
                <a:gd name="T82" fmla="*/ 95 w 188"/>
                <a:gd name="T83" fmla="*/ 166 h 227"/>
                <a:gd name="T84" fmla="*/ 100 w 188"/>
                <a:gd name="T85" fmla="*/ 185 h 227"/>
                <a:gd name="T86" fmla="*/ 83 w 188"/>
                <a:gd name="T87" fmla="*/ 213 h 227"/>
                <a:gd name="T88" fmla="*/ 70 w 188"/>
                <a:gd name="T89" fmla="*/ 224 h 227"/>
                <a:gd name="T90" fmla="*/ 55 w 188"/>
                <a:gd name="T91" fmla="*/ 211 h 227"/>
                <a:gd name="T92" fmla="*/ 27 w 188"/>
                <a:gd name="T93" fmla="*/ 199 h 227"/>
                <a:gd name="T94" fmla="*/ 17 w 188"/>
                <a:gd name="T95" fmla="*/ 183 h 227"/>
                <a:gd name="T96" fmla="*/ 13 w 188"/>
                <a:gd name="T97" fmla="*/ 174 h 227"/>
                <a:gd name="T98" fmla="*/ 35 w 188"/>
                <a:gd name="T99" fmla="*/ 103 h 227"/>
                <a:gd name="T100" fmla="*/ 42 w 188"/>
                <a:gd name="T101" fmla="*/ 69 h 227"/>
                <a:gd name="T102" fmla="*/ 43 w 188"/>
                <a:gd name="T103" fmla="*/ 36 h 227"/>
                <a:gd name="T104" fmla="*/ 75 w 188"/>
                <a:gd name="T105" fmla="*/ 59 h 227"/>
                <a:gd name="T106" fmla="*/ 71 w 188"/>
                <a:gd name="T107" fmla="*/ 38 h 227"/>
                <a:gd name="T108" fmla="*/ 83 w 188"/>
                <a:gd name="T109" fmla="*/ 33 h 227"/>
                <a:gd name="T110" fmla="*/ 102 w 188"/>
                <a:gd name="T111" fmla="*/ 44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8" h="227">
                  <a:moveTo>
                    <a:pt x="139" y="1"/>
                  </a:moveTo>
                  <a:cubicBezTo>
                    <a:pt x="138" y="1"/>
                    <a:pt x="138" y="2"/>
                    <a:pt x="138" y="2"/>
                  </a:cubicBezTo>
                  <a:cubicBezTo>
                    <a:pt x="138" y="3"/>
                    <a:pt x="138" y="3"/>
                    <a:pt x="138" y="3"/>
                  </a:cubicBezTo>
                  <a:cubicBezTo>
                    <a:pt x="138" y="4"/>
                    <a:pt x="138" y="4"/>
                    <a:pt x="138" y="4"/>
                  </a:cubicBezTo>
                  <a:cubicBezTo>
                    <a:pt x="138" y="4"/>
                    <a:pt x="138" y="4"/>
                    <a:pt x="137" y="4"/>
                  </a:cubicBezTo>
                  <a:cubicBezTo>
                    <a:pt x="136" y="4"/>
                    <a:pt x="135" y="5"/>
                    <a:pt x="134" y="5"/>
                  </a:cubicBezTo>
                  <a:cubicBezTo>
                    <a:pt x="134" y="6"/>
                    <a:pt x="133" y="7"/>
                    <a:pt x="133" y="7"/>
                  </a:cubicBezTo>
                  <a:cubicBezTo>
                    <a:pt x="133" y="8"/>
                    <a:pt x="133" y="9"/>
                    <a:pt x="134" y="9"/>
                  </a:cubicBezTo>
                  <a:cubicBezTo>
                    <a:pt x="134" y="13"/>
                    <a:pt x="134" y="13"/>
                    <a:pt x="134" y="13"/>
                  </a:cubicBezTo>
                  <a:cubicBezTo>
                    <a:pt x="133" y="16"/>
                    <a:pt x="133" y="16"/>
                    <a:pt x="129" y="17"/>
                  </a:cubicBezTo>
                  <a:cubicBezTo>
                    <a:pt x="124" y="20"/>
                    <a:pt x="124" y="20"/>
                    <a:pt x="124" y="20"/>
                  </a:cubicBezTo>
                  <a:cubicBezTo>
                    <a:pt x="120" y="22"/>
                    <a:pt x="119" y="24"/>
                    <a:pt x="119" y="26"/>
                  </a:cubicBezTo>
                  <a:cubicBezTo>
                    <a:pt x="119" y="28"/>
                    <a:pt x="120" y="29"/>
                    <a:pt x="120" y="31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1" y="33"/>
                    <a:pt x="116" y="37"/>
                    <a:pt x="114" y="37"/>
                  </a:cubicBezTo>
                  <a:cubicBezTo>
                    <a:pt x="114" y="37"/>
                    <a:pt x="109" y="38"/>
                    <a:pt x="109" y="38"/>
                  </a:cubicBezTo>
                  <a:cubicBezTo>
                    <a:pt x="106" y="38"/>
                    <a:pt x="106" y="40"/>
                    <a:pt x="105" y="42"/>
                  </a:cubicBezTo>
                  <a:cubicBezTo>
                    <a:pt x="105" y="44"/>
                    <a:pt x="105" y="44"/>
                    <a:pt x="105" y="44"/>
                  </a:cubicBezTo>
                  <a:cubicBezTo>
                    <a:pt x="105" y="44"/>
                    <a:pt x="104" y="45"/>
                    <a:pt x="104" y="45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3" y="43"/>
                    <a:pt x="102" y="42"/>
                    <a:pt x="101" y="42"/>
                  </a:cubicBezTo>
                  <a:cubicBezTo>
                    <a:pt x="101" y="42"/>
                    <a:pt x="100" y="43"/>
                    <a:pt x="99" y="44"/>
                  </a:cubicBezTo>
                  <a:cubicBezTo>
                    <a:pt x="98" y="44"/>
                    <a:pt x="96" y="45"/>
                    <a:pt x="96" y="45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6" y="45"/>
                    <a:pt x="95" y="45"/>
                    <a:pt x="95" y="45"/>
                  </a:cubicBezTo>
                  <a:cubicBezTo>
                    <a:pt x="94" y="43"/>
                    <a:pt x="93" y="41"/>
                    <a:pt x="89" y="41"/>
                  </a:cubicBezTo>
                  <a:cubicBezTo>
                    <a:pt x="87" y="41"/>
                    <a:pt x="86" y="41"/>
                    <a:pt x="86" y="41"/>
                  </a:cubicBezTo>
                  <a:cubicBezTo>
                    <a:pt x="86" y="41"/>
                    <a:pt x="86" y="40"/>
                    <a:pt x="86" y="38"/>
                  </a:cubicBezTo>
                  <a:cubicBezTo>
                    <a:pt x="86" y="37"/>
                    <a:pt x="86" y="37"/>
                    <a:pt x="86" y="37"/>
                  </a:cubicBezTo>
                  <a:cubicBezTo>
                    <a:pt x="86" y="34"/>
                    <a:pt x="85" y="32"/>
                    <a:pt x="84" y="31"/>
                  </a:cubicBezTo>
                  <a:cubicBezTo>
                    <a:pt x="83" y="31"/>
                    <a:pt x="82" y="30"/>
                    <a:pt x="80" y="31"/>
                  </a:cubicBezTo>
                  <a:cubicBezTo>
                    <a:pt x="79" y="32"/>
                    <a:pt x="78" y="32"/>
                    <a:pt x="78" y="32"/>
                  </a:cubicBezTo>
                  <a:cubicBezTo>
                    <a:pt x="78" y="31"/>
                    <a:pt x="78" y="30"/>
                    <a:pt x="77" y="29"/>
                  </a:cubicBezTo>
                  <a:cubicBezTo>
                    <a:pt x="77" y="28"/>
                    <a:pt x="77" y="27"/>
                    <a:pt x="76" y="27"/>
                  </a:cubicBezTo>
                  <a:cubicBezTo>
                    <a:pt x="75" y="26"/>
                    <a:pt x="74" y="27"/>
                    <a:pt x="73" y="27"/>
                  </a:cubicBezTo>
                  <a:cubicBezTo>
                    <a:pt x="73" y="27"/>
                    <a:pt x="73" y="28"/>
                    <a:pt x="70" y="28"/>
                  </a:cubicBezTo>
                  <a:cubicBezTo>
                    <a:pt x="70" y="28"/>
                    <a:pt x="69" y="28"/>
                    <a:pt x="69" y="28"/>
                  </a:cubicBezTo>
                  <a:cubicBezTo>
                    <a:pt x="69" y="28"/>
                    <a:pt x="69" y="29"/>
                    <a:pt x="69" y="29"/>
                  </a:cubicBezTo>
                  <a:cubicBezTo>
                    <a:pt x="69" y="29"/>
                    <a:pt x="69" y="36"/>
                    <a:pt x="69" y="36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70" y="43"/>
                    <a:pt x="70" y="45"/>
                    <a:pt x="70" y="46"/>
                  </a:cubicBezTo>
                  <a:cubicBezTo>
                    <a:pt x="70" y="46"/>
                    <a:pt x="71" y="49"/>
                    <a:pt x="71" y="50"/>
                  </a:cubicBezTo>
                  <a:cubicBezTo>
                    <a:pt x="70" y="48"/>
                    <a:pt x="70" y="47"/>
                    <a:pt x="69" y="46"/>
                  </a:cubicBezTo>
                  <a:cubicBezTo>
                    <a:pt x="67" y="42"/>
                    <a:pt x="67" y="38"/>
                    <a:pt x="67" y="32"/>
                  </a:cubicBezTo>
                  <a:cubicBezTo>
                    <a:pt x="67" y="25"/>
                    <a:pt x="58" y="17"/>
                    <a:pt x="53" y="13"/>
                  </a:cubicBezTo>
                  <a:cubicBezTo>
                    <a:pt x="51" y="11"/>
                    <a:pt x="50" y="10"/>
                    <a:pt x="50" y="9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8"/>
                    <a:pt x="50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0" y="6"/>
                    <a:pt x="49" y="6"/>
                    <a:pt x="49" y="7"/>
                  </a:cubicBezTo>
                  <a:cubicBezTo>
                    <a:pt x="49" y="7"/>
                    <a:pt x="47" y="8"/>
                    <a:pt x="46" y="11"/>
                  </a:cubicBezTo>
                  <a:cubicBezTo>
                    <a:pt x="45" y="13"/>
                    <a:pt x="44" y="16"/>
                    <a:pt x="43" y="23"/>
                  </a:cubicBezTo>
                  <a:cubicBezTo>
                    <a:pt x="43" y="27"/>
                    <a:pt x="42" y="32"/>
                    <a:pt x="41" y="36"/>
                  </a:cubicBezTo>
                  <a:cubicBezTo>
                    <a:pt x="40" y="40"/>
                    <a:pt x="40" y="43"/>
                    <a:pt x="40" y="45"/>
                  </a:cubicBezTo>
                  <a:cubicBezTo>
                    <a:pt x="40" y="45"/>
                    <a:pt x="39" y="52"/>
                    <a:pt x="39" y="52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64"/>
                    <a:pt x="37" y="66"/>
                    <a:pt x="36" y="70"/>
                  </a:cubicBezTo>
                  <a:cubicBezTo>
                    <a:pt x="34" y="75"/>
                    <a:pt x="35" y="79"/>
                    <a:pt x="35" y="79"/>
                  </a:cubicBezTo>
                  <a:cubicBezTo>
                    <a:pt x="35" y="79"/>
                    <a:pt x="35" y="80"/>
                    <a:pt x="36" y="80"/>
                  </a:cubicBezTo>
                  <a:cubicBezTo>
                    <a:pt x="36" y="80"/>
                    <a:pt x="36" y="80"/>
                    <a:pt x="37" y="79"/>
                  </a:cubicBezTo>
                  <a:cubicBezTo>
                    <a:pt x="37" y="79"/>
                    <a:pt x="39" y="76"/>
                    <a:pt x="40" y="74"/>
                  </a:cubicBezTo>
                  <a:cubicBezTo>
                    <a:pt x="40" y="73"/>
                    <a:pt x="41" y="71"/>
                    <a:pt x="42" y="70"/>
                  </a:cubicBezTo>
                  <a:cubicBezTo>
                    <a:pt x="43" y="71"/>
                    <a:pt x="45" y="74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6" y="78"/>
                    <a:pt x="44" y="78"/>
                    <a:pt x="43" y="78"/>
                  </a:cubicBezTo>
                  <a:cubicBezTo>
                    <a:pt x="40" y="77"/>
                    <a:pt x="39" y="78"/>
                    <a:pt x="39" y="78"/>
                  </a:cubicBezTo>
                  <a:cubicBezTo>
                    <a:pt x="39" y="78"/>
                    <a:pt x="39" y="78"/>
                    <a:pt x="38" y="78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6" y="84"/>
                    <a:pt x="35" y="87"/>
                    <a:pt x="35" y="87"/>
                  </a:cubicBezTo>
                  <a:cubicBezTo>
                    <a:pt x="35" y="87"/>
                    <a:pt x="34" y="88"/>
                    <a:pt x="34" y="88"/>
                  </a:cubicBezTo>
                  <a:cubicBezTo>
                    <a:pt x="34" y="95"/>
                    <a:pt x="34" y="95"/>
                    <a:pt x="34" y="95"/>
                  </a:cubicBezTo>
                  <a:cubicBezTo>
                    <a:pt x="34" y="97"/>
                    <a:pt x="34" y="99"/>
                    <a:pt x="33" y="102"/>
                  </a:cubicBezTo>
                  <a:cubicBezTo>
                    <a:pt x="32" y="107"/>
                    <a:pt x="31" y="112"/>
                    <a:pt x="30" y="117"/>
                  </a:cubicBezTo>
                  <a:cubicBezTo>
                    <a:pt x="30" y="123"/>
                    <a:pt x="27" y="130"/>
                    <a:pt x="25" y="136"/>
                  </a:cubicBezTo>
                  <a:cubicBezTo>
                    <a:pt x="24" y="140"/>
                    <a:pt x="23" y="143"/>
                    <a:pt x="22" y="145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21" y="155"/>
                    <a:pt x="21" y="155"/>
                    <a:pt x="21" y="155"/>
                  </a:cubicBezTo>
                  <a:cubicBezTo>
                    <a:pt x="21" y="158"/>
                    <a:pt x="19" y="161"/>
                    <a:pt x="17" y="164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3" y="170"/>
                    <a:pt x="12" y="171"/>
                    <a:pt x="11" y="173"/>
                  </a:cubicBezTo>
                  <a:cubicBezTo>
                    <a:pt x="9" y="174"/>
                    <a:pt x="8" y="175"/>
                    <a:pt x="3" y="175"/>
                  </a:cubicBezTo>
                  <a:cubicBezTo>
                    <a:pt x="1" y="175"/>
                    <a:pt x="1" y="175"/>
                    <a:pt x="1" y="175"/>
                  </a:cubicBezTo>
                  <a:cubicBezTo>
                    <a:pt x="1" y="175"/>
                    <a:pt x="1" y="175"/>
                    <a:pt x="1" y="175"/>
                  </a:cubicBezTo>
                  <a:cubicBezTo>
                    <a:pt x="0" y="175"/>
                    <a:pt x="0" y="176"/>
                    <a:pt x="0" y="176"/>
                  </a:cubicBezTo>
                  <a:cubicBezTo>
                    <a:pt x="0" y="181"/>
                    <a:pt x="3" y="183"/>
                    <a:pt x="3" y="183"/>
                  </a:cubicBezTo>
                  <a:cubicBezTo>
                    <a:pt x="3" y="184"/>
                    <a:pt x="4" y="184"/>
                    <a:pt x="4" y="183"/>
                  </a:cubicBezTo>
                  <a:cubicBezTo>
                    <a:pt x="5" y="183"/>
                    <a:pt x="7" y="182"/>
                    <a:pt x="8" y="183"/>
                  </a:cubicBezTo>
                  <a:cubicBezTo>
                    <a:pt x="8" y="183"/>
                    <a:pt x="8" y="184"/>
                    <a:pt x="8" y="184"/>
                  </a:cubicBezTo>
                  <a:cubicBezTo>
                    <a:pt x="8" y="185"/>
                    <a:pt x="8" y="188"/>
                    <a:pt x="11" y="188"/>
                  </a:cubicBezTo>
                  <a:cubicBezTo>
                    <a:pt x="13" y="188"/>
                    <a:pt x="14" y="187"/>
                    <a:pt x="15" y="186"/>
                  </a:cubicBezTo>
                  <a:cubicBezTo>
                    <a:pt x="16" y="185"/>
                    <a:pt x="16" y="185"/>
                    <a:pt x="17" y="185"/>
                  </a:cubicBezTo>
                  <a:cubicBezTo>
                    <a:pt x="17" y="185"/>
                    <a:pt x="18" y="185"/>
                    <a:pt x="19" y="186"/>
                  </a:cubicBezTo>
                  <a:cubicBezTo>
                    <a:pt x="20" y="187"/>
                    <a:pt x="21" y="187"/>
                    <a:pt x="23" y="187"/>
                  </a:cubicBezTo>
                  <a:cubicBezTo>
                    <a:pt x="23" y="187"/>
                    <a:pt x="23" y="190"/>
                    <a:pt x="22" y="192"/>
                  </a:cubicBezTo>
                  <a:cubicBezTo>
                    <a:pt x="20" y="194"/>
                    <a:pt x="20" y="194"/>
                    <a:pt x="20" y="194"/>
                  </a:cubicBezTo>
                  <a:cubicBezTo>
                    <a:pt x="18" y="196"/>
                    <a:pt x="15" y="198"/>
                    <a:pt x="18" y="202"/>
                  </a:cubicBezTo>
                  <a:cubicBezTo>
                    <a:pt x="20" y="204"/>
                    <a:pt x="22" y="205"/>
                    <a:pt x="24" y="204"/>
                  </a:cubicBezTo>
                  <a:cubicBezTo>
                    <a:pt x="26" y="204"/>
                    <a:pt x="28" y="202"/>
                    <a:pt x="28" y="201"/>
                  </a:cubicBezTo>
                  <a:cubicBezTo>
                    <a:pt x="29" y="201"/>
                    <a:pt x="29" y="202"/>
                    <a:pt x="29" y="202"/>
                  </a:cubicBezTo>
                  <a:cubicBezTo>
                    <a:pt x="30" y="203"/>
                    <a:pt x="31" y="204"/>
                    <a:pt x="32" y="205"/>
                  </a:cubicBezTo>
                  <a:cubicBezTo>
                    <a:pt x="33" y="206"/>
                    <a:pt x="36" y="207"/>
                    <a:pt x="38" y="207"/>
                  </a:cubicBezTo>
                  <a:cubicBezTo>
                    <a:pt x="38" y="207"/>
                    <a:pt x="38" y="207"/>
                    <a:pt x="38" y="207"/>
                  </a:cubicBezTo>
                  <a:cubicBezTo>
                    <a:pt x="39" y="208"/>
                    <a:pt x="42" y="208"/>
                    <a:pt x="43" y="209"/>
                  </a:cubicBezTo>
                  <a:cubicBezTo>
                    <a:pt x="45" y="211"/>
                    <a:pt x="51" y="213"/>
                    <a:pt x="53" y="213"/>
                  </a:cubicBezTo>
                  <a:cubicBezTo>
                    <a:pt x="55" y="212"/>
                    <a:pt x="55" y="212"/>
                    <a:pt x="55" y="212"/>
                  </a:cubicBezTo>
                  <a:cubicBezTo>
                    <a:pt x="57" y="212"/>
                    <a:pt x="57" y="212"/>
                    <a:pt x="58" y="212"/>
                  </a:cubicBezTo>
                  <a:cubicBezTo>
                    <a:pt x="59" y="213"/>
                    <a:pt x="59" y="214"/>
                    <a:pt x="59" y="215"/>
                  </a:cubicBezTo>
                  <a:cubicBezTo>
                    <a:pt x="59" y="216"/>
                    <a:pt x="59" y="217"/>
                    <a:pt x="60" y="217"/>
                  </a:cubicBezTo>
                  <a:cubicBezTo>
                    <a:pt x="62" y="219"/>
                    <a:pt x="62" y="219"/>
                    <a:pt x="62" y="219"/>
                  </a:cubicBezTo>
                  <a:cubicBezTo>
                    <a:pt x="63" y="220"/>
                    <a:pt x="64" y="220"/>
                    <a:pt x="65" y="221"/>
                  </a:cubicBezTo>
                  <a:cubicBezTo>
                    <a:pt x="66" y="222"/>
                    <a:pt x="66" y="223"/>
                    <a:pt x="66" y="224"/>
                  </a:cubicBezTo>
                  <a:cubicBezTo>
                    <a:pt x="67" y="225"/>
                    <a:pt x="68" y="227"/>
                    <a:pt x="70" y="226"/>
                  </a:cubicBezTo>
                  <a:cubicBezTo>
                    <a:pt x="72" y="225"/>
                    <a:pt x="72" y="225"/>
                    <a:pt x="72" y="225"/>
                  </a:cubicBezTo>
                  <a:cubicBezTo>
                    <a:pt x="73" y="224"/>
                    <a:pt x="73" y="224"/>
                    <a:pt x="74" y="224"/>
                  </a:cubicBezTo>
                  <a:cubicBezTo>
                    <a:pt x="77" y="226"/>
                    <a:pt x="79" y="226"/>
                    <a:pt x="81" y="224"/>
                  </a:cubicBezTo>
                  <a:cubicBezTo>
                    <a:pt x="82" y="222"/>
                    <a:pt x="82" y="222"/>
                    <a:pt x="82" y="222"/>
                  </a:cubicBezTo>
                  <a:cubicBezTo>
                    <a:pt x="82" y="221"/>
                    <a:pt x="83" y="220"/>
                    <a:pt x="83" y="220"/>
                  </a:cubicBezTo>
                  <a:cubicBezTo>
                    <a:pt x="83" y="220"/>
                    <a:pt x="84" y="220"/>
                    <a:pt x="84" y="220"/>
                  </a:cubicBezTo>
                  <a:cubicBezTo>
                    <a:pt x="84" y="220"/>
                    <a:pt x="85" y="220"/>
                    <a:pt x="85" y="220"/>
                  </a:cubicBezTo>
                  <a:cubicBezTo>
                    <a:pt x="86" y="216"/>
                    <a:pt x="86" y="216"/>
                    <a:pt x="86" y="216"/>
                  </a:cubicBezTo>
                  <a:cubicBezTo>
                    <a:pt x="86" y="214"/>
                    <a:pt x="86" y="213"/>
                    <a:pt x="85" y="212"/>
                  </a:cubicBezTo>
                  <a:cubicBezTo>
                    <a:pt x="85" y="211"/>
                    <a:pt x="84" y="211"/>
                    <a:pt x="86" y="210"/>
                  </a:cubicBezTo>
                  <a:cubicBezTo>
                    <a:pt x="90" y="208"/>
                    <a:pt x="92" y="206"/>
                    <a:pt x="93" y="204"/>
                  </a:cubicBezTo>
                  <a:cubicBezTo>
                    <a:pt x="93" y="202"/>
                    <a:pt x="95" y="201"/>
                    <a:pt x="97" y="199"/>
                  </a:cubicBezTo>
                  <a:cubicBezTo>
                    <a:pt x="100" y="197"/>
                    <a:pt x="101" y="193"/>
                    <a:pt x="101" y="191"/>
                  </a:cubicBezTo>
                  <a:cubicBezTo>
                    <a:pt x="101" y="189"/>
                    <a:pt x="101" y="189"/>
                    <a:pt x="101" y="189"/>
                  </a:cubicBezTo>
                  <a:cubicBezTo>
                    <a:pt x="100" y="188"/>
                    <a:pt x="100" y="187"/>
                    <a:pt x="101" y="187"/>
                  </a:cubicBezTo>
                  <a:cubicBezTo>
                    <a:pt x="105" y="184"/>
                    <a:pt x="105" y="184"/>
                    <a:pt x="103" y="180"/>
                  </a:cubicBezTo>
                  <a:cubicBezTo>
                    <a:pt x="102" y="179"/>
                    <a:pt x="103" y="178"/>
                    <a:pt x="103" y="177"/>
                  </a:cubicBezTo>
                  <a:cubicBezTo>
                    <a:pt x="103" y="176"/>
                    <a:pt x="103" y="175"/>
                    <a:pt x="102" y="172"/>
                  </a:cubicBezTo>
                  <a:cubicBezTo>
                    <a:pt x="101" y="170"/>
                    <a:pt x="101" y="170"/>
                    <a:pt x="101" y="170"/>
                  </a:cubicBezTo>
                  <a:cubicBezTo>
                    <a:pt x="100" y="167"/>
                    <a:pt x="98" y="165"/>
                    <a:pt x="95" y="164"/>
                  </a:cubicBezTo>
                  <a:cubicBezTo>
                    <a:pt x="93" y="164"/>
                    <a:pt x="93" y="164"/>
                    <a:pt x="93" y="164"/>
                  </a:cubicBezTo>
                  <a:cubicBezTo>
                    <a:pt x="91" y="164"/>
                    <a:pt x="89" y="164"/>
                    <a:pt x="89" y="163"/>
                  </a:cubicBezTo>
                  <a:cubicBezTo>
                    <a:pt x="89" y="163"/>
                    <a:pt x="89" y="163"/>
                    <a:pt x="89" y="163"/>
                  </a:cubicBezTo>
                  <a:cubicBezTo>
                    <a:pt x="89" y="162"/>
                    <a:pt x="89" y="162"/>
                    <a:pt x="89" y="162"/>
                  </a:cubicBezTo>
                  <a:cubicBezTo>
                    <a:pt x="90" y="161"/>
                    <a:pt x="90" y="160"/>
                    <a:pt x="90" y="159"/>
                  </a:cubicBezTo>
                  <a:cubicBezTo>
                    <a:pt x="89" y="158"/>
                    <a:pt x="90" y="157"/>
                    <a:pt x="91" y="157"/>
                  </a:cubicBezTo>
                  <a:cubicBezTo>
                    <a:pt x="92" y="156"/>
                    <a:pt x="93" y="155"/>
                    <a:pt x="94" y="154"/>
                  </a:cubicBezTo>
                  <a:cubicBezTo>
                    <a:pt x="94" y="153"/>
                    <a:pt x="94" y="151"/>
                    <a:pt x="93" y="150"/>
                  </a:cubicBezTo>
                  <a:cubicBezTo>
                    <a:pt x="92" y="149"/>
                    <a:pt x="93" y="149"/>
                    <a:pt x="93" y="148"/>
                  </a:cubicBezTo>
                  <a:cubicBezTo>
                    <a:pt x="94" y="147"/>
                    <a:pt x="95" y="145"/>
                    <a:pt x="94" y="144"/>
                  </a:cubicBezTo>
                  <a:cubicBezTo>
                    <a:pt x="94" y="142"/>
                    <a:pt x="94" y="142"/>
                    <a:pt x="94" y="142"/>
                  </a:cubicBezTo>
                  <a:cubicBezTo>
                    <a:pt x="93" y="140"/>
                    <a:pt x="93" y="140"/>
                    <a:pt x="94" y="140"/>
                  </a:cubicBezTo>
                  <a:cubicBezTo>
                    <a:pt x="95" y="139"/>
                    <a:pt x="96" y="139"/>
                    <a:pt x="97" y="139"/>
                  </a:cubicBezTo>
                  <a:cubicBezTo>
                    <a:pt x="98" y="139"/>
                    <a:pt x="100" y="138"/>
                    <a:pt x="101" y="137"/>
                  </a:cubicBezTo>
                  <a:cubicBezTo>
                    <a:pt x="101" y="136"/>
                    <a:pt x="103" y="135"/>
                    <a:pt x="103" y="135"/>
                  </a:cubicBezTo>
                  <a:cubicBezTo>
                    <a:pt x="103" y="135"/>
                    <a:pt x="103" y="135"/>
                    <a:pt x="103" y="135"/>
                  </a:cubicBezTo>
                  <a:cubicBezTo>
                    <a:pt x="103" y="135"/>
                    <a:pt x="103" y="135"/>
                    <a:pt x="103" y="135"/>
                  </a:cubicBezTo>
                  <a:cubicBezTo>
                    <a:pt x="103" y="135"/>
                    <a:pt x="103" y="135"/>
                    <a:pt x="103" y="135"/>
                  </a:cubicBezTo>
                  <a:cubicBezTo>
                    <a:pt x="103" y="138"/>
                    <a:pt x="104" y="139"/>
                    <a:pt x="105" y="140"/>
                  </a:cubicBezTo>
                  <a:cubicBezTo>
                    <a:pt x="106" y="140"/>
                    <a:pt x="106" y="140"/>
                    <a:pt x="108" y="140"/>
                  </a:cubicBezTo>
                  <a:cubicBezTo>
                    <a:pt x="109" y="139"/>
                    <a:pt x="109" y="137"/>
                    <a:pt x="110" y="136"/>
                  </a:cubicBezTo>
                  <a:cubicBezTo>
                    <a:pt x="110" y="135"/>
                    <a:pt x="110" y="135"/>
                    <a:pt x="110" y="135"/>
                  </a:cubicBezTo>
                  <a:cubicBezTo>
                    <a:pt x="113" y="135"/>
                    <a:pt x="115" y="134"/>
                    <a:pt x="115" y="133"/>
                  </a:cubicBezTo>
                  <a:cubicBezTo>
                    <a:pt x="116" y="133"/>
                    <a:pt x="118" y="133"/>
                    <a:pt x="119" y="134"/>
                  </a:cubicBezTo>
                  <a:cubicBezTo>
                    <a:pt x="122" y="135"/>
                    <a:pt x="125" y="133"/>
                    <a:pt x="127" y="131"/>
                  </a:cubicBezTo>
                  <a:cubicBezTo>
                    <a:pt x="130" y="129"/>
                    <a:pt x="132" y="128"/>
                    <a:pt x="136" y="128"/>
                  </a:cubicBezTo>
                  <a:cubicBezTo>
                    <a:pt x="138" y="129"/>
                    <a:pt x="139" y="130"/>
                    <a:pt x="139" y="131"/>
                  </a:cubicBezTo>
                  <a:cubicBezTo>
                    <a:pt x="140" y="131"/>
                    <a:pt x="141" y="133"/>
                    <a:pt x="143" y="131"/>
                  </a:cubicBezTo>
                  <a:cubicBezTo>
                    <a:pt x="147" y="127"/>
                    <a:pt x="147" y="127"/>
                    <a:pt x="147" y="127"/>
                  </a:cubicBezTo>
                  <a:cubicBezTo>
                    <a:pt x="151" y="123"/>
                    <a:pt x="151" y="123"/>
                    <a:pt x="151" y="123"/>
                  </a:cubicBezTo>
                  <a:cubicBezTo>
                    <a:pt x="154" y="120"/>
                    <a:pt x="154" y="120"/>
                    <a:pt x="154" y="120"/>
                  </a:cubicBezTo>
                  <a:cubicBezTo>
                    <a:pt x="156" y="119"/>
                    <a:pt x="158" y="118"/>
                    <a:pt x="158" y="116"/>
                  </a:cubicBezTo>
                  <a:cubicBezTo>
                    <a:pt x="158" y="114"/>
                    <a:pt x="156" y="113"/>
                    <a:pt x="155" y="112"/>
                  </a:cubicBezTo>
                  <a:cubicBezTo>
                    <a:pt x="155" y="112"/>
                    <a:pt x="154" y="111"/>
                    <a:pt x="154" y="111"/>
                  </a:cubicBezTo>
                  <a:cubicBezTo>
                    <a:pt x="154" y="111"/>
                    <a:pt x="154" y="111"/>
                    <a:pt x="155" y="111"/>
                  </a:cubicBezTo>
                  <a:cubicBezTo>
                    <a:pt x="156" y="108"/>
                    <a:pt x="156" y="108"/>
                    <a:pt x="156" y="108"/>
                  </a:cubicBezTo>
                  <a:cubicBezTo>
                    <a:pt x="157" y="106"/>
                    <a:pt x="157" y="106"/>
                    <a:pt x="158" y="106"/>
                  </a:cubicBezTo>
                  <a:cubicBezTo>
                    <a:pt x="161" y="107"/>
                    <a:pt x="166" y="106"/>
                    <a:pt x="167" y="104"/>
                  </a:cubicBezTo>
                  <a:cubicBezTo>
                    <a:pt x="167" y="102"/>
                    <a:pt x="162" y="95"/>
                    <a:pt x="162" y="95"/>
                  </a:cubicBezTo>
                  <a:cubicBezTo>
                    <a:pt x="162" y="94"/>
                    <a:pt x="162" y="94"/>
                    <a:pt x="162" y="94"/>
                  </a:cubicBezTo>
                  <a:cubicBezTo>
                    <a:pt x="162" y="93"/>
                    <a:pt x="163" y="92"/>
                    <a:pt x="165" y="91"/>
                  </a:cubicBezTo>
                  <a:cubicBezTo>
                    <a:pt x="168" y="89"/>
                    <a:pt x="170" y="86"/>
                    <a:pt x="172" y="84"/>
                  </a:cubicBezTo>
                  <a:cubicBezTo>
                    <a:pt x="173" y="82"/>
                    <a:pt x="173" y="82"/>
                    <a:pt x="173" y="82"/>
                  </a:cubicBezTo>
                  <a:cubicBezTo>
                    <a:pt x="174" y="81"/>
                    <a:pt x="176" y="80"/>
                    <a:pt x="177" y="80"/>
                  </a:cubicBezTo>
                  <a:cubicBezTo>
                    <a:pt x="178" y="79"/>
                    <a:pt x="179" y="78"/>
                    <a:pt x="180" y="77"/>
                  </a:cubicBezTo>
                  <a:cubicBezTo>
                    <a:pt x="180" y="77"/>
                    <a:pt x="180" y="76"/>
                    <a:pt x="180" y="76"/>
                  </a:cubicBezTo>
                  <a:cubicBezTo>
                    <a:pt x="180" y="74"/>
                    <a:pt x="180" y="72"/>
                    <a:pt x="182" y="71"/>
                  </a:cubicBezTo>
                  <a:cubicBezTo>
                    <a:pt x="183" y="70"/>
                    <a:pt x="183" y="70"/>
                    <a:pt x="183" y="70"/>
                  </a:cubicBezTo>
                  <a:cubicBezTo>
                    <a:pt x="185" y="69"/>
                    <a:pt x="186" y="69"/>
                    <a:pt x="186" y="66"/>
                  </a:cubicBezTo>
                  <a:cubicBezTo>
                    <a:pt x="187" y="64"/>
                    <a:pt x="187" y="64"/>
                    <a:pt x="187" y="64"/>
                  </a:cubicBezTo>
                  <a:cubicBezTo>
                    <a:pt x="187" y="63"/>
                    <a:pt x="187" y="62"/>
                    <a:pt x="187" y="61"/>
                  </a:cubicBezTo>
                  <a:cubicBezTo>
                    <a:pt x="187" y="61"/>
                    <a:pt x="186" y="60"/>
                    <a:pt x="186" y="60"/>
                  </a:cubicBezTo>
                  <a:cubicBezTo>
                    <a:pt x="185" y="58"/>
                    <a:pt x="185" y="58"/>
                    <a:pt x="187" y="56"/>
                  </a:cubicBezTo>
                  <a:cubicBezTo>
                    <a:pt x="188" y="56"/>
                    <a:pt x="188" y="56"/>
                    <a:pt x="188" y="56"/>
                  </a:cubicBezTo>
                  <a:cubicBezTo>
                    <a:pt x="188" y="56"/>
                    <a:pt x="188" y="55"/>
                    <a:pt x="188" y="55"/>
                  </a:cubicBezTo>
                  <a:cubicBezTo>
                    <a:pt x="186" y="51"/>
                    <a:pt x="185" y="48"/>
                    <a:pt x="185" y="48"/>
                  </a:cubicBezTo>
                  <a:cubicBezTo>
                    <a:pt x="185" y="46"/>
                    <a:pt x="185" y="46"/>
                    <a:pt x="185" y="46"/>
                  </a:cubicBezTo>
                  <a:cubicBezTo>
                    <a:pt x="184" y="45"/>
                    <a:pt x="183" y="45"/>
                    <a:pt x="181" y="45"/>
                  </a:cubicBezTo>
                  <a:cubicBezTo>
                    <a:pt x="179" y="45"/>
                    <a:pt x="179" y="45"/>
                    <a:pt x="179" y="45"/>
                  </a:cubicBezTo>
                  <a:cubicBezTo>
                    <a:pt x="178" y="45"/>
                    <a:pt x="178" y="45"/>
                    <a:pt x="178" y="45"/>
                  </a:cubicBezTo>
                  <a:cubicBezTo>
                    <a:pt x="178" y="45"/>
                    <a:pt x="178" y="45"/>
                    <a:pt x="178" y="45"/>
                  </a:cubicBezTo>
                  <a:cubicBezTo>
                    <a:pt x="178" y="45"/>
                    <a:pt x="178" y="44"/>
                    <a:pt x="178" y="43"/>
                  </a:cubicBezTo>
                  <a:cubicBezTo>
                    <a:pt x="178" y="40"/>
                    <a:pt x="178" y="40"/>
                    <a:pt x="178" y="40"/>
                  </a:cubicBezTo>
                  <a:cubicBezTo>
                    <a:pt x="178" y="37"/>
                    <a:pt x="177" y="36"/>
                    <a:pt x="177" y="35"/>
                  </a:cubicBezTo>
                  <a:cubicBezTo>
                    <a:pt x="176" y="35"/>
                    <a:pt x="176" y="34"/>
                    <a:pt x="176" y="33"/>
                  </a:cubicBezTo>
                  <a:cubicBezTo>
                    <a:pt x="176" y="33"/>
                    <a:pt x="176" y="33"/>
                    <a:pt x="176" y="32"/>
                  </a:cubicBezTo>
                  <a:cubicBezTo>
                    <a:pt x="177" y="30"/>
                    <a:pt x="178" y="29"/>
                    <a:pt x="179" y="28"/>
                  </a:cubicBezTo>
                  <a:cubicBezTo>
                    <a:pt x="179" y="28"/>
                    <a:pt x="180" y="28"/>
                    <a:pt x="180" y="27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80" y="26"/>
                    <a:pt x="179" y="26"/>
                    <a:pt x="179" y="26"/>
                  </a:cubicBezTo>
                  <a:cubicBezTo>
                    <a:pt x="179" y="26"/>
                    <a:pt x="178" y="26"/>
                    <a:pt x="178" y="25"/>
                  </a:cubicBezTo>
                  <a:cubicBezTo>
                    <a:pt x="178" y="25"/>
                    <a:pt x="179" y="24"/>
                    <a:pt x="179" y="23"/>
                  </a:cubicBezTo>
                  <a:cubicBezTo>
                    <a:pt x="179" y="23"/>
                    <a:pt x="179" y="23"/>
                    <a:pt x="179" y="23"/>
                  </a:cubicBezTo>
                  <a:cubicBezTo>
                    <a:pt x="179" y="20"/>
                    <a:pt x="175" y="19"/>
                    <a:pt x="172" y="18"/>
                  </a:cubicBezTo>
                  <a:cubicBezTo>
                    <a:pt x="172" y="18"/>
                    <a:pt x="172" y="18"/>
                    <a:pt x="172" y="18"/>
                  </a:cubicBezTo>
                  <a:cubicBezTo>
                    <a:pt x="172" y="18"/>
                    <a:pt x="171" y="18"/>
                    <a:pt x="171" y="18"/>
                  </a:cubicBezTo>
                  <a:cubicBezTo>
                    <a:pt x="171" y="18"/>
                    <a:pt x="171" y="17"/>
                    <a:pt x="171" y="17"/>
                  </a:cubicBezTo>
                  <a:cubicBezTo>
                    <a:pt x="172" y="15"/>
                    <a:pt x="172" y="15"/>
                    <a:pt x="172" y="15"/>
                  </a:cubicBezTo>
                  <a:cubicBezTo>
                    <a:pt x="172" y="15"/>
                    <a:pt x="172" y="15"/>
                    <a:pt x="172" y="14"/>
                  </a:cubicBezTo>
                  <a:cubicBezTo>
                    <a:pt x="172" y="14"/>
                    <a:pt x="172" y="14"/>
                    <a:pt x="172" y="13"/>
                  </a:cubicBezTo>
                  <a:cubicBezTo>
                    <a:pt x="172" y="13"/>
                    <a:pt x="171" y="13"/>
                    <a:pt x="170" y="12"/>
                  </a:cubicBezTo>
                  <a:cubicBezTo>
                    <a:pt x="168" y="12"/>
                    <a:pt x="167" y="12"/>
                    <a:pt x="167" y="11"/>
                  </a:cubicBezTo>
                  <a:cubicBezTo>
                    <a:pt x="167" y="9"/>
                    <a:pt x="166" y="8"/>
                    <a:pt x="165" y="7"/>
                  </a:cubicBezTo>
                  <a:cubicBezTo>
                    <a:pt x="163" y="6"/>
                    <a:pt x="160" y="6"/>
                    <a:pt x="157" y="7"/>
                  </a:cubicBezTo>
                  <a:cubicBezTo>
                    <a:pt x="155" y="8"/>
                    <a:pt x="152" y="9"/>
                    <a:pt x="151" y="8"/>
                  </a:cubicBezTo>
                  <a:cubicBezTo>
                    <a:pt x="151" y="8"/>
                    <a:pt x="151" y="8"/>
                    <a:pt x="152" y="6"/>
                  </a:cubicBezTo>
                  <a:cubicBezTo>
                    <a:pt x="152" y="4"/>
                    <a:pt x="153" y="3"/>
                    <a:pt x="152" y="1"/>
                  </a:cubicBezTo>
                  <a:cubicBezTo>
                    <a:pt x="151" y="0"/>
                    <a:pt x="149" y="0"/>
                    <a:pt x="145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1" y="0"/>
                    <a:pt x="139" y="0"/>
                    <a:pt x="139" y="1"/>
                  </a:cubicBezTo>
                  <a:close/>
                  <a:moveTo>
                    <a:pt x="105" y="46"/>
                  </a:moveTo>
                  <a:cubicBezTo>
                    <a:pt x="106" y="46"/>
                    <a:pt x="106" y="45"/>
                    <a:pt x="106" y="45"/>
                  </a:cubicBezTo>
                  <a:cubicBezTo>
                    <a:pt x="107" y="42"/>
                    <a:pt x="107" y="42"/>
                    <a:pt x="107" y="42"/>
                  </a:cubicBezTo>
                  <a:cubicBezTo>
                    <a:pt x="108" y="40"/>
                    <a:pt x="108" y="40"/>
                    <a:pt x="109" y="40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15" y="39"/>
                    <a:pt x="115" y="39"/>
                    <a:pt x="115" y="39"/>
                  </a:cubicBezTo>
                  <a:cubicBezTo>
                    <a:pt x="115" y="39"/>
                    <a:pt x="122" y="35"/>
                    <a:pt x="123" y="32"/>
                  </a:cubicBezTo>
                  <a:cubicBezTo>
                    <a:pt x="123" y="32"/>
                    <a:pt x="122" y="30"/>
                    <a:pt x="122" y="30"/>
                  </a:cubicBezTo>
                  <a:cubicBezTo>
                    <a:pt x="121" y="27"/>
                    <a:pt x="120" y="24"/>
                    <a:pt x="125" y="21"/>
                  </a:cubicBezTo>
                  <a:cubicBezTo>
                    <a:pt x="130" y="19"/>
                    <a:pt x="130" y="19"/>
                    <a:pt x="130" y="19"/>
                  </a:cubicBezTo>
                  <a:cubicBezTo>
                    <a:pt x="134" y="17"/>
                    <a:pt x="135" y="17"/>
                    <a:pt x="135" y="13"/>
                  </a:cubicBezTo>
                  <a:cubicBezTo>
                    <a:pt x="135" y="9"/>
                    <a:pt x="135" y="9"/>
                    <a:pt x="135" y="9"/>
                  </a:cubicBezTo>
                  <a:cubicBezTo>
                    <a:pt x="135" y="8"/>
                    <a:pt x="135" y="7"/>
                    <a:pt x="135" y="7"/>
                  </a:cubicBezTo>
                  <a:cubicBezTo>
                    <a:pt x="136" y="6"/>
                    <a:pt x="136" y="6"/>
                    <a:pt x="137" y="6"/>
                  </a:cubicBezTo>
                  <a:cubicBezTo>
                    <a:pt x="139" y="6"/>
                    <a:pt x="139" y="6"/>
                    <a:pt x="140" y="5"/>
                  </a:cubicBezTo>
                  <a:cubicBezTo>
                    <a:pt x="140" y="3"/>
                    <a:pt x="140" y="3"/>
                    <a:pt x="140" y="3"/>
                  </a:cubicBezTo>
                  <a:cubicBezTo>
                    <a:pt x="140" y="3"/>
                    <a:pt x="140" y="2"/>
                    <a:pt x="140" y="2"/>
                  </a:cubicBezTo>
                  <a:cubicBezTo>
                    <a:pt x="140" y="2"/>
                    <a:pt x="141" y="2"/>
                    <a:pt x="143" y="2"/>
                  </a:cubicBezTo>
                  <a:cubicBezTo>
                    <a:pt x="145" y="2"/>
                    <a:pt x="145" y="2"/>
                    <a:pt x="145" y="2"/>
                  </a:cubicBezTo>
                  <a:cubicBezTo>
                    <a:pt x="148" y="2"/>
                    <a:pt x="150" y="2"/>
                    <a:pt x="150" y="2"/>
                  </a:cubicBezTo>
                  <a:cubicBezTo>
                    <a:pt x="151" y="3"/>
                    <a:pt x="151" y="3"/>
                    <a:pt x="150" y="5"/>
                  </a:cubicBezTo>
                  <a:cubicBezTo>
                    <a:pt x="149" y="7"/>
                    <a:pt x="149" y="9"/>
                    <a:pt x="150" y="10"/>
                  </a:cubicBezTo>
                  <a:cubicBezTo>
                    <a:pt x="151" y="11"/>
                    <a:pt x="153" y="10"/>
                    <a:pt x="157" y="9"/>
                  </a:cubicBezTo>
                  <a:cubicBezTo>
                    <a:pt x="161" y="8"/>
                    <a:pt x="163" y="8"/>
                    <a:pt x="164" y="8"/>
                  </a:cubicBezTo>
                  <a:cubicBezTo>
                    <a:pt x="164" y="9"/>
                    <a:pt x="165" y="10"/>
                    <a:pt x="165" y="11"/>
                  </a:cubicBezTo>
                  <a:cubicBezTo>
                    <a:pt x="166" y="14"/>
                    <a:pt x="168" y="14"/>
                    <a:pt x="170" y="14"/>
                  </a:cubicBezTo>
                  <a:cubicBezTo>
                    <a:pt x="170" y="14"/>
                    <a:pt x="170" y="14"/>
                    <a:pt x="170" y="14"/>
                  </a:cubicBezTo>
                  <a:cubicBezTo>
                    <a:pt x="170" y="15"/>
                    <a:pt x="169" y="16"/>
                    <a:pt x="169" y="16"/>
                  </a:cubicBezTo>
                  <a:cubicBezTo>
                    <a:pt x="169" y="17"/>
                    <a:pt x="169" y="17"/>
                    <a:pt x="169" y="18"/>
                  </a:cubicBezTo>
                  <a:cubicBezTo>
                    <a:pt x="169" y="18"/>
                    <a:pt x="169" y="18"/>
                    <a:pt x="169" y="19"/>
                  </a:cubicBezTo>
                  <a:cubicBezTo>
                    <a:pt x="169" y="20"/>
                    <a:pt x="170" y="20"/>
                    <a:pt x="171" y="20"/>
                  </a:cubicBezTo>
                  <a:cubicBezTo>
                    <a:pt x="171" y="20"/>
                    <a:pt x="172" y="20"/>
                    <a:pt x="172" y="20"/>
                  </a:cubicBezTo>
                  <a:cubicBezTo>
                    <a:pt x="175" y="21"/>
                    <a:pt x="177" y="21"/>
                    <a:pt x="177" y="23"/>
                  </a:cubicBezTo>
                  <a:cubicBezTo>
                    <a:pt x="177" y="23"/>
                    <a:pt x="177" y="23"/>
                    <a:pt x="177" y="23"/>
                  </a:cubicBezTo>
                  <a:cubicBezTo>
                    <a:pt x="177" y="24"/>
                    <a:pt x="177" y="24"/>
                    <a:pt x="177" y="25"/>
                  </a:cubicBezTo>
                  <a:cubicBezTo>
                    <a:pt x="177" y="26"/>
                    <a:pt x="177" y="26"/>
                    <a:pt x="177" y="27"/>
                  </a:cubicBezTo>
                  <a:cubicBezTo>
                    <a:pt x="177" y="28"/>
                    <a:pt x="175" y="29"/>
                    <a:pt x="174" y="31"/>
                  </a:cubicBezTo>
                  <a:cubicBezTo>
                    <a:pt x="174" y="32"/>
                    <a:pt x="174" y="33"/>
                    <a:pt x="174" y="33"/>
                  </a:cubicBezTo>
                  <a:cubicBezTo>
                    <a:pt x="174" y="35"/>
                    <a:pt x="175" y="36"/>
                    <a:pt x="175" y="37"/>
                  </a:cubicBezTo>
                  <a:cubicBezTo>
                    <a:pt x="176" y="37"/>
                    <a:pt x="176" y="38"/>
                    <a:pt x="176" y="40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76" y="44"/>
                    <a:pt x="176" y="44"/>
                    <a:pt x="176" y="45"/>
                  </a:cubicBezTo>
                  <a:cubicBezTo>
                    <a:pt x="176" y="45"/>
                    <a:pt x="176" y="46"/>
                    <a:pt x="176" y="46"/>
                  </a:cubicBezTo>
                  <a:cubicBezTo>
                    <a:pt x="177" y="47"/>
                    <a:pt x="178" y="47"/>
                    <a:pt x="179" y="47"/>
                  </a:cubicBezTo>
                  <a:cubicBezTo>
                    <a:pt x="182" y="47"/>
                    <a:pt x="182" y="47"/>
                    <a:pt x="182" y="47"/>
                  </a:cubicBezTo>
                  <a:cubicBezTo>
                    <a:pt x="182" y="47"/>
                    <a:pt x="183" y="47"/>
                    <a:pt x="183" y="47"/>
                  </a:cubicBezTo>
                  <a:cubicBezTo>
                    <a:pt x="183" y="47"/>
                    <a:pt x="183" y="47"/>
                    <a:pt x="183" y="47"/>
                  </a:cubicBezTo>
                  <a:cubicBezTo>
                    <a:pt x="183" y="47"/>
                    <a:pt x="183" y="48"/>
                    <a:pt x="183" y="48"/>
                  </a:cubicBezTo>
                  <a:cubicBezTo>
                    <a:pt x="183" y="49"/>
                    <a:pt x="185" y="53"/>
                    <a:pt x="186" y="55"/>
                  </a:cubicBezTo>
                  <a:cubicBezTo>
                    <a:pt x="186" y="55"/>
                    <a:pt x="186" y="55"/>
                    <a:pt x="186" y="55"/>
                  </a:cubicBezTo>
                  <a:cubicBezTo>
                    <a:pt x="184" y="56"/>
                    <a:pt x="184" y="57"/>
                    <a:pt x="184" y="58"/>
                  </a:cubicBezTo>
                  <a:cubicBezTo>
                    <a:pt x="184" y="59"/>
                    <a:pt x="184" y="60"/>
                    <a:pt x="184" y="61"/>
                  </a:cubicBezTo>
                  <a:cubicBezTo>
                    <a:pt x="185" y="61"/>
                    <a:pt x="185" y="61"/>
                    <a:pt x="185" y="61"/>
                  </a:cubicBezTo>
                  <a:cubicBezTo>
                    <a:pt x="185" y="62"/>
                    <a:pt x="185" y="62"/>
                    <a:pt x="185" y="62"/>
                  </a:cubicBezTo>
                  <a:cubicBezTo>
                    <a:pt x="185" y="63"/>
                    <a:pt x="185" y="63"/>
                    <a:pt x="185" y="64"/>
                  </a:cubicBezTo>
                  <a:cubicBezTo>
                    <a:pt x="184" y="66"/>
                    <a:pt x="184" y="66"/>
                    <a:pt x="184" y="66"/>
                  </a:cubicBezTo>
                  <a:cubicBezTo>
                    <a:pt x="184" y="68"/>
                    <a:pt x="184" y="68"/>
                    <a:pt x="182" y="68"/>
                  </a:cubicBezTo>
                  <a:cubicBezTo>
                    <a:pt x="181" y="69"/>
                    <a:pt x="181" y="69"/>
                    <a:pt x="181" y="69"/>
                  </a:cubicBezTo>
                  <a:cubicBezTo>
                    <a:pt x="178" y="71"/>
                    <a:pt x="178" y="74"/>
                    <a:pt x="178" y="76"/>
                  </a:cubicBezTo>
                  <a:cubicBezTo>
                    <a:pt x="178" y="77"/>
                    <a:pt x="178" y="77"/>
                    <a:pt x="178" y="77"/>
                  </a:cubicBezTo>
                  <a:cubicBezTo>
                    <a:pt x="178" y="77"/>
                    <a:pt x="177" y="78"/>
                    <a:pt x="176" y="78"/>
                  </a:cubicBezTo>
                  <a:cubicBezTo>
                    <a:pt x="175" y="79"/>
                    <a:pt x="173" y="80"/>
                    <a:pt x="172" y="81"/>
                  </a:cubicBezTo>
                  <a:cubicBezTo>
                    <a:pt x="170" y="83"/>
                    <a:pt x="170" y="83"/>
                    <a:pt x="170" y="83"/>
                  </a:cubicBezTo>
                  <a:cubicBezTo>
                    <a:pt x="169" y="85"/>
                    <a:pt x="167" y="87"/>
                    <a:pt x="164" y="89"/>
                  </a:cubicBezTo>
                  <a:cubicBezTo>
                    <a:pt x="161" y="90"/>
                    <a:pt x="160" y="92"/>
                    <a:pt x="160" y="93"/>
                  </a:cubicBezTo>
                  <a:cubicBezTo>
                    <a:pt x="160" y="93"/>
                    <a:pt x="160" y="94"/>
                    <a:pt x="160" y="94"/>
                  </a:cubicBezTo>
                  <a:cubicBezTo>
                    <a:pt x="160" y="95"/>
                    <a:pt x="160" y="96"/>
                    <a:pt x="161" y="97"/>
                  </a:cubicBezTo>
                  <a:cubicBezTo>
                    <a:pt x="163" y="99"/>
                    <a:pt x="165" y="103"/>
                    <a:pt x="165" y="104"/>
                  </a:cubicBezTo>
                  <a:cubicBezTo>
                    <a:pt x="165" y="104"/>
                    <a:pt x="165" y="104"/>
                    <a:pt x="165" y="104"/>
                  </a:cubicBezTo>
                  <a:cubicBezTo>
                    <a:pt x="165" y="104"/>
                    <a:pt x="162" y="105"/>
                    <a:pt x="159" y="104"/>
                  </a:cubicBezTo>
                  <a:cubicBezTo>
                    <a:pt x="156" y="104"/>
                    <a:pt x="155" y="106"/>
                    <a:pt x="154" y="107"/>
                  </a:cubicBezTo>
                  <a:cubicBezTo>
                    <a:pt x="153" y="110"/>
                    <a:pt x="153" y="110"/>
                    <a:pt x="153" y="110"/>
                  </a:cubicBezTo>
                  <a:cubicBezTo>
                    <a:pt x="152" y="110"/>
                    <a:pt x="152" y="111"/>
                    <a:pt x="152" y="112"/>
                  </a:cubicBezTo>
                  <a:cubicBezTo>
                    <a:pt x="153" y="113"/>
                    <a:pt x="154" y="113"/>
                    <a:pt x="155" y="114"/>
                  </a:cubicBezTo>
                  <a:cubicBezTo>
                    <a:pt x="156" y="114"/>
                    <a:pt x="156" y="115"/>
                    <a:pt x="156" y="115"/>
                  </a:cubicBezTo>
                  <a:cubicBezTo>
                    <a:pt x="156" y="117"/>
                    <a:pt x="154" y="118"/>
                    <a:pt x="153" y="119"/>
                  </a:cubicBezTo>
                  <a:cubicBezTo>
                    <a:pt x="149" y="121"/>
                    <a:pt x="149" y="121"/>
                    <a:pt x="149" y="121"/>
                  </a:cubicBezTo>
                  <a:cubicBezTo>
                    <a:pt x="145" y="126"/>
                    <a:pt x="145" y="126"/>
                    <a:pt x="145" y="126"/>
                  </a:cubicBezTo>
                  <a:cubicBezTo>
                    <a:pt x="142" y="130"/>
                    <a:pt x="142" y="130"/>
                    <a:pt x="142" y="130"/>
                  </a:cubicBezTo>
                  <a:cubicBezTo>
                    <a:pt x="142" y="130"/>
                    <a:pt x="142" y="130"/>
                    <a:pt x="142" y="130"/>
                  </a:cubicBezTo>
                  <a:cubicBezTo>
                    <a:pt x="142" y="130"/>
                    <a:pt x="141" y="129"/>
                    <a:pt x="141" y="129"/>
                  </a:cubicBezTo>
                  <a:cubicBezTo>
                    <a:pt x="140" y="128"/>
                    <a:pt x="138" y="127"/>
                    <a:pt x="136" y="127"/>
                  </a:cubicBezTo>
                  <a:cubicBezTo>
                    <a:pt x="131" y="126"/>
                    <a:pt x="129" y="127"/>
                    <a:pt x="126" y="130"/>
                  </a:cubicBezTo>
                  <a:cubicBezTo>
                    <a:pt x="123" y="133"/>
                    <a:pt x="121" y="133"/>
                    <a:pt x="120" y="132"/>
                  </a:cubicBezTo>
                  <a:cubicBezTo>
                    <a:pt x="119" y="132"/>
                    <a:pt x="117" y="131"/>
                    <a:pt x="115" y="131"/>
                  </a:cubicBezTo>
                  <a:cubicBezTo>
                    <a:pt x="114" y="132"/>
                    <a:pt x="114" y="132"/>
                    <a:pt x="114" y="132"/>
                  </a:cubicBezTo>
                  <a:cubicBezTo>
                    <a:pt x="113" y="133"/>
                    <a:pt x="112" y="133"/>
                    <a:pt x="110" y="133"/>
                  </a:cubicBezTo>
                  <a:cubicBezTo>
                    <a:pt x="108" y="133"/>
                    <a:pt x="108" y="135"/>
                    <a:pt x="108" y="136"/>
                  </a:cubicBezTo>
                  <a:cubicBezTo>
                    <a:pt x="108" y="137"/>
                    <a:pt x="107" y="138"/>
                    <a:pt x="107" y="138"/>
                  </a:cubicBezTo>
                  <a:cubicBezTo>
                    <a:pt x="106" y="138"/>
                    <a:pt x="106" y="138"/>
                    <a:pt x="106" y="138"/>
                  </a:cubicBezTo>
                  <a:cubicBezTo>
                    <a:pt x="106" y="138"/>
                    <a:pt x="105" y="137"/>
                    <a:pt x="105" y="135"/>
                  </a:cubicBezTo>
                  <a:cubicBezTo>
                    <a:pt x="105" y="133"/>
                    <a:pt x="104" y="133"/>
                    <a:pt x="104" y="133"/>
                  </a:cubicBezTo>
                  <a:cubicBezTo>
                    <a:pt x="102" y="132"/>
                    <a:pt x="100" y="134"/>
                    <a:pt x="99" y="136"/>
                  </a:cubicBezTo>
                  <a:cubicBezTo>
                    <a:pt x="99" y="137"/>
                    <a:pt x="98" y="137"/>
                    <a:pt x="97" y="137"/>
                  </a:cubicBezTo>
                  <a:cubicBezTo>
                    <a:pt x="96" y="137"/>
                    <a:pt x="94" y="137"/>
                    <a:pt x="93" y="138"/>
                  </a:cubicBezTo>
                  <a:cubicBezTo>
                    <a:pt x="92" y="139"/>
                    <a:pt x="91" y="140"/>
                    <a:pt x="91" y="141"/>
                  </a:cubicBezTo>
                  <a:cubicBezTo>
                    <a:pt x="91" y="141"/>
                    <a:pt x="92" y="142"/>
                    <a:pt x="92" y="143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92" y="144"/>
                    <a:pt x="92" y="145"/>
                    <a:pt x="92" y="145"/>
                  </a:cubicBezTo>
                  <a:cubicBezTo>
                    <a:pt x="92" y="145"/>
                    <a:pt x="92" y="146"/>
                    <a:pt x="92" y="147"/>
                  </a:cubicBezTo>
                  <a:cubicBezTo>
                    <a:pt x="91" y="147"/>
                    <a:pt x="91" y="148"/>
                    <a:pt x="91" y="149"/>
                  </a:cubicBezTo>
                  <a:cubicBezTo>
                    <a:pt x="91" y="149"/>
                    <a:pt x="91" y="150"/>
                    <a:pt x="91" y="151"/>
                  </a:cubicBezTo>
                  <a:cubicBezTo>
                    <a:pt x="92" y="151"/>
                    <a:pt x="92" y="152"/>
                    <a:pt x="92" y="153"/>
                  </a:cubicBezTo>
                  <a:cubicBezTo>
                    <a:pt x="92" y="153"/>
                    <a:pt x="92" y="153"/>
                    <a:pt x="92" y="154"/>
                  </a:cubicBezTo>
                  <a:cubicBezTo>
                    <a:pt x="92" y="154"/>
                    <a:pt x="91" y="155"/>
                    <a:pt x="90" y="155"/>
                  </a:cubicBezTo>
                  <a:cubicBezTo>
                    <a:pt x="89" y="156"/>
                    <a:pt x="88" y="156"/>
                    <a:pt x="88" y="158"/>
                  </a:cubicBezTo>
                  <a:cubicBezTo>
                    <a:pt x="88" y="159"/>
                    <a:pt x="88" y="159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88" y="161"/>
                    <a:pt x="87" y="161"/>
                    <a:pt x="87" y="162"/>
                  </a:cubicBezTo>
                  <a:cubicBezTo>
                    <a:pt x="87" y="163"/>
                    <a:pt x="87" y="163"/>
                    <a:pt x="87" y="163"/>
                  </a:cubicBezTo>
                  <a:cubicBezTo>
                    <a:pt x="87" y="164"/>
                    <a:pt x="87" y="164"/>
                    <a:pt x="87" y="165"/>
                  </a:cubicBezTo>
                  <a:cubicBezTo>
                    <a:pt x="88" y="166"/>
                    <a:pt x="90" y="166"/>
                    <a:pt x="93" y="166"/>
                  </a:cubicBezTo>
                  <a:cubicBezTo>
                    <a:pt x="95" y="166"/>
                    <a:pt x="95" y="166"/>
                    <a:pt x="95" y="166"/>
                  </a:cubicBezTo>
                  <a:cubicBezTo>
                    <a:pt x="97" y="167"/>
                    <a:pt x="98" y="168"/>
                    <a:pt x="99" y="171"/>
                  </a:cubicBezTo>
                  <a:cubicBezTo>
                    <a:pt x="100" y="173"/>
                    <a:pt x="100" y="173"/>
                    <a:pt x="100" y="173"/>
                  </a:cubicBezTo>
                  <a:cubicBezTo>
                    <a:pt x="101" y="174"/>
                    <a:pt x="101" y="175"/>
                    <a:pt x="101" y="175"/>
                  </a:cubicBezTo>
                  <a:cubicBezTo>
                    <a:pt x="101" y="176"/>
                    <a:pt x="101" y="176"/>
                    <a:pt x="101" y="177"/>
                  </a:cubicBezTo>
                  <a:cubicBezTo>
                    <a:pt x="101" y="177"/>
                    <a:pt x="101" y="178"/>
                    <a:pt x="101" y="178"/>
                  </a:cubicBezTo>
                  <a:cubicBezTo>
                    <a:pt x="101" y="179"/>
                    <a:pt x="101" y="180"/>
                    <a:pt x="101" y="181"/>
                  </a:cubicBezTo>
                  <a:cubicBezTo>
                    <a:pt x="102" y="182"/>
                    <a:pt x="102" y="182"/>
                    <a:pt x="102" y="183"/>
                  </a:cubicBezTo>
                  <a:cubicBezTo>
                    <a:pt x="102" y="184"/>
                    <a:pt x="102" y="184"/>
                    <a:pt x="100" y="185"/>
                  </a:cubicBezTo>
                  <a:cubicBezTo>
                    <a:pt x="99" y="186"/>
                    <a:pt x="98" y="187"/>
                    <a:pt x="98" y="188"/>
                  </a:cubicBezTo>
                  <a:cubicBezTo>
                    <a:pt x="98" y="189"/>
                    <a:pt x="99" y="190"/>
                    <a:pt x="99" y="190"/>
                  </a:cubicBezTo>
                  <a:cubicBezTo>
                    <a:pt x="99" y="191"/>
                    <a:pt x="99" y="191"/>
                    <a:pt x="99" y="191"/>
                  </a:cubicBezTo>
                  <a:cubicBezTo>
                    <a:pt x="99" y="192"/>
                    <a:pt x="99" y="196"/>
                    <a:pt x="96" y="197"/>
                  </a:cubicBezTo>
                  <a:cubicBezTo>
                    <a:pt x="93" y="199"/>
                    <a:pt x="91" y="201"/>
                    <a:pt x="91" y="203"/>
                  </a:cubicBezTo>
                  <a:cubicBezTo>
                    <a:pt x="91" y="205"/>
                    <a:pt x="89" y="207"/>
                    <a:pt x="86" y="208"/>
                  </a:cubicBezTo>
                  <a:cubicBezTo>
                    <a:pt x="84" y="209"/>
                    <a:pt x="83" y="210"/>
                    <a:pt x="83" y="211"/>
                  </a:cubicBezTo>
                  <a:cubicBezTo>
                    <a:pt x="83" y="212"/>
                    <a:pt x="83" y="213"/>
                    <a:pt x="83" y="213"/>
                  </a:cubicBezTo>
                  <a:cubicBezTo>
                    <a:pt x="84" y="214"/>
                    <a:pt x="84" y="214"/>
                    <a:pt x="84" y="215"/>
                  </a:cubicBezTo>
                  <a:cubicBezTo>
                    <a:pt x="84" y="215"/>
                    <a:pt x="84" y="215"/>
                    <a:pt x="84" y="215"/>
                  </a:cubicBezTo>
                  <a:cubicBezTo>
                    <a:pt x="84" y="215"/>
                    <a:pt x="83" y="217"/>
                    <a:pt x="83" y="219"/>
                  </a:cubicBezTo>
                  <a:cubicBezTo>
                    <a:pt x="83" y="219"/>
                    <a:pt x="82" y="219"/>
                    <a:pt x="82" y="219"/>
                  </a:cubicBezTo>
                  <a:cubicBezTo>
                    <a:pt x="81" y="219"/>
                    <a:pt x="81" y="220"/>
                    <a:pt x="81" y="221"/>
                  </a:cubicBezTo>
                  <a:cubicBezTo>
                    <a:pt x="80" y="223"/>
                    <a:pt x="80" y="223"/>
                    <a:pt x="80" y="223"/>
                  </a:cubicBezTo>
                  <a:cubicBezTo>
                    <a:pt x="79" y="224"/>
                    <a:pt x="78" y="225"/>
                    <a:pt x="75" y="223"/>
                  </a:cubicBezTo>
                  <a:cubicBezTo>
                    <a:pt x="73" y="221"/>
                    <a:pt x="71" y="223"/>
                    <a:pt x="70" y="224"/>
                  </a:cubicBezTo>
                  <a:cubicBezTo>
                    <a:pt x="69" y="225"/>
                    <a:pt x="69" y="225"/>
                    <a:pt x="69" y="225"/>
                  </a:cubicBezTo>
                  <a:cubicBezTo>
                    <a:pt x="69" y="225"/>
                    <a:pt x="68" y="224"/>
                    <a:pt x="68" y="223"/>
                  </a:cubicBezTo>
                  <a:cubicBezTo>
                    <a:pt x="68" y="222"/>
                    <a:pt x="67" y="221"/>
                    <a:pt x="66" y="220"/>
                  </a:cubicBezTo>
                  <a:cubicBezTo>
                    <a:pt x="65" y="219"/>
                    <a:pt x="64" y="218"/>
                    <a:pt x="63" y="218"/>
                  </a:cubicBezTo>
                  <a:cubicBezTo>
                    <a:pt x="61" y="216"/>
                    <a:pt x="61" y="216"/>
                    <a:pt x="61" y="216"/>
                  </a:cubicBezTo>
                  <a:cubicBezTo>
                    <a:pt x="61" y="216"/>
                    <a:pt x="61" y="216"/>
                    <a:pt x="61" y="215"/>
                  </a:cubicBezTo>
                  <a:cubicBezTo>
                    <a:pt x="61" y="214"/>
                    <a:pt x="61" y="212"/>
                    <a:pt x="59" y="211"/>
                  </a:cubicBezTo>
                  <a:cubicBezTo>
                    <a:pt x="57" y="209"/>
                    <a:pt x="56" y="210"/>
                    <a:pt x="55" y="211"/>
                  </a:cubicBezTo>
                  <a:cubicBezTo>
                    <a:pt x="53" y="211"/>
                    <a:pt x="53" y="211"/>
                    <a:pt x="53" y="211"/>
                  </a:cubicBezTo>
                  <a:cubicBezTo>
                    <a:pt x="51" y="212"/>
                    <a:pt x="46" y="209"/>
                    <a:pt x="44" y="208"/>
                  </a:cubicBezTo>
                  <a:cubicBezTo>
                    <a:pt x="43" y="206"/>
                    <a:pt x="40" y="206"/>
                    <a:pt x="38" y="205"/>
                  </a:cubicBezTo>
                  <a:cubicBezTo>
                    <a:pt x="38" y="205"/>
                    <a:pt x="38" y="205"/>
                    <a:pt x="38" y="205"/>
                  </a:cubicBezTo>
                  <a:cubicBezTo>
                    <a:pt x="37" y="205"/>
                    <a:pt x="34" y="204"/>
                    <a:pt x="33" y="203"/>
                  </a:cubicBezTo>
                  <a:cubicBezTo>
                    <a:pt x="32" y="203"/>
                    <a:pt x="31" y="201"/>
                    <a:pt x="31" y="201"/>
                  </a:cubicBezTo>
                  <a:cubicBezTo>
                    <a:pt x="29" y="199"/>
                    <a:pt x="29" y="198"/>
                    <a:pt x="28" y="198"/>
                  </a:cubicBezTo>
                  <a:cubicBezTo>
                    <a:pt x="28" y="198"/>
                    <a:pt x="27" y="199"/>
                    <a:pt x="27" y="199"/>
                  </a:cubicBezTo>
                  <a:cubicBezTo>
                    <a:pt x="27" y="200"/>
                    <a:pt x="26" y="202"/>
                    <a:pt x="24" y="202"/>
                  </a:cubicBezTo>
                  <a:cubicBezTo>
                    <a:pt x="22" y="203"/>
                    <a:pt x="21" y="202"/>
                    <a:pt x="20" y="201"/>
                  </a:cubicBezTo>
                  <a:cubicBezTo>
                    <a:pt x="18" y="199"/>
                    <a:pt x="19" y="197"/>
                    <a:pt x="22" y="195"/>
                  </a:cubicBezTo>
                  <a:cubicBezTo>
                    <a:pt x="24" y="193"/>
                    <a:pt x="24" y="193"/>
                    <a:pt x="24" y="193"/>
                  </a:cubicBezTo>
                  <a:cubicBezTo>
                    <a:pt x="25" y="191"/>
                    <a:pt x="25" y="187"/>
                    <a:pt x="24" y="186"/>
                  </a:cubicBezTo>
                  <a:cubicBezTo>
                    <a:pt x="24" y="185"/>
                    <a:pt x="23" y="185"/>
                    <a:pt x="22" y="185"/>
                  </a:cubicBezTo>
                  <a:cubicBezTo>
                    <a:pt x="22" y="185"/>
                    <a:pt x="21" y="185"/>
                    <a:pt x="20" y="184"/>
                  </a:cubicBezTo>
                  <a:cubicBezTo>
                    <a:pt x="19" y="184"/>
                    <a:pt x="18" y="183"/>
                    <a:pt x="17" y="183"/>
                  </a:cubicBezTo>
                  <a:cubicBezTo>
                    <a:pt x="15" y="183"/>
                    <a:pt x="15" y="184"/>
                    <a:pt x="14" y="184"/>
                  </a:cubicBezTo>
                  <a:cubicBezTo>
                    <a:pt x="13" y="185"/>
                    <a:pt x="12" y="186"/>
                    <a:pt x="11" y="186"/>
                  </a:cubicBezTo>
                  <a:cubicBezTo>
                    <a:pt x="10" y="186"/>
                    <a:pt x="10" y="186"/>
                    <a:pt x="10" y="184"/>
                  </a:cubicBezTo>
                  <a:cubicBezTo>
                    <a:pt x="10" y="183"/>
                    <a:pt x="10" y="182"/>
                    <a:pt x="8" y="181"/>
                  </a:cubicBezTo>
                  <a:cubicBezTo>
                    <a:pt x="7" y="180"/>
                    <a:pt x="5" y="181"/>
                    <a:pt x="4" y="181"/>
                  </a:cubicBezTo>
                  <a:cubicBezTo>
                    <a:pt x="3" y="181"/>
                    <a:pt x="2" y="179"/>
                    <a:pt x="2" y="177"/>
                  </a:cubicBezTo>
                  <a:cubicBezTo>
                    <a:pt x="3" y="177"/>
                    <a:pt x="3" y="177"/>
                    <a:pt x="3" y="177"/>
                  </a:cubicBezTo>
                  <a:cubicBezTo>
                    <a:pt x="8" y="177"/>
                    <a:pt x="10" y="176"/>
                    <a:pt x="13" y="174"/>
                  </a:cubicBezTo>
                  <a:cubicBezTo>
                    <a:pt x="14" y="173"/>
                    <a:pt x="15" y="171"/>
                    <a:pt x="16" y="169"/>
                  </a:cubicBezTo>
                  <a:cubicBezTo>
                    <a:pt x="18" y="165"/>
                    <a:pt x="18" y="165"/>
                    <a:pt x="18" y="165"/>
                  </a:cubicBezTo>
                  <a:cubicBezTo>
                    <a:pt x="21" y="162"/>
                    <a:pt x="23" y="158"/>
                    <a:pt x="23" y="155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24" y="145"/>
                    <a:pt x="24" y="145"/>
                    <a:pt x="24" y="145"/>
                  </a:cubicBezTo>
                  <a:cubicBezTo>
                    <a:pt x="25" y="144"/>
                    <a:pt x="26" y="140"/>
                    <a:pt x="27" y="137"/>
                  </a:cubicBezTo>
                  <a:cubicBezTo>
                    <a:pt x="29" y="131"/>
                    <a:pt x="32" y="123"/>
                    <a:pt x="32" y="118"/>
                  </a:cubicBezTo>
                  <a:cubicBezTo>
                    <a:pt x="32" y="112"/>
                    <a:pt x="34" y="107"/>
                    <a:pt x="35" y="103"/>
                  </a:cubicBezTo>
                  <a:cubicBezTo>
                    <a:pt x="36" y="100"/>
                    <a:pt x="36" y="97"/>
                    <a:pt x="36" y="95"/>
                  </a:cubicBezTo>
                  <a:cubicBezTo>
                    <a:pt x="36" y="95"/>
                    <a:pt x="36" y="89"/>
                    <a:pt x="36" y="88"/>
                  </a:cubicBezTo>
                  <a:cubicBezTo>
                    <a:pt x="37" y="87"/>
                    <a:pt x="38" y="85"/>
                    <a:pt x="39" y="83"/>
                  </a:cubicBezTo>
                  <a:cubicBezTo>
                    <a:pt x="39" y="83"/>
                    <a:pt x="40" y="81"/>
                    <a:pt x="40" y="79"/>
                  </a:cubicBezTo>
                  <a:cubicBezTo>
                    <a:pt x="40" y="79"/>
                    <a:pt x="41" y="79"/>
                    <a:pt x="42" y="80"/>
                  </a:cubicBezTo>
                  <a:cubicBezTo>
                    <a:pt x="44" y="80"/>
                    <a:pt x="47" y="80"/>
                    <a:pt x="48" y="78"/>
                  </a:cubicBezTo>
                  <a:cubicBezTo>
                    <a:pt x="49" y="78"/>
                    <a:pt x="49" y="77"/>
                    <a:pt x="48" y="76"/>
                  </a:cubicBezTo>
                  <a:cubicBezTo>
                    <a:pt x="47" y="74"/>
                    <a:pt x="44" y="69"/>
                    <a:pt x="42" y="69"/>
                  </a:cubicBezTo>
                  <a:cubicBezTo>
                    <a:pt x="40" y="69"/>
                    <a:pt x="38" y="72"/>
                    <a:pt x="38" y="74"/>
                  </a:cubicBezTo>
                  <a:cubicBezTo>
                    <a:pt x="38" y="75"/>
                    <a:pt x="37" y="76"/>
                    <a:pt x="37" y="76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7" y="74"/>
                    <a:pt x="37" y="72"/>
                    <a:pt x="37" y="71"/>
                  </a:cubicBezTo>
                  <a:cubicBezTo>
                    <a:pt x="39" y="66"/>
                    <a:pt x="39" y="65"/>
                    <a:pt x="40" y="59"/>
                  </a:cubicBezTo>
                  <a:cubicBezTo>
                    <a:pt x="40" y="59"/>
                    <a:pt x="41" y="52"/>
                    <a:pt x="41" y="52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42" y="43"/>
                    <a:pt x="42" y="40"/>
                    <a:pt x="43" y="36"/>
                  </a:cubicBezTo>
                  <a:cubicBezTo>
                    <a:pt x="44" y="32"/>
                    <a:pt x="45" y="27"/>
                    <a:pt x="45" y="23"/>
                  </a:cubicBezTo>
                  <a:cubicBezTo>
                    <a:pt x="45" y="16"/>
                    <a:pt x="46" y="14"/>
                    <a:pt x="47" y="11"/>
                  </a:cubicBezTo>
                  <a:cubicBezTo>
                    <a:pt x="48" y="11"/>
                    <a:pt x="48" y="10"/>
                    <a:pt x="48" y="10"/>
                  </a:cubicBezTo>
                  <a:cubicBezTo>
                    <a:pt x="49" y="11"/>
                    <a:pt x="50" y="13"/>
                    <a:pt x="52" y="15"/>
                  </a:cubicBezTo>
                  <a:cubicBezTo>
                    <a:pt x="56" y="18"/>
                    <a:pt x="65" y="25"/>
                    <a:pt x="65" y="32"/>
                  </a:cubicBezTo>
                  <a:cubicBezTo>
                    <a:pt x="65" y="38"/>
                    <a:pt x="65" y="43"/>
                    <a:pt x="68" y="47"/>
                  </a:cubicBezTo>
                  <a:cubicBezTo>
                    <a:pt x="69" y="50"/>
                    <a:pt x="73" y="57"/>
                    <a:pt x="75" y="59"/>
                  </a:cubicBezTo>
                  <a:cubicBezTo>
                    <a:pt x="75" y="59"/>
                    <a:pt x="75" y="59"/>
                    <a:pt x="75" y="59"/>
                  </a:cubicBezTo>
                  <a:cubicBezTo>
                    <a:pt x="75" y="59"/>
                    <a:pt x="75" y="59"/>
                    <a:pt x="75" y="59"/>
                  </a:cubicBezTo>
                  <a:cubicBezTo>
                    <a:pt x="75" y="59"/>
                    <a:pt x="76" y="59"/>
                    <a:pt x="76" y="59"/>
                  </a:cubicBezTo>
                  <a:cubicBezTo>
                    <a:pt x="76" y="59"/>
                    <a:pt x="77" y="59"/>
                    <a:pt x="77" y="59"/>
                  </a:cubicBezTo>
                  <a:cubicBezTo>
                    <a:pt x="77" y="59"/>
                    <a:pt x="77" y="58"/>
                    <a:pt x="77" y="58"/>
                  </a:cubicBezTo>
                  <a:cubicBezTo>
                    <a:pt x="77" y="58"/>
                    <a:pt x="77" y="58"/>
                    <a:pt x="77" y="58"/>
                  </a:cubicBezTo>
                  <a:cubicBezTo>
                    <a:pt x="77" y="58"/>
                    <a:pt x="74" y="54"/>
                    <a:pt x="73" y="50"/>
                  </a:cubicBezTo>
                  <a:cubicBezTo>
                    <a:pt x="72" y="46"/>
                    <a:pt x="72" y="46"/>
                    <a:pt x="72" y="46"/>
                  </a:cubicBezTo>
                  <a:cubicBezTo>
                    <a:pt x="72" y="44"/>
                    <a:pt x="71" y="42"/>
                    <a:pt x="71" y="38"/>
                  </a:cubicBezTo>
                  <a:cubicBezTo>
                    <a:pt x="71" y="38"/>
                    <a:pt x="71" y="36"/>
                    <a:pt x="71" y="36"/>
                  </a:cubicBezTo>
                  <a:cubicBezTo>
                    <a:pt x="71" y="36"/>
                    <a:pt x="71" y="31"/>
                    <a:pt x="71" y="30"/>
                  </a:cubicBezTo>
                  <a:cubicBezTo>
                    <a:pt x="73" y="30"/>
                    <a:pt x="74" y="29"/>
                    <a:pt x="74" y="29"/>
                  </a:cubicBezTo>
                  <a:cubicBezTo>
                    <a:pt x="74" y="29"/>
                    <a:pt x="75" y="28"/>
                    <a:pt x="75" y="28"/>
                  </a:cubicBezTo>
                  <a:cubicBezTo>
                    <a:pt x="75" y="28"/>
                    <a:pt x="75" y="29"/>
                    <a:pt x="76" y="29"/>
                  </a:cubicBezTo>
                  <a:cubicBezTo>
                    <a:pt x="76" y="31"/>
                    <a:pt x="76" y="33"/>
                    <a:pt x="77" y="33"/>
                  </a:cubicBezTo>
                  <a:cubicBezTo>
                    <a:pt x="79" y="34"/>
                    <a:pt x="80" y="33"/>
                    <a:pt x="81" y="33"/>
                  </a:cubicBezTo>
                  <a:cubicBezTo>
                    <a:pt x="82" y="32"/>
                    <a:pt x="82" y="32"/>
                    <a:pt x="83" y="33"/>
                  </a:cubicBezTo>
                  <a:cubicBezTo>
                    <a:pt x="84" y="33"/>
                    <a:pt x="84" y="35"/>
                    <a:pt x="84" y="37"/>
                  </a:cubicBezTo>
                  <a:cubicBezTo>
                    <a:pt x="84" y="38"/>
                    <a:pt x="84" y="38"/>
                    <a:pt x="84" y="38"/>
                  </a:cubicBezTo>
                  <a:cubicBezTo>
                    <a:pt x="84" y="40"/>
                    <a:pt x="84" y="41"/>
                    <a:pt x="85" y="42"/>
                  </a:cubicBezTo>
                  <a:cubicBezTo>
                    <a:pt x="86" y="43"/>
                    <a:pt x="87" y="43"/>
                    <a:pt x="89" y="43"/>
                  </a:cubicBezTo>
                  <a:cubicBezTo>
                    <a:pt x="92" y="43"/>
                    <a:pt x="93" y="44"/>
                    <a:pt x="94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8"/>
                    <a:pt x="98" y="46"/>
                    <a:pt x="100" y="45"/>
                  </a:cubicBezTo>
                  <a:cubicBezTo>
                    <a:pt x="100" y="45"/>
                    <a:pt x="101" y="44"/>
                    <a:pt x="102" y="44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02" y="44"/>
                    <a:pt x="102" y="45"/>
                    <a:pt x="102" y="45"/>
                  </a:cubicBezTo>
                  <a:cubicBezTo>
                    <a:pt x="103" y="46"/>
                    <a:pt x="104" y="47"/>
                    <a:pt x="105" y="46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1"/>
            <p:cNvSpPr>
              <a:spLocks noEditPoints="1"/>
            </p:cNvSpPr>
            <p:nvPr/>
          </p:nvSpPr>
          <p:spPr bwMode="auto">
            <a:xfrm>
              <a:off x="4175" y="2477"/>
              <a:ext cx="945" cy="916"/>
            </a:xfrm>
            <a:custGeom>
              <a:avLst/>
              <a:gdLst>
                <a:gd name="T0" fmla="*/ 52 w 194"/>
                <a:gd name="T1" fmla="*/ 23 h 188"/>
                <a:gd name="T2" fmla="*/ 39 w 194"/>
                <a:gd name="T3" fmla="*/ 22 h 188"/>
                <a:gd name="T4" fmla="*/ 8 w 194"/>
                <a:gd name="T5" fmla="*/ 45 h 188"/>
                <a:gd name="T6" fmla="*/ 18 w 194"/>
                <a:gd name="T7" fmla="*/ 83 h 188"/>
                <a:gd name="T8" fmla="*/ 26 w 194"/>
                <a:gd name="T9" fmla="*/ 94 h 188"/>
                <a:gd name="T10" fmla="*/ 42 w 194"/>
                <a:gd name="T11" fmla="*/ 102 h 188"/>
                <a:gd name="T12" fmla="*/ 35 w 194"/>
                <a:gd name="T13" fmla="*/ 123 h 188"/>
                <a:gd name="T14" fmla="*/ 12 w 194"/>
                <a:gd name="T15" fmla="*/ 145 h 188"/>
                <a:gd name="T16" fmla="*/ 30 w 194"/>
                <a:gd name="T17" fmla="*/ 176 h 188"/>
                <a:gd name="T18" fmla="*/ 49 w 194"/>
                <a:gd name="T19" fmla="*/ 173 h 188"/>
                <a:gd name="T20" fmla="*/ 75 w 194"/>
                <a:gd name="T21" fmla="*/ 176 h 188"/>
                <a:gd name="T22" fmla="*/ 76 w 194"/>
                <a:gd name="T23" fmla="*/ 174 h 188"/>
                <a:gd name="T24" fmla="*/ 102 w 194"/>
                <a:gd name="T25" fmla="*/ 187 h 188"/>
                <a:gd name="T26" fmla="*/ 101 w 194"/>
                <a:gd name="T27" fmla="*/ 166 h 188"/>
                <a:gd name="T28" fmla="*/ 112 w 194"/>
                <a:gd name="T29" fmla="*/ 159 h 188"/>
                <a:gd name="T30" fmla="*/ 123 w 194"/>
                <a:gd name="T31" fmla="*/ 141 h 188"/>
                <a:gd name="T32" fmla="*/ 145 w 194"/>
                <a:gd name="T33" fmla="*/ 128 h 188"/>
                <a:gd name="T34" fmla="*/ 143 w 194"/>
                <a:gd name="T35" fmla="*/ 116 h 188"/>
                <a:gd name="T36" fmla="*/ 152 w 194"/>
                <a:gd name="T37" fmla="*/ 112 h 188"/>
                <a:gd name="T38" fmla="*/ 180 w 194"/>
                <a:gd name="T39" fmla="*/ 103 h 188"/>
                <a:gd name="T40" fmla="*/ 183 w 194"/>
                <a:gd name="T41" fmla="*/ 64 h 188"/>
                <a:gd name="T42" fmla="*/ 182 w 194"/>
                <a:gd name="T43" fmla="*/ 43 h 188"/>
                <a:gd name="T44" fmla="*/ 170 w 194"/>
                <a:gd name="T45" fmla="*/ 19 h 188"/>
                <a:gd name="T46" fmla="*/ 149 w 194"/>
                <a:gd name="T47" fmla="*/ 4 h 188"/>
                <a:gd name="T48" fmla="*/ 139 w 194"/>
                <a:gd name="T49" fmla="*/ 22 h 188"/>
                <a:gd name="T50" fmla="*/ 135 w 194"/>
                <a:gd name="T51" fmla="*/ 10 h 188"/>
                <a:gd name="T52" fmla="*/ 116 w 194"/>
                <a:gd name="T53" fmla="*/ 19 h 188"/>
                <a:gd name="T54" fmla="*/ 97 w 194"/>
                <a:gd name="T55" fmla="*/ 18 h 188"/>
                <a:gd name="T56" fmla="*/ 69 w 194"/>
                <a:gd name="T57" fmla="*/ 1 h 188"/>
                <a:gd name="T58" fmla="*/ 82 w 194"/>
                <a:gd name="T59" fmla="*/ 6 h 188"/>
                <a:gd name="T60" fmla="*/ 106 w 194"/>
                <a:gd name="T61" fmla="*/ 18 h 188"/>
                <a:gd name="T62" fmla="*/ 127 w 194"/>
                <a:gd name="T63" fmla="*/ 12 h 188"/>
                <a:gd name="T64" fmla="*/ 123 w 194"/>
                <a:gd name="T65" fmla="*/ 27 h 188"/>
                <a:gd name="T66" fmla="*/ 139 w 194"/>
                <a:gd name="T67" fmla="*/ 17 h 188"/>
                <a:gd name="T68" fmla="*/ 162 w 194"/>
                <a:gd name="T69" fmla="*/ 4 h 188"/>
                <a:gd name="T70" fmla="*/ 171 w 194"/>
                <a:gd name="T71" fmla="*/ 31 h 188"/>
                <a:gd name="T72" fmla="*/ 168 w 194"/>
                <a:gd name="T73" fmla="*/ 55 h 188"/>
                <a:gd name="T74" fmla="*/ 186 w 194"/>
                <a:gd name="T75" fmla="*/ 96 h 188"/>
                <a:gd name="T76" fmla="*/ 153 w 194"/>
                <a:gd name="T77" fmla="*/ 111 h 188"/>
                <a:gd name="T78" fmla="*/ 147 w 194"/>
                <a:gd name="T79" fmla="*/ 118 h 188"/>
                <a:gd name="T80" fmla="*/ 133 w 194"/>
                <a:gd name="T81" fmla="*/ 130 h 188"/>
                <a:gd name="T82" fmla="*/ 115 w 194"/>
                <a:gd name="T83" fmla="*/ 145 h 188"/>
                <a:gd name="T84" fmla="*/ 100 w 194"/>
                <a:gd name="T85" fmla="*/ 159 h 188"/>
                <a:gd name="T86" fmla="*/ 114 w 194"/>
                <a:gd name="T87" fmla="*/ 180 h 188"/>
                <a:gd name="T88" fmla="*/ 101 w 194"/>
                <a:gd name="T89" fmla="*/ 184 h 188"/>
                <a:gd name="T90" fmla="*/ 79 w 194"/>
                <a:gd name="T91" fmla="*/ 174 h 188"/>
                <a:gd name="T92" fmla="*/ 71 w 194"/>
                <a:gd name="T93" fmla="*/ 175 h 188"/>
                <a:gd name="T94" fmla="*/ 45 w 194"/>
                <a:gd name="T95" fmla="*/ 173 h 188"/>
                <a:gd name="T96" fmla="*/ 25 w 194"/>
                <a:gd name="T97" fmla="*/ 170 h 188"/>
                <a:gd name="T98" fmla="*/ 21 w 194"/>
                <a:gd name="T99" fmla="*/ 133 h 188"/>
                <a:gd name="T100" fmla="*/ 41 w 194"/>
                <a:gd name="T101" fmla="*/ 116 h 188"/>
                <a:gd name="T102" fmla="*/ 39 w 194"/>
                <a:gd name="T103" fmla="*/ 98 h 188"/>
                <a:gd name="T104" fmla="*/ 16 w 194"/>
                <a:gd name="T105" fmla="*/ 94 h 188"/>
                <a:gd name="T106" fmla="*/ 11 w 194"/>
                <a:gd name="T107" fmla="*/ 72 h 188"/>
                <a:gd name="T108" fmla="*/ 3 w 194"/>
                <a:gd name="T109" fmla="*/ 48 h 188"/>
                <a:gd name="T110" fmla="*/ 23 w 194"/>
                <a:gd name="T111" fmla="*/ 30 h 188"/>
                <a:gd name="T112" fmla="*/ 48 w 194"/>
                <a:gd name="T113" fmla="*/ 21 h 188"/>
                <a:gd name="T114" fmla="*/ 125 w 194"/>
                <a:gd name="T115" fmla="*/ 2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4" h="188">
                  <a:moveTo>
                    <a:pt x="69" y="1"/>
                  </a:moveTo>
                  <a:cubicBezTo>
                    <a:pt x="69" y="1"/>
                    <a:pt x="68" y="1"/>
                    <a:pt x="67" y="2"/>
                  </a:cubicBezTo>
                  <a:cubicBezTo>
                    <a:pt x="66" y="4"/>
                    <a:pt x="65" y="7"/>
                    <a:pt x="65" y="11"/>
                  </a:cubicBezTo>
                  <a:cubicBezTo>
                    <a:pt x="65" y="14"/>
                    <a:pt x="65" y="17"/>
                    <a:pt x="64" y="20"/>
                  </a:cubicBezTo>
                  <a:cubicBezTo>
                    <a:pt x="62" y="25"/>
                    <a:pt x="60" y="28"/>
                    <a:pt x="59" y="28"/>
                  </a:cubicBezTo>
                  <a:cubicBezTo>
                    <a:pt x="58" y="28"/>
                    <a:pt x="58" y="27"/>
                    <a:pt x="58" y="27"/>
                  </a:cubicBezTo>
                  <a:cubicBezTo>
                    <a:pt x="57" y="24"/>
                    <a:pt x="57" y="23"/>
                    <a:pt x="56" y="23"/>
                  </a:cubicBezTo>
                  <a:cubicBezTo>
                    <a:pt x="54" y="22"/>
                    <a:pt x="53" y="23"/>
                    <a:pt x="52" y="2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1" y="23"/>
                    <a:pt x="51" y="22"/>
                    <a:pt x="51" y="22"/>
                  </a:cubicBezTo>
                  <a:cubicBezTo>
                    <a:pt x="50" y="20"/>
                    <a:pt x="50" y="19"/>
                    <a:pt x="49" y="19"/>
                  </a:cubicBezTo>
                  <a:cubicBezTo>
                    <a:pt x="49" y="19"/>
                    <a:pt x="48" y="19"/>
                    <a:pt x="47" y="19"/>
                  </a:cubicBezTo>
                  <a:cubicBezTo>
                    <a:pt x="46" y="20"/>
                    <a:pt x="44" y="20"/>
                    <a:pt x="43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0" y="19"/>
                    <a:pt x="40" y="19"/>
                  </a:cubicBezTo>
                  <a:cubicBezTo>
                    <a:pt x="39" y="20"/>
                    <a:pt x="39" y="21"/>
                    <a:pt x="39" y="22"/>
                  </a:cubicBezTo>
                  <a:cubicBezTo>
                    <a:pt x="39" y="24"/>
                    <a:pt x="39" y="26"/>
                    <a:pt x="37" y="28"/>
                  </a:cubicBezTo>
                  <a:cubicBezTo>
                    <a:pt x="36" y="30"/>
                    <a:pt x="33" y="29"/>
                    <a:pt x="30" y="28"/>
                  </a:cubicBezTo>
                  <a:cubicBezTo>
                    <a:pt x="28" y="27"/>
                    <a:pt x="27" y="27"/>
                    <a:pt x="26" y="27"/>
                  </a:cubicBezTo>
                  <a:cubicBezTo>
                    <a:pt x="24" y="27"/>
                    <a:pt x="23" y="28"/>
                    <a:pt x="22" y="28"/>
                  </a:cubicBezTo>
                  <a:cubicBezTo>
                    <a:pt x="21" y="29"/>
                    <a:pt x="20" y="30"/>
                    <a:pt x="19" y="29"/>
                  </a:cubicBezTo>
                  <a:cubicBezTo>
                    <a:pt x="15" y="27"/>
                    <a:pt x="11" y="26"/>
                    <a:pt x="8" y="28"/>
                  </a:cubicBezTo>
                  <a:cubicBezTo>
                    <a:pt x="5" y="30"/>
                    <a:pt x="7" y="37"/>
                    <a:pt x="8" y="42"/>
                  </a:cubicBezTo>
                  <a:cubicBezTo>
                    <a:pt x="9" y="43"/>
                    <a:pt x="9" y="44"/>
                    <a:pt x="8" y="45"/>
                  </a:cubicBezTo>
                  <a:cubicBezTo>
                    <a:pt x="8" y="45"/>
                    <a:pt x="6" y="45"/>
                    <a:pt x="4" y="45"/>
                  </a:cubicBezTo>
                  <a:cubicBezTo>
                    <a:pt x="3" y="45"/>
                    <a:pt x="2" y="46"/>
                    <a:pt x="1" y="47"/>
                  </a:cubicBezTo>
                  <a:cubicBezTo>
                    <a:pt x="0" y="48"/>
                    <a:pt x="1" y="50"/>
                    <a:pt x="2" y="52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4" y="56"/>
                    <a:pt x="3" y="57"/>
                    <a:pt x="3" y="58"/>
                  </a:cubicBezTo>
                  <a:cubicBezTo>
                    <a:pt x="2" y="60"/>
                    <a:pt x="0" y="62"/>
                    <a:pt x="3" y="65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3" y="77"/>
                    <a:pt x="15" y="80"/>
                    <a:pt x="18" y="83"/>
                  </a:cubicBezTo>
                  <a:cubicBezTo>
                    <a:pt x="19" y="84"/>
                    <a:pt x="19" y="84"/>
                    <a:pt x="19" y="85"/>
                  </a:cubicBezTo>
                  <a:cubicBezTo>
                    <a:pt x="19" y="85"/>
                    <a:pt x="18" y="86"/>
                    <a:pt x="17" y="87"/>
                  </a:cubicBezTo>
                  <a:cubicBezTo>
                    <a:pt x="16" y="88"/>
                    <a:pt x="14" y="89"/>
                    <a:pt x="12" y="91"/>
                  </a:cubicBezTo>
                  <a:cubicBezTo>
                    <a:pt x="12" y="92"/>
                    <a:pt x="11" y="93"/>
                    <a:pt x="12" y="94"/>
                  </a:cubicBezTo>
                  <a:cubicBezTo>
                    <a:pt x="12" y="96"/>
                    <a:pt x="14" y="96"/>
                    <a:pt x="17" y="96"/>
                  </a:cubicBezTo>
                  <a:cubicBezTo>
                    <a:pt x="19" y="96"/>
                    <a:pt x="19" y="96"/>
                    <a:pt x="19" y="96"/>
                  </a:cubicBezTo>
                  <a:cubicBezTo>
                    <a:pt x="22" y="96"/>
                    <a:pt x="23" y="95"/>
                    <a:pt x="26" y="94"/>
                  </a:cubicBezTo>
                  <a:cubicBezTo>
                    <a:pt x="26" y="94"/>
                    <a:pt x="26" y="94"/>
                    <a:pt x="26" y="94"/>
                  </a:cubicBezTo>
                  <a:cubicBezTo>
                    <a:pt x="28" y="93"/>
                    <a:pt x="28" y="93"/>
                    <a:pt x="28" y="93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4" y="91"/>
                    <a:pt x="35" y="92"/>
                    <a:pt x="36" y="92"/>
                  </a:cubicBezTo>
                  <a:cubicBezTo>
                    <a:pt x="37" y="93"/>
                    <a:pt x="37" y="94"/>
                    <a:pt x="38" y="96"/>
                  </a:cubicBezTo>
                  <a:cubicBezTo>
                    <a:pt x="38" y="96"/>
                    <a:pt x="38" y="98"/>
                    <a:pt x="38" y="98"/>
                  </a:cubicBezTo>
                  <a:cubicBezTo>
                    <a:pt x="38" y="99"/>
                    <a:pt x="38" y="100"/>
                    <a:pt x="38" y="101"/>
                  </a:cubicBezTo>
                  <a:cubicBezTo>
                    <a:pt x="39" y="101"/>
                    <a:pt x="40" y="101"/>
                    <a:pt x="41" y="101"/>
                  </a:cubicBezTo>
                  <a:cubicBezTo>
                    <a:pt x="42" y="101"/>
                    <a:pt x="42" y="102"/>
                    <a:pt x="42" y="102"/>
                  </a:cubicBezTo>
                  <a:cubicBezTo>
                    <a:pt x="43" y="102"/>
                    <a:pt x="43" y="104"/>
                    <a:pt x="43" y="105"/>
                  </a:cubicBezTo>
                  <a:cubicBezTo>
                    <a:pt x="43" y="106"/>
                    <a:pt x="43" y="107"/>
                    <a:pt x="43" y="108"/>
                  </a:cubicBezTo>
                  <a:cubicBezTo>
                    <a:pt x="43" y="109"/>
                    <a:pt x="42" y="110"/>
                    <a:pt x="41" y="111"/>
                  </a:cubicBezTo>
                  <a:cubicBezTo>
                    <a:pt x="40" y="114"/>
                    <a:pt x="40" y="114"/>
                    <a:pt x="40" y="114"/>
                  </a:cubicBezTo>
                  <a:cubicBezTo>
                    <a:pt x="40" y="114"/>
                    <a:pt x="39" y="115"/>
                    <a:pt x="39" y="115"/>
                  </a:cubicBezTo>
                  <a:cubicBezTo>
                    <a:pt x="38" y="117"/>
                    <a:pt x="38" y="117"/>
                    <a:pt x="36" y="119"/>
                  </a:cubicBezTo>
                  <a:cubicBezTo>
                    <a:pt x="35" y="121"/>
                    <a:pt x="35" y="122"/>
                    <a:pt x="35" y="123"/>
                  </a:cubicBezTo>
                  <a:cubicBezTo>
                    <a:pt x="35" y="123"/>
                    <a:pt x="35" y="123"/>
                    <a:pt x="35" y="123"/>
                  </a:cubicBezTo>
                  <a:cubicBezTo>
                    <a:pt x="35" y="123"/>
                    <a:pt x="35" y="123"/>
                    <a:pt x="35" y="123"/>
                  </a:cubicBezTo>
                  <a:cubicBezTo>
                    <a:pt x="32" y="123"/>
                    <a:pt x="31" y="126"/>
                    <a:pt x="29" y="129"/>
                  </a:cubicBezTo>
                  <a:cubicBezTo>
                    <a:pt x="28" y="131"/>
                    <a:pt x="28" y="131"/>
                    <a:pt x="28" y="131"/>
                  </a:cubicBezTo>
                  <a:cubicBezTo>
                    <a:pt x="27" y="132"/>
                    <a:pt x="25" y="131"/>
                    <a:pt x="24" y="131"/>
                  </a:cubicBezTo>
                  <a:cubicBezTo>
                    <a:pt x="22" y="131"/>
                    <a:pt x="20" y="131"/>
                    <a:pt x="19" y="132"/>
                  </a:cubicBezTo>
                  <a:cubicBezTo>
                    <a:pt x="19" y="133"/>
                    <a:pt x="17" y="135"/>
                    <a:pt x="11" y="142"/>
                  </a:cubicBezTo>
                  <a:cubicBezTo>
                    <a:pt x="11" y="142"/>
                    <a:pt x="11" y="142"/>
                    <a:pt x="11" y="143"/>
                  </a:cubicBezTo>
                  <a:cubicBezTo>
                    <a:pt x="12" y="145"/>
                    <a:pt x="12" y="145"/>
                    <a:pt x="12" y="145"/>
                  </a:cubicBezTo>
                  <a:cubicBezTo>
                    <a:pt x="12" y="146"/>
                    <a:pt x="12" y="146"/>
                    <a:pt x="12" y="146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14" y="153"/>
                    <a:pt x="14" y="153"/>
                    <a:pt x="16" y="155"/>
                  </a:cubicBezTo>
                  <a:cubicBezTo>
                    <a:pt x="18" y="157"/>
                    <a:pt x="18" y="158"/>
                    <a:pt x="19" y="161"/>
                  </a:cubicBezTo>
                  <a:cubicBezTo>
                    <a:pt x="21" y="164"/>
                    <a:pt x="21" y="164"/>
                    <a:pt x="21" y="164"/>
                  </a:cubicBezTo>
                  <a:cubicBezTo>
                    <a:pt x="22" y="166"/>
                    <a:pt x="22" y="168"/>
                    <a:pt x="23" y="170"/>
                  </a:cubicBezTo>
                  <a:cubicBezTo>
                    <a:pt x="23" y="175"/>
                    <a:pt x="25" y="175"/>
                    <a:pt x="28" y="175"/>
                  </a:cubicBezTo>
                  <a:cubicBezTo>
                    <a:pt x="30" y="176"/>
                    <a:pt x="30" y="176"/>
                    <a:pt x="30" y="176"/>
                  </a:cubicBezTo>
                  <a:cubicBezTo>
                    <a:pt x="32" y="176"/>
                    <a:pt x="32" y="176"/>
                    <a:pt x="32" y="176"/>
                  </a:cubicBezTo>
                  <a:cubicBezTo>
                    <a:pt x="35" y="177"/>
                    <a:pt x="35" y="177"/>
                    <a:pt x="38" y="175"/>
                  </a:cubicBezTo>
                  <a:cubicBezTo>
                    <a:pt x="39" y="174"/>
                    <a:pt x="39" y="174"/>
                    <a:pt x="39" y="174"/>
                  </a:cubicBezTo>
                  <a:cubicBezTo>
                    <a:pt x="39" y="174"/>
                    <a:pt x="40" y="175"/>
                    <a:pt x="40" y="175"/>
                  </a:cubicBezTo>
                  <a:cubicBezTo>
                    <a:pt x="40" y="176"/>
                    <a:pt x="41" y="178"/>
                    <a:pt x="44" y="177"/>
                  </a:cubicBezTo>
                  <a:cubicBezTo>
                    <a:pt x="46" y="176"/>
                    <a:pt x="46" y="175"/>
                    <a:pt x="47" y="174"/>
                  </a:cubicBezTo>
                  <a:cubicBezTo>
                    <a:pt x="47" y="173"/>
                    <a:pt x="48" y="173"/>
                    <a:pt x="48" y="173"/>
                  </a:cubicBezTo>
                  <a:cubicBezTo>
                    <a:pt x="48" y="173"/>
                    <a:pt x="48" y="173"/>
                    <a:pt x="49" y="173"/>
                  </a:cubicBezTo>
                  <a:cubicBezTo>
                    <a:pt x="53" y="176"/>
                    <a:pt x="53" y="176"/>
                    <a:pt x="53" y="176"/>
                  </a:cubicBezTo>
                  <a:cubicBezTo>
                    <a:pt x="54" y="176"/>
                    <a:pt x="54" y="176"/>
                    <a:pt x="54" y="176"/>
                  </a:cubicBezTo>
                  <a:cubicBezTo>
                    <a:pt x="54" y="177"/>
                    <a:pt x="55" y="177"/>
                    <a:pt x="55" y="176"/>
                  </a:cubicBezTo>
                  <a:cubicBezTo>
                    <a:pt x="57" y="174"/>
                    <a:pt x="58" y="174"/>
                    <a:pt x="58" y="174"/>
                  </a:cubicBezTo>
                  <a:cubicBezTo>
                    <a:pt x="62" y="173"/>
                    <a:pt x="63" y="175"/>
                    <a:pt x="65" y="177"/>
                  </a:cubicBezTo>
                  <a:cubicBezTo>
                    <a:pt x="65" y="178"/>
                    <a:pt x="65" y="178"/>
                    <a:pt x="65" y="178"/>
                  </a:cubicBezTo>
                  <a:cubicBezTo>
                    <a:pt x="67" y="181"/>
                    <a:pt x="73" y="178"/>
                    <a:pt x="75" y="177"/>
                  </a:cubicBezTo>
                  <a:cubicBezTo>
                    <a:pt x="75" y="177"/>
                    <a:pt x="75" y="177"/>
                    <a:pt x="75" y="176"/>
                  </a:cubicBezTo>
                  <a:cubicBezTo>
                    <a:pt x="75" y="176"/>
                    <a:pt x="75" y="176"/>
                    <a:pt x="75" y="176"/>
                  </a:cubicBezTo>
                  <a:cubicBezTo>
                    <a:pt x="72" y="173"/>
                    <a:pt x="72" y="173"/>
                    <a:pt x="72" y="173"/>
                  </a:cubicBezTo>
                  <a:cubicBezTo>
                    <a:pt x="71" y="173"/>
                    <a:pt x="71" y="172"/>
                    <a:pt x="71" y="172"/>
                  </a:cubicBezTo>
                  <a:cubicBezTo>
                    <a:pt x="71" y="171"/>
                    <a:pt x="71" y="169"/>
                    <a:pt x="72" y="168"/>
                  </a:cubicBezTo>
                  <a:cubicBezTo>
                    <a:pt x="74" y="166"/>
                    <a:pt x="74" y="166"/>
                    <a:pt x="76" y="167"/>
                  </a:cubicBezTo>
                  <a:cubicBezTo>
                    <a:pt x="77" y="167"/>
                    <a:pt x="78" y="168"/>
                    <a:pt x="78" y="169"/>
                  </a:cubicBezTo>
                  <a:cubicBezTo>
                    <a:pt x="78" y="169"/>
                    <a:pt x="78" y="169"/>
                    <a:pt x="78" y="170"/>
                  </a:cubicBezTo>
                  <a:cubicBezTo>
                    <a:pt x="76" y="171"/>
                    <a:pt x="75" y="173"/>
                    <a:pt x="76" y="174"/>
                  </a:cubicBezTo>
                  <a:cubicBezTo>
                    <a:pt x="76" y="175"/>
                    <a:pt x="77" y="176"/>
                    <a:pt x="79" y="176"/>
                  </a:cubicBezTo>
                  <a:cubicBezTo>
                    <a:pt x="82" y="176"/>
                    <a:pt x="84" y="176"/>
                    <a:pt x="85" y="175"/>
                  </a:cubicBezTo>
                  <a:cubicBezTo>
                    <a:pt x="85" y="175"/>
                    <a:pt x="85" y="176"/>
                    <a:pt x="86" y="177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7" y="181"/>
                    <a:pt x="88" y="180"/>
                    <a:pt x="89" y="180"/>
                  </a:cubicBezTo>
                  <a:cubicBezTo>
                    <a:pt x="91" y="180"/>
                    <a:pt x="92" y="180"/>
                    <a:pt x="94" y="181"/>
                  </a:cubicBezTo>
                  <a:cubicBezTo>
                    <a:pt x="97" y="184"/>
                    <a:pt x="98" y="185"/>
                    <a:pt x="100" y="186"/>
                  </a:cubicBezTo>
                  <a:cubicBezTo>
                    <a:pt x="102" y="187"/>
                    <a:pt x="102" y="187"/>
                    <a:pt x="102" y="187"/>
                  </a:cubicBezTo>
                  <a:cubicBezTo>
                    <a:pt x="103" y="188"/>
                    <a:pt x="104" y="188"/>
                    <a:pt x="106" y="188"/>
                  </a:cubicBezTo>
                  <a:cubicBezTo>
                    <a:pt x="108" y="187"/>
                    <a:pt x="110" y="185"/>
                    <a:pt x="111" y="183"/>
                  </a:cubicBezTo>
                  <a:cubicBezTo>
                    <a:pt x="111" y="183"/>
                    <a:pt x="112" y="184"/>
                    <a:pt x="112" y="184"/>
                  </a:cubicBezTo>
                  <a:cubicBezTo>
                    <a:pt x="113" y="184"/>
                    <a:pt x="114" y="185"/>
                    <a:pt x="115" y="185"/>
                  </a:cubicBezTo>
                  <a:cubicBezTo>
                    <a:pt x="116" y="184"/>
                    <a:pt x="116" y="183"/>
                    <a:pt x="116" y="182"/>
                  </a:cubicBezTo>
                  <a:cubicBezTo>
                    <a:pt x="116" y="182"/>
                    <a:pt x="116" y="181"/>
                    <a:pt x="116" y="180"/>
                  </a:cubicBezTo>
                  <a:cubicBezTo>
                    <a:pt x="116" y="175"/>
                    <a:pt x="115" y="173"/>
                    <a:pt x="111" y="172"/>
                  </a:cubicBezTo>
                  <a:cubicBezTo>
                    <a:pt x="108" y="172"/>
                    <a:pt x="102" y="169"/>
                    <a:pt x="101" y="166"/>
                  </a:cubicBezTo>
                  <a:cubicBezTo>
                    <a:pt x="101" y="166"/>
                    <a:pt x="101" y="166"/>
                    <a:pt x="101" y="166"/>
                  </a:cubicBezTo>
                  <a:cubicBezTo>
                    <a:pt x="101" y="166"/>
                    <a:pt x="101" y="165"/>
                    <a:pt x="102" y="165"/>
                  </a:cubicBezTo>
                  <a:cubicBezTo>
                    <a:pt x="103" y="164"/>
                    <a:pt x="104" y="164"/>
                    <a:pt x="104" y="163"/>
                  </a:cubicBezTo>
                  <a:cubicBezTo>
                    <a:pt x="104" y="163"/>
                    <a:pt x="104" y="163"/>
                    <a:pt x="104" y="163"/>
                  </a:cubicBezTo>
                  <a:cubicBezTo>
                    <a:pt x="104" y="162"/>
                    <a:pt x="104" y="162"/>
                    <a:pt x="104" y="162"/>
                  </a:cubicBezTo>
                  <a:cubicBezTo>
                    <a:pt x="104" y="162"/>
                    <a:pt x="103" y="160"/>
                    <a:pt x="103" y="160"/>
                  </a:cubicBezTo>
                  <a:cubicBezTo>
                    <a:pt x="103" y="160"/>
                    <a:pt x="103" y="160"/>
                    <a:pt x="103" y="160"/>
                  </a:cubicBezTo>
                  <a:cubicBezTo>
                    <a:pt x="105" y="160"/>
                    <a:pt x="111" y="161"/>
                    <a:pt x="112" y="159"/>
                  </a:cubicBezTo>
                  <a:cubicBezTo>
                    <a:pt x="113" y="158"/>
                    <a:pt x="113" y="158"/>
                    <a:pt x="113" y="157"/>
                  </a:cubicBezTo>
                  <a:cubicBezTo>
                    <a:pt x="112" y="155"/>
                    <a:pt x="112" y="155"/>
                    <a:pt x="112" y="155"/>
                  </a:cubicBezTo>
                  <a:cubicBezTo>
                    <a:pt x="111" y="153"/>
                    <a:pt x="111" y="153"/>
                    <a:pt x="111" y="152"/>
                  </a:cubicBezTo>
                  <a:cubicBezTo>
                    <a:pt x="112" y="151"/>
                    <a:pt x="112" y="150"/>
                    <a:pt x="112" y="149"/>
                  </a:cubicBezTo>
                  <a:cubicBezTo>
                    <a:pt x="112" y="149"/>
                    <a:pt x="112" y="148"/>
                    <a:pt x="112" y="148"/>
                  </a:cubicBezTo>
                  <a:cubicBezTo>
                    <a:pt x="113" y="147"/>
                    <a:pt x="114" y="147"/>
                    <a:pt x="115" y="147"/>
                  </a:cubicBezTo>
                  <a:cubicBezTo>
                    <a:pt x="119" y="147"/>
                    <a:pt x="121" y="147"/>
                    <a:pt x="122" y="145"/>
                  </a:cubicBezTo>
                  <a:cubicBezTo>
                    <a:pt x="123" y="144"/>
                    <a:pt x="123" y="143"/>
                    <a:pt x="123" y="141"/>
                  </a:cubicBezTo>
                  <a:cubicBezTo>
                    <a:pt x="122" y="140"/>
                    <a:pt x="122" y="139"/>
                    <a:pt x="122" y="139"/>
                  </a:cubicBezTo>
                  <a:cubicBezTo>
                    <a:pt x="123" y="139"/>
                    <a:pt x="124" y="139"/>
                    <a:pt x="125" y="138"/>
                  </a:cubicBezTo>
                  <a:cubicBezTo>
                    <a:pt x="126" y="138"/>
                    <a:pt x="126" y="138"/>
                    <a:pt x="126" y="138"/>
                  </a:cubicBezTo>
                  <a:cubicBezTo>
                    <a:pt x="129" y="138"/>
                    <a:pt x="130" y="135"/>
                    <a:pt x="131" y="133"/>
                  </a:cubicBezTo>
                  <a:cubicBezTo>
                    <a:pt x="132" y="131"/>
                    <a:pt x="132" y="131"/>
                    <a:pt x="132" y="131"/>
                  </a:cubicBezTo>
                  <a:cubicBezTo>
                    <a:pt x="132" y="131"/>
                    <a:pt x="133" y="131"/>
                    <a:pt x="133" y="131"/>
                  </a:cubicBezTo>
                  <a:cubicBezTo>
                    <a:pt x="135" y="132"/>
                    <a:pt x="137" y="132"/>
                    <a:pt x="140" y="130"/>
                  </a:cubicBezTo>
                  <a:cubicBezTo>
                    <a:pt x="142" y="129"/>
                    <a:pt x="144" y="129"/>
                    <a:pt x="145" y="128"/>
                  </a:cubicBezTo>
                  <a:cubicBezTo>
                    <a:pt x="148" y="128"/>
                    <a:pt x="148" y="128"/>
                    <a:pt x="148" y="128"/>
                  </a:cubicBezTo>
                  <a:cubicBezTo>
                    <a:pt x="151" y="127"/>
                    <a:pt x="150" y="124"/>
                    <a:pt x="149" y="122"/>
                  </a:cubicBezTo>
                  <a:cubicBezTo>
                    <a:pt x="149" y="121"/>
                    <a:pt x="149" y="121"/>
                    <a:pt x="149" y="121"/>
                  </a:cubicBezTo>
                  <a:cubicBezTo>
                    <a:pt x="149" y="121"/>
                    <a:pt x="149" y="120"/>
                    <a:pt x="149" y="120"/>
                  </a:cubicBezTo>
                  <a:cubicBezTo>
                    <a:pt x="150" y="118"/>
                    <a:pt x="150" y="117"/>
                    <a:pt x="149" y="117"/>
                  </a:cubicBezTo>
                  <a:cubicBezTo>
                    <a:pt x="149" y="116"/>
                    <a:pt x="148" y="116"/>
                    <a:pt x="147" y="116"/>
                  </a:cubicBezTo>
                  <a:cubicBezTo>
                    <a:pt x="145" y="116"/>
                    <a:pt x="145" y="116"/>
                    <a:pt x="145" y="116"/>
                  </a:cubicBezTo>
                  <a:cubicBezTo>
                    <a:pt x="144" y="116"/>
                    <a:pt x="143" y="116"/>
                    <a:pt x="143" y="116"/>
                  </a:cubicBezTo>
                  <a:cubicBezTo>
                    <a:pt x="143" y="116"/>
                    <a:pt x="143" y="116"/>
                    <a:pt x="143" y="115"/>
                  </a:cubicBezTo>
                  <a:cubicBezTo>
                    <a:pt x="143" y="115"/>
                    <a:pt x="143" y="115"/>
                    <a:pt x="143" y="114"/>
                  </a:cubicBezTo>
                  <a:cubicBezTo>
                    <a:pt x="143" y="114"/>
                    <a:pt x="143" y="111"/>
                    <a:pt x="143" y="111"/>
                  </a:cubicBezTo>
                  <a:cubicBezTo>
                    <a:pt x="143" y="111"/>
                    <a:pt x="143" y="111"/>
                    <a:pt x="143" y="111"/>
                  </a:cubicBezTo>
                  <a:cubicBezTo>
                    <a:pt x="143" y="110"/>
                    <a:pt x="143" y="109"/>
                    <a:pt x="143" y="109"/>
                  </a:cubicBezTo>
                  <a:cubicBezTo>
                    <a:pt x="143" y="109"/>
                    <a:pt x="144" y="109"/>
                    <a:pt x="144" y="109"/>
                  </a:cubicBezTo>
                  <a:cubicBezTo>
                    <a:pt x="148" y="111"/>
                    <a:pt x="148" y="111"/>
                    <a:pt x="148" y="111"/>
                  </a:cubicBezTo>
                  <a:cubicBezTo>
                    <a:pt x="152" y="112"/>
                    <a:pt x="152" y="112"/>
                    <a:pt x="152" y="112"/>
                  </a:cubicBezTo>
                  <a:cubicBezTo>
                    <a:pt x="156" y="114"/>
                    <a:pt x="158" y="111"/>
                    <a:pt x="158" y="110"/>
                  </a:cubicBezTo>
                  <a:cubicBezTo>
                    <a:pt x="159" y="110"/>
                    <a:pt x="161" y="108"/>
                    <a:pt x="165" y="107"/>
                  </a:cubicBezTo>
                  <a:cubicBezTo>
                    <a:pt x="165" y="107"/>
                    <a:pt x="165" y="107"/>
                    <a:pt x="166" y="106"/>
                  </a:cubicBezTo>
                  <a:cubicBezTo>
                    <a:pt x="166" y="105"/>
                    <a:pt x="166" y="105"/>
                    <a:pt x="166" y="105"/>
                  </a:cubicBezTo>
                  <a:cubicBezTo>
                    <a:pt x="167" y="104"/>
                    <a:pt x="169" y="103"/>
                    <a:pt x="170" y="103"/>
                  </a:cubicBezTo>
                  <a:cubicBezTo>
                    <a:pt x="170" y="103"/>
                    <a:pt x="171" y="103"/>
                    <a:pt x="171" y="104"/>
                  </a:cubicBezTo>
                  <a:cubicBezTo>
                    <a:pt x="172" y="105"/>
                    <a:pt x="173" y="105"/>
                    <a:pt x="175" y="105"/>
                  </a:cubicBezTo>
                  <a:cubicBezTo>
                    <a:pt x="177" y="105"/>
                    <a:pt x="179" y="104"/>
                    <a:pt x="180" y="103"/>
                  </a:cubicBezTo>
                  <a:cubicBezTo>
                    <a:pt x="181" y="101"/>
                    <a:pt x="184" y="98"/>
                    <a:pt x="186" y="98"/>
                  </a:cubicBezTo>
                  <a:cubicBezTo>
                    <a:pt x="189" y="98"/>
                    <a:pt x="191" y="95"/>
                    <a:pt x="191" y="93"/>
                  </a:cubicBezTo>
                  <a:cubicBezTo>
                    <a:pt x="191" y="92"/>
                    <a:pt x="191" y="89"/>
                    <a:pt x="192" y="86"/>
                  </a:cubicBezTo>
                  <a:cubicBezTo>
                    <a:pt x="193" y="82"/>
                    <a:pt x="193" y="82"/>
                    <a:pt x="193" y="82"/>
                  </a:cubicBezTo>
                  <a:cubicBezTo>
                    <a:pt x="194" y="81"/>
                    <a:pt x="194" y="81"/>
                    <a:pt x="194" y="81"/>
                  </a:cubicBezTo>
                  <a:cubicBezTo>
                    <a:pt x="194" y="81"/>
                    <a:pt x="193" y="81"/>
                    <a:pt x="193" y="81"/>
                  </a:cubicBezTo>
                  <a:cubicBezTo>
                    <a:pt x="193" y="81"/>
                    <a:pt x="185" y="74"/>
                    <a:pt x="184" y="73"/>
                  </a:cubicBezTo>
                  <a:cubicBezTo>
                    <a:pt x="184" y="73"/>
                    <a:pt x="183" y="64"/>
                    <a:pt x="183" y="64"/>
                  </a:cubicBezTo>
                  <a:cubicBezTo>
                    <a:pt x="183" y="64"/>
                    <a:pt x="183" y="64"/>
                    <a:pt x="183" y="64"/>
                  </a:cubicBezTo>
                  <a:cubicBezTo>
                    <a:pt x="180" y="63"/>
                    <a:pt x="173" y="60"/>
                    <a:pt x="172" y="58"/>
                  </a:cubicBezTo>
                  <a:cubicBezTo>
                    <a:pt x="171" y="57"/>
                    <a:pt x="170" y="56"/>
                    <a:pt x="170" y="55"/>
                  </a:cubicBezTo>
                  <a:cubicBezTo>
                    <a:pt x="170" y="55"/>
                    <a:pt x="170" y="54"/>
                    <a:pt x="170" y="54"/>
                  </a:cubicBezTo>
                  <a:cubicBezTo>
                    <a:pt x="171" y="53"/>
                    <a:pt x="171" y="52"/>
                    <a:pt x="173" y="52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78" y="51"/>
                    <a:pt x="182" y="50"/>
                    <a:pt x="182" y="46"/>
                  </a:cubicBezTo>
                  <a:cubicBezTo>
                    <a:pt x="182" y="45"/>
                    <a:pt x="182" y="44"/>
                    <a:pt x="182" y="43"/>
                  </a:cubicBezTo>
                  <a:cubicBezTo>
                    <a:pt x="182" y="39"/>
                    <a:pt x="181" y="35"/>
                    <a:pt x="179" y="33"/>
                  </a:cubicBezTo>
                  <a:cubicBezTo>
                    <a:pt x="177" y="31"/>
                    <a:pt x="174" y="31"/>
                    <a:pt x="173" y="30"/>
                  </a:cubicBezTo>
                  <a:cubicBezTo>
                    <a:pt x="173" y="30"/>
                    <a:pt x="173" y="27"/>
                    <a:pt x="173" y="27"/>
                  </a:cubicBezTo>
                  <a:cubicBezTo>
                    <a:pt x="173" y="27"/>
                    <a:pt x="172" y="26"/>
                    <a:pt x="172" y="26"/>
                  </a:cubicBezTo>
                  <a:cubicBezTo>
                    <a:pt x="172" y="26"/>
                    <a:pt x="172" y="26"/>
                    <a:pt x="171" y="26"/>
                  </a:cubicBezTo>
                  <a:cubicBezTo>
                    <a:pt x="170" y="27"/>
                    <a:pt x="169" y="27"/>
                    <a:pt x="169" y="27"/>
                  </a:cubicBezTo>
                  <a:cubicBezTo>
                    <a:pt x="168" y="27"/>
                    <a:pt x="168" y="27"/>
                    <a:pt x="168" y="26"/>
                  </a:cubicBezTo>
                  <a:cubicBezTo>
                    <a:pt x="168" y="24"/>
                    <a:pt x="169" y="21"/>
                    <a:pt x="170" y="19"/>
                  </a:cubicBezTo>
                  <a:cubicBezTo>
                    <a:pt x="172" y="17"/>
                    <a:pt x="173" y="14"/>
                    <a:pt x="170" y="12"/>
                  </a:cubicBezTo>
                  <a:cubicBezTo>
                    <a:pt x="168" y="11"/>
                    <a:pt x="168" y="10"/>
                    <a:pt x="169" y="9"/>
                  </a:cubicBezTo>
                  <a:cubicBezTo>
                    <a:pt x="169" y="6"/>
                    <a:pt x="169" y="6"/>
                    <a:pt x="169" y="6"/>
                  </a:cubicBezTo>
                  <a:cubicBezTo>
                    <a:pt x="169" y="3"/>
                    <a:pt x="165" y="2"/>
                    <a:pt x="163" y="2"/>
                  </a:cubicBezTo>
                  <a:cubicBezTo>
                    <a:pt x="160" y="2"/>
                    <a:pt x="160" y="2"/>
                    <a:pt x="160" y="2"/>
                  </a:cubicBezTo>
                  <a:cubicBezTo>
                    <a:pt x="158" y="2"/>
                    <a:pt x="158" y="2"/>
                    <a:pt x="158" y="2"/>
                  </a:cubicBezTo>
                  <a:cubicBezTo>
                    <a:pt x="155" y="1"/>
                    <a:pt x="152" y="0"/>
                    <a:pt x="150" y="2"/>
                  </a:cubicBezTo>
                  <a:cubicBezTo>
                    <a:pt x="150" y="2"/>
                    <a:pt x="149" y="4"/>
                    <a:pt x="149" y="4"/>
                  </a:cubicBezTo>
                  <a:cubicBezTo>
                    <a:pt x="148" y="6"/>
                    <a:pt x="146" y="6"/>
                    <a:pt x="144" y="6"/>
                  </a:cubicBezTo>
                  <a:cubicBezTo>
                    <a:pt x="142" y="6"/>
                    <a:pt x="140" y="5"/>
                    <a:pt x="139" y="7"/>
                  </a:cubicBezTo>
                  <a:cubicBezTo>
                    <a:pt x="138" y="8"/>
                    <a:pt x="136" y="12"/>
                    <a:pt x="136" y="15"/>
                  </a:cubicBezTo>
                  <a:cubicBezTo>
                    <a:pt x="136" y="16"/>
                    <a:pt x="136" y="16"/>
                    <a:pt x="136" y="17"/>
                  </a:cubicBezTo>
                  <a:cubicBezTo>
                    <a:pt x="137" y="18"/>
                    <a:pt x="137" y="18"/>
                    <a:pt x="138" y="18"/>
                  </a:cubicBezTo>
                  <a:cubicBezTo>
                    <a:pt x="140" y="19"/>
                    <a:pt x="141" y="20"/>
                    <a:pt x="141" y="21"/>
                  </a:cubicBezTo>
                  <a:cubicBezTo>
                    <a:pt x="141" y="21"/>
                    <a:pt x="141" y="21"/>
                    <a:pt x="141" y="21"/>
                  </a:cubicBezTo>
                  <a:cubicBezTo>
                    <a:pt x="141" y="21"/>
                    <a:pt x="140" y="22"/>
                    <a:pt x="139" y="22"/>
                  </a:cubicBezTo>
                  <a:cubicBezTo>
                    <a:pt x="136" y="22"/>
                    <a:pt x="134" y="26"/>
                    <a:pt x="133" y="28"/>
                  </a:cubicBezTo>
                  <a:cubicBezTo>
                    <a:pt x="131" y="28"/>
                    <a:pt x="127" y="28"/>
                    <a:pt x="125" y="28"/>
                  </a:cubicBezTo>
                  <a:cubicBezTo>
                    <a:pt x="125" y="27"/>
                    <a:pt x="125" y="27"/>
                    <a:pt x="125" y="27"/>
                  </a:cubicBezTo>
                  <a:cubicBezTo>
                    <a:pt x="125" y="25"/>
                    <a:pt x="126" y="22"/>
                    <a:pt x="127" y="21"/>
                  </a:cubicBezTo>
                  <a:cubicBezTo>
                    <a:pt x="128" y="20"/>
                    <a:pt x="129" y="19"/>
                    <a:pt x="130" y="19"/>
                  </a:cubicBezTo>
                  <a:cubicBezTo>
                    <a:pt x="131" y="18"/>
                    <a:pt x="133" y="17"/>
                    <a:pt x="133" y="15"/>
                  </a:cubicBezTo>
                  <a:cubicBezTo>
                    <a:pt x="133" y="14"/>
                    <a:pt x="133" y="13"/>
                    <a:pt x="134" y="13"/>
                  </a:cubicBezTo>
                  <a:cubicBezTo>
                    <a:pt x="134" y="12"/>
                    <a:pt x="135" y="11"/>
                    <a:pt x="135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3" y="6"/>
                    <a:pt x="133" y="6"/>
                    <a:pt x="133" y="6"/>
                  </a:cubicBezTo>
                  <a:cubicBezTo>
                    <a:pt x="132" y="6"/>
                    <a:pt x="132" y="6"/>
                    <a:pt x="132" y="6"/>
                  </a:cubicBezTo>
                  <a:cubicBezTo>
                    <a:pt x="132" y="5"/>
                    <a:pt x="131" y="5"/>
                    <a:pt x="131" y="6"/>
                  </a:cubicBezTo>
                  <a:cubicBezTo>
                    <a:pt x="126" y="10"/>
                    <a:pt x="126" y="10"/>
                    <a:pt x="126" y="10"/>
                  </a:cubicBezTo>
                  <a:cubicBezTo>
                    <a:pt x="124" y="12"/>
                    <a:pt x="123" y="13"/>
                    <a:pt x="122" y="14"/>
                  </a:cubicBezTo>
                  <a:cubicBezTo>
                    <a:pt x="122" y="16"/>
                    <a:pt x="121" y="17"/>
                    <a:pt x="120" y="18"/>
                  </a:cubicBezTo>
                  <a:cubicBezTo>
                    <a:pt x="118" y="20"/>
                    <a:pt x="117" y="20"/>
                    <a:pt x="116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2" y="19"/>
                    <a:pt x="112" y="18"/>
                    <a:pt x="111" y="17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09" y="14"/>
                    <a:pt x="108" y="13"/>
                    <a:pt x="107" y="14"/>
                  </a:cubicBezTo>
                  <a:cubicBezTo>
                    <a:pt x="106" y="14"/>
                    <a:pt x="105" y="15"/>
                    <a:pt x="104" y="17"/>
                  </a:cubicBezTo>
                  <a:cubicBezTo>
                    <a:pt x="103" y="18"/>
                    <a:pt x="102" y="19"/>
                    <a:pt x="101" y="19"/>
                  </a:cubicBezTo>
                  <a:cubicBezTo>
                    <a:pt x="100" y="19"/>
                    <a:pt x="99" y="19"/>
                    <a:pt x="99" y="19"/>
                  </a:cubicBezTo>
                  <a:cubicBezTo>
                    <a:pt x="99" y="19"/>
                    <a:pt x="97" y="18"/>
                    <a:pt x="97" y="18"/>
                  </a:cubicBezTo>
                  <a:cubicBezTo>
                    <a:pt x="94" y="14"/>
                    <a:pt x="94" y="14"/>
                    <a:pt x="94" y="14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3" y="12"/>
                    <a:pt x="93" y="11"/>
                    <a:pt x="91" y="8"/>
                  </a:cubicBezTo>
                  <a:cubicBezTo>
                    <a:pt x="89" y="6"/>
                    <a:pt x="87" y="6"/>
                    <a:pt x="86" y="6"/>
                  </a:cubicBezTo>
                  <a:cubicBezTo>
                    <a:pt x="85" y="6"/>
                    <a:pt x="85" y="6"/>
                    <a:pt x="84" y="5"/>
                  </a:cubicBezTo>
                  <a:cubicBezTo>
                    <a:pt x="80" y="0"/>
                    <a:pt x="78" y="1"/>
                    <a:pt x="75" y="3"/>
                  </a:cubicBezTo>
                  <a:cubicBezTo>
                    <a:pt x="74" y="4"/>
                    <a:pt x="73" y="3"/>
                    <a:pt x="72" y="2"/>
                  </a:cubicBezTo>
                  <a:cubicBezTo>
                    <a:pt x="71" y="1"/>
                    <a:pt x="70" y="1"/>
                    <a:pt x="69" y="1"/>
                  </a:cubicBezTo>
                  <a:close/>
                  <a:moveTo>
                    <a:pt x="59" y="30"/>
                  </a:moveTo>
                  <a:cubicBezTo>
                    <a:pt x="62" y="30"/>
                    <a:pt x="64" y="25"/>
                    <a:pt x="66" y="20"/>
                  </a:cubicBezTo>
                  <a:cubicBezTo>
                    <a:pt x="66" y="17"/>
                    <a:pt x="67" y="14"/>
                    <a:pt x="67" y="11"/>
                  </a:cubicBezTo>
                  <a:cubicBezTo>
                    <a:pt x="67" y="8"/>
                    <a:pt x="67" y="5"/>
                    <a:pt x="69" y="3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70" y="3"/>
                    <a:pt x="70" y="3"/>
                    <a:pt x="71" y="4"/>
                  </a:cubicBezTo>
                  <a:cubicBezTo>
                    <a:pt x="72" y="5"/>
                    <a:pt x="73" y="6"/>
                    <a:pt x="76" y="5"/>
                  </a:cubicBezTo>
                  <a:cubicBezTo>
                    <a:pt x="79" y="3"/>
                    <a:pt x="80" y="3"/>
                    <a:pt x="82" y="6"/>
                  </a:cubicBezTo>
                  <a:cubicBezTo>
                    <a:pt x="84" y="8"/>
                    <a:pt x="85" y="8"/>
                    <a:pt x="86" y="8"/>
                  </a:cubicBezTo>
                  <a:cubicBezTo>
                    <a:pt x="87" y="7"/>
                    <a:pt x="88" y="7"/>
                    <a:pt x="89" y="9"/>
                  </a:cubicBezTo>
                  <a:cubicBezTo>
                    <a:pt x="91" y="12"/>
                    <a:pt x="91" y="12"/>
                    <a:pt x="91" y="13"/>
                  </a:cubicBezTo>
                  <a:cubicBezTo>
                    <a:pt x="91" y="14"/>
                    <a:pt x="91" y="15"/>
                    <a:pt x="93" y="16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9" y="21"/>
                    <a:pt x="100" y="21"/>
                    <a:pt x="101" y="21"/>
                  </a:cubicBezTo>
                  <a:cubicBezTo>
                    <a:pt x="103" y="21"/>
                    <a:pt x="105" y="20"/>
                    <a:pt x="106" y="18"/>
                  </a:cubicBezTo>
                  <a:cubicBezTo>
                    <a:pt x="107" y="16"/>
                    <a:pt x="107" y="15"/>
                    <a:pt x="107" y="15"/>
                  </a:cubicBezTo>
                  <a:cubicBezTo>
                    <a:pt x="107" y="15"/>
                    <a:pt x="108" y="15"/>
                    <a:pt x="108" y="16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0" y="19"/>
                    <a:pt x="111" y="21"/>
                    <a:pt x="114" y="21"/>
                  </a:cubicBezTo>
                  <a:cubicBezTo>
                    <a:pt x="115" y="21"/>
                    <a:pt x="115" y="21"/>
                    <a:pt x="115" y="21"/>
                  </a:cubicBezTo>
                  <a:cubicBezTo>
                    <a:pt x="117" y="22"/>
                    <a:pt x="119" y="22"/>
                    <a:pt x="121" y="19"/>
                  </a:cubicBezTo>
                  <a:cubicBezTo>
                    <a:pt x="123" y="18"/>
                    <a:pt x="123" y="17"/>
                    <a:pt x="124" y="15"/>
                  </a:cubicBezTo>
                  <a:cubicBezTo>
                    <a:pt x="125" y="14"/>
                    <a:pt x="125" y="13"/>
                    <a:pt x="127" y="12"/>
                  </a:cubicBezTo>
                  <a:cubicBezTo>
                    <a:pt x="127" y="12"/>
                    <a:pt x="130" y="9"/>
                    <a:pt x="131" y="8"/>
                  </a:cubicBezTo>
                  <a:cubicBezTo>
                    <a:pt x="131" y="8"/>
                    <a:pt x="133" y="9"/>
                    <a:pt x="133" y="9"/>
                  </a:cubicBezTo>
                  <a:cubicBezTo>
                    <a:pt x="133" y="9"/>
                    <a:pt x="133" y="10"/>
                    <a:pt x="133" y="10"/>
                  </a:cubicBezTo>
                  <a:cubicBezTo>
                    <a:pt x="133" y="10"/>
                    <a:pt x="133" y="11"/>
                    <a:pt x="132" y="11"/>
                  </a:cubicBezTo>
                  <a:cubicBezTo>
                    <a:pt x="132" y="12"/>
                    <a:pt x="131" y="13"/>
                    <a:pt x="131" y="15"/>
                  </a:cubicBezTo>
                  <a:cubicBezTo>
                    <a:pt x="131" y="16"/>
                    <a:pt x="130" y="16"/>
                    <a:pt x="129" y="17"/>
                  </a:cubicBezTo>
                  <a:cubicBezTo>
                    <a:pt x="128" y="17"/>
                    <a:pt x="127" y="18"/>
                    <a:pt x="126" y="19"/>
                  </a:cubicBezTo>
                  <a:cubicBezTo>
                    <a:pt x="124" y="21"/>
                    <a:pt x="123" y="25"/>
                    <a:pt x="123" y="27"/>
                  </a:cubicBezTo>
                  <a:cubicBezTo>
                    <a:pt x="123" y="28"/>
                    <a:pt x="123" y="29"/>
                    <a:pt x="124" y="29"/>
                  </a:cubicBezTo>
                  <a:cubicBezTo>
                    <a:pt x="124" y="29"/>
                    <a:pt x="125" y="30"/>
                    <a:pt x="125" y="30"/>
                  </a:cubicBezTo>
                  <a:cubicBezTo>
                    <a:pt x="125" y="30"/>
                    <a:pt x="125" y="30"/>
                    <a:pt x="125" y="30"/>
                  </a:cubicBezTo>
                  <a:cubicBezTo>
                    <a:pt x="126" y="29"/>
                    <a:pt x="130" y="29"/>
                    <a:pt x="134" y="30"/>
                  </a:cubicBezTo>
                  <a:cubicBezTo>
                    <a:pt x="134" y="30"/>
                    <a:pt x="135" y="29"/>
                    <a:pt x="135" y="29"/>
                  </a:cubicBezTo>
                  <a:cubicBezTo>
                    <a:pt x="135" y="28"/>
                    <a:pt x="137" y="24"/>
                    <a:pt x="139" y="24"/>
                  </a:cubicBezTo>
                  <a:cubicBezTo>
                    <a:pt x="142" y="23"/>
                    <a:pt x="142" y="22"/>
                    <a:pt x="143" y="21"/>
                  </a:cubicBezTo>
                  <a:cubicBezTo>
                    <a:pt x="143" y="19"/>
                    <a:pt x="141" y="17"/>
                    <a:pt x="139" y="17"/>
                  </a:cubicBezTo>
                  <a:cubicBezTo>
                    <a:pt x="138" y="17"/>
                    <a:pt x="138" y="16"/>
                    <a:pt x="138" y="16"/>
                  </a:cubicBezTo>
                  <a:cubicBezTo>
                    <a:pt x="137" y="14"/>
                    <a:pt x="139" y="10"/>
                    <a:pt x="141" y="8"/>
                  </a:cubicBezTo>
                  <a:cubicBezTo>
                    <a:pt x="141" y="7"/>
                    <a:pt x="142" y="7"/>
                    <a:pt x="143" y="8"/>
                  </a:cubicBezTo>
                  <a:cubicBezTo>
                    <a:pt x="146" y="8"/>
                    <a:pt x="149" y="8"/>
                    <a:pt x="151" y="5"/>
                  </a:cubicBezTo>
                  <a:cubicBezTo>
                    <a:pt x="151" y="5"/>
                    <a:pt x="152" y="4"/>
                    <a:pt x="152" y="4"/>
                  </a:cubicBezTo>
                  <a:cubicBezTo>
                    <a:pt x="153" y="2"/>
                    <a:pt x="155" y="3"/>
                    <a:pt x="157" y="3"/>
                  </a:cubicBezTo>
                  <a:cubicBezTo>
                    <a:pt x="158" y="3"/>
                    <a:pt x="160" y="4"/>
                    <a:pt x="160" y="4"/>
                  </a:cubicBezTo>
                  <a:cubicBezTo>
                    <a:pt x="162" y="4"/>
                    <a:pt x="162" y="4"/>
                    <a:pt x="162" y="4"/>
                  </a:cubicBezTo>
                  <a:cubicBezTo>
                    <a:pt x="166" y="4"/>
                    <a:pt x="168" y="6"/>
                    <a:pt x="168" y="6"/>
                  </a:cubicBezTo>
                  <a:cubicBezTo>
                    <a:pt x="167" y="8"/>
                    <a:pt x="167" y="8"/>
                    <a:pt x="167" y="8"/>
                  </a:cubicBezTo>
                  <a:cubicBezTo>
                    <a:pt x="167" y="9"/>
                    <a:pt x="166" y="11"/>
                    <a:pt x="168" y="13"/>
                  </a:cubicBezTo>
                  <a:cubicBezTo>
                    <a:pt x="171" y="15"/>
                    <a:pt x="170" y="16"/>
                    <a:pt x="169" y="18"/>
                  </a:cubicBezTo>
                  <a:cubicBezTo>
                    <a:pt x="168" y="20"/>
                    <a:pt x="167" y="23"/>
                    <a:pt x="167" y="26"/>
                  </a:cubicBezTo>
                  <a:cubicBezTo>
                    <a:pt x="167" y="27"/>
                    <a:pt x="167" y="28"/>
                    <a:pt x="168" y="28"/>
                  </a:cubicBezTo>
                  <a:cubicBezTo>
                    <a:pt x="169" y="29"/>
                    <a:pt x="170" y="29"/>
                    <a:pt x="171" y="28"/>
                  </a:cubicBezTo>
                  <a:cubicBezTo>
                    <a:pt x="171" y="29"/>
                    <a:pt x="171" y="31"/>
                    <a:pt x="171" y="31"/>
                  </a:cubicBezTo>
                  <a:cubicBezTo>
                    <a:pt x="171" y="32"/>
                    <a:pt x="171" y="32"/>
                    <a:pt x="172" y="32"/>
                  </a:cubicBezTo>
                  <a:cubicBezTo>
                    <a:pt x="172" y="32"/>
                    <a:pt x="175" y="33"/>
                    <a:pt x="177" y="34"/>
                  </a:cubicBezTo>
                  <a:cubicBezTo>
                    <a:pt x="179" y="36"/>
                    <a:pt x="180" y="39"/>
                    <a:pt x="180" y="43"/>
                  </a:cubicBezTo>
                  <a:cubicBezTo>
                    <a:pt x="180" y="44"/>
                    <a:pt x="180" y="45"/>
                    <a:pt x="180" y="45"/>
                  </a:cubicBezTo>
                  <a:cubicBezTo>
                    <a:pt x="180" y="48"/>
                    <a:pt x="178" y="49"/>
                    <a:pt x="175" y="49"/>
                  </a:cubicBezTo>
                  <a:cubicBezTo>
                    <a:pt x="172" y="50"/>
                    <a:pt x="172" y="50"/>
                    <a:pt x="172" y="50"/>
                  </a:cubicBezTo>
                  <a:cubicBezTo>
                    <a:pt x="170" y="51"/>
                    <a:pt x="169" y="52"/>
                    <a:pt x="168" y="54"/>
                  </a:cubicBezTo>
                  <a:cubicBezTo>
                    <a:pt x="168" y="54"/>
                    <a:pt x="168" y="54"/>
                    <a:pt x="168" y="55"/>
                  </a:cubicBezTo>
                  <a:cubicBezTo>
                    <a:pt x="168" y="56"/>
                    <a:pt x="169" y="58"/>
                    <a:pt x="170" y="59"/>
                  </a:cubicBezTo>
                  <a:cubicBezTo>
                    <a:pt x="172" y="62"/>
                    <a:pt x="179" y="64"/>
                    <a:pt x="181" y="65"/>
                  </a:cubicBezTo>
                  <a:cubicBezTo>
                    <a:pt x="181" y="66"/>
                    <a:pt x="182" y="74"/>
                    <a:pt x="182" y="74"/>
                  </a:cubicBezTo>
                  <a:cubicBezTo>
                    <a:pt x="182" y="74"/>
                    <a:pt x="182" y="74"/>
                    <a:pt x="182" y="75"/>
                  </a:cubicBezTo>
                  <a:cubicBezTo>
                    <a:pt x="182" y="75"/>
                    <a:pt x="191" y="81"/>
                    <a:pt x="191" y="82"/>
                  </a:cubicBezTo>
                  <a:cubicBezTo>
                    <a:pt x="191" y="83"/>
                    <a:pt x="190" y="86"/>
                    <a:pt x="190" y="86"/>
                  </a:cubicBezTo>
                  <a:cubicBezTo>
                    <a:pt x="189" y="88"/>
                    <a:pt x="189" y="91"/>
                    <a:pt x="189" y="93"/>
                  </a:cubicBezTo>
                  <a:cubicBezTo>
                    <a:pt x="189" y="94"/>
                    <a:pt x="187" y="96"/>
                    <a:pt x="186" y="96"/>
                  </a:cubicBezTo>
                  <a:cubicBezTo>
                    <a:pt x="183" y="97"/>
                    <a:pt x="179" y="100"/>
                    <a:pt x="178" y="102"/>
                  </a:cubicBezTo>
                  <a:cubicBezTo>
                    <a:pt x="178" y="102"/>
                    <a:pt x="176" y="103"/>
                    <a:pt x="175" y="103"/>
                  </a:cubicBezTo>
                  <a:cubicBezTo>
                    <a:pt x="174" y="103"/>
                    <a:pt x="173" y="103"/>
                    <a:pt x="172" y="102"/>
                  </a:cubicBezTo>
                  <a:cubicBezTo>
                    <a:pt x="172" y="101"/>
                    <a:pt x="171" y="101"/>
                    <a:pt x="170" y="101"/>
                  </a:cubicBezTo>
                  <a:cubicBezTo>
                    <a:pt x="168" y="101"/>
                    <a:pt x="166" y="102"/>
                    <a:pt x="165" y="104"/>
                  </a:cubicBezTo>
                  <a:cubicBezTo>
                    <a:pt x="165" y="104"/>
                    <a:pt x="164" y="105"/>
                    <a:pt x="164" y="105"/>
                  </a:cubicBezTo>
                  <a:cubicBezTo>
                    <a:pt x="160" y="106"/>
                    <a:pt x="157" y="108"/>
                    <a:pt x="157" y="109"/>
                  </a:cubicBezTo>
                  <a:cubicBezTo>
                    <a:pt x="156" y="111"/>
                    <a:pt x="155" y="112"/>
                    <a:pt x="153" y="111"/>
                  </a:cubicBezTo>
                  <a:cubicBezTo>
                    <a:pt x="148" y="109"/>
                    <a:pt x="148" y="109"/>
                    <a:pt x="148" y="109"/>
                  </a:cubicBezTo>
                  <a:cubicBezTo>
                    <a:pt x="145" y="107"/>
                    <a:pt x="145" y="107"/>
                    <a:pt x="145" y="107"/>
                  </a:cubicBezTo>
                  <a:cubicBezTo>
                    <a:pt x="144" y="107"/>
                    <a:pt x="143" y="107"/>
                    <a:pt x="142" y="107"/>
                  </a:cubicBezTo>
                  <a:cubicBezTo>
                    <a:pt x="141" y="108"/>
                    <a:pt x="141" y="109"/>
                    <a:pt x="141" y="111"/>
                  </a:cubicBezTo>
                  <a:cubicBezTo>
                    <a:pt x="141" y="114"/>
                    <a:pt x="141" y="114"/>
                    <a:pt x="141" y="114"/>
                  </a:cubicBezTo>
                  <a:cubicBezTo>
                    <a:pt x="141" y="115"/>
                    <a:pt x="141" y="117"/>
                    <a:pt x="141" y="118"/>
                  </a:cubicBezTo>
                  <a:cubicBezTo>
                    <a:pt x="142" y="118"/>
                    <a:pt x="144" y="118"/>
                    <a:pt x="145" y="118"/>
                  </a:cubicBezTo>
                  <a:cubicBezTo>
                    <a:pt x="147" y="118"/>
                    <a:pt x="147" y="118"/>
                    <a:pt x="147" y="118"/>
                  </a:cubicBezTo>
                  <a:cubicBezTo>
                    <a:pt x="148" y="118"/>
                    <a:pt x="148" y="118"/>
                    <a:pt x="148" y="118"/>
                  </a:cubicBezTo>
                  <a:cubicBezTo>
                    <a:pt x="148" y="118"/>
                    <a:pt x="148" y="119"/>
                    <a:pt x="148" y="119"/>
                  </a:cubicBezTo>
                  <a:cubicBezTo>
                    <a:pt x="147" y="121"/>
                    <a:pt x="147" y="121"/>
                    <a:pt x="147" y="121"/>
                  </a:cubicBezTo>
                  <a:cubicBezTo>
                    <a:pt x="148" y="122"/>
                    <a:pt x="148" y="122"/>
                    <a:pt x="148" y="122"/>
                  </a:cubicBezTo>
                  <a:cubicBezTo>
                    <a:pt x="148" y="125"/>
                    <a:pt x="148" y="126"/>
                    <a:pt x="147" y="126"/>
                  </a:cubicBezTo>
                  <a:cubicBezTo>
                    <a:pt x="145" y="127"/>
                    <a:pt x="145" y="127"/>
                    <a:pt x="145" y="127"/>
                  </a:cubicBezTo>
                  <a:cubicBezTo>
                    <a:pt x="143" y="127"/>
                    <a:pt x="142" y="127"/>
                    <a:pt x="139" y="128"/>
                  </a:cubicBezTo>
                  <a:cubicBezTo>
                    <a:pt x="137" y="130"/>
                    <a:pt x="135" y="130"/>
                    <a:pt x="133" y="130"/>
                  </a:cubicBezTo>
                  <a:cubicBezTo>
                    <a:pt x="132" y="130"/>
                    <a:pt x="131" y="129"/>
                    <a:pt x="130" y="130"/>
                  </a:cubicBezTo>
                  <a:cubicBezTo>
                    <a:pt x="129" y="132"/>
                    <a:pt x="129" y="132"/>
                    <a:pt x="129" y="132"/>
                  </a:cubicBezTo>
                  <a:cubicBezTo>
                    <a:pt x="129" y="134"/>
                    <a:pt x="128" y="136"/>
                    <a:pt x="125" y="137"/>
                  </a:cubicBezTo>
                  <a:cubicBezTo>
                    <a:pt x="125" y="137"/>
                    <a:pt x="125" y="137"/>
                    <a:pt x="125" y="137"/>
                  </a:cubicBezTo>
                  <a:cubicBezTo>
                    <a:pt x="123" y="137"/>
                    <a:pt x="121" y="137"/>
                    <a:pt x="121" y="138"/>
                  </a:cubicBezTo>
                  <a:cubicBezTo>
                    <a:pt x="120" y="139"/>
                    <a:pt x="120" y="141"/>
                    <a:pt x="121" y="142"/>
                  </a:cubicBezTo>
                  <a:cubicBezTo>
                    <a:pt x="121" y="143"/>
                    <a:pt x="121" y="144"/>
                    <a:pt x="121" y="144"/>
                  </a:cubicBezTo>
                  <a:cubicBezTo>
                    <a:pt x="120" y="145"/>
                    <a:pt x="119" y="145"/>
                    <a:pt x="115" y="145"/>
                  </a:cubicBezTo>
                  <a:cubicBezTo>
                    <a:pt x="113" y="145"/>
                    <a:pt x="112" y="145"/>
                    <a:pt x="111" y="146"/>
                  </a:cubicBezTo>
                  <a:cubicBezTo>
                    <a:pt x="110" y="147"/>
                    <a:pt x="110" y="148"/>
                    <a:pt x="110" y="149"/>
                  </a:cubicBezTo>
                  <a:cubicBezTo>
                    <a:pt x="110" y="150"/>
                    <a:pt x="110" y="151"/>
                    <a:pt x="110" y="151"/>
                  </a:cubicBezTo>
                  <a:cubicBezTo>
                    <a:pt x="108" y="152"/>
                    <a:pt x="109" y="154"/>
                    <a:pt x="110" y="156"/>
                  </a:cubicBezTo>
                  <a:cubicBezTo>
                    <a:pt x="111" y="157"/>
                    <a:pt x="111" y="157"/>
                    <a:pt x="111" y="157"/>
                  </a:cubicBezTo>
                  <a:cubicBezTo>
                    <a:pt x="111" y="158"/>
                    <a:pt x="108" y="159"/>
                    <a:pt x="104" y="158"/>
                  </a:cubicBezTo>
                  <a:cubicBezTo>
                    <a:pt x="102" y="158"/>
                    <a:pt x="101" y="158"/>
                    <a:pt x="101" y="159"/>
                  </a:cubicBezTo>
                  <a:cubicBezTo>
                    <a:pt x="100" y="159"/>
                    <a:pt x="100" y="159"/>
                    <a:pt x="100" y="159"/>
                  </a:cubicBezTo>
                  <a:cubicBezTo>
                    <a:pt x="100" y="160"/>
                    <a:pt x="101" y="161"/>
                    <a:pt x="101" y="161"/>
                  </a:cubicBezTo>
                  <a:cubicBezTo>
                    <a:pt x="102" y="163"/>
                    <a:pt x="102" y="163"/>
                    <a:pt x="102" y="163"/>
                  </a:cubicBezTo>
                  <a:cubicBezTo>
                    <a:pt x="102" y="163"/>
                    <a:pt x="102" y="163"/>
                    <a:pt x="102" y="163"/>
                  </a:cubicBezTo>
                  <a:cubicBezTo>
                    <a:pt x="102" y="163"/>
                    <a:pt x="102" y="163"/>
                    <a:pt x="102" y="163"/>
                  </a:cubicBezTo>
                  <a:cubicBezTo>
                    <a:pt x="101" y="164"/>
                    <a:pt x="99" y="164"/>
                    <a:pt x="99" y="166"/>
                  </a:cubicBezTo>
                  <a:cubicBezTo>
                    <a:pt x="99" y="166"/>
                    <a:pt x="99" y="166"/>
                    <a:pt x="99" y="167"/>
                  </a:cubicBezTo>
                  <a:cubicBezTo>
                    <a:pt x="100" y="170"/>
                    <a:pt x="107" y="174"/>
                    <a:pt x="111" y="174"/>
                  </a:cubicBezTo>
                  <a:cubicBezTo>
                    <a:pt x="112" y="174"/>
                    <a:pt x="114" y="175"/>
                    <a:pt x="114" y="180"/>
                  </a:cubicBezTo>
                  <a:cubicBezTo>
                    <a:pt x="114" y="181"/>
                    <a:pt x="114" y="182"/>
                    <a:pt x="114" y="182"/>
                  </a:cubicBezTo>
                  <a:cubicBezTo>
                    <a:pt x="114" y="182"/>
                    <a:pt x="114" y="183"/>
                    <a:pt x="114" y="183"/>
                  </a:cubicBezTo>
                  <a:cubicBezTo>
                    <a:pt x="114" y="183"/>
                    <a:pt x="113" y="182"/>
                    <a:pt x="113" y="182"/>
                  </a:cubicBezTo>
                  <a:cubicBezTo>
                    <a:pt x="112" y="181"/>
                    <a:pt x="111" y="181"/>
                    <a:pt x="110" y="181"/>
                  </a:cubicBezTo>
                  <a:cubicBezTo>
                    <a:pt x="110" y="181"/>
                    <a:pt x="110" y="181"/>
                    <a:pt x="110" y="182"/>
                  </a:cubicBezTo>
                  <a:cubicBezTo>
                    <a:pt x="109" y="183"/>
                    <a:pt x="107" y="185"/>
                    <a:pt x="105" y="186"/>
                  </a:cubicBezTo>
                  <a:cubicBezTo>
                    <a:pt x="104" y="186"/>
                    <a:pt x="104" y="186"/>
                    <a:pt x="103" y="186"/>
                  </a:cubicBezTo>
                  <a:cubicBezTo>
                    <a:pt x="101" y="184"/>
                    <a:pt x="101" y="184"/>
                    <a:pt x="101" y="184"/>
                  </a:cubicBezTo>
                  <a:cubicBezTo>
                    <a:pt x="99" y="183"/>
                    <a:pt x="98" y="183"/>
                    <a:pt x="95" y="180"/>
                  </a:cubicBezTo>
                  <a:cubicBezTo>
                    <a:pt x="93" y="178"/>
                    <a:pt x="90" y="178"/>
                    <a:pt x="89" y="178"/>
                  </a:cubicBezTo>
                  <a:cubicBezTo>
                    <a:pt x="89" y="178"/>
                    <a:pt x="88" y="179"/>
                    <a:pt x="88" y="179"/>
                  </a:cubicBezTo>
                  <a:cubicBezTo>
                    <a:pt x="88" y="179"/>
                    <a:pt x="88" y="179"/>
                    <a:pt x="88" y="179"/>
                  </a:cubicBezTo>
                  <a:cubicBezTo>
                    <a:pt x="88" y="178"/>
                    <a:pt x="87" y="177"/>
                    <a:pt x="87" y="177"/>
                  </a:cubicBezTo>
                  <a:cubicBezTo>
                    <a:pt x="87" y="175"/>
                    <a:pt x="87" y="174"/>
                    <a:pt x="86" y="173"/>
                  </a:cubicBezTo>
                  <a:cubicBezTo>
                    <a:pt x="85" y="173"/>
                    <a:pt x="85" y="173"/>
                    <a:pt x="85" y="173"/>
                  </a:cubicBezTo>
                  <a:cubicBezTo>
                    <a:pt x="83" y="174"/>
                    <a:pt x="82" y="174"/>
                    <a:pt x="79" y="174"/>
                  </a:cubicBezTo>
                  <a:cubicBezTo>
                    <a:pt x="78" y="174"/>
                    <a:pt x="78" y="174"/>
                    <a:pt x="78" y="174"/>
                  </a:cubicBezTo>
                  <a:cubicBezTo>
                    <a:pt x="78" y="174"/>
                    <a:pt x="77" y="173"/>
                    <a:pt x="79" y="171"/>
                  </a:cubicBezTo>
                  <a:cubicBezTo>
                    <a:pt x="80" y="170"/>
                    <a:pt x="80" y="169"/>
                    <a:pt x="80" y="168"/>
                  </a:cubicBezTo>
                  <a:cubicBezTo>
                    <a:pt x="80" y="167"/>
                    <a:pt x="78" y="166"/>
                    <a:pt x="76" y="165"/>
                  </a:cubicBezTo>
                  <a:cubicBezTo>
                    <a:pt x="73" y="164"/>
                    <a:pt x="72" y="165"/>
                    <a:pt x="71" y="167"/>
                  </a:cubicBezTo>
                  <a:cubicBezTo>
                    <a:pt x="70" y="169"/>
                    <a:pt x="69" y="170"/>
                    <a:pt x="69" y="171"/>
                  </a:cubicBezTo>
                  <a:cubicBezTo>
                    <a:pt x="69" y="172"/>
                    <a:pt x="69" y="172"/>
                    <a:pt x="69" y="172"/>
                  </a:cubicBezTo>
                  <a:cubicBezTo>
                    <a:pt x="69" y="173"/>
                    <a:pt x="70" y="174"/>
                    <a:pt x="71" y="175"/>
                  </a:cubicBezTo>
                  <a:cubicBezTo>
                    <a:pt x="71" y="175"/>
                    <a:pt x="72" y="175"/>
                    <a:pt x="73" y="176"/>
                  </a:cubicBezTo>
                  <a:cubicBezTo>
                    <a:pt x="70" y="177"/>
                    <a:pt x="67" y="178"/>
                    <a:pt x="67" y="177"/>
                  </a:cubicBezTo>
                  <a:cubicBezTo>
                    <a:pt x="67" y="177"/>
                    <a:pt x="66" y="176"/>
                    <a:pt x="66" y="176"/>
                  </a:cubicBezTo>
                  <a:cubicBezTo>
                    <a:pt x="65" y="174"/>
                    <a:pt x="63" y="171"/>
                    <a:pt x="58" y="172"/>
                  </a:cubicBezTo>
                  <a:cubicBezTo>
                    <a:pt x="57" y="172"/>
                    <a:pt x="56" y="173"/>
                    <a:pt x="54" y="174"/>
                  </a:cubicBezTo>
                  <a:cubicBezTo>
                    <a:pt x="54" y="174"/>
                    <a:pt x="50" y="172"/>
                    <a:pt x="50" y="172"/>
                  </a:cubicBezTo>
                  <a:cubicBezTo>
                    <a:pt x="49" y="171"/>
                    <a:pt x="48" y="171"/>
                    <a:pt x="47" y="171"/>
                  </a:cubicBezTo>
                  <a:cubicBezTo>
                    <a:pt x="46" y="171"/>
                    <a:pt x="46" y="172"/>
                    <a:pt x="45" y="173"/>
                  </a:cubicBezTo>
                  <a:cubicBezTo>
                    <a:pt x="45" y="174"/>
                    <a:pt x="44" y="175"/>
                    <a:pt x="43" y="175"/>
                  </a:cubicBezTo>
                  <a:cubicBezTo>
                    <a:pt x="42" y="175"/>
                    <a:pt x="42" y="175"/>
                    <a:pt x="42" y="174"/>
                  </a:cubicBezTo>
                  <a:cubicBezTo>
                    <a:pt x="41" y="173"/>
                    <a:pt x="41" y="172"/>
                    <a:pt x="40" y="172"/>
                  </a:cubicBezTo>
                  <a:cubicBezTo>
                    <a:pt x="39" y="172"/>
                    <a:pt x="38" y="173"/>
                    <a:pt x="37" y="173"/>
                  </a:cubicBezTo>
                  <a:cubicBezTo>
                    <a:pt x="35" y="175"/>
                    <a:pt x="35" y="175"/>
                    <a:pt x="33" y="175"/>
                  </a:cubicBezTo>
                  <a:cubicBezTo>
                    <a:pt x="31" y="174"/>
                    <a:pt x="31" y="174"/>
                    <a:pt x="31" y="174"/>
                  </a:cubicBezTo>
                  <a:cubicBezTo>
                    <a:pt x="29" y="174"/>
                    <a:pt x="29" y="174"/>
                    <a:pt x="29" y="174"/>
                  </a:cubicBezTo>
                  <a:cubicBezTo>
                    <a:pt x="26" y="173"/>
                    <a:pt x="25" y="173"/>
                    <a:pt x="25" y="170"/>
                  </a:cubicBezTo>
                  <a:cubicBezTo>
                    <a:pt x="24" y="167"/>
                    <a:pt x="23" y="165"/>
                    <a:pt x="22" y="164"/>
                  </a:cubicBezTo>
                  <a:cubicBezTo>
                    <a:pt x="21" y="160"/>
                    <a:pt x="21" y="160"/>
                    <a:pt x="21" y="160"/>
                  </a:cubicBezTo>
                  <a:cubicBezTo>
                    <a:pt x="20" y="157"/>
                    <a:pt x="19" y="156"/>
                    <a:pt x="17" y="154"/>
                  </a:cubicBezTo>
                  <a:cubicBezTo>
                    <a:pt x="16" y="153"/>
                    <a:pt x="16" y="152"/>
                    <a:pt x="15" y="150"/>
                  </a:cubicBezTo>
                  <a:cubicBezTo>
                    <a:pt x="14" y="145"/>
                    <a:pt x="14" y="145"/>
                    <a:pt x="14" y="145"/>
                  </a:cubicBezTo>
                  <a:cubicBezTo>
                    <a:pt x="14" y="144"/>
                    <a:pt x="14" y="144"/>
                    <a:pt x="14" y="144"/>
                  </a:cubicBezTo>
                  <a:cubicBezTo>
                    <a:pt x="14" y="144"/>
                    <a:pt x="13" y="143"/>
                    <a:pt x="13" y="143"/>
                  </a:cubicBezTo>
                  <a:cubicBezTo>
                    <a:pt x="20" y="135"/>
                    <a:pt x="20" y="134"/>
                    <a:pt x="21" y="133"/>
                  </a:cubicBezTo>
                  <a:cubicBezTo>
                    <a:pt x="21" y="133"/>
                    <a:pt x="23" y="133"/>
                    <a:pt x="24" y="133"/>
                  </a:cubicBezTo>
                  <a:cubicBezTo>
                    <a:pt x="26" y="133"/>
                    <a:pt x="28" y="134"/>
                    <a:pt x="29" y="132"/>
                  </a:cubicBezTo>
                  <a:cubicBezTo>
                    <a:pt x="29" y="132"/>
                    <a:pt x="31" y="130"/>
                    <a:pt x="31" y="130"/>
                  </a:cubicBezTo>
                  <a:cubicBezTo>
                    <a:pt x="32" y="128"/>
                    <a:pt x="33" y="125"/>
                    <a:pt x="35" y="125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7" y="122"/>
                    <a:pt x="37" y="122"/>
                    <a:pt x="38" y="121"/>
                  </a:cubicBezTo>
                  <a:cubicBezTo>
                    <a:pt x="40" y="118"/>
                    <a:pt x="40" y="118"/>
                    <a:pt x="41" y="116"/>
                  </a:cubicBezTo>
                  <a:cubicBezTo>
                    <a:pt x="41" y="115"/>
                    <a:pt x="41" y="115"/>
                    <a:pt x="41" y="115"/>
                  </a:cubicBezTo>
                  <a:cubicBezTo>
                    <a:pt x="43" y="112"/>
                    <a:pt x="43" y="112"/>
                    <a:pt x="43" y="112"/>
                  </a:cubicBezTo>
                  <a:cubicBezTo>
                    <a:pt x="44" y="111"/>
                    <a:pt x="44" y="110"/>
                    <a:pt x="45" y="108"/>
                  </a:cubicBezTo>
                  <a:cubicBezTo>
                    <a:pt x="45" y="105"/>
                    <a:pt x="45" y="102"/>
                    <a:pt x="44" y="101"/>
                  </a:cubicBezTo>
                  <a:cubicBezTo>
                    <a:pt x="43" y="100"/>
                    <a:pt x="42" y="99"/>
                    <a:pt x="41" y="99"/>
                  </a:cubicBezTo>
                  <a:cubicBezTo>
                    <a:pt x="40" y="99"/>
                    <a:pt x="40" y="99"/>
                    <a:pt x="39" y="99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99"/>
                    <a:pt x="39" y="98"/>
                    <a:pt x="39" y="98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39" y="93"/>
                    <a:pt x="38" y="91"/>
                    <a:pt x="37" y="90"/>
                  </a:cubicBezTo>
                  <a:cubicBezTo>
                    <a:pt x="35" y="90"/>
                    <a:pt x="34" y="90"/>
                    <a:pt x="32" y="90"/>
                  </a:cubicBezTo>
                  <a:cubicBezTo>
                    <a:pt x="27" y="92"/>
                    <a:pt x="27" y="92"/>
                    <a:pt x="27" y="92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23" y="94"/>
                    <a:pt x="21" y="94"/>
                    <a:pt x="19" y="94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5" y="94"/>
                    <a:pt x="13" y="94"/>
                    <a:pt x="13" y="94"/>
                  </a:cubicBezTo>
                  <a:cubicBezTo>
                    <a:pt x="13" y="94"/>
                    <a:pt x="13" y="93"/>
                    <a:pt x="13" y="93"/>
                  </a:cubicBezTo>
                  <a:cubicBezTo>
                    <a:pt x="13" y="93"/>
                    <a:pt x="13" y="93"/>
                    <a:pt x="14" y="92"/>
                  </a:cubicBezTo>
                  <a:cubicBezTo>
                    <a:pt x="15" y="90"/>
                    <a:pt x="17" y="89"/>
                    <a:pt x="18" y="88"/>
                  </a:cubicBezTo>
                  <a:cubicBezTo>
                    <a:pt x="19" y="87"/>
                    <a:pt x="21" y="86"/>
                    <a:pt x="21" y="85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21" y="84"/>
                    <a:pt x="20" y="83"/>
                    <a:pt x="19" y="81"/>
                  </a:cubicBezTo>
                  <a:cubicBezTo>
                    <a:pt x="17" y="79"/>
                    <a:pt x="14" y="75"/>
                    <a:pt x="11" y="72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3"/>
                    <a:pt x="3" y="62"/>
                    <a:pt x="3" y="61"/>
                  </a:cubicBezTo>
                  <a:cubicBezTo>
                    <a:pt x="3" y="60"/>
                    <a:pt x="4" y="60"/>
                    <a:pt x="4" y="59"/>
                  </a:cubicBezTo>
                  <a:cubicBezTo>
                    <a:pt x="5" y="58"/>
                    <a:pt x="5" y="57"/>
                    <a:pt x="5" y="55"/>
                  </a:cubicBezTo>
                  <a:cubicBezTo>
                    <a:pt x="5" y="55"/>
                    <a:pt x="5" y="55"/>
                    <a:pt x="5" y="54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3" y="50"/>
                    <a:pt x="3" y="49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7"/>
                    <a:pt x="3" y="47"/>
                    <a:pt x="4" y="47"/>
                  </a:cubicBezTo>
                  <a:cubicBezTo>
                    <a:pt x="7" y="47"/>
                    <a:pt x="9" y="47"/>
                    <a:pt x="10" y="46"/>
                  </a:cubicBezTo>
                  <a:cubicBezTo>
                    <a:pt x="10" y="45"/>
                    <a:pt x="11" y="45"/>
                    <a:pt x="11" y="44"/>
                  </a:cubicBezTo>
                  <a:cubicBezTo>
                    <a:pt x="11" y="43"/>
                    <a:pt x="10" y="42"/>
                    <a:pt x="10" y="41"/>
                  </a:cubicBezTo>
                  <a:cubicBezTo>
                    <a:pt x="9" y="38"/>
                    <a:pt x="8" y="35"/>
                    <a:pt x="8" y="33"/>
                  </a:cubicBezTo>
                  <a:cubicBezTo>
                    <a:pt x="8" y="31"/>
                    <a:pt x="9" y="30"/>
                    <a:pt x="9" y="29"/>
                  </a:cubicBezTo>
                  <a:cubicBezTo>
                    <a:pt x="11" y="28"/>
                    <a:pt x="15" y="29"/>
                    <a:pt x="18" y="31"/>
                  </a:cubicBezTo>
                  <a:cubicBezTo>
                    <a:pt x="20" y="32"/>
                    <a:pt x="22" y="31"/>
                    <a:pt x="23" y="30"/>
                  </a:cubicBezTo>
                  <a:cubicBezTo>
                    <a:pt x="24" y="29"/>
                    <a:pt x="25" y="28"/>
                    <a:pt x="26" y="28"/>
                  </a:cubicBezTo>
                  <a:cubicBezTo>
                    <a:pt x="27" y="29"/>
                    <a:pt x="28" y="29"/>
                    <a:pt x="29" y="30"/>
                  </a:cubicBezTo>
                  <a:cubicBezTo>
                    <a:pt x="32" y="31"/>
                    <a:pt x="36" y="33"/>
                    <a:pt x="39" y="29"/>
                  </a:cubicBezTo>
                  <a:cubicBezTo>
                    <a:pt x="40" y="26"/>
                    <a:pt x="41" y="24"/>
                    <a:pt x="41" y="22"/>
                  </a:cubicBezTo>
                  <a:cubicBezTo>
                    <a:pt x="41" y="22"/>
                    <a:pt x="41" y="21"/>
                    <a:pt x="41" y="21"/>
                  </a:cubicBezTo>
                  <a:cubicBezTo>
                    <a:pt x="41" y="21"/>
                    <a:pt x="42" y="21"/>
                    <a:pt x="42" y="21"/>
                  </a:cubicBezTo>
                  <a:cubicBezTo>
                    <a:pt x="44" y="22"/>
                    <a:pt x="46" y="22"/>
                    <a:pt x="4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48" y="21"/>
                    <a:pt x="49" y="22"/>
                    <a:pt x="49" y="22"/>
                  </a:cubicBezTo>
                  <a:cubicBezTo>
                    <a:pt x="49" y="23"/>
                    <a:pt x="49" y="25"/>
                    <a:pt x="50" y="25"/>
                  </a:cubicBezTo>
                  <a:cubicBezTo>
                    <a:pt x="51" y="25"/>
                    <a:pt x="51" y="26"/>
                    <a:pt x="52" y="25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4" y="25"/>
                    <a:pt x="54" y="24"/>
                    <a:pt x="55" y="24"/>
                  </a:cubicBezTo>
                  <a:cubicBezTo>
                    <a:pt x="55" y="25"/>
                    <a:pt x="56" y="25"/>
                    <a:pt x="56" y="27"/>
                  </a:cubicBezTo>
                  <a:cubicBezTo>
                    <a:pt x="57" y="29"/>
                    <a:pt x="58" y="30"/>
                    <a:pt x="59" y="30"/>
                  </a:cubicBezTo>
                  <a:close/>
                  <a:moveTo>
                    <a:pt x="125" y="28"/>
                  </a:moveTo>
                  <a:cubicBezTo>
                    <a:pt x="125" y="28"/>
                    <a:pt x="125" y="28"/>
                    <a:pt x="125" y="28"/>
                  </a:cubicBezTo>
                  <a:cubicBezTo>
                    <a:pt x="125" y="28"/>
                    <a:pt x="125" y="28"/>
                    <a:pt x="125" y="28"/>
                  </a:cubicBezTo>
                  <a:close/>
                  <a:moveTo>
                    <a:pt x="150" y="2"/>
                  </a:moveTo>
                  <a:cubicBezTo>
                    <a:pt x="150" y="2"/>
                    <a:pt x="150" y="2"/>
                    <a:pt x="150" y="2"/>
                  </a:cubicBezTo>
                  <a:cubicBezTo>
                    <a:pt x="150" y="2"/>
                    <a:pt x="150" y="2"/>
                    <a:pt x="150" y="2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4335" y="2988"/>
              <a:ext cx="956" cy="805"/>
            </a:xfrm>
            <a:custGeom>
              <a:avLst/>
              <a:gdLst>
                <a:gd name="T0" fmla="*/ 108 w 196"/>
                <a:gd name="T1" fmla="*/ 6 h 165"/>
                <a:gd name="T2" fmla="*/ 114 w 196"/>
                <a:gd name="T3" fmla="*/ 16 h 165"/>
                <a:gd name="T4" fmla="*/ 96 w 196"/>
                <a:gd name="T5" fmla="*/ 27 h 165"/>
                <a:gd name="T6" fmla="*/ 78 w 196"/>
                <a:gd name="T7" fmla="*/ 41 h 165"/>
                <a:gd name="T8" fmla="*/ 67 w 196"/>
                <a:gd name="T9" fmla="*/ 54 h 165"/>
                <a:gd name="T10" fmla="*/ 78 w 196"/>
                <a:gd name="T11" fmla="*/ 69 h 165"/>
                <a:gd name="T12" fmla="*/ 72 w 196"/>
                <a:gd name="T13" fmla="*/ 81 h 165"/>
                <a:gd name="T14" fmla="*/ 54 w 196"/>
                <a:gd name="T15" fmla="*/ 72 h 165"/>
                <a:gd name="T16" fmla="*/ 43 w 196"/>
                <a:gd name="T17" fmla="*/ 60 h 165"/>
                <a:gd name="T18" fmla="*/ 33 w 196"/>
                <a:gd name="T19" fmla="*/ 71 h 165"/>
                <a:gd name="T20" fmla="*/ 28 w 196"/>
                <a:gd name="T21" fmla="*/ 79 h 165"/>
                <a:gd name="T22" fmla="*/ 35 w 196"/>
                <a:gd name="T23" fmla="*/ 94 h 165"/>
                <a:gd name="T24" fmla="*/ 22 w 196"/>
                <a:gd name="T25" fmla="*/ 116 h 165"/>
                <a:gd name="T26" fmla="*/ 1 w 196"/>
                <a:gd name="T27" fmla="*/ 136 h 165"/>
                <a:gd name="T28" fmla="*/ 21 w 196"/>
                <a:gd name="T29" fmla="*/ 140 h 165"/>
                <a:gd name="T30" fmla="*/ 37 w 196"/>
                <a:gd name="T31" fmla="*/ 139 h 165"/>
                <a:gd name="T32" fmla="*/ 47 w 196"/>
                <a:gd name="T33" fmla="*/ 136 h 165"/>
                <a:gd name="T34" fmla="*/ 65 w 196"/>
                <a:gd name="T35" fmla="*/ 147 h 165"/>
                <a:gd name="T36" fmla="*/ 88 w 196"/>
                <a:gd name="T37" fmla="*/ 159 h 165"/>
                <a:gd name="T38" fmla="*/ 109 w 196"/>
                <a:gd name="T39" fmla="*/ 162 h 165"/>
                <a:gd name="T40" fmla="*/ 121 w 196"/>
                <a:gd name="T41" fmla="*/ 159 h 165"/>
                <a:gd name="T42" fmla="*/ 139 w 196"/>
                <a:gd name="T43" fmla="*/ 153 h 165"/>
                <a:gd name="T44" fmla="*/ 144 w 196"/>
                <a:gd name="T45" fmla="*/ 135 h 165"/>
                <a:gd name="T46" fmla="*/ 167 w 196"/>
                <a:gd name="T47" fmla="*/ 119 h 165"/>
                <a:gd name="T48" fmla="*/ 187 w 196"/>
                <a:gd name="T49" fmla="*/ 104 h 165"/>
                <a:gd name="T50" fmla="*/ 194 w 196"/>
                <a:gd name="T51" fmla="*/ 77 h 165"/>
                <a:gd name="T52" fmla="*/ 170 w 196"/>
                <a:gd name="T53" fmla="*/ 73 h 165"/>
                <a:gd name="T54" fmla="*/ 149 w 196"/>
                <a:gd name="T55" fmla="*/ 58 h 165"/>
                <a:gd name="T56" fmla="*/ 151 w 196"/>
                <a:gd name="T57" fmla="*/ 37 h 165"/>
                <a:gd name="T58" fmla="*/ 156 w 196"/>
                <a:gd name="T59" fmla="*/ 27 h 165"/>
                <a:gd name="T60" fmla="*/ 136 w 196"/>
                <a:gd name="T61" fmla="*/ 6 h 165"/>
                <a:gd name="T62" fmla="*/ 131 w 196"/>
                <a:gd name="T63" fmla="*/ 1 h 165"/>
                <a:gd name="T64" fmla="*/ 136 w 196"/>
                <a:gd name="T65" fmla="*/ 10 h 165"/>
                <a:gd name="T66" fmla="*/ 153 w 196"/>
                <a:gd name="T67" fmla="*/ 28 h 165"/>
                <a:gd name="T68" fmla="*/ 146 w 196"/>
                <a:gd name="T69" fmla="*/ 42 h 165"/>
                <a:gd name="T70" fmla="*/ 155 w 196"/>
                <a:gd name="T71" fmla="*/ 69 h 165"/>
                <a:gd name="T72" fmla="*/ 189 w 196"/>
                <a:gd name="T73" fmla="*/ 71 h 165"/>
                <a:gd name="T74" fmla="*/ 193 w 196"/>
                <a:gd name="T75" fmla="*/ 85 h 165"/>
                <a:gd name="T76" fmla="*/ 168 w 196"/>
                <a:gd name="T77" fmla="*/ 111 h 165"/>
                <a:gd name="T78" fmla="*/ 151 w 196"/>
                <a:gd name="T79" fmla="*/ 131 h 165"/>
                <a:gd name="T80" fmla="*/ 140 w 196"/>
                <a:gd name="T81" fmla="*/ 145 h 165"/>
                <a:gd name="T82" fmla="*/ 129 w 196"/>
                <a:gd name="T83" fmla="*/ 154 h 165"/>
                <a:gd name="T84" fmla="*/ 111 w 196"/>
                <a:gd name="T85" fmla="*/ 160 h 165"/>
                <a:gd name="T86" fmla="*/ 95 w 196"/>
                <a:gd name="T87" fmla="*/ 162 h 165"/>
                <a:gd name="T88" fmla="*/ 69 w 196"/>
                <a:gd name="T89" fmla="*/ 152 h 165"/>
                <a:gd name="T90" fmla="*/ 46 w 196"/>
                <a:gd name="T91" fmla="*/ 139 h 165"/>
                <a:gd name="T92" fmla="*/ 41 w 196"/>
                <a:gd name="T93" fmla="*/ 137 h 165"/>
                <a:gd name="T94" fmla="*/ 26 w 196"/>
                <a:gd name="T95" fmla="*/ 141 h 165"/>
                <a:gd name="T96" fmla="*/ 3 w 196"/>
                <a:gd name="T97" fmla="*/ 135 h 165"/>
                <a:gd name="T98" fmla="*/ 17 w 196"/>
                <a:gd name="T99" fmla="*/ 118 h 165"/>
                <a:gd name="T100" fmla="*/ 25 w 196"/>
                <a:gd name="T101" fmla="*/ 103 h 165"/>
                <a:gd name="T102" fmla="*/ 29 w 196"/>
                <a:gd name="T103" fmla="*/ 83 h 165"/>
                <a:gd name="T104" fmla="*/ 32 w 196"/>
                <a:gd name="T105" fmla="*/ 72 h 165"/>
                <a:gd name="T106" fmla="*/ 39 w 196"/>
                <a:gd name="T107" fmla="*/ 63 h 165"/>
                <a:gd name="T108" fmla="*/ 53 w 196"/>
                <a:gd name="T109" fmla="*/ 72 h 165"/>
                <a:gd name="T110" fmla="*/ 78 w 196"/>
                <a:gd name="T111" fmla="*/ 78 h 165"/>
                <a:gd name="T112" fmla="*/ 68 w 196"/>
                <a:gd name="T113" fmla="*/ 61 h 165"/>
                <a:gd name="T114" fmla="*/ 79 w 196"/>
                <a:gd name="T115" fmla="*/ 54 h 165"/>
                <a:gd name="T116" fmla="*/ 89 w 196"/>
                <a:gd name="T117" fmla="*/ 40 h 165"/>
                <a:gd name="T118" fmla="*/ 100 w 196"/>
                <a:gd name="T119" fmla="*/ 26 h 165"/>
                <a:gd name="T120" fmla="*/ 116 w 196"/>
                <a:gd name="T121" fmla="*/ 12 h 165"/>
                <a:gd name="T122" fmla="*/ 110 w 196"/>
                <a:gd name="T123" fmla="*/ 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6" h="165">
                  <a:moveTo>
                    <a:pt x="132" y="0"/>
                  </a:moveTo>
                  <a:cubicBezTo>
                    <a:pt x="127" y="1"/>
                    <a:pt x="124" y="3"/>
                    <a:pt x="124" y="4"/>
                  </a:cubicBezTo>
                  <a:cubicBezTo>
                    <a:pt x="123" y="6"/>
                    <a:pt x="122" y="7"/>
                    <a:pt x="120" y="6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1" y="2"/>
                    <a:pt x="110" y="2"/>
                    <a:pt x="109" y="2"/>
                  </a:cubicBezTo>
                  <a:cubicBezTo>
                    <a:pt x="108" y="3"/>
                    <a:pt x="108" y="4"/>
                    <a:pt x="108" y="6"/>
                  </a:cubicBezTo>
                  <a:cubicBezTo>
                    <a:pt x="108" y="9"/>
                    <a:pt x="108" y="9"/>
                    <a:pt x="108" y="9"/>
                  </a:cubicBezTo>
                  <a:cubicBezTo>
                    <a:pt x="108" y="10"/>
                    <a:pt x="108" y="12"/>
                    <a:pt x="108" y="13"/>
                  </a:cubicBezTo>
                  <a:cubicBezTo>
                    <a:pt x="109" y="13"/>
                    <a:pt x="111" y="13"/>
                    <a:pt x="112" y="13"/>
                  </a:cubicBezTo>
                  <a:cubicBezTo>
                    <a:pt x="114" y="13"/>
                    <a:pt x="114" y="13"/>
                    <a:pt x="114" y="13"/>
                  </a:cubicBezTo>
                  <a:cubicBezTo>
                    <a:pt x="115" y="13"/>
                    <a:pt x="115" y="13"/>
                    <a:pt x="115" y="13"/>
                  </a:cubicBezTo>
                  <a:cubicBezTo>
                    <a:pt x="115" y="13"/>
                    <a:pt x="115" y="14"/>
                    <a:pt x="115" y="14"/>
                  </a:cubicBezTo>
                  <a:cubicBezTo>
                    <a:pt x="114" y="16"/>
                    <a:pt x="114" y="16"/>
                    <a:pt x="114" y="16"/>
                  </a:cubicBezTo>
                  <a:cubicBezTo>
                    <a:pt x="115" y="17"/>
                    <a:pt x="115" y="17"/>
                    <a:pt x="115" y="17"/>
                  </a:cubicBezTo>
                  <a:cubicBezTo>
                    <a:pt x="115" y="20"/>
                    <a:pt x="115" y="21"/>
                    <a:pt x="114" y="21"/>
                  </a:cubicBezTo>
                  <a:cubicBezTo>
                    <a:pt x="112" y="22"/>
                    <a:pt x="112" y="22"/>
                    <a:pt x="112" y="22"/>
                  </a:cubicBezTo>
                  <a:cubicBezTo>
                    <a:pt x="110" y="22"/>
                    <a:pt x="109" y="22"/>
                    <a:pt x="106" y="23"/>
                  </a:cubicBezTo>
                  <a:cubicBezTo>
                    <a:pt x="104" y="25"/>
                    <a:pt x="102" y="25"/>
                    <a:pt x="100" y="25"/>
                  </a:cubicBezTo>
                  <a:cubicBezTo>
                    <a:pt x="99" y="25"/>
                    <a:pt x="98" y="24"/>
                    <a:pt x="97" y="25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6" y="29"/>
                    <a:pt x="95" y="31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0" y="32"/>
                    <a:pt x="88" y="32"/>
                    <a:pt x="88" y="33"/>
                  </a:cubicBezTo>
                  <a:cubicBezTo>
                    <a:pt x="87" y="34"/>
                    <a:pt x="87" y="36"/>
                    <a:pt x="88" y="37"/>
                  </a:cubicBezTo>
                  <a:cubicBezTo>
                    <a:pt x="88" y="38"/>
                    <a:pt x="88" y="39"/>
                    <a:pt x="88" y="39"/>
                  </a:cubicBezTo>
                  <a:cubicBezTo>
                    <a:pt x="87" y="40"/>
                    <a:pt x="86" y="40"/>
                    <a:pt x="82" y="40"/>
                  </a:cubicBezTo>
                  <a:cubicBezTo>
                    <a:pt x="80" y="40"/>
                    <a:pt x="79" y="40"/>
                    <a:pt x="78" y="41"/>
                  </a:cubicBezTo>
                  <a:cubicBezTo>
                    <a:pt x="77" y="42"/>
                    <a:pt x="77" y="43"/>
                    <a:pt x="77" y="44"/>
                  </a:cubicBezTo>
                  <a:cubicBezTo>
                    <a:pt x="77" y="45"/>
                    <a:pt x="77" y="46"/>
                    <a:pt x="77" y="46"/>
                  </a:cubicBezTo>
                  <a:cubicBezTo>
                    <a:pt x="75" y="47"/>
                    <a:pt x="76" y="49"/>
                    <a:pt x="77" y="51"/>
                  </a:cubicBezTo>
                  <a:cubicBezTo>
                    <a:pt x="78" y="52"/>
                    <a:pt x="78" y="52"/>
                    <a:pt x="78" y="52"/>
                  </a:cubicBezTo>
                  <a:cubicBezTo>
                    <a:pt x="78" y="53"/>
                    <a:pt x="75" y="54"/>
                    <a:pt x="71" y="53"/>
                  </a:cubicBezTo>
                  <a:cubicBezTo>
                    <a:pt x="69" y="53"/>
                    <a:pt x="68" y="53"/>
                    <a:pt x="68" y="54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7" y="55"/>
                    <a:pt x="68" y="56"/>
                    <a:pt x="68" y="56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8" y="59"/>
                    <a:pt x="66" y="59"/>
                    <a:pt x="66" y="61"/>
                  </a:cubicBezTo>
                  <a:cubicBezTo>
                    <a:pt x="66" y="61"/>
                    <a:pt x="66" y="61"/>
                    <a:pt x="66" y="62"/>
                  </a:cubicBezTo>
                  <a:cubicBezTo>
                    <a:pt x="67" y="65"/>
                    <a:pt x="74" y="69"/>
                    <a:pt x="78" y="69"/>
                  </a:cubicBezTo>
                  <a:cubicBezTo>
                    <a:pt x="79" y="69"/>
                    <a:pt x="81" y="70"/>
                    <a:pt x="81" y="75"/>
                  </a:cubicBezTo>
                  <a:cubicBezTo>
                    <a:pt x="81" y="76"/>
                    <a:pt x="81" y="77"/>
                    <a:pt x="81" y="77"/>
                  </a:cubicBezTo>
                  <a:cubicBezTo>
                    <a:pt x="81" y="77"/>
                    <a:pt x="81" y="78"/>
                    <a:pt x="81" y="78"/>
                  </a:cubicBezTo>
                  <a:cubicBezTo>
                    <a:pt x="81" y="78"/>
                    <a:pt x="80" y="77"/>
                    <a:pt x="80" y="77"/>
                  </a:cubicBezTo>
                  <a:cubicBezTo>
                    <a:pt x="79" y="76"/>
                    <a:pt x="78" y="76"/>
                    <a:pt x="77" y="76"/>
                  </a:cubicBezTo>
                  <a:cubicBezTo>
                    <a:pt x="77" y="76"/>
                    <a:pt x="77" y="76"/>
                    <a:pt x="77" y="77"/>
                  </a:cubicBezTo>
                  <a:cubicBezTo>
                    <a:pt x="76" y="78"/>
                    <a:pt x="74" y="80"/>
                    <a:pt x="72" y="81"/>
                  </a:cubicBezTo>
                  <a:cubicBezTo>
                    <a:pt x="71" y="81"/>
                    <a:pt x="71" y="81"/>
                    <a:pt x="70" y="81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6" y="78"/>
                    <a:pt x="65" y="78"/>
                    <a:pt x="62" y="75"/>
                  </a:cubicBezTo>
                  <a:cubicBezTo>
                    <a:pt x="60" y="73"/>
                    <a:pt x="57" y="73"/>
                    <a:pt x="56" y="73"/>
                  </a:cubicBezTo>
                  <a:cubicBezTo>
                    <a:pt x="56" y="73"/>
                    <a:pt x="55" y="74"/>
                    <a:pt x="55" y="74"/>
                  </a:cubicBezTo>
                  <a:cubicBezTo>
                    <a:pt x="55" y="74"/>
                    <a:pt x="55" y="74"/>
                    <a:pt x="55" y="74"/>
                  </a:cubicBezTo>
                  <a:cubicBezTo>
                    <a:pt x="55" y="73"/>
                    <a:pt x="54" y="72"/>
                    <a:pt x="54" y="72"/>
                  </a:cubicBezTo>
                  <a:cubicBezTo>
                    <a:pt x="54" y="70"/>
                    <a:pt x="54" y="69"/>
                    <a:pt x="53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0" y="69"/>
                    <a:pt x="49" y="69"/>
                    <a:pt x="46" y="69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69"/>
                    <a:pt x="44" y="68"/>
                    <a:pt x="46" y="66"/>
                  </a:cubicBezTo>
                  <a:cubicBezTo>
                    <a:pt x="47" y="65"/>
                    <a:pt x="47" y="64"/>
                    <a:pt x="47" y="63"/>
                  </a:cubicBezTo>
                  <a:cubicBezTo>
                    <a:pt x="47" y="62"/>
                    <a:pt x="45" y="61"/>
                    <a:pt x="43" y="60"/>
                  </a:cubicBezTo>
                  <a:cubicBezTo>
                    <a:pt x="40" y="59"/>
                    <a:pt x="39" y="60"/>
                    <a:pt x="38" y="62"/>
                  </a:cubicBezTo>
                  <a:cubicBezTo>
                    <a:pt x="37" y="64"/>
                    <a:pt x="36" y="65"/>
                    <a:pt x="36" y="66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8"/>
                    <a:pt x="37" y="69"/>
                    <a:pt x="38" y="70"/>
                  </a:cubicBezTo>
                  <a:cubicBezTo>
                    <a:pt x="38" y="70"/>
                    <a:pt x="39" y="70"/>
                    <a:pt x="40" y="71"/>
                  </a:cubicBezTo>
                  <a:cubicBezTo>
                    <a:pt x="37" y="72"/>
                    <a:pt x="34" y="73"/>
                    <a:pt x="34" y="72"/>
                  </a:cubicBezTo>
                  <a:cubicBezTo>
                    <a:pt x="34" y="72"/>
                    <a:pt x="33" y="71"/>
                    <a:pt x="33" y="71"/>
                  </a:cubicBezTo>
                  <a:cubicBezTo>
                    <a:pt x="32" y="69"/>
                    <a:pt x="30" y="66"/>
                    <a:pt x="25" y="67"/>
                  </a:cubicBezTo>
                  <a:cubicBezTo>
                    <a:pt x="24" y="67"/>
                    <a:pt x="22" y="68"/>
                    <a:pt x="21" y="70"/>
                  </a:cubicBezTo>
                  <a:cubicBezTo>
                    <a:pt x="20" y="70"/>
                    <a:pt x="20" y="70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1" y="71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6" y="74"/>
                    <a:pt x="27" y="76"/>
                    <a:pt x="28" y="79"/>
                  </a:cubicBezTo>
                  <a:cubicBezTo>
                    <a:pt x="28" y="79"/>
                    <a:pt x="28" y="79"/>
                    <a:pt x="28" y="80"/>
                  </a:cubicBezTo>
                  <a:cubicBezTo>
                    <a:pt x="28" y="81"/>
                    <a:pt x="27" y="81"/>
                    <a:pt x="27" y="82"/>
                  </a:cubicBezTo>
                  <a:cubicBezTo>
                    <a:pt x="27" y="82"/>
                    <a:pt x="27" y="83"/>
                    <a:pt x="27" y="83"/>
                  </a:cubicBezTo>
                  <a:cubicBezTo>
                    <a:pt x="27" y="84"/>
                    <a:pt x="27" y="85"/>
                    <a:pt x="29" y="86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3" y="90"/>
                    <a:pt x="35" y="92"/>
                    <a:pt x="35" y="94"/>
                  </a:cubicBezTo>
                  <a:cubicBezTo>
                    <a:pt x="35" y="94"/>
                    <a:pt x="35" y="94"/>
                    <a:pt x="35" y="94"/>
                  </a:cubicBezTo>
                  <a:cubicBezTo>
                    <a:pt x="35" y="95"/>
                    <a:pt x="35" y="96"/>
                    <a:pt x="34" y="97"/>
                  </a:cubicBezTo>
                  <a:cubicBezTo>
                    <a:pt x="31" y="99"/>
                    <a:pt x="29" y="99"/>
                    <a:pt x="27" y="99"/>
                  </a:cubicBezTo>
                  <a:cubicBezTo>
                    <a:pt x="25" y="100"/>
                    <a:pt x="23" y="100"/>
                    <a:pt x="23" y="103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3" y="115"/>
                    <a:pt x="23" y="116"/>
                    <a:pt x="22" y="116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21" y="115"/>
                    <a:pt x="17" y="113"/>
                    <a:pt x="15" y="117"/>
                  </a:cubicBezTo>
                  <a:cubicBezTo>
                    <a:pt x="14" y="119"/>
                    <a:pt x="14" y="120"/>
                    <a:pt x="14" y="121"/>
                  </a:cubicBezTo>
                  <a:cubicBezTo>
                    <a:pt x="15" y="122"/>
                    <a:pt x="15" y="123"/>
                    <a:pt x="13" y="124"/>
                  </a:cubicBezTo>
                  <a:cubicBezTo>
                    <a:pt x="12" y="125"/>
                    <a:pt x="10" y="126"/>
                    <a:pt x="9" y="127"/>
                  </a:cubicBezTo>
                  <a:cubicBezTo>
                    <a:pt x="6" y="129"/>
                    <a:pt x="4" y="130"/>
                    <a:pt x="2" y="133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0" y="136"/>
                    <a:pt x="1" y="136"/>
                    <a:pt x="1" y="137"/>
                  </a:cubicBezTo>
                  <a:cubicBezTo>
                    <a:pt x="1" y="137"/>
                    <a:pt x="1" y="137"/>
                    <a:pt x="2" y="137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6" y="136"/>
                    <a:pt x="6" y="136"/>
                    <a:pt x="6" y="136"/>
                  </a:cubicBezTo>
                  <a:cubicBezTo>
                    <a:pt x="10" y="136"/>
                    <a:pt x="13" y="137"/>
                    <a:pt x="19" y="138"/>
                  </a:cubicBezTo>
                  <a:cubicBezTo>
                    <a:pt x="20" y="138"/>
                    <a:pt x="21" y="138"/>
                    <a:pt x="22" y="138"/>
                  </a:cubicBezTo>
                  <a:cubicBezTo>
                    <a:pt x="22" y="138"/>
                    <a:pt x="21" y="140"/>
                    <a:pt x="21" y="140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3"/>
                    <a:pt x="24" y="143"/>
                    <a:pt x="26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2"/>
                    <a:pt x="31" y="142"/>
                    <a:pt x="31" y="142"/>
                  </a:cubicBezTo>
                  <a:cubicBezTo>
                    <a:pt x="33" y="142"/>
                    <a:pt x="33" y="142"/>
                    <a:pt x="33" y="142"/>
                  </a:cubicBezTo>
                  <a:cubicBezTo>
                    <a:pt x="33" y="142"/>
                    <a:pt x="34" y="142"/>
                    <a:pt x="34" y="142"/>
                  </a:cubicBezTo>
                  <a:cubicBezTo>
                    <a:pt x="35" y="141"/>
                    <a:pt x="38" y="141"/>
                    <a:pt x="37" y="139"/>
                  </a:cubicBezTo>
                  <a:cubicBezTo>
                    <a:pt x="38" y="138"/>
                    <a:pt x="40" y="138"/>
                    <a:pt x="41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44" y="139"/>
                    <a:pt x="45" y="137"/>
                    <a:pt x="45" y="136"/>
                  </a:cubicBezTo>
                  <a:cubicBezTo>
                    <a:pt x="45" y="135"/>
                    <a:pt x="45" y="135"/>
                    <a:pt x="46" y="135"/>
                  </a:cubicBezTo>
                  <a:cubicBezTo>
                    <a:pt x="47" y="135"/>
                    <a:pt x="47" y="135"/>
                    <a:pt x="48" y="135"/>
                  </a:cubicBezTo>
                  <a:cubicBezTo>
                    <a:pt x="48" y="135"/>
                    <a:pt x="48" y="136"/>
                    <a:pt x="48" y="136"/>
                  </a:cubicBezTo>
                  <a:cubicBezTo>
                    <a:pt x="48" y="136"/>
                    <a:pt x="48" y="136"/>
                    <a:pt x="47" y="136"/>
                  </a:cubicBezTo>
                  <a:cubicBezTo>
                    <a:pt x="45" y="136"/>
                    <a:pt x="44" y="138"/>
                    <a:pt x="44" y="138"/>
                  </a:cubicBezTo>
                  <a:cubicBezTo>
                    <a:pt x="44" y="139"/>
                    <a:pt x="44" y="139"/>
                    <a:pt x="44" y="139"/>
                  </a:cubicBezTo>
                  <a:cubicBezTo>
                    <a:pt x="44" y="141"/>
                    <a:pt x="47" y="143"/>
                    <a:pt x="48" y="143"/>
                  </a:cubicBezTo>
                  <a:cubicBezTo>
                    <a:pt x="51" y="144"/>
                    <a:pt x="58" y="145"/>
                    <a:pt x="63" y="143"/>
                  </a:cubicBezTo>
                  <a:cubicBezTo>
                    <a:pt x="64" y="143"/>
                    <a:pt x="65" y="143"/>
                    <a:pt x="65" y="143"/>
                  </a:cubicBezTo>
                  <a:cubicBezTo>
                    <a:pt x="65" y="143"/>
                    <a:pt x="65" y="144"/>
                    <a:pt x="65" y="145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65" y="147"/>
                    <a:pt x="65" y="149"/>
                    <a:pt x="65" y="149"/>
                  </a:cubicBezTo>
                  <a:cubicBezTo>
                    <a:pt x="65" y="151"/>
                    <a:pt x="65" y="153"/>
                    <a:pt x="68" y="154"/>
                  </a:cubicBezTo>
                  <a:cubicBezTo>
                    <a:pt x="69" y="154"/>
                    <a:pt x="70" y="154"/>
                    <a:pt x="72" y="154"/>
                  </a:cubicBezTo>
                  <a:cubicBezTo>
                    <a:pt x="74" y="154"/>
                    <a:pt x="76" y="154"/>
                    <a:pt x="76" y="155"/>
                  </a:cubicBezTo>
                  <a:cubicBezTo>
                    <a:pt x="78" y="158"/>
                    <a:pt x="82" y="157"/>
                    <a:pt x="83" y="156"/>
                  </a:cubicBezTo>
                  <a:cubicBezTo>
                    <a:pt x="84" y="156"/>
                    <a:pt x="84" y="156"/>
                    <a:pt x="84" y="156"/>
                  </a:cubicBezTo>
                  <a:cubicBezTo>
                    <a:pt x="85" y="156"/>
                    <a:pt x="87" y="158"/>
                    <a:pt x="88" y="159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92" y="163"/>
                    <a:pt x="93" y="164"/>
                    <a:pt x="94" y="164"/>
                  </a:cubicBezTo>
                  <a:cubicBezTo>
                    <a:pt x="96" y="165"/>
                    <a:pt x="99" y="163"/>
                    <a:pt x="102" y="161"/>
                  </a:cubicBezTo>
                  <a:cubicBezTo>
                    <a:pt x="103" y="160"/>
                    <a:pt x="104" y="160"/>
                    <a:pt x="104" y="160"/>
                  </a:cubicBezTo>
                  <a:cubicBezTo>
                    <a:pt x="107" y="161"/>
                    <a:pt x="107" y="161"/>
                    <a:pt x="107" y="161"/>
                  </a:cubicBezTo>
                  <a:cubicBezTo>
                    <a:pt x="107" y="161"/>
                    <a:pt x="108" y="161"/>
                    <a:pt x="108" y="162"/>
                  </a:cubicBezTo>
                  <a:cubicBezTo>
                    <a:pt x="109" y="162"/>
                    <a:pt x="109" y="162"/>
                    <a:pt x="109" y="162"/>
                  </a:cubicBezTo>
                  <a:cubicBezTo>
                    <a:pt x="111" y="164"/>
                    <a:pt x="111" y="164"/>
                    <a:pt x="111" y="164"/>
                  </a:cubicBezTo>
                  <a:cubicBezTo>
                    <a:pt x="111" y="164"/>
                    <a:pt x="112" y="164"/>
                    <a:pt x="112" y="164"/>
                  </a:cubicBezTo>
                  <a:cubicBezTo>
                    <a:pt x="113" y="163"/>
                    <a:pt x="113" y="162"/>
                    <a:pt x="113" y="160"/>
                  </a:cubicBezTo>
                  <a:cubicBezTo>
                    <a:pt x="113" y="159"/>
                    <a:pt x="113" y="159"/>
                    <a:pt x="113" y="159"/>
                  </a:cubicBezTo>
                  <a:cubicBezTo>
                    <a:pt x="113" y="159"/>
                    <a:pt x="113" y="159"/>
                    <a:pt x="115" y="158"/>
                  </a:cubicBezTo>
                  <a:cubicBezTo>
                    <a:pt x="115" y="158"/>
                    <a:pt x="119" y="158"/>
                    <a:pt x="119" y="158"/>
                  </a:cubicBezTo>
                  <a:cubicBezTo>
                    <a:pt x="119" y="158"/>
                    <a:pt x="120" y="159"/>
                    <a:pt x="121" y="159"/>
                  </a:cubicBezTo>
                  <a:cubicBezTo>
                    <a:pt x="122" y="160"/>
                    <a:pt x="122" y="160"/>
                    <a:pt x="123" y="160"/>
                  </a:cubicBezTo>
                  <a:cubicBezTo>
                    <a:pt x="124" y="160"/>
                    <a:pt x="124" y="159"/>
                    <a:pt x="125" y="158"/>
                  </a:cubicBezTo>
                  <a:cubicBezTo>
                    <a:pt x="125" y="156"/>
                    <a:pt x="126" y="155"/>
                    <a:pt x="128" y="156"/>
                  </a:cubicBezTo>
                  <a:cubicBezTo>
                    <a:pt x="130" y="156"/>
                    <a:pt x="131" y="155"/>
                    <a:pt x="132" y="154"/>
                  </a:cubicBezTo>
                  <a:cubicBezTo>
                    <a:pt x="133" y="153"/>
                    <a:pt x="133" y="153"/>
                    <a:pt x="134" y="152"/>
                  </a:cubicBezTo>
                  <a:cubicBezTo>
                    <a:pt x="135" y="152"/>
                    <a:pt x="136" y="153"/>
                    <a:pt x="136" y="153"/>
                  </a:cubicBezTo>
                  <a:cubicBezTo>
                    <a:pt x="137" y="153"/>
                    <a:pt x="138" y="154"/>
                    <a:pt x="139" y="153"/>
                  </a:cubicBezTo>
                  <a:cubicBezTo>
                    <a:pt x="141" y="153"/>
                    <a:pt x="141" y="151"/>
                    <a:pt x="141" y="149"/>
                  </a:cubicBezTo>
                  <a:cubicBezTo>
                    <a:pt x="141" y="147"/>
                    <a:pt x="141" y="147"/>
                    <a:pt x="141" y="147"/>
                  </a:cubicBezTo>
                  <a:cubicBezTo>
                    <a:pt x="141" y="147"/>
                    <a:pt x="142" y="146"/>
                    <a:pt x="142" y="146"/>
                  </a:cubicBezTo>
                  <a:cubicBezTo>
                    <a:pt x="142" y="145"/>
                    <a:pt x="142" y="145"/>
                    <a:pt x="142" y="145"/>
                  </a:cubicBezTo>
                  <a:cubicBezTo>
                    <a:pt x="142" y="144"/>
                    <a:pt x="141" y="143"/>
                    <a:pt x="141" y="143"/>
                  </a:cubicBezTo>
                  <a:cubicBezTo>
                    <a:pt x="141" y="142"/>
                    <a:pt x="140" y="142"/>
                    <a:pt x="140" y="142"/>
                  </a:cubicBezTo>
                  <a:cubicBezTo>
                    <a:pt x="142" y="140"/>
                    <a:pt x="144" y="137"/>
                    <a:pt x="144" y="135"/>
                  </a:cubicBezTo>
                  <a:cubicBezTo>
                    <a:pt x="145" y="134"/>
                    <a:pt x="145" y="133"/>
                    <a:pt x="149" y="133"/>
                  </a:cubicBezTo>
                  <a:cubicBezTo>
                    <a:pt x="152" y="133"/>
                    <a:pt x="152" y="133"/>
                    <a:pt x="152" y="133"/>
                  </a:cubicBezTo>
                  <a:cubicBezTo>
                    <a:pt x="154" y="132"/>
                    <a:pt x="154" y="131"/>
                    <a:pt x="155" y="129"/>
                  </a:cubicBezTo>
                  <a:cubicBezTo>
                    <a:pt x="156" y="127"/>
                    <a:pt x="157" y="124"/>
                    <a:pt x="160" y="123"/>
                  </a:cubicBezTo>
                  <a:cubicBezTo>
                    <a:pt x="163" y="123"/>
                    <a:pt x="163" y="123"/>
                    <a:pt x="163" y="123"/>
                  </a:cubicBezTo>
                  <a:cubicBezTo>
                    <a:pt x="165" y="122"/>
                    <a:pt x="167" y="122"/>
                    <a:pt x="167" y="119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7" y="117"/>
                    <a:pt x="167" y="117"/>
                    <a:pt x="168" y="116"/>
                  </a:cubicBezTo>
                  <a:cubicBezTo>
                    <a:pt x="169" y="115"/>
                    <a:pt x="170" y="114"/>
                    <a:pt x="170" y="112"/>
                  </a:cubicBezTo>
                  <a:cubicBezTo>
                    <a:pt x="171" y="110"/>
                    <a:pt x="175" y="109"/>
                    <a:pt x="179" y="108"/>
                  </a:cubicBezTo>
                  <a:cubicBezTo>
                    <a:pt x="181" y="107"/>
                    <a:pt x="184" y="106"/>
                    <a:pt x="185" y="106"/>
                  </a:cubicBezTo>
                  <a:cubicBezTo>
                    <a:pt x="187" y="104"/>
                    <a:pt x="187" y="104"/>
                    <a:pt x="187" y="104"/>
                  </a:cubicBezTo>
                  <a:cubicBezTo>
                    <a:pt x="187" y="104"/>
                    <a:pt x="187" y="104"/>
                    <a:pt x="187" y="104"/>
                  </a:cubicBezTo>
                  <a:cubicBezTo>
                    <a:pt x="187" y="104"/>
                    <a:pt x="187" y="104"/>
                    <a:pt x="187" y="104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87" y="103"/>
                    <a:pt x="184" y="101"/>
                    <a:pt x="184" y="98"/>
                  </a:cubicBezTo>
                  <a:cubicBezTo>
                    <a:pt x="184" y="98"/>
                    <a:pt x="184" y="97"/>
                    <a:pt x="185" y="97"/>
                  </a:cubicBezTo>
                  <a:cubicBezTo>
                    <a:pt x="186" y="95"/>
                    <a:pt x="189" y="92"/>
                    <a:pt x="191" y="89"/>
                  </a:cubicBezTo>
                  <a:cubicBezTo>
                    <a:pt x="194" y="86"/>
                    <a:pt x="194" y="86"/>
                    <a:pt x="194" y="86"/>
                  </a:cubicBezTo>
                  <a:cubicBezTo>
                    <a:pt x="195" y="86"/>
                    <a:pt x="196" y="83"/>
                    <a:pt x="196" y="80"/>
                  </a:cubicBezTo>
                  <a:cubicBezTo>
                    <a:pt x="196" y="79"/>
                    <a:pt x="195" y="77"/>
                    <a:pt x="194" y="77"/>
                  </a:cubicBezTo>
                  <a:cubicBezTo>
                    <a:pt x="194" y="76"/>
                    <a:pt x="193" y="75"/>
                    <a:pt x="193" y="75"/>
                  </a:cubicBezTo>
                  <a:cubicBezTo>
                    <a:pt x="193" y="75"/>
                    <a:pt x="193" y="75"/>
                    <a:pt x="193" y="74"/>
                  </a:cubicBezTo>
                  <a:cubicBezTo>
                    <a:pt x="193" y="74"/>
                    <a:pt x="194" y="73"/>
                    <a:pt x="194" y="72"/>
                  </a:cubicBezTo>
                  <a:cubicBezTo>
                    <a:pt x="194" y="71"/>
                    <a:pt x="193" y="70"/>
                    <a:pt x="193" y="69"/>
                  </a:cubicBezTo>
                  <a:cubicBezTo>
                    <a:pt x="192" y="69"/>
                    <a:pt x="191" y="68"/>
                    <a:pt x="189" y="69"/>
                  </a:cubicBezTo>
                  <a:cubicBezTo>
                    <a:pt x="186" y="70"/>
                    <a:pt x="179" y="74"/>
                    <a:pt x="178" y="75"/>
                  </a:cubicBezTo>
                  <a:cubicBezTo>
                    <a:pt x="177" y="75"/>
                    <a:pt x="172" y="74"/>
                    <a:pt x="170" y="73"/>
                  </a:cubicBezTo>
                  <a:cubicBezTo>
                    <a:pt x="170" y="73"/>
                    <a:pt x="167" y="71"/>
                    <a:pt x="167" y="71"/>
                  </a:cubicBezTo>
                  <a:cubicBezTo>
                    <a:pt x="165" y="70"/>
                    <a:pt x="164" y="70"/>
                    <a:pt x="163" y="69"/>
                  </a:cubicBezTo>
                  <a:cubicBezTo>
                    <a:pt x="162" y="68"/>
                    <a:pt x="160" y="68"/>
                    <a:pt x="158" y="68"/>
                  </a:cubicBezTo>
                  <a:cubicBezTo>
                    <a:pt x="157" y="68"/>
                    <a:pt x="156" y="68"/>
                    <a:pt x="155" y="68"/>
                  </a:cubicBezTo>
                  <a:cubicBezTo>
                    <a:pt x="154" y="67"/>
                    <a:pt x="152" y="64"/>
                    <a:pt x="150" y="61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9" y="59"/>
                    <a:pt x="149" y="59"/>
                    <a:pt x="149" y="58"/>
                  </a:cubicBezTo>
                  <a:cubicBezTo>
                    <a:pt x="149" y="58"/>
                    <a:pt x="149" y="57"/>
                    <a:pt x="149" y="56"/>
                  </a:cubicBezTo>
                  <a:cubicBezTo>
                    <a:pt x="150" y="54"/>
                    <a:pt x="150" y="54"/>
                    <a:pt x="150" y="54"/>
                  </a:cubicBezTo>
                  <a:cubicBezTo>
                    <a:pt x="150" y="51"/>
                    <a:pt x="149" y="51"/>
                    <a:pt x="148" y="49"/>
                  </a:cubicBezTo>
                  <a:cubicBezTo>
                    <a:pt x="148" y="48"/>
                    <a:pt x="148" y="48"/>
                    <a:pt x="148" y="48"/>
                  </a:cubicBezTo>
                  <a:cubicBezTo>
                    <a:pt x="147" y="47"/>
                    <a:pt x="146" y="46"/>
                    <a:pt x="146" y="46"/>
                  </a:cubicBezTo>
                  <a:cubicBezTo>
                    <a:pt x="146" y="45"/>
                    <a:pt x="147" y="44"/>
                    <a:pt x="148" y="44"/>
                  </a:cubicBezTo>
                  <a:cubicBezTo>
                    <a:pt x="149" y="42"/>
                    <a:pt x="151" y="39"/>
                    <a:pt x="151" y="37"/>
                  </a:cubicBezTo>
                  <a:cubicBezTo>
                    <a:pt x="151" y="37"/>
                    <a:pt x="151" y="37"/>
                    <a:pt x="151" y="37"/>
                  </a:cubicBezTo>
                  <a:cubicBezTo>
                    <a:pt x="151" y="36"/>
                    <a:pt x="151" y="36"/>
                    <a:pt x="151" y="36"/>
                  </a:cubicBezTo>
                  <a:cubicBezTo>
                    <a:pt x="151" y="35"/>
                    <a:pt x="151" y="35"/>
                    <a:pt x="152" y="34"/>
                  </a:cubicBezTo>
                  <a:cubicBezTo>
                    <a:pt x="152" y="34"/>
                    <a:pt x="152" y="34"/>
                    <a:pt x="153" y="34"/>
                  </a:cubicBezTo>
                  <a:cubicBezTo>
                    <a:pt x="155" y="35"/>
                    <a:pt x="156" y="34"/>
                    <a:pt x="156" y="33"/>
                  </a:cubicBezTo>
                  <a:cubicBezTo>
                    <a:pt x="157" y="32"/>
                    <a:pt x="157" y="30"/>
                    <a:pt x="155" y="29"/>
                  </a:cubicBezTo>
                  <a:cubicBezTo>
                    <a:pt x="155" y="28"/>
                    <a:pt x="155" y="28"/>
                    <a:pt x="156" y="27"/>
                  </a:cubicBezTo>
                  <a:cubicBezTo>
                    <a:pt x="156" y="26"/>
                    <a:pt x="156" y="24"/>
                    <a:pt x="154" y="22"/>
                  </a:cubicBezTo>
                  <a:cubicBezTo>
                    <a:pt x="152" y="20"/>
                    <a:pt x="150" y="20"/>
                    <a:pt x="147" y="20"/>
                  </a:cubicBezTo>
                  <a:cubicBezTo>
                    <a:pt x="146" y="20"/>
                    <a:pt x="145" y="20"/>
                    <a:pt x="144" y="19"/>
                  </a:cubicBezTo>
                  <a:cubicBezTo>
                    <a:pt x="141" y="18"/>
                    <a:pt x="138" y="17"/>
                    <a:pt x="138" y="13"/>
                  </a:cubicBezTo>
                  <a:cubicBezTo>
                    <a:pt x="138" y="13"/>
                    <a:pt x="138" y="10"/>
                    <a:pt x="138" y="10"/>
                  </a:cubicBezTo>
                  <a:cubicBezTo>
                    <a:pt x="138" y="9"/>
                    <a:pt x="139" y="8"/>
                    <a:pt x="138" y="7"/>
                  </a:cubicBezTo>
                  <a:cubicBezTo>
                    <a:pt x="138" y="7"/>
                    <a:pt x="137" y="6"/>
                    <a:pt x="136" y="6"/>
                  </a:cubicBezTo>
                  <a:cubicBezTo>
                    <a:pt x="134" y="6"/>
                    <a:pt x="134" y="5"/>
                    <a:pt x="133" y="4"/>
                  </a:cubicBezTo>
                  <a:cubicBezTo>
                    <a:pt x="133" y="4"/>
                    <a:pt x="132" y="2"/>
                    <a:pt x="133" y="1"/>
                  </a:cubicBezTo>
                  <a:cubicBezTo>
                    <a:pt x="133" y="1"/>
                    <a:pt x="133" y="1"/>
                    <a:pt x="132" y="0"/>
                  </a:cubicBezTo>
                  <a:cubicBezTo>
                    <a:pt x="132" y="0"/>
                    <a:pt x="132" y="0"/>
                    <a:pt x="132" y="0"/>
                  </a:cubicBezTo>
                  <a:close/>
                  <a:moveTo>
                    <a:pt x="131" y="1"/>
                  </a:moveTo>
                  <a:cubicBezTo>
                    <a:pt x="131" y="1"/>
                    <a:pt x="131" y="1"/>
                    <a:pt x="131" y="1"/>
                  </a:cubicBezTo>
                  <a:cubicBezTo>
                    <a:pt x="131" y="1"/>
                    <a:pt x="131" y="1"/>
                    <a:pt x="131" y="1"/>
                  </a:cubicBezTo>
                  <a:close/>
                  <a:moveTo>
                    <a:pt x="125" y="5"/>
                  </a:moveTo>
                  <a:cubicBezTo>
                    <a:pt x="126" y="5"/>
                    <a:pt x="127" y="3"/>
                    <a:pt x="131" y="2"/>
                  </a:cubicBezTo>
                  <a:cubicBezTo>
                    <a:pt x="131" y="3"/>
                    <a:pt x="131" y="4"/>
                    <a:pt x="132" y="5"/>
                  </a:cubicBezTo>
                  <a:cubicBezTo>
                    <a:pt x="132" y="7"/>
                    <a:pt x="134" y="8"/>
                    <a:pt x="135" y="8"/>
                  </a:cubicBezTo>
                  <a:cubicBezTo>
                    <a:pt x="136" y="8"/>
                    <a:pt x="137" y="8"/>
                    <a:pt x="137" y="8"/>
                  </a:cubicBezTo>
                  <a:cubicBezTo>
                    <a:pt x="137" y="8"/>
                    <a:pt x="137" y="8"/>
                    <a:pt x="137" y="9"/>
                  </a:cubicBezTo>
                  <a:cubicBezTo>
                    <a:pt x="137" y="9"/>
                    <a:pt x="137" y="9"/>
                    <a:pt x="136" y="10"/>
                  </a:cubicBezTo>
                  <a:cubicBezTo>
                    <a:pt x="136" y="13"/>
                    <a:pt x="136" y="13"/>
                    <a:pt x="136" y="13"/>
                  </a:cubicBezTo>
                  <a:cubicBezTo>
                    <a:pt x="136" y="18"/>
                    <a:pt x="140" y="20"/>
                    <a:pt x="143" y="21"/>
                  </a:cubicBezTo>
                  <a:cubicBezTo>
                    <a:pt x="145" y="21"/>
                    <a:pt x="146" y="21"/>
                    <a:pt x="147" y="21"/>
                  </a:cubicBezTo>
                  <a:cubicBezTo>
                    <a:pt x="149" y="21"/>
                    <a:pt x="151" y="21"/>
                    <a:pt x="153" y="23"/>
                  </a:cubicBezTo>
                  <a:cubicBezTo>
                    <a:pt x="154" y="24"/>
                    <a:pt x="154" y="24"/>
                    <a:pt x="154" y="25"/>
                  </a:cubicBezTo>
                  <a:cubicBezTo>
                    <a:pt x="154" y="26"/>
                    <a:pt x="154" y="26"/>
                    <a:pt x="154" y="27"/>
                  </a:cubicBezTo>
                  <a:cubicBezTo>
                    <a:pt x="154" y="27"/>
                    <a:pt x="153" y="28"/>
                    <a:pt x="153" y="28"/>
                  </a:cubicBezTo>
                  <a:cubicBezTo>
                    <a:pt x="153" y="29"/>
                    <a:pt x="154" y="29"/>
                    <a:pt x="154" y="30"/>
                  </a:cubicBezTo>
                  <a:cubicBezTo>
                    <a:pt x="155" y="30"/>
                    <a:pt x="155" y="31"/>
                    <a:pt x="155" y="32"/>
                  </a:cubicBezTo>
                  <a:cubicBezTo>
                    <a:pt x="155" y="32"/>
                    <a:pt x="155" y="32"/>
                    <a:pt x="155" y="32"/>
                  </a:cubicBezTo>
                  <a:cubicBezTo>
                    <a:pt x="155" y="32"/>
                    <a:pt x="154" y="32"/>
                    <a:pt x="154" y="32"/>
                  </a:cubicBezTo>
                  <a:cubicBezTo>
                    <a:pt x="152" y="32"/>
                    <a:pt x="151" y="32"/>
                    <a:pt x="150" y="33"/>
                  </a:cubicBezTo>
                  <a:cubicBezTo>
                    <a:pt x="149" y="34"/>
                    <a:pt x="149" y="36"/>
                    <a:pt x="149" y="37"/>
                  </a:cubicBezTo>
                  <a:cubicBezTo>
                    <a:pt x="149" y="38"/>
                    <a:pt x="148" y="40"/>
                    <a:pt x="146" y="42"/>
                  </a:cubicBezTo>
                  <a:cubicBezTo>
                    <a:pt x="144" y="45"/>
                    <a:pt x="145" y="47"/>
                    <a:pt x="146" y="49"/>
                  </a:cubicBezTo>
                  <a:cubicBezTo>
                    <a:pt x="147" y="50"/>
                    <a:pt x="147" y="50"/>
                    <a:pt x="147" y="50"/>
                  </a:cubicBezTo>
                  <a:cubicBezTo>
                    <a:pt x="148" y="52"/>
                    <a:pt x="148" y="52"/>
                    <a:pt x="148" y="54"/>
                  </a:cubicBezTo>
                  <a:cubicBezTo>
                    <a:pt x="148" y="56"/>
                    <a:pt x="148" y="56"/>
                    <a:pt x="148" y="56"/>
                  </a:cubicBezTo>
                  <a:cubicBezTo>
                    <a:pt x="147" y="58"/>
                    <a:pt x="147" y="59"/>
                    <a:pt x="148" y="61"/>
                  </a:cubicBezTo>
                  <a:cubicBezTo>
                    <a:pt x="149" y="62"/>
                    <a:pt x="149" y="62"/>
                    <a:pt x="149" y="62"/>
                  </a:cubicBezTo>
                  <a:cubicBezTo>
                    <a:pt x="150" y="65"/>
                    <a:pt x="153" y="69"/>
                    <a:pt x="155" y="69"/>
                  </a:cubicBezTo>
                  <a:cubicBezTo>
                    <a:pt x="156" y="70"/>
                    <a:pt x="157" y="70"/>
                    <a:pt x="158" y="70"/>
                  </a:cubicBezTo>
                  <a:cubicBezTo>
                    <a:pt x="160" y="70"/>
                    <a:pt x="161" y="70"/>
                    <a:pt x="162" y="71"/>
                  </a:cubicBezTo>
                  <a:cubicBezTo>
                    <a:pt x="163" y="71"/>
                    <a:pt x="164" y="72"/>
                    <a:pt x="166" y="73"/>
                  </a:cubicBezTo>
                  <a:cubicBezTo>
                    <a:pt x="169" y="74"/>
                    <a:pt x="169" y="74"/>
                    <a:pt x="169" y="74"/>
                  </a:cubicBezTo>
                  <a:cubicBezTo>
                    <a:pt x="172" y="76"/>
                    <a:pt x="177" y="77"/>
                    <a:pt x="178" y="77"/>
                  </a:cubicBezTo>
                  <a:cubicBezTo>
                    <a:pt x="178" y="77"/>
                    <a:pt x="178" y="77"/>
                    <a:pt x="178" y="77"/>
                  </a:cubicBezTo>
                  <a:cubicBezTo>
                    <a:pt x="178" y="77"/>
                    <a:pt x="186" y="72"/>
                    <a:pt x="189" y="71"/>
                  </a:cubicBezTo>
                  <a:cubicBezTo>
                    <a:pt x="190" y="70"/>
                    <a:pt x="191" y="70"/>
                    <a:pt x="191" y="71"/>
                  </a:cubicBezTo>
                  <a:cubicBezTo>
                    <a:pt x="191" y="71"/>
                    <a:pt x="192" y="72"/>
                    <a:pt x="192" y="72"/>
                  </a:cubicBezTo>
                  <a:cubicBezTo>
                    <a:pt x="192" y="73"/>
                    <a:pt x="192" y="73"/>
                    <a:pt x="191" y="74"/>
                  </a:cubicBezTo>
                  <a:cubicBezTo>
                    <a:pt x="191" y="74"/>
                    <a:pt x="191" y="74"/>
                    <a:pt x="191" y="75"/>
                  </a:cubicBezTo>
                  <a:cubicBezTo>
                    <a:pt x="191" y="76"/>
                    <a:pt x="192" y="77"/>
                    <a:pt x="193" y="78"/>
                  </a:cubicBezTo>
                  <a:cubicBezTo>
                    <a:pt x="194" y="79"/>
                    <a:pt x="194" y="79"/>
                    <a:pt x="194" y="80"/>
                  </a:cubicBezTo>
                  <a:cubicBezTo>
                    <a:pt x="194" y="82"/>
                    <a:pt x="193" y="84"/>
                    <a:pt x="193" y="85"/>
                  </a:cubicBezTo>
                  <a:cubicBezTo>
                    <a:pt x="190" y="88"/>
                    <a:pt x="190" y="88"/>
                    <a:pt x="190" y="88"/>
                  </a:cubicBezTo>
                  <a:cubicBezTo>
                    <a:pt x="188" y="90"/>
                    <a:pt x="184" y="94"/>
                    <a:pt x="183" y="96"/>
                  </a:cubicBezTo>
                  <a:cubicBezTo>
                    <a:pt x="183" y="97"/>
                    <a:pt x="183" y="98"/>
                    <a:pt x="183" y="98"/>
                  </a:cubicBezTo>
                  <a:cubicBezTo>
                    <a:pt x="183" y="101"/>
                    <a:pt x="184" y="102"/>
                    <a:pt x="185" y="103"/>
                  </a:cubicBezTo>
                  <a:cubicBezTo>
                    <a:pt x="184" y="104"/>
                    <a:pt x="184" y="104"/>
                    <a:pt x="184" y="104"/>
                  </a:cubicBezTo>
                  <a:cubicBezTo>
                    <a:pt x="183" y="105"/>
                    <a:pt x="181" y="105"/>
                    <a:pt x="178" y="106"/>
                  </a:cubicBezTo>
                  <a:cubicBezTo>
                    <a:pt x="174" y="107"/>
                    <a:pt x="169" y="108"/>
                    <a:pt x="168" y="111"/>
                  </a:cubicBezTo>
                  <a:cubicBezTo>
                    <a:pt x="168" y="113"/>
                    <a:pt x="167" y="114"/>
                    <a:pt x="167" y="114"/>
                  </a:cubicBezTo>
                  <a:cubicBezTo>
                    <a:pt x="166" y="116"/>
                    <a:pt x="165" y="117"/>
                    <a:pt x="165" y="119"/>
                  </a:cubicBezTo>
                  <a:cubicBezTo>
                    <a:pt x="165" y="119"/>
                    <a:pt x="165" y="119"/>
                    <a:pt x="165" y="119"/>
                  </a:cubicBezTo>
                  <a:cubicBezTo>
                    <a:pt x="165" y="120"/>
                    <a:pt x="165" y="121"/>
                    <a:pt x="163" y="121"/>
                  </a:cubicBezTo>
                  <a:cubicBezTo>
                    <a:pt x="160" y="121"/>
                    <a:pt x="160" y="121"/>
                    <a:pt x="160" y="121"/>
                  </a:cubicBezTo>
                  <a:cubicBezTo>
                    <a:pt x="155" y="122"/>
                    <a:pt x="154" y="126"/>
                    <a:pt x="153" y="128"/>
                  </a:cubicBezTo>
                  <a:cubicBezTo>
                    <a:pt x="152" y="130"/>
                    <a:pt x="152" y="131"/>
                    <a:pt x="151" y="131"/>
                  </a:cubicBezTo>
                  <a:cubicBezTo>
                    <a:pt x="151" y="131"/>
                    <a:pt x="149" y="131"/>
                    <a:pt x="149" y="131"/>
                  </a:cubicBezTo>
                  <a:cubicBezTo>
                    <a:pt x="145" y="132"/>
                    <a:pt x="143" y="132"/>
                    <a:pt x="143" y="135"/>
                  </a:cubicBezTo>
                  <a:cubicBezTo>
                    <a:pt x="142" y="136"/>
                    <a:pt x="139" y="141"/>
                    <a:pt x="137" y="141"/>
                  </a:cubicBezTo>
                  <a:cubicBezTo>
                    <a:pt x="137" y="141"/>
                    <a:pt x="136" y="142"/>
                    <a:pt x="136" y="143"/>
                  </a:cubicBezTo>
                  <a:cubicBezTo>
                    <a:pt x="136" y="143"/>
                    <a:pt x="137" y="143"/>
                    <a:pt x="137" y="143"/>
                  </a:cubicBezTo>
                  <a:cubicBezTo>
                    <a:pt x="138" y="143"/>
                    <a:pt x="139" y="143"/>
                    <a:pt x="140" y="144"/>
                  </a:cubicBezTo>
                  <a:cubicBezTo>
                    <a:pt x="140" y="144"/>
                    <a:pt x="140" y="145"/>
                    <a:pt x="140" y="145"/>
                  </a:cubicBezTo>
                  <a:cubicBezTo>
                    <a:pt x="140" y="145"/>
                    <a:pt x="140" y="147"/>
                    <a:pt x="140" y="147"/>
                  </a:cubicBezTo>
                  <a:cubicBezTo>
                    <a:pt x="140" y="147"/>
                    <a:pt x="139" y="149"/>
                    <a:pt x="139" y="149"/>
                  </a:cubicBezTo>
                  <a:cubicBezTo>
                    <a:pt x="139" y="151"/>
                    <a:pt x="139" y="151"/>
                    <a:pt x="138" y="152"/>
                  </a:cubicBezTo>
                  <a:cubicBezTo>
                    <a:pt x="138" y="152"/>
                    <a:pt x="138" y="152"/>
                    <a:pt x="137" y="152"/>
                  </a:cubicBezTo>
                  <a:cubicBezTo>
                    <a:pt x="137" y="151"/>
                    <a:pt x="136" y="151"/>
                    <a:pt x="134" y="151"/>
                  </a:cubicBezTo>
                  <a:cubicBezTo>
                    <a:pt x="133" y="151"/>
                    <a:pt x="132" y="152"/>
                    <a:pt x="131" y="153"/>
                  </a:cubicBezTo>
                  <a:cubicBezTo>
                    <a:pt x="130" y="153"/>
                    <a:pt x="129" y="154"/>
                    <a:pt x="129" y="154"/>
                  </a:cubicBezTo>
                  <a:cubicBezTo>
                    <a:pt x="126" y="154"/>
                    <a:pt x="124" y="155"/>
                    <a:pt x="123" y="158"/>
                  </a:cubicBezTo>
                  <a:cubicBezTo>
                    <a:pt x="123" y="158"/>
                    <a:pt x="123" y="158"/>
                    <a:pt x="123" y="158"/>
                  </a:cubicBezTo>
                  <a:cubicBezTo>
                    <a:pt x="123" y="158"/>
                    <a:pt x="122" y="158"/>
                    <a:pt x="122" y="158"/>
                  </a:cubicBezTo>
                  <a:cubicBezTo>
                    <a:pt x="121" y="157"/>
                    <a:pt x="120" y="156"/>
                    <a:pt x="119" y="156"/>
                  </a:cubicBezTo>
                  <a:cubicBezTo>
                    <a:pt x="115" y="157"/>
                    <a:pt x="115" y="157"/>
                    <a:pt x="115" y="157"/>
                  </a:cubicBezTo>
                  <a:cubicBezTo>
                    <a:pt x="114" y="157"/>
                    <a:pt x="112" y="157"/>
                    <a:pt x="111" y="159"/>
                  </a:cubicBezTo>
                  <a:cubicBezTo>
                    <a:pt x="111" y="160"/>
                    <a:pt x="111" y="160"/>
                    <a:pt x="111" y="160"/>
                  </a:cubicBezTo>
                  <a:cubicBezTo>
                    <a:pt x="111" y="161"/>
                    <a:pt x="111" y="162"/>
                    <a:pt x="111" y="162"/>
                  </a:cubicBezTo>
                  <a:cubicBezTo>
                    <a:pt x="111" y="162"/>
                    <a:pt x="111" y="161"/>
                    <a:pt x="111" y="161"/>
                  </a:cubicBezTo>
                  <a:cubicBezTo>
                    <a:pt x="110" y="160"/>
                    <a:pt x="110" y="160"/>
                    <a:pt x="110" y="160"/>
                  </a:cubicBezTo>
                  <a:cubicBezTo>
                    <a:pt x="109" y="159"/>
                    <a:pt x="108" y="159"/>
                    <a:pt x="107" y="159"/>
                  </a:cubicBezTo>
                  <a:cubicBezTo>
                    <a:pt x="107" y="159"/>
                    <a:pt x="105" y="159"/>
                    <a:pt x="105" y="159"/>
                  </a:cubicBezTo>
                  <a:cubicBezTo>
                    <a:pt x="104" y="158"/>
                    <a:pt x="103" y="158"/>
                    <a:pt x="101" y="159"/>
                  </a:cubicBezTo>
                  <a:cubicBezTo>
                    <a:pt x="100" y="160"/>
                    <a:pt x="96" y="163"/>
                    <a:pt x="95" y="162"/>
                  </a:cubicBezTo>
                  <a:cubicBezTo>
                    <a:pt x="94" y="162"/>
                    <a:pt x="93" y="162"/>
                    <a:pt x="92" y="160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6" y="155"/>
                    <a:pt x="84" y="154"/>
                  </a:cubicBezTo>
                  <a:cubicBezTo>
                    <a:pt x="84" y="154"/>
                    <a:pt x="83" y="155"/>
                    <a:pt x="83" y="155"/>
                  </a:cubicBezTo>
                  <a:cubicBezTo>
                    <a:pt x="81" y="155"/>
                    <a:pt x="79" y="156"/>
                    <a:pt x="78" y="154"/>
                  </a:cubicBezTo>
                  <a:cubicBezTo>
                    <a:pt x="77" y="152"/>
                    <a:pt x="74" y="152"/>
                    <a:pt x="72" y="152"/>
                  </a:cubicBezTo>
                  <a:cubicBezTo>
                    <a:pt x="70" y="152"/>
                    <a:pt x="69" y="152"/>
                    <a:pt x="69" y="152"/>
                  </a:cubicBezTo>
                  <a:cubicBezTo>
                    <a:pt x="67" y="151"/>
                    <a:pt x="67" y="151"/>
                    <a:pt x="67" y="149"/>
                  </a:cubicBezTo>
                  <a:cubicBezTo>
                    <a:pt x="67" y="147"/>
                    <a:pt x="67" y="147"/>
                    <a:pt x="67" y="147"/>
                  </a:cubicBezTo>
                  <a:cubicBezTo>
                    <a:pt x="67" y="145"/>
                    <a:pt x="67" y="145"/>
                    <a:pt x="67" y="145"/>
                  </a:cubicBezTo>
                  <a:cubicBezTo>
                    <a:pt x="67" y="144"/>
                    <a:pt x="67" y="142"/>
                    <a:pt x="66" y="142"/>
                  </a:cubicBezTo>
                  <a:cubicBezTo>
                    <a:pt x="65" y="141"/>
                    <a:pt x="64" y="141"/>
                    <a:pt x="62" y="142"/>
                  </a:cubicBezTo>
                  <a:cubicBezTo>
                    <a:pt x="58" y="143"/>
                    <a:pt x="51" y="142"/>
                    <a:pt x="49" y="141"/>
                  </a:cubicBezTo>
                  <a:cubicBezTo>
                    <a:pt x="48" y="141"/>
                    <a:pt x="46" y="139"/>
                    <a:pt x="46" y="139"/>
                  </a:cubicBezTo>
                  <a:cubicBezTo>
                    <a:pt x="46" y="138"/>
                    <a:pt x="47" y="138"/>
                    <a:pt x="47" y="138"/>
                  </a:cubicBezTo>
                  <a:cubicBezTo>
                    <a:pt x="49" y="138"/>
                    <a:pt x="50" y="137"/>
                    <a:pt x="50" y="136"/>
                  </a:cubicBezTo>
                  <a:cubicBezTo>
                    <a:pt x="50" y="136"/>
                    <a:pt x="50" y="135"/>
                    <a:pt x="50" y="134"/>
                  </a:cubicBezTo>
                  <a:cubicBezTo>
                    <a:pt x="49" y="133"/>
                    <a:pt x="47" y="133"/>
                    <a:pt x="45" y="133"/>
                  </a:cubicBezTo>
                  <a:cubicBezTo>
                    <a:pt x="43" y="134"/>
                    <a:pt x="43" y="135"/>
                    <a:pt x="43" y="136"/>
                  </a:cubicBezTo>
                  <a:cubicBezTo>
                    <a:pt x="43" y="137"/>
                    <a:pt x="43" y="137"/>
                    <a:pt x="43" y="137"/>
                  </a:cubicBezTo>
                  <a:cubicBezTo>
                    <a:pt x="43" y="137"/>
                    <a:pt x="41" y="137"/>
                    <a:pt x="41" y="137"/>
                  </a:cubicBezTo>
                  <a:cubicBezTo>
                    <a:pt x="39" y="136"/>
                    <a:pt x="37" y="136"/>
                    <a:pt x="36" y="137"/>
                  </a:cubicBezTo>
                  <a:cubicBezTo>
                    <a:pt x="36" y="137"/>
                    <a:pt x="35" y="138"/>
                    <a:pt x="36" y="139"/>
                  </a:cubicBezTo>
                  <a:cubicBezTo>
                    <a:pt x="36" y="139"/>
                    <a:pt x="36" y="140"/>
                    <a:pt x="34" y="140"/>
                  </a:cubicBezTo>
                  <a:cubicBezTo>
                    <a:pt x="32" y="140"/>
                    <a:pt x="32" y="140"/>
                    <a:pt x="32" y="140"/>
                  </a:cubicBezTo>
                  <a:cubicBezTo>
                    <a:pt x="31" y="140"/>
                    <a:pt x="31" y="140"/>
                    <a:pt x="31" y="140"/>
                  </a:cubicBezTo>
                  <a:cubicBezTo>
                    <a:pt x="27" y="141"/>
                    <a:pt x="27" y="141"/>
                    <a:pt x="27" y="141"/>
                  </a:cubicBezTo>
                  <a:cubicBezTo>
                    <a:pt x="26" y="141"/>
                    <a:pt x="26" y="141"/>
                    <a:pt x="26" y="141"/>
                  </a:cubicBezTo>
                  <a:cubicBezTo>
                    <a:pt x="25" y="141"/>
                    <a:pt x="23" y="141"/>
                    <a:pt x="23" y="141"/>
                  </a:cubicBezTo>
                  <a:cubicBezTo>
                    <a:pt x="22" y="140"/>
                    <a:pt x="22" y="140"/>
                    <a:pt x="22" y="140"/>
                  </a:cubicBezTo>
                  <a:cubicBezTo>
                    <a:pt x="23" y="139"/>
                    <a:pt x="23" y="139"/>
                    <a:pt x="23" y="139"/>
                  </a:cubicBezTo>
                  <a:cubicBezTo>
                    <a:pt x="23" y="139"/>
                    <a:pt x="24" y="138"/>
                    <a:pt x="23" y="137"/>
                  </a:cubicBezTo>
                  <a:cubicBezTo>
                    <a:pt x="23" y="137"/>
                    <a:pt x="22" y="136"/>
                    <a:pt x="19" y="136"/>
                  </a:cubicBezTo>
                  <a:cubicBezTo>
                    <a:pt x="14" y="135"/>
                    <a:pt x="10" y="134"/>
                    <a:pt x="6" y="134"/>
                  </a:cubicBezTo>
                  <a:cubicBezTo>
                    <a:pt x="6" y="134"/>
                    <a:pt x="4" y="135"/>
                    <a:pt x="3" y="135"/>
                  </a:cubicBezTo>
                  <a:cubicBezTo>
                    <a:pt x="3" y="134"/>
                    <a:pt x="4" y="134"/>
                    <a:pt x="4" y="134"/>
                  </a:cubicBezTo>
                  <a:cubicBezTo>
                    <a:pt x="5" y="131"/>
                    <a:pt x="7" y="130"/>
                    <a:pt x="10" y="129"/>
                  </a:cubicBezTo>
                  <a:cubicBezTo>
                    <a:pt x="11" y="128"/>
                    <a:pt x="13" y="127"/>
                    <a:pt x="14" y="126"/>
                  </a:cubicBezTo>
                  <a:cubicBezTo>
                    <a:pt x="16" y="124"/>
                    <a:pt x="16" y="123"/>
                    <a:pt x="16" y="122"/>
                  </a:cubicBezTo>
                  <a:cubicBezTo>
                    <a:pt x="16" y="122"/>
                    <a:pt x="16" y="121"/>
                    <a:pt x="16" y="121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6" y="119"/>
                    <a:pt x="16" y="119"/>
                    <a:pt x="17" y="118"/>
                  </a:cubicBezTo>
                  <a:cubicBezTo>
                    <a:pt x="18" y="116"/>
                    <a:pt x="19" y="116"/>
                    <a:pt x="21" y="118"/>
                  </a:cubicBezTo>
                  <a:cubicBezTo>
                    <a:pt x="22" y="118"/>
                    <a:pt x="22" y="118"/>
                    <a:pt x="22" y="118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24" y="117"/>
                    <a:pt x="25" y="115"/>
                    <a:pt x="25" y="113"/>
                  </a:cubicBezTo>
                  <a:cubicBezTo>
                    <a:pt x="25" y="113"/>
                    <a:pt x="25" y="113"/>
                    <a:pt x="25" y="112"/>
                  </a:cubicBezTo>
                  <a:cubicBezTo>
                    <a:pt x="25" y="108"/>
                    <a:pt x="25" y="108"/>
                    <a:pt x="25" y="108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5" y="101"/>
                    <a:pt x="26" y="101"/>
                    <a:pt x="27" y="101"/>
                  </a:cubicBezTo>
                  <a:cubicBezTo>
                    <a:pt x="29" y="101"/>
                    <a:pt x="32" y="100"/>
                    <a:pt x="35" y="98"/>
                  </a:cubicBezTo>
                  <a:cubicBezTo>
                    <a:pt x="36" y="97"/>
                    <a:pt x="37" y="95"/>
                    <a:pt x="37" y="94"/>
                  </a:cubicBezTo>
                  <a:cubicBezTo>
                    <a:pt x="37" y="94"/>
                    <a:pt x="37" y="94"/>
                    <a:pt x="37" y="94"/>
                  </a:cubicBezTo>
                  <a:cubicBezTo>
                    <a:pt x="37" y="91"/>
                    <a:pt x="35" y="89"/>
                    <a:pt x="32" y="87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29" y="84"/>
                    <a:pt x="29" y="83"/>
                    <a:pt x="29" y="83"/>
                  </a:cubicBezTo>
                  <a:cubicBezTo>
                    <a:pt x="29" y="83"/>
                    <a:pt x="29" y="83"/>
                    <a:pt x="29" y="82"/>
                  </a:cubicBezTo>
                  <a:cubicBezTo>
                    <a:pt x="29" y="82"/>
                    <a:pt x="30" y="81"/>
                    <a:pt x="30" y="80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29" y="76"/>
                    <a:pt x="27" y="73"/>
                    <a:pt x="24" y="71"/>
                  </a:cubicBezTo>
                  <a:cubicBezTo>
                    <a:pt x="24" y="71"/>
                    <a:pt x="23" y="71"/>
                    <a:pt x="23" y="70"/>
                  </a:cubicBezTo>
                  <a:cubicBezTo>
                    <a:pt x="24" y="69"/>
                    <a:pt x="25" y="69"/>
                    <a:pt x="25" y="69"/>
                  </a:cubicBezTo>
                  <a:cubicBezTo>
                    <a:pt x="29" y="68"/>
                    <a:pt x="30" y="70"/>
                    <a:pt x="32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4" y="76"/>
                    <a:pt x="40" y="73"/>
                    <a:pt x="42" y="72"/>
                  </a:cubicBezTo>
                  <a:cubicBezTo>
                    <a:pt x="42" y="72"/>
                    <a:pt x="42" y="72"/>
                    <a:pt x="42" y="71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39" y="68"/>
                    <a:pt x="39" y="68"/>
                    <a:pt x="39" y="68"/>
                  </a:cubicBezTo>
                  <a:cubicBezTo>
                    <a:pt x="38" y="68"/>
                    <a:pt x="38" y="67"/>
                    <a:pt x="38" y="67"/>
                  </a:cubicBezTo>
                  <a:cubicBezTo>
                    <a:pt x="38" y="66"/>
                    <a:pt x="38" y="64"/>
                    <a:pt x="39" y="63"/>
                  </a:cubicBezTo>
                  <a:cubicBezTo>
                    <a:pt x="41" y="61"/>
                    <a:pt x="41" y="61"/>
                    <a:pt x="43" y="62"/>
                  </a:cubicBezTo>
                  <a:cubicBezTo>
                    <a:pt x="44" y="62"/>
                    <a:pt x="45" y="63"/>
                    <a:pt x="45" y="64"/>
                  </a:cubicBezTo>
                  <a:cubicBezTo>
                    <a:pt x="45" y="64"/>
                    <a:pt x="45" y="64"/>
                    <a:pt x="45" y="65"/>
                  </a:cubicBezTo>
                  <a:cubicBezTo>
                    <a:pt x="43" y="66"/>
                    <a:pt x="42" y="68"/>
                    <a:pt x="43" y="69"/>
                  </a:cubicBezTo>
                  <a:cubicBezTo>
                    <a:pt x="43" y="70"/>
                    <a:pt x="44" y="71"/>
                    <a:pt x="46" y="71"/>
                  </a:cubicBezTo>
                  <a:cubicBezTo>
                    <a:pt x="49" y="71"/>
                    <a:pt x="51" y="71"/>
                    <a:pt x="52" y="70"/>
                  </a:cubicBezTo>
                  <a:cubicBezTo>
                    <a:pt x="52" y="70"/>
                    <a:pt x="52" y="71"/>
                    <a:pt x="53" y="72"/>
                  </a:cubicBezTo>
                  <a:cubicBezTo>
                    <a:pt x="53" y="74"/>
                    <a:pt x="53" y="74"/>
                    <a:pt x="53" y="74"/>
                  </a:cubicBezTo>
                  <a:cubicBezTo>
                    <a:pt x="54" y="76"/>
                    <a:pt x="55" y="75"/>
                    <a:pt x="56" y="75"/>
                  </a:cubicBezTo>
                  <a:cubicBezTo>
                    <a:pt x="58" y="75"/>
                    <a:pt x="59" y="75"/>
                    <a:pt x="61" y="76"/>
                  </a:cubicBezTo>
                  <a:cubicBezTo>
                    <a:pt x="64" y="79"/>
                    <a:pt x="65" y="80"/>
                    <a:pt x="67" y="81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3"/>
                    <a:pt x="71" y="83"/>
                    <a:pt x="73" y="83"/>
                  </a:cubicBezTo>
                  <a:cubicBezTo>
                    <a:pt x="75" y="82"/>
                    <a:pt x="77" y="80"/>
                    <a:pt x="78" y="78"/>
                  </a:cubicBezTo>
                  <a:cubicBezTo>
                    <a:pt x="78" y="78"/>
                    <a:pt x="79" y="79"/>
                    <a:pt x="79" y="79"/>
                  </a:cubicBezTo>
                  <a:cubicBezTo>
                    <a:pt x="80" y="79"/>
                    <a:pt x="81" y="80"/>
                    <a:pt x="82" y="80"/>
                  </a:cubicBezTo>
                  <a:cubicBezTo>
                    <a:pt x="83" y="79"/>
                    <a:pt x="83" y="78"/>
                    <a:pt x="83" y="77"/>
                  </a:cubicBezTo>
                  <a:cubicBezTo>
                    <a:pt x="83" y="77"/>
                    <a:pt x="83" y="76"/>
                    <a:pt x="83" y="75"/>
                  </a:cubicBezTo>
                  <a:cubicBezTo>
                    <a:pt x="83" y="70"/>
                    <a:pt x="82" y="68"/>
                    <a:pt x="78" y="67"/>
                  </a:cubicBezTo>
                  <a:cubicBezTo>
                    <a:pt x="75" y="67"/>
                    <a:pt x="69" y="64"/>
                    <a:pt x="68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61"/>
                    <a:pt x="68" y="60"/>
                    <a:pt x="69" y="60"/>
                  </a:cubicBezTo>
                  <a:cubicBezTo>
                    <a:pt x="70" y="59"/>
                    <a:pt x="71" y="59"/>
                    <a:pt x="71" y="58"/>
                  </a:cubicBezTo>
                  <a:cubicBezTo>
                    <a:pt x="71" y="58"/>
                    <a:pt x="71" y="58"/>
                    <a:pt x="71" y="58"/>
                  </a:cubicBezTo>
                  <a:cubicBezTo>
                    <a:pt x="71" y="57"/>
                    <a:pt x="71" y="57"/>
                    <a:pt x="71" y="57"/>
                  </a:cubicBezTo>
                  <a:cubicBezTo>
                    <a:pt x="71" y="57"/>
                    <a:pt x="70" y="55"/>
                    <a:pt x="70" y="55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72" y="55"/>
                    <a:pt x="78" y="56"/>
                    <a:pt x="79" y="54"/>
                  </a:cubicBezTo>
                  <a:cubicBezTo>
                    <a:pt x="80" y="53"/>
                    <a:pt x="80" y="53"/>
                    <a:pt x="80" y="52"/>
                  </a:cubicBezTo>
                  <a:cubicBezTo>
                    <a:pt x="79" y="50"/>
                    <a:pt x="79" y="50"/>
                    <a:pt x="79" y="50"/>
                  </a:cubicBezTo>
                  <a:cubicBezTo>
                    <a:pt x="78" y="48"/>
                    <a:pt x="78" y="48"/>
                    <a:pt x="78" y="47"/>
                  </a:cubicBezTo>
                  <a:cubicBezTo>
                    <a:pt x="79" y="46"/>
                    <a:pt x="79" y="45"/>
                    <a:pt x="79" y="44"/>
                  </a:cubicBezTo>
                  <a:cubicBezTo>
                    <a:pt x="79" y="44"/>
                    <a:pt x="79" y="43"/>
                    <a:pt x="79" y="43"/>
                  </a:cubicBezTo>
                  <a:cubicBezTo>
                    <a:pt x="80" y="42"/>
                    <a:pt x="81" y="42"/>
                    <a:pt x="82" y="42"/>
                  </a:cubicBezTo>
                  <a:cubicBezTo>
                    <a:pt x="86" y="42"/>
                    <a:pt x="88" y="42"/>
                    <a:pt x="89" y="40"/>
                  </a:cubicBezTo>
                  <a:cubicBezTo>
                    <a:pt x="90" y="39"/>
                    <a:pt x="90" y="38"/>
                    <a:pt x="90" y="36"/>
                  </a:cubicBezTo>
                  <a:cubicBezTo>
                    <a:pt x="89" y="35"/>
                    <a:pt x="89" y="34"/>
                    <a:pt x="89" y="34"/>
                  </a:cubicBezTo>
                  <a:cubicBezTo>
                    <a:pt x="90" y="34"/>
                    <a:pt x="91" y="34"/>
                    <a:pt x="92" y="33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6" y="33"/>
                    <a:pt x="97" y="30"/>
                    <a:pt x="98" y="28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99" y="26"/>
                    <a:pt x="100" y="26"/>
                    <a:pt x="100" y="26"/>
                  </a:cubicBezTo>
                  <a:cubicBezTo>
                    <a:pt x="102" y="27"/>
                    <a:pt x="104" y="27"/>
                    <a:pt x="107" y="25"/>
                  </a:cubicBezTo>
                  <a:cubicBezTo>
                    <a:pt x="109" y="24"/>
                    <a:pt x="111" y="24"/>
                    <a:pt x="112" y="23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8" y="22"/>
                    <a:pt x="117" y="19"/>
                    <a:pt x="116" y="17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6" y="16"/>
                    <a:pt x="116" y="15"/>
                    <a:pt x="116" y="15"/>
                  </a:cubicBezTo>
                  <a:cubicBezTo>
                    <a:pt x="117" y="13"/>
                    <a:pt x="117" y="12"/>
                    <a:pt x="116" y="12"/>
                  </a:cubicBezTo>
                  <a:cubicBezTo>
                    <a:pt x="116" y="11"/>
                    <a:pt x="115" y="11"/>
                    <a:pt x="114" y="11"/>
                  </a:cubicBezTo>
                  <a:cubicBezTo>
                    <a:pt x="112" y="11"/>
                    <a:pt x="112" y="11"/>
                    <a:pt x="112" y="11"/>
                  </a:cubicBezTo>
                  <a:cubicBezTo>
                    <a:pt x="111" y="11"/>
                    <a:pt x="110" y="11"/>
                    <a:pt x="110" y="11"/>
                  </a:cubicBezTo>
                  <a:cubicBezTo>
                    <a:pt x="110" y="11"/>
                    <a:pt x="110" y="11"/>
                    <a:pt x="110" y="10"/>
                  </a:cubicBezTo>
                  <a:cubicBezTo>
                    <a:pt x="110" y="10"/>
                    <a:pt x="110" y="10"/>
                    <a:pt x="110" y="9"/>
                  </a:cubicBezTo>
                  <a:cubicBezTo>
                    <a:pt x="110" y="9"/>
                    <a:pt x="110" y="6"/>
                    <a:pt x="110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4"/>
                    <a:pt x="110" y="4"/>
                  </a:cubicBezTo>
                  <a:cubicBezTo>
                    <a:pt x="110" y="4"/>
                    <a:pt x="111" y="4"/>
                    <a:pt x="111" y="4"/>
                  </a:cubicBezTo>
                  <a:cubicBezTo>
                    <a:pt x="115" y="6"/>
                    <a:pt x="115" y="6"/>
                    <a:pt x="115" y="6"/>
                  </a:cubicBezTo>
                  <a:cubicBezTo>
                    <a:pt x="119" y="7"/>
                    <a:pt x="119" y="7"/>
                    <a:pt x="119" y="7"/>
                  </a:cubicBezTo>
                  <a:cubicBezTo>
                    <a:pt x="123" y="9"/>
                    <a:pt x="125" y="6"/>
                    <a:pt x="125" y="5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3"/>
            <p:cNvSpPr>
              <a:spLocks noEditPoints="1"/>
            </p:cNvSpPr>
            <p:nvPr/>
          </p:nvSpPr>
          <p:spPr bwMode="auto">
            <a:xfrm>
              <a:off x="3639" y="3086"/>
              <a:ext cx="877" cy="999"/>
            </a:xfrm>
            <a:custGeom>
              <a:avLst/>
              <a:gdLst>
                <a:gd name="T0" fmla="*/ 83 w 180"/>
                <a:gd name="T1" fmla="*/ 5 h 205"/>
                <a:gd name="T2" fmla="*/ 79 w 180"/>
                <a:gd name="T3" fmla="*/ 35 h 205"/>
                <a:gd name="T4" fmla="*/ 82 w 180"/>
                <a:gd name="T5" fmla="*/ 54 h 205"/>
                <a:gd name="T6" fmla="*/ 93 w 180"/>
                <a:gd name="T7" fmla="*/ 62 h 205"/>
                <a:gd name="T8" fmla="*/ 96 w 180"/>
                <a:gd name="T9" fmla="*/ 77 h 205"/>
                <a:gd name="T10" fmla="*/ 78 w 180"/>
                <a:gd name="T11" fmla="*/ 88 h 205"/>
                <a:gd name="T12" fmla="*/ 61 w 180"/>
                <a:gd name="T13" fmla="*/ 104 h 205"/>
                <a:gd name="T14" fmla="*/ 55 w 180"/>
                <a:gd name="T15" fmla="*/ 116 h 205"/>
                <a:gd name="T16" fmla="*/ 34 w 180"/>
                <a:gd name="T17" fmla="*/ 118 h 205"/>
                <a:gd name="T18" fmla="*/ 23 w 180"/>
                <a:gd name="T19" fmla="*/ 120 h 205"/>
                <a:gd name="T20" fmla="*/ 7 w 180"/>
                <a:gd name="T21" fmla="*/ 123 h 205"/>
                <a:gd name="T22" fmla="*/ 11 w 180"/>
                <a:gd name="T23" fmla="*/ 143 h 205"/>
                <a:gd name="T24" fmla="*/ 17 w 180"/>
                <a:gd name="T25" fmla="*/ 161 h 205"/>
                <a:gd name="T26" fmla="*/ 12 w 180"/>
                <a:gd name="T27" fmla="*/ 168 h 205"/>
                <a:gd name="T28" fmla="*/ 13 w 180"/>
                <a:gd name="T29" fmla="*/ 184 h 205"/>
                <a:gd name="T30" fmla="*/ 5 w 180"/>
                <a:gd name="T31" fmla="*/ 191 h 205"/>
                <a:gd name="T32" fmla="*/ 15 w 180"/>
                <a:gd name="T33" fmla="*/ 196 h 205"/>
                <a:gd name="T34" fmla="*/ 34 w 180"/>
                <a:gd name="T35" fmla="*/ 198 h 205"/>
                <a:gd name="T36" fmla="*/ 75 w 180"/>
                <a:gd name="T37" fmla="*/ 194 h 205"/>
                <a:gd name="T38" fmla="*/ 81 w 180"/>
                <a:gd name="T39" fmla="*/ 187 h 205"/>
                <a:gd name="T40" fmla="*/ 79 w 180"/>
                <a:gd name="T41" fmla="*/ 152 h 205"/>
                <a:gd name="T42" fmla="*/ 124 w 180"/>
                <a:gd name="T43" fmla="*/ 115 h 205"/>
                <a:gd name="T44" fmla="*/ 147 w 180"/>
                <a:gd name="T45" fmla="*/ 114 h 205"/>
                <a:gd name="T46" fmla="*/ 165 w 180"/>
                <a:gd name="T47" fmla="*/ 98 h 205"/>
                <a:gd name="T48" fmla="*/ 178 w 180"/>
                <a:gd name="T49" fmla="*/ 78 h 205"/>
                <a:gd name="T50" fmla="*/ 167 w 180"/>
                <a:gd name="T51" fmla="*/ 51 h 205"/>
                <a:gd name="T52" fmla="*/ 152 w 180"/>
                <a:gd name="T53" fmla="*/ 49 h 205"/>
                <a:gd name="T54" fmla="*/ 135 w 180"/>
                <a:gd name="T55" fmla="*/ 45 h 205"/>
                <a:gd name="T56" fmla="*/ 124 w 180"/>
                <a:gd name="T57" fmla="*/ 19 h 205"/>
                <a:gd name="T58" fmla="*/ 108 w 180"/>
                <a:gd name="T59" fmla="*/ 5 h 205"/>
                <a:gd name="T60" fmla="*/ 97 w 180"/>
                <a:gd name="T61" fmla="*/ 0 h 205"/>
                <a:gd name="T62" fmla="*/ 96 w 180"/>
                <a:gd name="T63" fmla="*/ 2 h 205"/>
                <a:gd name="T64" fmla="*/ 108 w 180"/>
                <a:gd name="T65" fmla="*/ 7 h 205"/>
                <a:gd name="T66" fmla="*/ 122 w 180"/>
                <a:gd name="T67" fmla="*/ 20 h 205"/>
                <a:gd name="T68" fmla="*/ 133 w 180"/>
                <a:gd name="T69" fmla="*/ 45 h 205"/>
                <a:gd name="T70" fmla="*/ 150 w 180"/>
                <a:gd name="T71" fmla="*/ 50 h 205"/>
                <a:gd name="T72" fmla="*/ 166 w 180"/>
                <a:gd name="T73" fmla="*/ 53 h 205"/>
                <a:gd name="T74" fmla="*/ 174 w 180"/>
                <a:gd name="T75" fmla="*/ 68 h 205"/>
                <a:gd name="T76" fmla="*/ 166 w 180"/>
                <a:gd name="T77" fmla="*/ 88 h 205"/>
                <a:gd name="T78" fmla="*/ 157 w 180"/>
                <a:gd name="T79" fmla="*/ 100 h 205"/>
                <a:gd name="T80" fmla="*/ 144 w 180"/>
                <a:gd name="T81" fmla="*/ 115 h 205"/>
                <a:gd name="T82" fmla="*/ 108 w 180"/>
                <a:gd name="T83" fmla="*/ 124 h 205"/>
                <a:gd name="T84" fmla="*/ 77 w 180"/>
                <a:gd name="T85" fmla="*/ 152 h 205"/>
                <a:gd name="T86" fmla="*/ 79 w 180"/>
                <a:gd name="T87" fmla="*/ 188 h 205"/>
                <a:gd name="T88" fmla="*/ 56 w 180"/>
                <a:gd name="T89" fmla="*/ 200 h 205"/>
                <a:gd name="T90" fmla="*/ 19 w 180"/>
                <a:gd name="T91" fmla="*/ 202 h 205"/>
                <a:gd name="T92" fmla="*/ 11 w 180"/>
                <a:gd name="T93" fmla="*/ 192 h 205"/>
                <a:gd name="T94" fmla="*/ 8 w 180"/>
                <a:gd name="T95" fmla="*/ 185 h 205"/>
                <a:gd name="T96" fmla="*/ 22 w 180"/>
                <a:gd name="T97" fmla="*/ 172 h 205"/>
                <a:gd name="T98" fmla="*/ 19 w 180"/>
                <a:gd name="T99" fmla="*/ 160 h 205"/>
                <a:gd name="T100" fmla="*/ 11 w 180"/>
                <a:gd name="T101" fmla="*/ 141 h 205"/>
                <a:gd name="T102" fmla="*/ 9 w 180"/>
                <a:gd name="T103" fmla="*/ 123 h 205"/>
                <a:gd name="T104" fmla="*/ 21 w 180"/>
                <a:gd name="T105" fmla="*/ 121 h 205"/>
                <a:gd name="T106" fmla="*/ 34 w 180"/>
                <a:gd name="T107" fmla="*/ 119 h 205"/>
                <a:gd name="T108" fmla="*/ 57 w 180"/>
                <a:gd name="T109" fmla="*/ 116 h 205"/>
                <a:gd name="T110" fmla="*/ 62 w 180"/>
                <a:gd name="T111" fmla="*/ 106 h 205"/>
                <a:gd name="T112" fmla="*/ 80 w 180"/>
                <a:gd name="T113" fmla="*/ 89 h 205"/>
                <a:gd name="T114" fmla="*/ 98 w 180"/>
                <a:gd name="T115" fmla="*/ 78 h 205"/>
                <a:gd name="T116" fmla="*/ 94 w 180"/>
                <a:gd name="T117" fmla="*/ 63 h 205"/>
                <a:gd name="T118" fmla="*/ 84 w 180"/>
                <a:gd name="T119" fmla="*/ 53 h 205"/>
                <a:gd name="T120" fmla="*/ 81 w 180"/>
                <a:gd name="T121" fmla="*/ 35 h 205"/>
                <a:gd name="T122" fmla="*/ 83 w 180"/>
                <a:gd name="T123" fmla="*/ 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" h="205">
                  <a:moveTo>
                    <a:pt x="91" y="2"/>
                  </a:moveTo>
                  <a:cubicBezTo>
                    <a:pt x="89" y="3"/>
                    <a:pt x="89" y="3"/>
                    <a:pt x="89" y="3"/>
                  </a:cubicBezTo>
                  <a:cubicBezTo>
                    <a:pt x="87" y="4"/>
                    <a:pt x="87" y="4"/>
                    <a:pt x="87" y="4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5"/>
                    <a:pt x="85" y="6"/>
                    <a:pt x="85" y="6"/>
                  </a:cubicBezTo>
                  <a:cubicBezTo>
                    <a:pt x="84" y="6"/>
                    <a:pt x="84" y="5"/>
                    <a:pt x="83" y="5"/>
                  </a:cubicBezTo>
                  <a:cubicBezTo>
                    <a:pt x="82" y="5"/>
                    <a:pt x="81" y="6"/>
                    <a:pt x="80" y="7"/>
                  </a:cubicBezTo>
                  <a:cubicBezTo>
                    <a:pt x="78" y="8"/>
                    <a:pt x="77" y="10"/>
                    <a:pt x="77" y="13"/>
                  </a:cubicBezTo>
                  <a:cubicBezTo>
                    <a:pt x="77" y="15"/>
                    <a:pt x="76" y="18"/>
                    <a:pt x="74" y="23"/>
                  </a:cubicBezTo>
                  <a:cubicBezTo>
                    <a:pt x="73" y="26"/>
                    <a:pt x="74" y="28"/>
                    <a:pt x="76" y="29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79" y="32"/>
                    <a:pt x="79" y="33"/>
                    <a:pt x="79" y="35"/>
                  </a:cubicBezTo>
                  <a:cubicBezTo>
                    <a:pt x="79" y="38"/>
                    <a:pt x="79" y="38"/>
                    <a:pt x="79" y="38"/>
                  </a:cubicBezTo>
                  <a:cubicBezTo>
                    <a:pt x="79" y="39"/>
                    <a:pt x="80" y="40"/>
                    <a:pt x="81" y="40"/>
                  </a:cubicBezTo>
                  <a:cubicBezTo>
                    <a:pt x="82" y="41"/>
                    <a:pt x="82" y="42"/>
                    <a:pt x="82" y="43"/>
                  </a:cubicBezTo>
                  <a:cubicBezTo>
                    <a:pt x="82" y="45"/>
                    <a:pt x="82" y="45"/>
                    <a:pt x="82" y="46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0" y="51"/>
                    <a:pt x="80" y="52"/>
                    <a:pt x="82" y="54"/>
                  </a:cubicBezTo>
                  <a:cubicBezTo>
                    <a:pt x="82" y="54"/>
                    <a:pt x="84" y="56"/>
                    <a:pt x="84" y="56"/>
                  </a:cubicBezTo>
                  <a:cubicBezTo>
                    <a:pt x="85" y="58"/>
                    <a:pt x="87" y="59"/>
                    <a:pt x="88" y="60"/>
                  </a:cubicBezTo>
                  <a:cubicBezTo>
                    <a:pt x="89" y="60"/>
                    <a:pt x="89" y="60"/>
                    <a:pt x="89" y="60"/>
                  </a:cubicBezTo>
                  <a:cubicBezTo>
                    <a:pt x="90" y="60"/>
                    <a:pt x="93" y="60"/>
                    <a:pt x="93" y="61"/>
                  </a:cubicBezTo>
                  <a:cubicBezTo>
                    <a:pt x="93" y="61"/>
                    <a:pt x="93" y="62"/>
                    <a:pt x="93" y="62"/>
                  </a:cubicBezTo>
                  <a:cubicBezTo>
                    <a:pt x="93" y="62"/>
                    <a:pt x="93" y="62"/>
                    <a:pt x="93" y="62"/>
                  </a:cubicBezTo>
                  <a:cubicBezTo>
                    <a:pt x="92" y="64"/>
                    <a:pt x="91" y="66"/>
                    <a:pt x="92" y="67"/>
                  </a:cubicBezTo>
                  <a:cubicBezTo>
                    <a:pt x="92" y="68"/>
                    <a:pt x="93" y="69"/>
                    <a:pt x="97" y="71"/>
                  </a:cubicBezTo>
                  <a:cubicBezTo>
                    <a:pt x="99" y="72"/>
                    <a:pt x="99" y="73"/>
                    <a:pt x="99" y="73"/>
                  </a:cubicBezTo>
                  <a:cubicBezTo>
                    <a:pt x="99" y="74"/>
                    <a:pt x="98" y="74"/>
                    <a:pt x="98" y="75"/>
                  </a:cubicBezTo>
                  <a:cubicBezTo>
                    <a:pt x="96" y="76"/>
                    <a:pt x="96" y="76"/>
                    <a:pt x="96" y="76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95" y="78"/>
                    <a:pt x="93" y="81"/>
                    <a:pt x="92" y="81"/>
                  </a:cubicBezTo>
                  <a:cubicBezTo>
                    <a:pt x="90" y="81"/>
                    <a:pt x="89" y="83"/>
                    <a:pt x="89" y="85"/>
                  </a:cubicBezTo>
                  <a:cubicBezTo>
                    <a:pt x="87" y="87"/>
                    <a:pt x="87" y="87"/>
                    <a:pt x="87" y="87"/>
                  </a:cubicBezTo>
                  <a:cubicBezTo>
                    <a:pt x="87" y="89"/>
                    <a:pt x="86" y="89"/>
                    <a:pt x="82" y="87"/>
                  </a:cubicBezTo>
                  <a:cubicBezTo>
                    <a:pt x="82" y="87"/>
                    <a:pt x="82" y="87"/>
                    <a:pt x="82" y="87"/>
                  </a:cubicBezTo>
                  <a:cubicBezTo>
                    <a:pt x="80" y="87"/>
                    <a:pt x="79" y="87"/>
                    <a:pt x="78" y="88"/>
                  </a:cubicBezTo>
                  <a:cubicBezTo>
                    <a:pt x="77" y="89"/>
                    <a:pt x="77" y="92"/>
                    <a:pt x="78" y="94"/>
                  </a:cubicBezTo>
                  <a:cubicBezTo>
                    <a:pt x="79" y="95"/>
                    <a:pt x="79" y="97"/>
                    <a:pt x="78" y="97"/>
                  </a:cubicBezTo>
                  <a:cubicBezTo>
                    <a:pt x="78" y="98"/>
                    <a:pt x="77" y="98"/>
                    <a:pt x="77" y="98"/>
                  </a:cubicBezTo>
                  <a:cubicBezTo>
                    <a:pt x="75" y="97"/>
                    <a:pt x="75" y="97"/>
                    <a:pt x="75" y="97"/>
                  </a:cubicBezTo>
                  <a:cubicBezTo>
                    <a:pt x="74" y="97"/>
                    <a:pt x="72" y="96"/>
                    <a:pt x="70" y="99"/>
                  </a:cubicBezTo>
                  <a:cubicBezTo>
                    <a:pt x="70" y="101"/>
                    <a:pt x="65" y="103"/>
                    <a:pt x="61" y="104"/>
                  </a:cubicBezTo>
                  <a:cubicBezTo>
                    <a:pt x="61" y="104"/>
                    <a:pt x="61" y="104"/>
                    <a:pt x="60" y="103"/>
                  </a:cubicBezTo>
                  <a:cubicBezTo>
                    <a:pt x="59" y="103"/>
                    <a:pt x="59" y="102"/>
                    <a:pt x="57" y="101"/>
                  </a:cubicBezTo>
                  <a:cubicBezTo>
                    <a:pt x="56" y="101"/>
                    <a:pt x="55" y="101"/>
                    <a:pt x="55" y="102"/>
                  </a:cubicBezTo>
                  <a:cubicBezTo>
                    <a:pt x="53" y="103"/>
                    <a:pt x="53" y="105"/>
                    <a:pt x="54" y="108"/>
                  </a:cubicBezTo>
                  <a:cubicBezTo>
                    <a:pt x="54" y="109"/>
                    <a:pt x="54" y="111"/>
                    <a:pt x="55" y="112"/>
                  </a:cubicBezTo>
                  <a:cubicBezTo>
                    <a:pt x="55" y="113"/>
                    <a:pt x="55" y="114"/>
                    <a:pt x="55" y="116"/>
                  </a:cubicBezTo>
                  <a:cubicBezTo>
                    <a:pt x="55" y="117"/>
                    <a:pt x="54" y="117"/>
                    <a:pt x="52" y="118"/>
                  </a:cubicBezTo>
                  <a:cubicBezTo>
                    <a:pt x="49" y="118"/>
                    <a:pt x="49" y="118"/>
                    <a:pt x="49" y="118"/>
                  </a:cubicBezTo>
                  <a:cubicBezTo>
                    <a:pt x="48" y="119"/>
                    <a:pt x="48" y="118"/>
                    <a:pt x="47" y="118"/>
                  </a:cubicBezTo>
                  <a:cubicBezTo>
                    <a:pt x="47" y="117"/>
                    <a:pt x="46" y="117"/>
                    <a:pt x="45" y="117"/>
                  </a:cubicBezTo>
                  <a:cubicBezTo>
                    <a:pt x="44" y="118"/>
                    <a:pt x="40" y="119"/>
                    <a:pt x="37" y="118"/>
                  </a:cubicBezTo>
                  <a:cubicBezTo>
                    <a:pt x="36" y="117"/>
                    <a:pt x="34" y="117"/>
                    <a:pt x="34" y="118"/>
                  </a:cubicBezTo>
                  <a:cubicBezTo>
                    <a:pt x="32" y="118"/>
                    <a:pt x="32" y="119"/>
                    <a:pt x="32" y="120"/>
                  </a:cubicBezTo>
                  <a:cubicBezTo>
                    <a:pt x="32" y="121"/>
                    <a:pt x="32" y="121"/>
                    <a:pt x="31" y="121"/>
                  </a:cubicBezTo>
                  <a:cubicBezTo>
                    <a:pt x="31" y="121"/>
                    <a:pt x="30" y="121"/>
                    <a:pt x="27" y="120"/>
                  </a:cubicBezTo>
                  <a:cubicBezTo>
                    <a:pt x="25" y="118"/>
                    <a:pt x="23" y="120"/>
                    <a:pt x="23" y="120"/>
                  </a:cubicBezTo>
                  <a:cubicBezTo>
                    <a:pt x="23" y="120"/>
                    <a:pt x="23" y="120"/>
                    <a:pt x="23" y="120"/>
                  </a:cubicBezTo>
                  <a:cubicBezTo>
                    <a:pt x="23" y="120"/>
                    <a:pt x="23" y="120"/>
                    <a:pt x="23" y="120"/>
                  </a:cubicBezTo>
                  <a:cubicBezTo>
                    <a:pt x="22" y="119"/>
                    <a:pt x="21" y="118"/>
                    <a:pt x="20" y="118"/>
                  </a:cubicBezTo>
                  <a:cubicBezTo>
                    <a:pt x="19" y="117"/>
                    <a:pt x="17" y="118"/>
                    <a:pt x="16" y="119"/>
                  </a:cubicBezTo>
                  <a:cubicBezTo>
                    <a:pt x="15" y="120"/>
                    <a:pt x="15" y="120"/>
                    <a:pt x="15" y="120"/>
                  </a:cubicBezTo>
                  <a:cubicBezTo>
                    <a:pt x="13" y="121"/>
                    <a:pt x="13" y="121"/>
                    <a:pt x="12" y="120"/>
                  </a:cubicBezTo>
                  <a:cubicBezTo>
                    <a:pt x="11" y="119"/>
                    <a:pt x="10" y="118"/>
                    <a:pt x="9" y="119"/>
                  </a:cubicBezTo>
                  <a:cubicBezTo>
                    <a:pt x="8" y="119"/>
                    <a:pt x="8" y="121"/>
                    <a:pt x="7" y="123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7" y="126"/>
                    <a:pt x="6" y="126"/>
                    <a:pt x="6" y="125"/>
                  </a:cubicBezTo>
                  <a:cubicBezTo>
                    <a:pt x="5" y="125"/>
                    <a:pt x="4" y="125"/>
                    <a:pt x="3" y="127"/>
                  </a:cubicBezTo>
                  <a:cubicBezTo>
                    <a:pt x="2" y="128"/>
                    <a:pt x="2" y="128"/>
                    <a:pt x="2" y="128"/>
                  </a:cubicBezTo>
                  <a:cubicBezTo>
                    <a:pt x="1" y="130"/>
                    <a:pt x="0" y="131"/>
                    <a:pt x="0" y="134"/>
                  </a:cubicBezTo>
                  <a:cubicBezTo>
                    <a:pt x="1" y="140"/>
                    <a:pt x="6" y="142"/>
                    <a:pt x="11" y="143"/>
                  </a:cubicBezTo>
                  <a:cubicBezTo>
                    <a:pt x="13" y="144"/>
                    <a:pt x="14" y="145"/>
                    <a:pt x="14" y="146"/>
                  </a:cubicBezTo>
                  <a:cubicBezTo>
                    <a:pt x="14" y="148"/>
                    <a:pt x="14" y="148"/>
                    <a:pt x="14" y="148"/>
                  </a:cubicBezTo>
                  <a:cubicBezTo>
                    <a:pt x="15" y="150"/>
                    <a:pt x="15" y="150"/>
                    <a:pt x="15" y="150"/>
                  </a:cubicBezTo>
                  <a:cubicBezTo>
                    <a:pt x="17" y="152"/>
                    <a:pt x="17" y="153"/>
                    <a:pt x="16" y="154"/>
                  </a:cubicBezTo>
                  <a:cubicBezTo>
                    <a:pt x="14" y="156"/>
                    <a:pt x="15" y="157"/>
                    <a:pt x="17" y="160"/>
                  </a:cubicBezTo>
                  <a:cubicBezTo>
                    <a:pt x="17" y="161"/>
                    <a:pt x="17" y="161"/>
                    <a:pt x="17" y="161"/>
                  </a:cubicBezTo>
                  <a:cubicBezTo>
                    <a:pt x="18" y="162"/>
                    <a:pt x="18" y="163"/>
                    <a:pt x="18" y="163"/>
                  </a:cubicBezTo>
                  <a:cubicBezTo>
                    <a:pt x="17" y="163"/>
                    <a:pt x="15" y="163"/>
                    <a:pt x="15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3" y="163"/>
                    <a:pt x="13" y="163"/>
                    <a:pt x="12" y="164"/>
                  </a:cubicBezTo>
                  <a:cubicBezTo>
                    <a:pt x="12" y="164"/>
                    <a:pt x="12" y="166"/>
                    <a:pt x="12" y="167"/>
                  </a:cubicBezTo>
                  <a:cubicBezTo>
                    <a:pt x="12" y="168"/>
                    <a:pt x="12" y="168"/>
                    <a:pt x="12" y="168"/>
                  </a:cubicBezTo>
                  <a:cubicBezTo>
                    <a:pt x="13" y="170"/>
                    <a:pt x="15" y="174"/>
                    <a:pt x="22" y="174"/>
                  </a:cubicBezTo>
                  <a:cubicBezTo>
                    <a:pt x="22" y="174"/>
                    <a:pt x="24" y="174"/>
                    <a:pt x="24" y="175"/>
                  </a:cubicBezTo>
                  <a:cubicBezTo>
                    <a:pt x="24" y="176"/>
                    <a:pt x="22" y="178"/>
                    <a:pt x="21" y="178"/>
                  </a:cubicBezTo>
                  <a:cubicBezTo>
                    <a:pt x="17" y="178"/>
                    <a:pt x="16" y="180"/>
                    <a:pt x="15" y="182"/>
                  </a:cubicBezTo>
                  <a:cubicBezTo>
                    <a:pt x="15" y="183"/>
                    <a:pt x="15" y="183"/>
                    <a:pt x="15" y="183"/>
                  </a:cubicBezTo>
                  <a:cubicBezTo>
                    <a:pt x="15" y="184"/>
                    <a:pt x="14" y="184"/>
                    <a:pt x="13" y="184"/>
                  </a:cubicBezTo>
                  <a:cubicBezTo>
                    <a:pt x="12" y="185"/>
                    <a:pt x="11" y="184"/>
                    <a:pt x="9" y="184"/>
                  </a:cubicBezTo>
                  <a:cubicBezTo>
                    <a:pt x="8" y="183"/>
                    <a:pt x="5" y="183"/>
                    <a:pt x="3" y="183"/>
                  </a:cubicBezTo>
                  <a:cubicBezTo>
                    <a:pt x="2" y="183"/>
                    <a:pt x="2" y="184"/>
                    <a:pt x="2" y="184"/>
                  </a:cubicBezTo>
                  <a:cubicBezTo>
                    <a:pt x="2" y="185"/>
                    <a:pt x="2" y="185"/>
                    <a:pt x="2" y="185"/>
                  </a:cubicBezTo>
                  <a:cubicBezTo>
                    <a:pt x="1" y="187"/>
                    <a:pt x="0" y="189"/>
                    <a:pt x="3" y="190"/>
                  </a:cubicBezTo>
                  <a:cubicBezTo>
                    <a:pt x="3" y="190"/>
                    <a:pt x="5" y="191"/>
                    <a:pt x="5" y="191"/>
                  </a:cubicBezTo>
                  <a:cubicBezTo>
                    <a:pt x="10" y="194"/>
                    <a:pt x="10" y="194"/>
                    <a:pt x="10" y="194"/>
                  </a:cubicBezTo>
                  <a:cubicBezTo>
                    <a:pt x="11" y="195"/>
                    <a:pt x="13" y="194"/>
                    <a:pt x="14" y="194"/>
                  </a:cubicBezTo>
                  <a:cubicBezTo>
                    <a:pt x="14" y="194"/>
                    <a:pt x="15" y="194"/>
                    <a:pt x="15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6"/>
                    <a:pt x="15" y="196"/>
                    <a:pt x="15" y="196"/>
                  </a:cubicBezTo>
                  <a:cubicBezTo>
                    <a:pt x="15" y="197"/>
                    <a:pt x="15" y="198"/>
                    <a:pt x="15" y="198"/>
                  </a:cubicBezTo>
                  <a:cubicBezTo>
                    <a:pt x="15" y="200"/>
                    <a:pt x="15" y="202"/>
                    <a:pt x="16" y="203"/>
                  </a:cubicBezTo>
                  <a:cubicBezTo>
                    <a:pt x="17" y="203"/>
                    <a:pt x="18" y="204"/>
                    <a:pt x="19" y="204"/>
                  </a:cubicBezTo>
                  <a:cubicBezTo>
                    <a:pt x="21" y="203"/>
                    <a:pt x="23" y="202"/>
                    <a:pt x="24" y="201"/>
                  </a:cubicBezTo>
                  <a:cubicBezTo>
                    <a:pt x="25" y="199"/>
                    <a:pt x="27" y="197"/>
                    <a:pt x="31" y="197"/>
                  </a:cubicBezTo>
                  <a:cubicBezTo>
                    <a:pt x="34" y="198"/>
                    <a:pt x="34" y="198"/>
                    <a:pt x="34" y="198"/>
                  </a:cubicBezTo>
                  <a:cubicBezTo>
                    <a:pt x="39" y="198"/>
                    <a:pt x="41" y="198"/>
                    <a:pt x="43" y="201"/>
                  </a:cubicBezTo>
                  <a:cubicBezTo>
                    <a:pt x="47" y="205"/>
                    <a:pt x="52" y="203"/>
                    <a:pt x="53" y="203"/>
                  </a:cubicBezTo>
                  <a:cubicBezTo>
                    <a:pt x="56" y="202"/>
                    <a:pt x="56" y="202"/>
                    <a:pt x="56" y="202"/>
                  </a:cubicBezTo>
                  <a:cubicBezTo>
                    <a:pt x="58" y="202"/>
                    <a:pt x="60" y="201"/>
                    <a:pt x="63" y="199"/>
                  </a:cubicBezTo>
                  <a:cubicBezTo>
                    <a:pt x="64" y="198"/>
                    <a:pt x="65" y="197"/>
                    <a:pt x="66" y="197"/>
                  </a:cubicBezTo>
                  <a:cubicBezTo>
                    <a:pt x="67" y="195"/>
                    <a:pt x="68" y="194"/>
                    <a:pt x="75" y="194"/>
                  </a:cubicBezTo>
                  <a:cubicBezTo>
                    <a:pt x="78" y="195"/>
                    <a:pt x="81" y="196"/>
                    <a:pt x="84" y="197"/>
                  </a:cubicBezTo>
                  <a:cubicBezTo>
                    <a:pt x="84" y="197"/>
                    <a:pt x="85" y="197"/>
                    <a:pt x="85" y="197"/>
                  </a:cubicBezTo>
                  <a:cubicBezTo>
                    <a:pt x="85" y="197"/>
                    <a:pt x="85" y="196"/>
                    <a:pt x="85" y="196"/>
                  </a:cubicBezTo>
                  <a:cubicBezTo>
                    <a:pt x="85" y="196"/>
                    <a:pt x="85" y="195"/>
                    <a:pt x="85" y="195"/>
                  </a:cubicBezTo>
                  <a:cubicBezTo>
                    <a:pt x="85" y="193"/>
                    <a:pt x="84" y="191"/>
                    <a:pt x="83" y="190"/>
                  </a:cubicBezTo>
                  <a:cubicBezTo>
                    <a:pt x="81" y="187"/>
                    <a:pt x="81" y="187"/>
                    <a:pt x="81" y="187"/>
                  </a:cubicBezTo>
                  <a:cubicBezTo>
                    <a:pt x="80" y="186"/>
                    <a:pt x="80" y="186"/>
                    <a:pt x="80" y="186"/>
                  </a:cubicBezTo>
                  <a:cubicBezTo>
                    <a:pt x="79" y="184"/>
                    <a:pt x="78" y="183"/>
                    <a:pt x="78" y="178"/>
                  </a:cubicBezTo>
                  <a:cubicBezTo>
                    <a:pt x="79" y="171"/>
                    <a:pt x="79" y="171"/>
                    <a:pt x="79" y="171"/>
                  </a:cubicBezTo>
                  <a:cubicBezTo>
                    <a:pt x="79" y="165"/>
                    <a:pt x="79" y="165"/>
                    <a:pt x="79" y="165"/>
                  </a:cubicBezTo>
                  <a:cubicBezTo>
                    <a:pt x="79" y="164"/>
                    <a:pt x="79" y="162"/>
                    <a:pt x="79" y="160"/>
                  </a:cubicBezTo>
                  <a:cubicBezTo>
                    <a:pt x="79" y="156"/>
                    <a:pt x="79" y="153"/>
                    <a:pt x="79" y="152"/>
                  </a:cubicBezTo>
                  <a:cubicBezTo>
                    <a:pt x="79" y="152"/>
                    <a:pt x="84" y="147"/>
                    <a:pt x="84" y="147"/>
                  </a:cubicBezTo>
                  <a:cubicBezTo>
                    <a:pt x="84" y="146"/>
                    <a:pt x="91" y="138"/>
                    <a:pt x="93" y="134"/>
                  </a:cubicBezTo>
                  <a:cubicBezTo>
                    <a:pt x="94" y="132"/>
                    <a:pt x="98" y="130"/>
                    <a:pt x="101" y="129"/>
                  </a:cubicBezTo>
                  <a:cubicBezTo>
                    <a:pt x="104" y="128"/>
                    <a:pt x="107" y="127"/>
                    <a:pt x="109" y="125"/>
                  </a:cubicBezTo>
                  <a:cubicBezTo>
                    <a:pt x="115" y="122"/>
                    <a:pt x="115" y="122"/>
                    <a:pt x="115" y="122"/>
                  </a:cubicBezTo>
                  <a:cubicBezTo>
                    <a:pt x="120" y="120"/>
                    <a:pt x="124" y="118"/>
                    <a:pt x="124" y="115"/>
                  </a:cubicBezTo>
                  <a:cubicBezTo>
                    <a:pt x="125" y="113"/>
                    <a:pt x="130" y="110"/>
                    <a:pt x="136" y="110"/>
                  </a:cubicBezTo>
                  <a:cubicBezTo>
                    <a:pt x="139" y="110"/>
                    <a:pt x="139" y="111"/>
                    <a:pt x="139" y="112"/>
                  </a:cubicBezTo>
                  <a:cubicBezTo>
                    <a:pt x="138" y="113"/>
                    <a:pt x="138" y="114"/>
                    <a:pt x="140" y="115"/>
                  </a:cubicBezTo>
                  <a:cubicBezTo>
                    <a:pt x="141" y="117"/>
                    <a:pt x="143" y="117"/>
                    <a:pt x="145" y="117"/>
                  </a:cubicBezTo>
                  <a:cubicBezTo>
                    <a:pt x="145" y="117"/>
                    <a:pt x="145" y="117"/>
                    <a:pt x="145" y="116"/>
                  </a:cubicBezTo>
                  <a:cubicBezTo>
                    <a:pt x="147" y="114"/>
                    <a:pt x="147" y="114"/>
                    <a:pt x="147" y="114"/>
                  </a:cubicBezTo>
                  <a:cubicBezTo>
                    <a:pt x="148" y="111"/>
                    <a:pt x="150" y="110"/>
                    <a:pt x="153" y="109"/>
                  </a:cubicBezTo>
                  <a:cubicBezTo>
                    <a:pt x="154" y="108"/>
                    <a:pt x="156" y="107"/>
                    <a:pt x="157" y="106"/>
                  </a:cubicBezTo>
                  <a:cubicBezTo>
                    <a:pt x="160" y="104"/>
                    <a:pt x="160" y="102"/>
                    <a:pt x="159" y="101"/>
                  </a:cubicBezTo>
                  <a:cubicBezTo>
                    <a:pt x="159" y="100"/>
                    <a:pt x="159" y="99"/>
                    <a:pt x="160" y="98"/>
                  </a:cubicBezTo>
                  <a:cubicBezTo>
                    <a:pt x="161" y="96"/>
                    <a:pt x="162" y="96"/>
                    <a:pt x="164" y="98"/>
                  </a:cubicBezTo>
                  <a:cubicBezTo>
                    <a:pt x="165" y="98"/>
                    <a:pt x="165" y="98"/>
                    <a:pt x="165" y="98"/>
                  </a:cubicBezTo>
                  <a:cubicBezTo>
                    <a:pt x="167" y="97"/>
                    <a:pt x="167" y="97"/>
                    <a:pt x="167" y="97"/>
                  </a:cubicBezTo>
                  <a:cubicBezTo>
                    <a:pt x="167" y="97"/>
                    <a:pt x="168" y="95"/>
                    <a:pt x="168" y="92"/>
                  </a:cubicBezTo>
                  <a:cubicBezTo>
                    <a:pt x="168" y="88"/>
                    <a:pt x="168" y="88"/>
                    <a:pt x="168" y="88"/>
                  </a:cubicBezTo>
                  <a:cubicBezTo>
                    <a:pt x="168" y="83"/>
                    <a:pt x="168" y="83"/>
                    <a:pt x="168" y="83"/>
                  </a:cubicBezTo>
                  <a:cubicBezTo>
                    <a:pt x="168" y="81"/>
                    <a:pt x="169" y="81"/>
                    <a:pt x="170" y="81"/>
                  </a:cubicBezTo>
                  <a:cubicBezTo>
                    <a:pt x="172" y="81"/>
                    <a:pt x="175" y="80"/>
                    <a:pt x="178" y="78"/>
                  </a:cubicBezTo>
                  <a:cubicBezTo>
                    <a:pt x="179" y="77"/>
                    <a:pt x="180" y="75"/>
                    <a:pt x="180" y="74"/>
                  </a:cubicBezTo>
                  <a:cubicBezTo>
                    <a:pt x="180" y="71"/>
                    <a:pt x="178" y="69"/>
                    <a:pt x="175" y="67"/>
                  </a:cubicBezTo>
                  <a:cubicBezTo>
                    <a:pt x="173" y="65"/>
                    <a:pt x="173" y="65"/>
                    <a:pt x="173" y="65"/>
                  </a:cubicBezTo>
                  <a:cubicBezTo>
                    <a:pt x="171" y="63"/>
                    <a:pt x="172" y="63"/>
                    <a:pt x="172" y="62"/>
                  </a:cubicBezTo>
                  <a:cubicBezTo>
                    <a:pt x="172" y="62"/>
                    <a:pt x="173" y="61"/>
                    <a:pt x="173" y="59"/>
                  </a:cubicBezTo>
                  <a:cubicBezTo>
                    <a:pt x="172" y="56"/>
                    <a:pt x="170" y="53"/>
                    <a:pt x="167" y="51"/>
                  </a:cubicBezTo>
                  <a:cubicBezTo>
                    <a:pt x="167" y="51"/>
                    <a:pt x="164" y="50"/>
                    <a:pt x="164" y="50"/>
                  </a:cubicBezTo>
                  <a:cubicBezTo>
                    <a:pt x="160" y="47"/>
                    <a:pt x="160" y="47"/>
                    <a:pt x="160" y="47"/>
                  </a:cubicBezTo>
                  <a:cubicBezTo>
                    <a:pt x="159" y="46"/>
                    <a:pt x="158" y="46"/>
                    <a:pt x="157" y="46"/>
                  </a:cubicBezTo>
                  <a:cubicBezTo>
                    <a:pt x="156" y="46"/>
                    <a:pt x="156" y="47"/>
                    <a:pt x="155" y="48"/>
                  </a:cubicBezTo>
                  <a:cubicBezTo>
                    <a:pt x="155" y="49"/>
                    <a:pt x="154" y="50"/>
                    <a:pt x="153" y="50"/>
                  </a:cubicBezTo>
                  <a:cubicBezTo>
                    <a:pt x="152" y="50"/>
                    <a:pt x="152" y="50"/>
                    <a:pt x="152" y="49"/>
                  </a:cubicBezTo>
                  <a:cubicBezTo>
                    <a:pt x="151" y="48"/>
                    <a:pt x="151" y="47"/>
                    <a:pt x="150" y="47"/>
                  </a:cubicBezTo>
                  <a:cubicBezTo>
                    <a:pt x="149" y="47"/>
                    <a:pt x="148" y="48"/>
                    <a:pt x="147" y="48"/>
                  </a:cubicBezTo>
                  <a:cubicBezTo>
                    <a:pt x="145" y="50"/>
                    <a:pt x="145" y="50"/>
                    <a:pt x="143" y="50"/>
                  </a:cubicBezTo>
                  <a:cubicBezTo>
                    <a:pt x="141" y="49"/>
                    <a:pt x="141" y="49"/>
                    <a:pt x="141" y="49"/>
                  </a:cubicBezTo>
                  <a:cubicBezTo>
                    <a:pt x="139" y="49"/>
                    <a:pt x="139" y="49"/>
                    <a:pt x="139" y="49"/>
                  </a:cubicBezTo>
                  <a:cubicBezTo>
                    <a:pt x="136" y="48"/>
                    <a:pt x="135" y="48"/>
                    <a:pt x="135" y="45"/>
                  </a:cubicBezTo>
                  <a:cubicBezTo>
                    <a:pt x="134" y="42"/>
                    <a:pt x="133" y="40"/>
                    <a:pt x="132" y="39"/>
                  </a:cubicBezTo>
                  <a:cubicBezTo>
                    <a:pt x="131" y="35"/>
                    <a:pt x="131" y="35"/>
                    <a:pt x="131" y="35"/>
                  </a:cubicBezTo>
                  <a:cubicBezTo>
                    <a:pt x="130" y="32"/>
                    <a:pt x="129" y="31"/>
                    <a:pt x="127" y="29"/>
                  </a:cubicBezTo>
                  <a:cubicBezTo>
                    <a:pt x="126" y="28"/>
                    <a:pt x="126" y="27"/>
                    <a:pt x="125" y="25"/>
                  </a:cubicBezTo>
                  <a:cubicBezTo>
                    <a:pt x="124" y="20"/>
                    <a:pt x="124" y="20"/>
                    <a:pt x="124" y="20"/>
                  </a:cubicBezTo>
                  <a:cubicBezTo>
                    <a:pt x="124" y="19"/>
                    <a:pt x="124" y="19"/>
                    <a:pt x="124" y="19"/>
                  </a:cubicBezTo>
                  <a:cubicBezTo>
                    <a:pt x="123" y="16"/>
                    <a:pt x="123" y="16"/>
                    <a:pt x="122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17" y="11"/>
                    <a:pt x="117" y="11"/>
                    <a:pt x="115" y="10"/>
                  </a:cubicBezTo>
                  <a:cubicBezTo>
                    <a:pt x="113" y="10"/>
                    <a:pt x="113" y="10"/>
                    <a:pt x="113" y="9"/>
                  </a:cubicBezTo>
                  <a:cubicBezTo>
                    <a:pt x="112" y="6"/>
                    <a:pt x="110" y="5"/>
                    <a:pt x="108" y="5"/>
                  </a:cubicBezTo>
                  <a:cubicBezTo>
                    <a:pt x="107" y="5"/>
                    <a:pt x="106" y="6"/>
                    <a:pt x="106" y="7"/>
                  </a:cubicBezTo>
                  <a:cubicBezTo>
                    <a:pt x="106" y="8"/>
                    <a:pt x="106" y="9"/>
                    <a:pt x="105" y="10"/>
                  </a:cubicBezTo>
                  <a:cubicBezTo>
                    <a:pt x="104" y="10"/>
                    <a:pt x="103" y="10"/>
                    <a:pt x="101" y="10"/>
                  </a:cubicBezTo>
                  <a:cubicBezTo>
                    <a:pt x="99" y="9"/>
                    <a:pt x="99" y="9"/>
                    <a:pt x="99" y="6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8" y="3"/>
                    <a:pt x="98" y="1"/>
                    <a:pt x="97" y="0"/>
                  </a:cubicBezTo>
                  <a:cubicBezTo>
                    <a:pt x="95" y="0"/>
                    <a:pt x="93" y="0"/>
                    <a:pt x="91" y="2"/>
                  </a:cubicBezTo>
                  <a:close/>
                  <a:moveTo>
                    <a:pt x="87" y="7"/>
                  </a:moveTo>
                  <a:cubicBezTo>
                    <a:pt x="88" y="5"/>
                    <a:pt x="88" y="5"/>
                    <a:pt x="88" y="5"/>
                  </a:cubicBezTo>
                  <a:cubicBezTo>
                    <a:pt x="90" y="4"/>
                    <a:pt x="90" y="4"/>
                    <a:pt x="90" y="4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3" y="3"/>
                    <a:pt x="95" y="2"/>
                    <a:pt x="96" y="2"/>
                  </a:cubicBezTo>
                  <a:cubicBezTo>
                    <a:pt x="96" y="2"/>
                    <a:pt x="97" y="3"/>
                    <a:pt x="97" y="4"/>
                  </a:cubicBezTo>
                  <a:cubicBezTo>
                    <a:pt x="97" y="4"/>
                    <a:pt x="97" y="6"/>
                    <a:pt x="97" y="6"/>
                  </a:cubicBezTo>
                  <a:cubicBezTo>
                    <a:pt x="97" y="9"/>
                    <a:pt x="97" y="11"/>
                    <a:pt x="101" y="12"/>
                  </a:cubicBezTo>
                  <a:cubicBezTo>
                    <a:pt x="103" y="12"/>
                    <a:pt x="105" y="12"/>
                    <a:pt x="106" y="11"/>
                  </a:cubicBezTo>
                  <a:cubicBezTo>
                    <a:pt x="107" y="10"/>
                    <a:pt x="108" y="9"/>
                    <a:pt x="108" y="7"/>
                  </a:cubicBezTo>
                  <a:cubicBezTo>
                    <a:pt x="108" y="7"/>
                    <a:pt x="108" y="7"/>
                    <a:pt x="108" y="7"/>
                  </a:cubicBezTo>
                  <a:cubicBezTo>
                    <a:pt x="109" y="7"/>
                    <a:pt x="111" y="8"/>
                    <a:pt x="111" y="9"/>
                  </a:cubicBezTo>
                  <a:cubicBezTo>
                    <a:pt x="111" y="12"/>
                    <a:pt x="113" y="12"/>
                    <a:pt x="115" y="12"/>
                  </a:cubicBezTo>
                  <a:cubicBezTo>
                    <a:pt x="116" y="12"/>
                    <a:pt x="116" y="13"/>
                    <a:pt x="117" y="1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21" y="17"/>
                    <a:pt x="121" y="17"/>
                    <a:pt x="121" y="17"/>
                  </a:cubicBezTo>
                  <a:cubicBezTo>
                    <a:pt x="121" y="17"/>
                    <a:pt x="121" y="18"/>
                    <a:pt x="122" y="20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4" y="28"/>
                    <a:pt x="124" y="28"/>
                    <a:pt x="126" y="30"/>
                  </a:cubicBezTo>
                  <a:cubicBezTo>
                    <a:pt x="128" y="32"/>
                    <a:pt x="128" y="33"/>
                    <a:pt x="129" y="36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32" y="41"/>
                    <a:pt x="132" y="43"/>
                    <a:pt x="133" y="45"/>
                  </a:cubicBezTo>
                  <a:cubicBezTo>
                    <a:pt x="133" y="50"/>
                    <a:pt x="135" y="50"/>
                    <a:pt x="138" y="50"/>
                  </a:cubicBezTo>
                  <a:cubicBezTo>
                    <a:pt x="140" y="51"/>
                    <a:pt x="140" y="51"/>
                    <a:pt x="140" y="51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5" y="52"/>
                    <a:pt x="145" y="52"/>
                    <a:pt x="148" y="50"/>
                  </a:cubicBezTo>
                  <a:cubicBezTo>
                    <a:pt x="149" y="49"/>
                    <a:pt x="149" y="49"/>
                    <a:pt x="149" y="49"/>
                  </a:cubicBezTo>
                  <a:cubicBezTo>
                    <a:pt x="149" y="49"/>
                    <a:pt x="150" y="50"/>
                    <a:pt x="150" y="50"/>
                  </a:cubicBezTo>
                  <a:cubicBezTo>
                    <a:pt x="150" y="51"/>
                    <a:pt x="151" y="53"/>
                    <a:pt x="154" y="52"/>
                  </a:cubicBezTo>
                  <a:cubicBezTo>
                    <a:pt x="156" y="51"/>
                    <a:pt x="156" y="50"/>
                    <a:pt x="157" y="49"/>
                  </a:cubicBezTo>
                  <a:cubicBezTo>
                    <a:pt x="157" y="48"/>
                    <a:pt x="158" y="48"/>
                    <a:pt x="158" y="48"/>
                  </a:cubicBezTo>
                  <a:cubicBezTo>
                    <a:pt x="158" y="48"/>
                    <a:pt x="158" y="48"/>
                    <a:pt x="159" y="48"/>
                  </a:cubicBezTo>
                  <a:cubicBezTo>
                    <a:pt x="163" y="51"/>
                    <a:pt x="163" y="51"/>
                    <a:pt x="163" y="51"/>
                  </a:cubicBezTo>
                  <a:cubicBezTo>
                    <a:pt x="166" y="53"/>
                    <a:pt x="166" y="53"/>
                    <a:pt x="166" y="53"/>
                  </a:cubicBezTo>
                  <a:cubicBezTo>
                    <a:pt x="169" y="54"/>
                    <a:pt x="170" y="56"/>
                    <a:pt x="171" y="59"/>
                  </a:cubicBezTo>
                  <a:cubicBezTo>
                    <a:pt x="171" y="59"/>
                    <a:pt x="171" y="59"/>
                    <a:pt x="171" y="60"/>
                  </a:cubicBezTo>
                  <a:cubicBezTo>
                    <a:pt x="171" y="61"/>
                    <a:pt x="170" y="61"/>
                    <a:pt x="170" y="62"/>
                  </a:cubicBezTo>
                  <a:cubicBezTo>
                    <a:pt x="170" y="62"/>
                    <a:pt x="170" y="63"/>
                    <a:pt x="170" y="63"/>
                  </a:cubicBezTo>
                  <a:cubicBezTo>
                    <a:pt x="170" y="64"/>
                    <a:pt x="170" y="65"/>
                    <a:pt x="172" y="66"/>
                  </a:cubicBezTo>
                  <a:cubicBezTo>
                    <a:pt x="174" y="68"/>
                    <a:pt x="174" y="68"/>
                    <a:pt x="174" y="68"/>
                  </a:cubicBezTo>
                  <a:cubicBezTo>
                    <a:pt x="176" y="70"/>
                    <a:pt x="178" y="72"/>
                    <a:pt x="178" y="74"/>
                  </a:cubicBezTo>
                  <a:cubicBezTo>
                    <a:pt x="178" y="74"/>
                    <a:pt x="178" y="74"/>
                    <a:pt x="178" y="74"/>
                  </a:cubicBezTo>
                  <a:cubicBezTo>
                    <a:pt x="178" y="75"/>
                    <a:pt x="178" y="76"/>
                    <a:pt x="177" y="77"/>
                  </a:cubicBezTo>
                  <a:cubicBezTo>
                    <a:pt x="174" y="79"/>
                    <a:pt x="172" y="79"/>
                    <a:pt x="170" y="79"/>
                  </a:cubicBezTo>
                  <a:cubicBezTo>
                    <a:pt x="168" y="80"/>
                    <a:pt x="166" y="80"/>
                    <a:pt x="166" y="83"/>
                  </a:cubicBezTo>
                  <a:cubicBezTo>
                    <a:pt x="166" y="88"/>
                    <a:pt x="166" y="88"/>
                    <a:pt x="166" y="88"/>
                  </a:cubicBezTo>
                  <a:cubicBezTo>
                    <a:pt x="166" y="93"/>
                    <a:pt x="166" y="93"/>
                    <a:pt x="166" y="93"/>
                  </a:cubicBezTo>
                  <a:cubicBezTo>
                    <a:pt x="166" y="93"/>
                    <a:pt x="166" y="93"/>
                    <a:pt x="166" y="93"/>
                  </a:cubicBezTo>
                  <a:cubicBezTo>
                    <a:pt x="166" y="95"/>
                    <a:pt x="166" y="96"/>
                    <a:pt x="165" y="96"/>
                  </a:cubicBezTo>
                  <a:cubicBezTo>
                    <a:pt x="165" y="96"/>
                    <a:pt x="165" y="96"/>
                    <a:pt x="165" y="96"/>
                  </a:cubicBezTo>
                  <a:cubicBezTo>
                    <a:pt x="164" y="95"/>
                    <a:pt x="160" y="93"/>
                    <a:pt x="158" y="97"/>
                  </a:cubicBezTo>
                  <a:cubicBezTo>
                    <a:pt x="157" y="98"/>
                    <a:pt x="157" y="99"/>
                    <a:pt x="157" y="100"/>
                  </a:cubicBezTo>
                  <a:cubicBezTo>
                    <a:pt x="157" y="100"/>
                    <a:pt x="157" y="101"/>
                    <a:pt x="157" y="101"/>
                  </a:cubicBezTo>
                  <a:cubicBezTo>
                    <a:pt x="158" y="101"/>
                    <a:pt x="158" y="102"/>
                    <a:pt x="158" y="102"/>
                  </a:cubicBezTo>
                  <a:cubicBezTo>
                    <a:pt x="158" y="103"/>
                    <a:pt x="157" y="103"/>
                    <a:pt x="156" y="104"/>
                  </a:cubicBezTo>
                  <a:cubicBezTo>
                    <a:pt x="155" y="105"/>
                    <a:pt x="153" y="106"/>
                    <a:pt x="152" y="107"/>
                  </a:cubicBezTo>
                  <a:cubicBezTo>
                    <a:pt x="149" y="109"/>
                    <a:pt x="147" y="110"/>
                    <a:pt x="145" y="113"/>
                  </a:cubicBezTo>
                  <a:cubicBezTo>
                    <a:pt x="145" y="113"/>
                    <a:pt x="144" y="114"/>
                    <a:pt x="144" y="115"/>
                  </a:cubicBezTo>
                  <a:cubicBezTo>
                    <a:pt x="143" y="115"/>
                    <a:pt x="142" y="115"/>
                    <a:pt x="141" y="114"/>
                  </a:cubicBezTo>
                  <a:cubicBezTo>
                    <a:pt x="140" y="113"/>
                    <a:pt x="140" y="113"/>
                    <a:pt x="140" y="112"/>
                  </a:cubicBezTo>
                  <a:cubicBezTo>
                    <a:pt x="141" y="110"/>
                    <a:pt x="140" y="109"/>
                    <a:pt x="136" y="108"/>
                  </a:cubicBezTo>
                  <a:cubicBezTo>
                    <a:pt x="130" y="108"/>
                    <a:pt x="124" y="111"/>
                    <a:pt x="122" y="115"/>
                  </a:cubicBezTo>
                  <a:cubicBezTo>
                    <a:pt x="122" y="116"/>
                    <a:pt x="118" y="118"/>
                    <a:pt x="114" y="120"/>
                  </a:cubicBezTo>
                  <a:cubicBezTo>
                    <a:pt x="108" y="124"/>
                    <a:pt x="108" y="124"/>
                    <a:pt x="108" y="124"/>
                  </a:cubicBezTo>
                  <a:cubicBezTo>
                    <a:pt x="106" y="125"/>
                    <a:pt x="103" y="126"/>
                    <a:pt x="101" y="127"/>
                  </a:cubicBezTo>
                  <a:cubicBezTo>
                    <a:pt x="96" y="129"/>
                    <a:pt x="93" y="130"/>
                    <a:pt x="92" y="133"/>
                  </a:cubicBezTo>
                  <a:cubicBezTo>
                    <a:pt x="90" y="137"/>
                    <a:pt x="82" y="145"/>
                    <a:pt x="82" y="145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77" y="151"/>
                    <a:pt x="77" y="152"/>
                    <a:pt x="77" y="152"/>
                  </a:cubicBezTo>
                  <a:cubicBezTo>
                    <a:pt x="77" y="152"/>
                    <a:pt x="77" y="152"/>
                    <a:pt x="77" y="152"/>
                  </a:cubicBezTo>
                  <a:cubicBezTo>
                    <a:pt x="77" y="152"/>
                    <a:pt x="77" y="156"/>
                    <a:pt x="77" y="160"/>
                  </a:cubicBezTo>
                  <a:cubicBezTo>
                    <a:pt x="77" y="162"/>
                    <a:pt x="77" y="164"/>
                    <a:pt x="77" y="165"/>
                  </a:cubicBezTo>
                  <a:cubicBezTo>
                    <a:pt x="77" y="170"/>
                    <a:pt x="77" y="170"/>
                    <a:pt x="77" y="170"/>
                  </a:cubicBezTo>
                  <a:cubicBezTo>
                    <a:pt x="76" y="178"/>
                    <a:pt x="76" y="178"/>
                    <a:pt x="76" y="178"/>
                  </a:cubicBezTo>
                  <a:cubicBezTo>
                    <a:pt x="76" y="183"/>
                    <a:pt x="77" y="185"/>
                    <a:pt x="79" y="187"/>
                  </a:cubicBezTo>
                  <a:cubicBezTo>
                    <a:pt x="79" y="188"/>
                    <a:pt x="79" y="188"/>
                    <a:pt x="79" y="188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2" y="192"/>
                    <a:pt x="83" y="193"/>
                    <a:pt x="83" y="195"/>
                  </a:cubicBezTo>
                  <a:cubicBezTo>
                    <a:pt x="81" y="194"/>
                    <a:pt x="78" y="193"/>
                    <a:pt x="75" y="192"/>
                  </a:cubicBezTo>
                  <a:cubicBezTo>
                    <a:pt x="67" y="192"/>
                    <a:pt x="66" y="193"/>
                    <a:pt x="64" y="196"/>
                  </a:cubicBezTo>
                  <a:cubicBezTo>
                    <a:pt x="64" y="196"/>
                    <a:pt x="63" y="197"/>
                    <a:pt x="62" y="198"/>
                  </a:cubicBezTo>
                  <a:cubicBezTo>
                    <a:pt x="59" y="200"/>
                    <a:pt x="58" y="200"/>
                    <a:pt x="56" y="200"/>
                  </a:cubicBezTo>
                  <a:cubicBezTo>
                    <a:pt x="53" y="201"/>
                    <a:pt x="53" y="201"/>
                    <a:pt x="53" y="201"/>
                  </a:cubicBezTo>
                  <a:cubicBezTo>
                    <a:pt x="49" y="202"/>
                    <a:pt x="46" y="202"/>
                    <a:pt x="44" y="200"/>
                  </a:cubicBezTo>
                  <a:cubicBezTo>
                    <a:pt x="42" y="196"/>
                    <a:pt x="39" y="196"/>
                    <a:pt x="34" y="196"/>
                  </a:cubicBezTo>
                  <a:cubicBezTo>
                    <a:pt x="31" y="195"/>
                    <a:pt x="31" y="195"/>
                    <a:pt x="31" y="195"/>
                  </a:cubicBezTo>
                  <a:cubicBezTo>
                    <a:pt x="26" y="195"/>
                    <a:pt x="24" y="197"/>
                    <a:pt x="22" y="199"/>
                  </a:cubicBezTo>
                  <a:cubicBezTo>
                    <a:pt x="21" y="201"/>
                    <a:pt x="20" y="202"/>
                    <a:pt x="19" y="202"/>
                  </a:cubicBezTo>
                  <a:cubicBezTo>
                    <a:pt x="18" y="202"/>
                    <a:pt x="18" y="202"/>
                    <a:pt x="18" y="201"/>
                  </a:cubicBezTo>
                  <a:cubicBezTo>
                    <a:pt x="17" y="201"/>
                    <a:pt x="17" y="198"/>
                    <a:pt x="17" y="196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3"/>
                    <a:pt x="17" y="193"/>
                    <a:pt x="16" y="192"/>
                  </a:cubicBezTo>
                  <a:cubicBezTo>
                    <a:pt x="16" y="192"/>
                    <a:pt x="15" y="192"/>
                    <a:pt x="13" y="192"/>
                  </a:cubicBezTo>
                  <a:cubicBezTo>
                    <a:pt x="12" y="193"/>
                    <a:pt x="11" y="193"/>
                    <a:pt x="11" y="192"/>
                  </a:cubicBezTo>
                  <a:cubicBezTo>
                    <a:pt x="6" y="190"/>
                    <a:pt x="6" y="190"/>
                    <a:pt x="6" y="190"/>
                  </a:cubicBezTo>
                  <a:cubicBezTo>
                    <a:pt x="4" y="189"/>
                    <a:pt x="4" y="189"/>
                    <a:pt x="4" y="189"/>
                  </a:cubicBezTo>
                  <a:cubicBezTo>
                    <a:pt x="3" y="189"/>
                    <a:pt x="3" y="188"/>
                    <a:pt x="3" y="188"/>
                  </a:cubicBezTo>
                  <a:cubicBezTo>
                    <a:pt x="3" y="187"/>
                    <a:pt x="3" y="187"/>
                    <a:pt x="3" y="186"/>
                  </a:cubicBezTo>
                  <a:cubicBezTo>
                    <a:pt x="3" y="186"/>
                    <a:pt x="3" y="185"/>
                    <a:pt x="4" y="185"/>
                  </a:cubicBezTo>
                  <a:cubicBezTo>
                    <a:pt x="6" y="185"/>
                    <a:pt x="7" y="185"/>
                    <a:pt x="8" y="185"/>
                  </a:cubicBezTo>
                  <a:cubicBezTo>
                    <a:pt x="10" y="186"/>
                    <a:pt x="12" y="187"/>
                    <a:pt x="14" y="186"/>
                  </a:cubicBezTo>
                  <a:cubicBezTo>
                    <a:pt x="15" y="186"/>
                    <a:pt x="16" y="185"/>
                    <a:pt x="17" y="183"/>
                  </a:cubicBezTo>
                  <a:cubicBezTo>
                    <a:pt x="17" y="183"/>
                    <a:pt x="17" y="183"/>
                    <a:pt x="17" y="183"/>
                  </a:cubicBezTo>
                  <a:cubicBezTo>
                    <a:pt x="18" y="181"/>
                    <a:pt x="18" y="180"/>
                    <a:pt x="21" y="180"/>
                  </a:cubicBezTo>
                  <a:cubicBezTo>
                    <a:pt x="23" y="180"/>
                    <a:pt x="26" y="177"/>
                    <a:pt x="26" y="175"/>
                  </a:cubicBezTo>
                  <a:cubicBezTo>
                    <a:pt x="26" y="174"/>
                    <a:pt x="25" y="172"/>
                    <a:pt x="22" y="172"/>
                  </a:cubicBezTo>
                  <a:cubicBezTo>
                    <a:pt x="16" y="172"/>
                    <a:pt x="15" y="170"/>
                    <a:pt x="14" y="168"/>
                  </a:cubicBezTo>
                  <a:cubicBezTo>
                    <a:pt x="14" y="167"/>
                    <a:pt x="14" y="167"/>
                    <a:pt x="14" y="167"/>
                  </a:cubicBezTo>
                  <a:cubicBezTo>
                    <a:pt x="14" y="166"/>
                    <a:pt x="14" y="165"/>
                    <a:pt x="14" y="165"/>
                  </a:cubicBezTo>
                  <a:cubicBezTo>
                    <a:pt x="14" y="165"/>
                    <a:pt x="15" y="165"/>
                    <a:pt x="15" y="165"/>
                  </a:cubicBezTo>
                  <a:cubicBezTo>
                    <a:pt x="16" y="165"/>
                    <a:pt x="18" y="165"/>
                    <a:pt x="19" y="164"/>
                  </a:cubicBezTo>
                  <a:cubicBezTo>
                    <a:pt x="20" y="163"/>
                    <a:pt x="20" y="162"/>
                    <a:pt x="19" y="160"/>
                  </a:cubicBezTo>
                  <a:cubicBezTo>
                    <a:pt x="18" y="159"/>
                    <a:pt x="18" y="159"/>
                    <a:pt x="18" y="159"/>
                  </a:cubicBezTo>
                  <a:cubicBezTo>
                    <a:pt x="17" y="156"/>
                    <a:pt x="17" y="156"/>
                    <a:pt x="18" y="155"/>
                  </a:cubicBezTo>
                  <a:cubicBezTo>
                    <a:pt x="19" y="153"/>
                    <a:pt x="18" y="151"/>
                    <a:pt x="17" y="149"/>
                  </a:cubicBezTo>
                  <a:cubicBezTo>
                    <a:pt x="16" y="147"/>
                    <a:pt x="16" y="147"/>
                    <a:pt x="16" y="147"/>
                  </a:cubicBezTo>
                  <a:cubicBezTo>
                    <a:pt x="16" y="147"/>
                    <a:pt x="16" y="146"/>
                    <a:pt x="16" y="146"/>
                  </a:cubicBezTo>
                  <a:cubicBezTo>
                    <a:pt x="15" y="144"/>
                    <a:pt x="15" y="143"/>
                    <a:pt x="11" y="141"/>
                  </a:cubicBezTo>
                  <a:cubicBezTo>
                    <a:pt x="7" y="140"/>
                    <a:pt x="2" y="138"/>
                    <a:pt x="2" y="134"/>
                  </a:cubicBezTo>
                  <a:cubicBezTo>
                    <a:pt x="2" y="131"/>
                    <a:pt x="3" y="131"/>
                    <a:pt x="3" y="130"/>
                  </a:cubicBezTo>
                  <a:cubicBezTo>
                    <a:pt x="4" y="128"/>
                    <a:pt x="4" y="128"/>
                    <a:pt x="4" y="128"/>
                  </a:cubicBezTo>
                  <a:cubicBezTo>
                    <a:pt x="5" y="127"/>
                    <a:pt x="5" y="127"/>
                    <a:pt x="6" y="127"/>
                  </a:cubicBezTo>
                  <a:cubicBezTo>
                    <a:pt x="7" y="127"/>
                    <a:pt x="8" y="127"/>
                    <a:pt x="9" y="125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2"/>
                    <a:pt x="9" y="121"/>
                    <a:pt x="10" y="121"/>
                  </a:cubicBezTo>
                  <a:cubicBezTo>
                    <a:pt x="10" y="121"/>
                    <a:pt x="10" y="121"/>
                    <a:pt x="10" y="121"/>
                  </a:cubicBezTo>
                  <a:cubicBezTo>
                    <a:pt x="13" y="124"/>
                    <a:pt x="15" y="122"/>
                    <a:pt x="16" y="121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8" y="120"/>
                    <a:pt x="19" y="119"/>
                    <a:pt x="19" y="120"/>
                  </a:cubicBezTo>
                  <a:cubicBezTo>
                    <a:pt x="20" y="120"/>
                    <a:pt x="21" y="120"/>
                    <a:pt x="21" y="121"/>
                  </a:cubicBezTo>
                  <a:cubicBezTo>
                    <a:pt x="21" y="121"/>
                    <a:pt x="22" y="122"/>
                    <a:pt x="22" y="122"/>
                  </a:cubicBezTo>
                  <a:cubicBezTo>
                    <a:pt x="23" y="122"/>
                    <a:pt x="24" y="122"/>
                    <a:pt x="24" y="122"/>
                  </a:cubicBezTo>
                  <a:cubicBezTo>
                    <a:pt x="25" y="121"/>
                    <a:pt x="25" y="121"/>
                    <a:pt x="26" y="121"/>
                  </a:cubicBezTo>
                  <a:cubicBezTo>
                    <a:pt x="28" y="123"/>
                    <a:pt x="31" y="123"/>
                    <a:pt x="32" y="123"/>
                  </a:cubicBezTo>
                  <a:cubicBezTo>
                    <a:pt x="33" y="122"/>
                    <a:pt x="33" y="122"/>
                    <a:pt x="34" y="121"/>
                  </a:cubicBezTo>
                  <a:cubicBezTo>
                    <a:pt x="34" y="120"/>
                    <a:pt x="34" y="119"/>
                    <a:pt x="34" y="119"/>
                  </a:cubicBezTo>
                  <a:cubicBezTo>
                    <a:pt x="35" y="119"/>
                    <a:pt x="36" y="119"/>
                    <a:pt x="37" y="119"/>
                  </a:cubicBezTo>
                  <a:cubicBezTo>
                    <a:pt x="40" y="121"/>
                    <a:pt x="45" y="120"/>
                    <a:pt x="46" y="119"/>
                  </a:cubicBezTo>
                  <a:cubicBezTo>
                    <a:pt x="46" y="119"/>
                    <a:pt x="46" y="119"/>
                    <a:pt x="46" y="119"/>
                  </a:cubicBezTo>
                  <a:cubicBezTo>
                    <a:pt x="47" y="120"/>
                    <a:pt x="48" y="121"/>
                    <a:pt x="50" y="120"/>
                  </a:cubicBezTo>
                  <a:cubicBezTo>
                    <a:pt x="52" y="119"/>
                    <a:pt x="52" y="119"/>
                    <a:pt x="52" y="119"/>
                  </a:cubicBezTo>
                  <a:cubicBezTo>
                    <a:pt x="54" y="119"/>
                    <a:pt x="57" y="118"/>
                    <a:pt x="57" y="116"/>
                  </a:cubicBezTo>
                  <a:cubicBezTo>
                    <a:pt x="57" y="114"/>
                    <a:pt x="57" y="113"/>
                    <a:pt x="56" y="111"/>
                  </a:cubicBezTo>
                  <a:cubicBezTo>
                    <a:pt x="56" y="110"/>
                    <a:pt x="55" y="109"/>
                    <a:pt x="55" y="107"/>
                  </a:cubicBezTo>
                  <a:cubicBezTo>
                    <a:pt x="55" y="106"/>
                    <a:pt x="55" y="104"/>
                    <a:pt x="56" y="103"/>
                  </a:cubicBezTo>
                  <a:cubicBezTo>
                    <a:pt x="56" y="103"/>
                    <a:pt x="56" y="103"/>
                    <a:pt x="57" y="103"/>
                  </a:cubicBezTo>
                  <a:cubicBezTo>
                    <a:pt x="58" y="104"/>
                    <a:pt x="58" y="104"/>
                    <a:pt x="59" y="105"/>
                  </a:cubicBezTo>
                  <a:cubicBezTo>
                    <a:pt x="59" y="105"/>
                    <a:pt x="60" y="106"/>
                    <a:pt x="62" y="106"/>
                  </a:cubicBezTo>
                  <a:cubicBezTo>
                    <a:pt x="65" y="105"/>
                    <a:pt x="71" y="103"/>
                    <a:pt x="72" y="100"/>
                  </a:cubicBezTo>
                  <a:cubicBezTo>
                    <a:pt x="73" y="98"/>
                    <a:pt x="73" y="99"/>
                    <a:pt x="75" y="99"/>
                  </a:cubicBezTo>
                  <a:cubicBezTo>
                    <a:pt x="76" y="100"/>
                    <a:pt x="76" y="100"/>
                    <a:pt x="76" y="100"/>
                  </a:cubicBezTo>
                  <a:cubicBezTo>
                    <a:pt x="77" y="100"/>
                    <a:pt x="79" y="99"/>
                    <a:pt x="79" y="98"/>
                  </a:cubicBezTo>
                  <a:cubicBezTo>
                    <a:pt x="81" y="97"/>
                    <a:pt x="81" y="95"/>
                    <a:pt x="80" y="93"/>
                  </a:cubicBezTo>
                  <a:cubicBezTo>
                    <a:pt x="79" y="92"/>
                    <a:pt x="79" y="90"/>
                    <a:pt x="80" y="89"/>
                  </a:cubicBezTo>
                  <a:cubicBezTo>
                    <a:pt x="80" y="89"/>
                    <a:pt x="80" y="89"/>
                    <a:pt x="81" y="89"/>
                  </a:cubicBezTo>
                  <a:cubicBezTo>
                    <a:pt x="82" y="89"/>
                    <a:pt x="82" y="89"/>
                    <a:pt x="82" y="89"/>
                  </a:cubicBezTo>
                  <a:cubicBezTo>
                    <a:pt x="85" y="90"/>
                    <a:pt x="87" y="91"/>
                    <a:pt x="89" y="88"/>
                  </a:cubicBezTo>
                  <a:cubicBezTo>
                    <a:pt x="90" y="86"/>
                    <a:pt x="90" y="86"/>
                    <a:pt x="90" y="86"/>
                  </a:cubicBezTo>
                  <a:cubicBezTo>
                    <a:pt x="91" y="84"/>
                    <a:pt x="91" y="83"/>
                    <a:pt x="92" y="83"/>
                  </a:cubicBezTo>
                  <a:cubicBezTo>
                    <a:pt x="94" y="83"/>
                    <a:pt x="96" y="80"/>
                    <a:pt x="98" y="78"/>
                  </a:cubicBezTo>
                  <a:cubicBezTo>
                    <a:pt x="98" y="78"/>
                    <a:pt x="98" y="78"/>
                    <a:pt x="98" y="78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100" y="76"/>
                    <a:pt x="101" y="74"/>
                    <a:pt x="101" y="73"/>
                  </a:cubicBezTo>
                  <a:cubicBezTo>
                    <a:pt x="101" y="71"/>
                    <a:pt x="100" y="70"/>
                    <a:pt x="97" y="69"/>
                  </a:cubicBezTo>
                  <a:cubicBezTo>
                    <a:pt x="95" y="68"/>
                    <a:pt x="94" y="67"/>
                    <a:pt x="93" y="66"/>
                  </a:cubicBezTo>
                  <a:cubicBezTo>
                    <a:pt x="93" y="66"/>
                    <a:pt x="94" y="65"/>
                    <a:pt x="94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5" y="62"/>
                    <a:pt x="95" y="61"/>
                    <a:pt x="95" y="60"/>
                  </a:cubicBezTo>
                  <a:cubicBezTo>
                    <a:pt x="94" y="58"/>
                    <a:pt x="91" y="58"/>
                    <a:pt x="89" y="58"/>
                  </a:cubicBezTo>
                  <a:cubicBezTo>
                    <a:pt x="89" y="58"/>
                    <a:pt x="89" y="58"/>
                    <a:pt x="89" y="58"/>
                  </a:cubicBezTo>
                  <a:cubicBezTo>
                    <a:pt x="88" y="58"/>
                    <a:pt x="87" y="56"/>
                    <a:pt x="86" y="55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3" y="52"/>
                    <a:pt x="82" y="51"/>
                    <a:pt x="83" y="48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84" y="45"/>
                    <a:pt x="84" y="45"/>
                    <a:pt x="84" y="43"/>
                  </a:cubicBezTo>
                  <a:cubicBezTo>
                    <a:pt x="84" y="41"/>
                    <a:pt x="83" y="40"/>
                    <a:pt x="82" y="39"/>
                  </a:cubicBezTo>
                  <a:cubicBezTo>
                    <a:pt x="82" y="38"/>
                    <a:pt x="81" y="38"/>
                    <a:pt x="81" y="37"/>
                  </a:cubicBezTo>
                  <a:cubicBezTo>
                    <a:pt x="81" y="37"/>
                    <a:pt x="81" y="35"/>
                    <a:pt x="81" y="35"/>
                  </a:cubicBezTo>
                  <a:cubicBezTo>
                    <a:pt x="81" y="33"/>
                    <a:pt x="81" y="31"/>
                    <a:pt x="79" y="29"/>
                  </a:cubicBezTo>
                  <a:cubicBezTo>
                    <a:pt x="79" y="29"/>
                    <a:pt x="77" y="28"/>
                    <a:pt x="77" y="28"/>
                  </a:cubicBezTo>
                  <a:cubicBezTo>
                    <a:pt x="76" y="26"/>
                    <a:pt x="75" y="26"/>
                    <a:pt x="76" y="24"/>
                  </a:cubicBezTo>
                  <a:cubicBezTo>
                    <a:pt x="77" y="20"/>
                    <a:pt x="79" y="16"/>
                    <a:pt x="79" y="13"/>
                  </a:cubicBezTo>
                  <a:cubicBezTo>
                    <a:pt x="79" y="11"/>
                    <a:pt x="80" y="9"/>
                    <a:pt x="81" y="8"/>
                  </a:cubicBezTo>
                  <a:cubicBezTo>
                    <a:pt x="82" y="7"/>
                    <a:pt x="82" y="7"/>
                    <a:pt x="83" y="7"/>
                  </a:cubicBezTo>
                  <a:cubicBezTo>
                    <a:pt x="83" y="7"/>
                    <a:pt x="83" y="7"/>
                    <a:pt x="83" y="8"/>
                  </a:cubicBezTo>
                  <a:cubicBezTo>
                    <a:pt x="83" y="8"/>
                    <a:pt x="84" y="8"/>
                    <a:pt x="85" y="8"/>
                  </a:cubicBezTo>
                  <a:cubicBezTo>
                    <a:pt x="85" y="8"/>
                    <a:pt x="86" y="8"/>
                    <a:pt x="87" y="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3083" y="3037"/>
              <a:ext cx="1048" cy="960"/>
            </a:xfrm>
            <a:custGeom>
              <a:avLst/>
              <a:gdLst>
                <a:gd name="T0" fmla="*/ 98 w 215"/>
                <a:gd name="T1" fmla="*/ 19 h 197"/>
                <a:gd name="T2" fmla="*/ 78 w 215"/>
                <a:gd name="T3" fmla="*/ 47 h 197"/>
                <a:gd name="T4" fmla="*/ 70 w 215"/>
                <a:gd name="T5" fmla="*/ 69 h 197"/>
                <a:gd name="T6" fmla="*/ 37 w 215"/>
                <a:gd name="T7" fmla="*/ 82 h 197"/>
                <a:gd name="T8" fmla="*/ 21 w 215"/>
                <a:gd name="T9" fmla="*/ 83 h 197"/>
                <a:gd name="T10" fmla="*/ 9 w 215"/>
                <a:gd name="T11" fmla="*/ 97 h 197"/>
                <a:gd name="T12" fmla="*/ 5 w 215"/>
                <a:gd name="T13" fmla="*/ 110 h 197"/>
                <a:gd name="T14" fmla="*/ 18 w 215"/>
                <a:gd name="T15" fmla="*/ 125 h 197"/>
                <a:gd name="T16" fmla="*/ 16 w 215"/>
                <a:gd name="T17" fmla="*/ 141 h 197"/>
                <a:gd name="T18" fmla="*/ 0 w 215"/>
                <a:gd name="T19" fmla="*/ 170 h 197"/>
                <a:gd name="T20" fmla="*/ 25 w 215"/>
                <a:gd name="T21" fmla="*/ 182 h 197"/>
                <a:gd name="T22" fmla="*/ 56 w 215"/>
                <a:gd name="T23" fmla="*/ 186 h 197"/>
                <a:gd name="T24" fmla="*/ 74 w 215"/>
                <a:gd name="T25" fmla="*/ 178 h 197"/>
                <a:gd name="T26" fmla="*/ 114 w 215"/>
                <a:gd name="T27" fmla="*/ 192 h 197"/>
                <a:gd name="T28" fmla="*/ 131 w 215"/>
                <a:gd name="T29" fmla="*/ 193 h 197"/>
                <a:gd name="T30" fmla="*/ 133 w 215"/>
                <a:gd name="T31" fmla="*/ 174 h 197"/>
                <a:gd name="T32" fmla="*/ 116 w 215"/>
                <a:gd name="T33" fmla="*/ 144 h 197"/>
                <a:gd name="T34" fmla="*/ 130 w 215"/>
                <a:gd name="T35" fmla="*/ 131 h 197"/>
                <a:gd name="T36" fmla="*/ 148 w 215"/>
                <a:gd name="T37" fmla="*/ 131 h 197"/>
                <a:gd name="T38" fmla="*/ 170 w 215"/>
                <a:gd name="T39" fmla="*/ 121 h 197"/>
                <a:gd name="T40" fmla="*/ 190 w 215"/>
                <a:gd name="T41" fmla="*/ 110 h 197"/>
                <a:gd name="T42" fmla="*/ 206 w 215"/>
                <a:gd name="T43" fmla="*/ 93 h 197"/>
                <a:gd name="T44" fmla="*/ 209 w 215"/>
                <a:gd name="T45" fmla="*/ 73 h 197"/>
                <a:gd name="T46" fmla="*/ 198 w 215"/>
                <a:gd name="T47" fmla="*/ 53 h 197"/>
                <a:gd name="T48" fmla="*/ 186 w 215"/>
                <a:gd name="T49" fmla="*/ 30 h 197"/>
                <a:gd name="T50" fmla="*/ 162 w 215"/>
                <a:gd name="T51" fmla="*/ 27 h 197"/>
                <a:gd name="T52" fmla="*/ 143 w 215"/>
                <a:gd name="T53" fmla="*/ 27 h 197"/>
                <a:gd name="T54" fmla="*/ 129 w 215"/>
                <a:gd name="T55" fmla="*/ 8 h 197"/>
                <a:gd name="T56" fmla="*/ 84 w 215"/>
                <a:gd name="T57" fmla="*/ 54 h 197"/>
                <a:gd name="T58" fmla="*/ 97 w 215"/>
                <a:gd name="T59" fmla="*/ 26 h 197"/>
                <a:gd name="T60" fmla="*/ 107 w 215"/>
                <a:gd name="T61" fmla="*/ 4 h 197"/>
                <a:gd name="T62" fmla="*/ 134 w 215"/>
                <a:gd name="T63" fmla="*/ 9 h 197"/>
                <a:gd name="T64" fmla="*/ 143 w 215"/>
                <a:gd name="T65" fmla="*/ 37 h 197"/>
                <a:gd name="T66" fmla="*/ 171 w 215"/>
                <a:gd name="T67" fmla="*/ 15 h 197"/>
                <a:gd name="T68" fmla="*/ 188 w 215"/>
                <a:gd name="T69" fmla="*/ 35 h 197"/>
                <a:gd name="T70" fmla="*/ 196 w 215"/>
                <a:gd name="T71" fmla="*/ 55 h 197"/>
                <a:gd name="T72" fmla="*/ 207 w 215"/>
                <a:gd name="T73" fmla="*/ 71 h 197"/>
                <a:gd name="T74" fmla="*/ 213 w 215"/>
                <a:gd name="T75" fmla="*/ 83 h 197"/>
                <a:gd name="T76" fmla="*/ 196 w 215"/>
                <a:gd name="T77" fmla="*/ 97 h 197"/>
                <a:gd name="T78" fmla="*/ 174 w 215"/>
                <a:gd name="T79" fmla="*/ 113 h 197"/>
                <a:gd name="T80" fmla="*/ 161 w 215"/>
                <a:gd name="T81" fmla="*/ 128 h 197"/>
                <a:gd name="T82" fmla="*/ 137 w 215"/>
                <a:gd name="T83" fmla="*/ 130 h 197"/>
                <a:gd name="T84" fmla="*/ 121 w 215"/>
                <a:gd name="T85" fmla="*/ 134 h 197"/>
                <a:gd name="T86" fmla="*/ 129 w 215"/>
                <a:gd name="T87" fmla="*/ 160 h 197"/>
                <a:gd name="T88" fmla="*/ 126 w 215"/>
                <a:gd name="T89" fmla="*/ 177 h 197"/>
                <a:gd name="T90" fmla="*/ 123 w 215"/>
                <a:gd name="T91" fmla="*/ 194 h 197"/>
                <a:gd name="T92" fmla="*/ 89 w 215"/>
                <a:gd name="T93" fmla="*/ 182 h 197"/>
                <a:gd name="T94" fmla="*/ 55 w 215"/>
                <a:gd name="T95" fmla="*/ 182 h 197"/>
                <a:gd name="T96" fmla="*/ 33 w 215"/>
                <a:gd name="T97" fmla="*/ 183 h 197"/>
                <a:gd name="T98" fmla="*/ 2 w 215"/>
                <a:gd name="T99" fmla="*/ 169 h 197"/>
                <a:gd name="T100" fmla="*/ 18 w 215"/>
                <a:gd name="T101" fmla="*/ 141 h 197"/>
                <a:gd name="T102" fmla="*/ 20 w 215"/>
                <a:gd name="T103" fmla="*/ 126 h 197"/>
                <a:gd name="T104" fmla="*/ 6 w 215"/>
                <a:gd name="T105" fmla="*/ 112 h 197"/>
                <a:gd name="T106" fmla="*/ 10 w 215"/>
                <a:gd name="T107" fmla="*/ 99 h 197"/>
                <a:gd name="T108" fmla="*/ 18 w 215"/>
                <a:gd name="T109" fmla="*/ 87 h 197"/>
                <a:gd name="T110" fmla="*/ 27 w 215"/>
                <a:gd name="T111" fmla="*/ 85 h 197"/>
                <a:gd name="T112" fmla="*/ 68 w 215"/>
                <a:gd name="T113" fmla="*/ 73 h 197"/>
                <a:gd name="T114" fmla="*/ 84 w 215"/>
                <a:gd name="T115" fmla="*/ 5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5" h="197">
                  <a:moveTo>
                    <a:pt x="105" y="3"/>
                  </a:moveTo>
                  <a:cubicBezTo>
                    <a:pt x="103" y="5"/>
                    <a:pt x="103" y="5"/>
                    <a:pt x="103" y="5"/>
                  </a:cubicBezTo>
                  <a:cubicBezTo>
                    <a:pt x="99" y="7"/>
                    <a:pt x="101" y="9"/>
                    <a:pt x="101" y="11"/>
                  </a:cubicBezTo>
                  <a:cubicBezTo>
                    <a:pt x="102" y="11"/>
                    <a:pt x="102" y="11"/>
                    <a:pt x="102" y="11"/>
                  </a:cubicBezTo>
                  <a:cubicBezTo>
                    <a:pt x="102" y="12"/>
                    <a:pt x="102" y="13"/>
                    <a:pt x="102" y="14"/>
                  </a:cubicBezTo>
                  <a:cubicBezTo>
                    <a:pt x="101" y="16"/>
                    <a:pt x="101" y="16"/>
                    <a:pt x="101" y="16"/>
                  </a:cubicBezTo>
                  <a:cubicBezTo>
                    <a:pt x="101" y="18"/>
                    <a:pt x="101" y="18"/>
                    <a:pt x="99" y="18"/>
                  </a:cubicBezTo>
                  <a:cubicBezTo>
                    <a:pt x="98" y="19"/>
                    <a:pt x="98" y="19"/>
                    <a:pt x="98" y="19"/>
                  </a:cubicBezTo>
                  <a:cubicBezTo>
                    <a:pt x="95" y="21"/>
                    <a:pt x="95" y="24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5" y="27"/>
                    <a:pt x="94" y="28"/>
                    <a:pt x="93" y="28"/>
                  </a:cubicBezTo>
                  <a:cubicBezTo>
                    <a:pt x="92" y="29"/>
                    <a:pt x="90" y="30"/>
                    <a:pt x="89" y="31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6" y="35"/>
                    <a:pt x="84" y="37"/>
                    <a:pt x="81" y="39"/>
                  </a:cubicBezTo>
                  <a:cubicBezTo>
                    <a:pt x="78" y="40"/>
                    <a:pt x="77" y="42"/>
                    <a:pt x="77" y="43"/>
                  </a:cubicBezTo>
                  <a:cubicBezTo>
                    <a:pt x="77" y="44"/>
                    <a:pt x="77" y="45"/>
                    <a:pt x="78" y="47"/>
                  </a:cubicBezTo>
                  <a:cubicBezTo>
                    <a:pt x="80" y="49"/>
                    <a:pt x="82" y="53"/>
                    <a:pt x="82" y="54"/>
                  </a:cubicBezTo>
                  <a:cubicBezTo>
                    <a:pt x="82" y="54"/>
                    <a:pt x="79" y="55"/>
                    <a:pt x="76" y="54"/>
                  </a:cubicBezTo>
                  <a:cubicBezTo>
                    <a:pt x="73" y="54"/>
                    <a:pt x="72" y="56"/>
                    <a:pt x="71" y="57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69" y="60"/>
                    <a:pt x="69" y="61"/>
                    <a:pt x="69" y="62"/>
                  </a:cubicBezTo>
                  <a:cubicBezTo>
                    <a:pt x="70" y="63"/>
                    <a:pt x="71" y="63"/>
                    <a:pt x="72" y="64"/>
                  </a:cubicBezTo>
                  <a:cubicBezTo>
                    <a:pt x="73" y="64"/>
                    <a:pt x="73" y="65"/>
                    <a:pt x="73" y="65"/>
                  </a:cubicBezTo>
                  <a:cubicBezTo>
                    <a:pt x="73" y="67"/>
                    <a:pt x="71" y="68"/>
                    <a:pt x="70" y="69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80"/>
                    <a:pt x="58" y="79"/>
                    <a:pt x="58" y="79"/>
                  </a:cubicBezTo>
                  <a:cubicBezTo>
                    <a:pt x="57" y="78"/>
                    <a:pt x="55" y="77"/>
                    <a:pt x="53" y="77"/>
                  </a:cubicBezTo>
                  <a:cubicBezTo>
                    <a:pt x="48" y="76"/>
                    <a:pt x="46" y="77"/>
                    <a:pt x="43" y="80"/>
                  </a:cubicBezTo>
                  <a:cubicBezTo>
                    <a:pt x="40" y="83"/>
                    <a:pt x="38" y="83"/>
                    <a:pt x="37" y="82"/>
                  </a:cubicBezTo>
                  <a:cubicBezTo>
                    <a:pt x="36" y="82"/>
                    <a:pt x="34" y="81"/>
                    <a:pt x="32" y="81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30" y="83"/>
                    <a:pt x="29" y="83"/>
                    <a:pt x="27" y="83"/>
                  </a:cubicBezTo>
                  <a:cubicBezTo>
                    <a:pt x="25" y="83"/>
                    <a:pt x="25" y="85"/>
                    <a:pt x="25" y="86"/>
                  </a:cubicBezTo>
                  <a:cubicBezTo>
                    <a:pt x="25" y="87"/>
                    <a:pt x="24" y="88"/>
                    <a:pt x="24" y="88"/>
                  </a:cubicBezTo>
                  <a:cubicBezTo>
                    <a:pt x="23" y="88"/>
                    <a:pt x="23" y="88"/>
                    <a:pt x="23" y="88"/>
                  </a:cubicBezTo>
                  <a:cubicBezTo>
                    <a:pt x="23" y="88"/>
                    <a:pt x="22" y="87"/>
                    <a:pt x="22" y="85"/>
                  </a:cubicBezTo>
                  <a:cubicBezTo>
                    <a:pt x="22" y="83"/>
                    <a:pt x="21" y="83"/>
                    <a:pt x="21" y="83"/>
                  </a:cubicBezTo>
                  <a:cubicBezTo>
                    <a:pt x="19" y="82"/>
                    <a:pt x="17" y="84"/>
                    <a:pt x="16" y="86"/>
                  </a:cubicBezTo>
                  <a:cubicBezTo>
                    <a:pt x="16" y="87"/>
                    <a:pt x="15" y="87"/>
                    <a:pt x="14" y="87"/>
                  </a:cubicBezTo>
                  <a:cubicBezTo>
                    <a:pt x="13" y="87"/>
                    <a:pt x="11" y="87"/>
                    <a:pt x="10" y="88"/>
                  </a:cubicBezTo>
                  <a:cubicBezTo>
                    <a:pt x="9" y="89"/>
                    <a:pt x="8" y="90"/>
                    <a:pt x="8" y="91"/>
                  </a:cubicBezTo>
                  <a:cubicBezTo>
                    <a:pt x="8" y="91"/>
                    <a:pt x="9" y="92"/>
                    <a:pt x="9" y="9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9" y="94"/>
                    <a:pt x="9" y="95"/>
                    <a:pt x="9" y="95"/>
                  </a:cubicBezTo>
                  <a:cubicBezTo>
                    <a:pt x="9" y="95"/>
                    <a:pt x="9" y="96"/>
                    <a:pt x="9" y="97"/>
                  </a:cubicBezTo>
                  <a:cubicBezTo>
                    <a:pt x="8" y="97"/>
                    <a:pt x="8" y="98"/>
                    <a:pt x="8" y="99"/>
                  </a:cubicBezTo>
                  <a:cubicBezTo>
                    <a:pt x="8" y="99"/>
                    <a:pt x="8" y="100"/>
                    <a:pt x="8" y="101"/>
                  </a:cubicBezTo>
                  <a:cubicBezTo>
                    <a:pt x="9" y="101"/>
                    <a:pt x="9" y="102"/>
                    <a:pt x="9" y="103"/>
                  </a:cubicBezTo>
                  <a:cubicBezTo>
                    <a:pt x="9" y="103"/>
                    <a:pt x="9" y="103"/>
                    <a:pt x="9" y="104"/>
                  </a:cubicBezTo>
                  <a:cubicBezTo>
                    <a:pt x="9" y="104"/>
                    <a:pt x="8" y="105"/>
                    <a:pt x="7" y="105"/>
                  </a:cubicBezTo>
                  <a:cubicBezTo>
                    <a:pt x="6" y="106"/>
                    <a:pt x="5" y="106"/>
                    <a:pt x="5" y="108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1"/>
                    <a:pt x="4" y="111"/>
                    <a:pt x="4" y="112"/>
                  </a:cubicBezTo>
                  <a:cubicBezTo>
                    <a:pt x="4" y="113"/>
                    <a:pt x="4" y="113"/>
                    <a:pt x="4" y="113"/>
                  </a:cubicBezTo>
                  <a:cubicBezTo>
                    <a:pt x="4" y="114"/>
                    <a:pt x="4" y="114"/>
                    <a:pt x="4" y="115"/>
                  </a:cubicBezTo>
                  <a:cubicBezTo>
                    <a:pt x="5" y="116"/>
                    <a:pt x="7" y="116"/>
                    <a:pt x="10" y="116"/>
                  </a:cubicBezTo>
                  <a:cubicBezTo>
                    <a:pt x="12" y="116"/>
                    <a:pt x="12" y="116"/>
                    <a:pt x="12" y="116"/>
                  </a:cubicBezTo>
                  <a:cubicBezTo>
                    <a:pt x="14" y="117"/>
                    <a:pt x="15" y="118"/>
                    <a:pt x="16" y="121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18" y="124"/>
                    <a:pt x="18" y="125"/>
                    <a:pt x="18" y="125"/>
                  </a:cubicBezTo>
                  <a:cubicBezTo>
                    <a:pt x="18" y="126"/>
                    <a:pt x="18" y="126"/>
                    <a:pt x="18" y="127"/>
                  </a:cubicBezTo>
                  <a:cubicBezTo>
                    <a:pt x="18" y="127"/>
                    <a:pt x="18" y="128"/>
                    <a:pt x="18" y="128"/>
                  </a:cubicBezTo>
                  <a:cubicBezTo>
                    <a:pt x="18" y="129"/>
                    <a:pt x="18" y="130"/>
                    <a:pt x="18" y="131"/>
                  </a:cubicBezTo>
                  <a:cubicBezTo>
                    <a:pt x="19" y="132"/>
                    <a:pt x="19" y="132"/>
                    <a:pt x="19" y="133"/>
                  </a:cubicBezTo>
                  <a:cubicBezTo>
                    <a:pt x="19" y="134"/>
                    <a:pt x="19" y="134"/>
                    <a:pt x="17" y="135"/>
                  </a:cubicBezTo>
                  <a:cubicBezTo>
                    <a:pt x="16" y="136"/>
                    <a:pt x="15" y="137"/>
                    <a:pt x="15" y="138"/>
                  </a:cubicBezTo>
                  <a:cubicBezTo>
                    <a:pt x="15" y="139"/>
                    <a:pt x="16" y="140"/>
                    <a:pt x="16" y="140"/>
                  </a:cubicBezTo>
                  <a:cubicBezTo>
                    <a:pt x="16" y="141"/>
                    <a:pt x="16" y="141"/>
                    <a:pt x="16" y="141"/>
                  </a:cubicBezTo>
                  <a:cubicBezTo>
                    <a:pt x="16" y="142"/>
                    <a:pt x="16" y="146"/>
                    <a:pt x="13" y="147"/>
                  </a:cubicBezTo>
                  <a:cubicBezTo>
                    <a:pt x="10" y="149"/>
                    <a:pt x="8" y="151"/>
                    <a:pt x="8" y="153"/>
                  </a:cubicBezTo>
                  <a:cubicBezTo>
                    <a:pt x="8" y="155"/>
                    <a:pt x="6" y="157"/>
                    <a:pt x="3" y="158"/>
                  </a:cubicBezTo>
                  <a:cubicBezTo>
                    <a:pt x="1" y="159"/>
                    <a:pt x="0" y="160"/>
                    <a:pt x="0" y="161"/>
                  </a:cubicBezTo>
                  <a:cubicBezTo>
                    <a:pt x="0" y="162"/>
                    <a:pt x="0" y="163"/>
                    <a:pt x="0" y="163"/>
                  </a:cubicBezTo>
                  <a:cubicBezTo>
                    <a:pt x="1" y="164"/>
                    <a:pt x="1" y="164"/>
                    <a:pt x="1" y="165"/>
                  </a:cubicBezTo>
                  <a:cubicBezTo>
                    <a:pt x="1" y="165"/>
                    <a:pt x="1" y="165"/>
                    <a:pt x="1" y="165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5" y="175"/>
                    <a:pt x="5" y="175"/>
                    <a:pt x="5" y="175"/>
                  </a:cubicBezTo>
                  <a:cubicBezTo>
                    <a:pt x="6" y="176"/>
                    <a:pt x="6" y="177"/>
                    <a:pt x="7" y="178"/>
                  </a:cubicBezTo>
                  <a:cubicBezTo>
                    <a:pt x="8" y="178"/>
                    <a:pt x="9" y="179"/>
                    <a:pt x="10" y="180"/>
                  </a:cubicBezTo>
                  <a:cubicBezTo>
                    <a:pt x="11" y="182"/>
                    <a:pt x="12" y="184"/>
                    <a:pt x="14" y="185"/>
                  </a:cubicBezTo>
                  <a:cubicBezTo>
                    <a:pt x="17" y="187"/>
                    <a:pt x="22" y="184"/>
                    <a:pt x="25" y="182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7" y="181"/>
                    <a:pt x="30" y="183"/>
                    <a:pt x="31" y="184"/>
                  </a:cubicBezTo>
                  <a:cubicBezTo>
                    <a:pt x="33" y="186"/>
                    <a:pt x="36" y="186"/>
                    <a:pt x="38" y="184"/>
                  </a:cubicBezTo>
                  <a:cubicBezTo>
                    <a:pt x="39" y="183"/>
                    <a:pt x="39" y="183"/>
                    <a:pt x="40" y="184"/>
                  </a:cubicBezTo>
                  <a:cubicBezTo>
                    <a:pt x="43" y="185"/>
                    <a:pt x="43" y="185"/>
                    <a:pt x="43" y="185"/>
                  </a:cubicBezTo>
                  <a:cubicBezTo>
                    <a:pt x="44" y="186"/>
                    <a:pt x="45" y="185"/>
                    <a:pt x="46" y="185"/>
                  </a:cubicBezTo>
                  <a:cubicBezTo>
                    <a:pt x="47" y="185"/>
                    <a:pt x="48" y="185"/>
                    <a:pt x="49" y="185"/>
                  </a:cubicBezTo>
                  <a:cubicBezTo>
                    <a:pt x="51" y="186"/>
                    <a:pt x="54" y="187"/>
                    <a:pt x="56" y="186"/>
                  </a:cubicBezTo>
                  <a:cubicBezTo>
                    <a:pt x="57" y="185"/>
                    <a:pt x="57" y="185"/>
                    <a:pt x="57" y="185"/>
                  </a:cubicBezTo>
                  <a:cubicBezTo>
                    <a:pt x="58" y="183"/>
                    <a:pt x="57" y="182"/>
                    <a:pt x="57" y="181"/>
                  </a:cubicBezTo>
                  <a:cubicBezTo>
                    <a:pt x="56" y="178"/>
                    <a:pt x="56" y="178"/>
                    <a:pt x="56" y="178"/>
                  </a:cubicBezTo>
                  <a:cubicBezTo>
                    <a:pt x="56" y="177"/>
                    <a:pt x="57" y="175"/>
                    <a:pt x="58" y="173"/>
                  </a:cubicBezTo>
                  <a:cubicBezTo>
                    <a:pt x="59" y="173"/>
                    <a:pt x="60" y="173"/>
                    <a:pt x="60" y="173"/>
                  </a:cubicBezTo>
                  <a:cubicBezTo>
                    <a:pt x="61" y="173"/>
                    <a:pt x="62" y="174"/>
                    <a:pt x="63" y="174"/>
                  </a:cubicBezTo>
                  <a:cubicBezTo>
                    <a:pt x="64" y="176"/>
                    <a:pt x="66" y="177"/>
                    <a:pt x="72" y="178"/>
                  </a:cubicBezTo>
                  <a:cubicBezTo>
                    <a:pt x="74" y="178"/>
                    <a:pt x="74" y="178"/>
                    <a:pt x="74" y="178"/>
                  </a:cubicBezTo>
                  <a:cubicBezTo>
                    <a:pt x="80" y="179"/>
                    <a:pt x="80" y="179"/>
                    <a:pt x="82" y="181"/>
                  </a:cubicBezTo>
                  <a:cubicBezTo>
                    <a:pt x="85" y="184"/>
                    <a:pt x="85" y="184"/>
                    <a:pt x="89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4" y="184"/>
                    <a:pt x="95" y="185"/>
                    <a:pt x="97" y="187"/>
                  </a:cubicBezTo>
                  <a:cubicBezTo>
                    <a:pt x="99" y="190"/>
                    <a:pt x="102" y="191"/>
                    <a:pt x="104" y="190"/>
                  </a:cubicBezTo>
                  <a:cubicBezTo>
                    <a:pt x="105" y="190"/>
                    <a:pt x="106" y="190"/>
                    <a:pt x="108" y="191"/>
                  </a:cubicBezTo>
                  <a:cubicBezTo>
                    <a:pt x="112" y="192"/>
                    <a:pt x="112" y="192"/>
                    <a:pt x="112" y="192"/>
                  </a:cubicBezTo>
                  <a:cubicBezTo>
                    <a:pt x="114" y="192"/>
                    <a:pt x="114" y="192"/>
                    <a:pt x="114" y="192"/>
                  </a:cubicBezTo>
                  <a:cubicBezTo>
                    <a:pt x="116" y="192"/>
                    <a:pt x="116" y="192"/>
                    <a:pt x="116" y="193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6" y="194"/>
                    <a:pt x="116" y="194"/>
                    <a:pt x="116" y="195"/>
                  </a:cubicBezTo>
                  <a:cubicBezTo>
                    <a:pt x="116" y="195"/>
                    <a:pt x="117" y="195"/>
                    <a:pt x="117" y="195"/>
                  </a:cubicBezTo>
                  <a:cubicBezTo>
                    <a:pt x="119" y="194"/>
                    <a:pt x="121" y="195"/>
                    <a:pt x="122" y="195"/>
                  </a:cubicBezTo>
                  <a:cubicBezTo>
                    <a:pt x="124" y="196"/>
                    <a:pt x="126" y="197"/>
                    <a:pt x="128" y="196"/>
                  </a:cubicBezTo>
                  <a:cubicBezTo>
                    <a:pt x="129" y="196"/>
                    <a:pt x="130" y="195"/>
                    <a:pt x="131" y="193"/>
                  </a:cubicBezTo>
                  <a:cubicBezTo>
                    <a:pt x="131" y="193"/>
                    <a:pt x="131" y="193"/>
                    <a:pt x="131" y="193"/>
                  </a:cubicBezTo>
                  <a:cubicBezTo>
                    <a:pt x="132" y="191"/>
                    <a:pt x="132" y="190"/>
                    <a:pt x="135" y="190"/>
                  </a:cubicBezTo>
                  <a:cubicBezTo>
                    <a:pt x="137" y="190"/>
                    <a:pt x="140" y="187"/>
                    <a:pt x="140" y="185"/>
                  </a:cubicBezTo>
                  <a:cubicBezTo>
                    <a:pt x="140" y="184"/>
                    <a:pt x="139" y="182"/>
                    <a:pt x="136" y="182"/>
                  </a:cubicBezTo>
                  <a:cubicBezTo>
                    <a:pt x="130" y="182"/>
                    <a:pt x="129" y="180"/>
                    <a:pt x="128" y="178"/>
                  </a:cubicBezTo>
                  <a:cubicBezTo>
                    <a:pt x="128" y="177"/>
                    <a:pt x="128" y="177"/>
                    <a:pt x="128" y="177"/>
                  </a:cubicBezTo>
                  <a:cubicBezTo>
                    <a:pt x="128" y="176"/>
                    <a:pt x="128" y="175"/>
                    <a:pt x="128" y="175"/>
                  </a:cubicBezTo>
                  <a:cubicBezTo>
                    <a:pt x="128" y="175"/>
                    <a:pt x="129" y="175"/>
                    <a:pt x="129" y="175"/>
                  </a:cubicBezTo>
                  <a:cubicBezTo>
                    <a:pt x="130" y="175"/>
                    <a:pt x="132" y="175"/>
                    <a:pt x="133" y="174"/>
                  </a:cubicBezTo>
                  <a:cubicBezTo>
                    <a:pt x="134" y="173"/>
                    <a:pt x="134" y="172"/>
                    <a:pt x="133" y="170"/>
                  </a:cubicBezTo>
                  <a:cubicBezTo>
                    <a:pt x="132" y="169"/>
                    <a:pt x="132" y="169"/>
                    <a:pt x="132" y="169"/>
                  </a:cubicBezTo>
                  <a:cubicBezTo>
                    <a:pt x="131" y="166"/>
                    <a:pt x="131" y="166"/>
                    <a:pt x="132" y="165"/>
                  </a:cubicBezTo>
                  <a:cubicBezTo>
                    <a:pt x="133" y="163"/>
                    <a:pt x="132" y="161"/>
                    <a:pt x="131" y="159"/>
                  </a:cubicBezTo>
                  <a:cubicBezTo>
                    <a:pt x="130" y="157"/>
                    <a:pt x="130" y="157"/>
                    <a:pt x="130" y="157"/>
                  </a:cubicBezTo>
                  <a:cubicBezTo>
                    <a:pt x="130" y="157"/>
                    <a:pt x="130" y="156"/>
                    <a:pt x="130" y="156"/>
                  </a:cubicBezTo>
                  <a:cubicBezTo>
                    <a:pt x="129" y="154"/>
                    <a:pt x="129" y="153"/>
                    <a:pt x="125" y="151"/>
                  </a:cubicBezTo>
                  <a:cubicBezTo>
                    <a:pt x="121" y="150"/>
                    <a:pt x="116" y="148"/>
                    <a:pt x="116" y="144"/>
                  </a:cubicBezTo>
                  <a:cubicBezTo>
                    <a:pt x="116" y="141"/>
                    <a:pt x="117" y="141"/>
                    <a:pt x="117" y="140"/>
                  </a:cubicBezTo>
                  <a:cubicBezTo>
                    <a:pt x="118" y="138"/>
                    <a:pt x="118" y="138"/>
                    <a:pt x="118" y="138"/>
                  </a:cubicBezTo>
                  <a:cubicBezTo>
                    <a:pt x="119" y="137"/>
                    <a:pt x="119" y="137"/>
                    <a:pt x="120" y="137"/>
                  </a:cubicBezTo>
                  <a:cubicBezTo>
                    <a:pt x="121" y="137"/>
                    <a:pt x="122" y="137"/>
                    <a:pt x="123" y="135"/>
                  </a:cubicBezTo>
                  <a:cubicBezTo>
                    <a:pt x="123" y="133"/>
                    <a:pt x="123" y="133"/>
                    <a:pt x="123" y="133"/>
                  </a:cubicBezTo>
                  <a:cubicBezTo>
                    <a:pt x="123" y="132"/>
                    <a:pt x="123" y="131"/>
                    <a:pt x="124" y="131"/>
                  </a:cubicBezTo>
                  <a:cubicBezTo>
                    <a:pt x="124" y="131"/>
                    <a:pt x="124" y="131"/>
                    <a:pt x="124" y="131"/>
                  </a:cubicBezTo>
                  <a:cubicBezTo>
                    <a:pt x="127" y="134"/>
                    <a:pt x="129" y="132"/>
                    <a:pt x="130" y="131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32" y="130"/>
                    <a:pt x="133" y="129"/>
                    <a:pt x="133" y="130"/>
                  </a:cubicBezTo>
                  <a:cubicBezTo>
                    <a:pt x="134" y="130"/>
                    <a:pt x="135" y="130"/>
                    <a:pt x="135" y="131"/>
                  </a:cubicBezTo>
                  <a:cubicBezTo>
                    <a:pt x="135" y="131"/>
                    <a:pt x="136" y="132"/>
                    <a:pt x="136" y="132"/>
                  </a:cubicBezTo>
                  <a:cubicBezTo>
                    <a:pt x="137" y="132"/>
                    <a:pt x="138" y="132"/>
                    <a:pt x="138" y="132"/>
                  </a:cubicBezTo>
                  <a:cubicBezTo>
                    <a:pt x="139" y="131"/>
                    <a:pt x="139" y="131"/>
                    <a:pt x="140" y="131"/>
                  </a:cubicBezTo>
                  <a:cubicBezTo>
                    <a:pt x="142" y="133"/>
                    <a:pt x="145" y="133"/>
                    <a:pt x="146" y="133"/>
                  </a:cubicBezTo>
                  <a:cubicBezTo>
                    <a:pt x="147" y="132"/>
                    <a:pt x="147" y="132"/>
                    <a:pt x="148" y="131"/>
                  </a:cubicBezTo>
                  <a:cubicBezTo>
                    <a:pt x="148" y="130"/>
                    <a:pt x="148" y="129"/>
                    <a:pt x="148" y="129"/>
                  </a:cubicBezTo>
                  <a:cubicBezTo>
                    <a:pt x="149" y="129"/>
                    <a:pt x="150" y="129"/>
                    <a:pt x="151" y="129"/>
                  </a:cubicBezTo>
                  <a:cubicBezTo>
                    <a:pt x="154" y="131"/>
                    <a:pt x="159" y="130"/>
                    <a:pt x="160" y="129"/>
                  </a:cubicBezTo>
                  <a:cubicBezTo>
                    <a:pt x="160" y="129"/>
                    <a:pt x="160" y="129"/>
                    <a:pt x="160" y="129"/>
                  </a:cubicBezTo>
                  <a:cubicBezTo>
                    <a:pt x="161" y="130"/>
                    <a:pt x="162" y="131"/>
                    <a:pt x="164" y="130"/>
                  </a:cubicBezTo>
                  <a:cubicBezTo>
                    <a:pt x="166" y="129"/>
                    <a:pt x="166" y="129"/>
                    <a:pt x="166" y="129"/>
                  </a:cubicBezTo>
                  <a:cubicBezTo>
                    <a:pt x="168" y="129"/>
                    <a:pt x="171" y="128"/>
                    <a:pt x="171" y="126"/>
                  </a:cubicBezTo>
                  <a:cubicBezTo>
                    <a:pt x="171" y="124"/>
                    <a:pt x="171" y="123"/>
                    <a:pt x="170" y="121"/>
                  </a:cubicBezTo>
                  <a:cubicBezTo>
                    <a:pt x="170" y="120"/>
                    <a:pt x="169" y="119"/>
                    <a:pt x="169" y="117"/>
                  </a:cubicBezTo>
                  <a:cubicBezTo>
                    <a:pt x="169" y="116"/>
                    <a:pt x="169" y="114"/>
                    <a:pt x="170" y="113"/>
                  </a:cubicBezTo>
                  <a:cubicBezTo>
                    <a:pt x="170" y="113"/>
                    <a:pt x="170" y="113"/>
                    <a:pt x="171" y="113"/>
                  </a:cubicBezTo>
                  <a:cubicBezTo>
                    <a:pt x="172" y="114"/>
                    <a:pt x="172" y="114"/>
                    <a:pt x="173" y="115"/>
                  </a:cubicBezTo>
                  <a:cubicBezTo>
                    <a:pt x="173" y="115"/>
                    <a:pt x="174" y="116"/>
                    <a:pt x="176" y="116"/>
                  </a:cubicBezTo>
                  <a:cubicBezTo>
                    <a:pt x="179" y="115"/>
                    <a:pt x="185" y="113"/>
                    <a:pt x="186" y="110"/>
                  </a:cubicBezTo>
                  <a:cubicBezTo>
                    <a:pt x="187" y="108"/>
                    <a:pt x="187" y="109"/>
                    <a:pt x="189" y="109"/>
                  </a:cubicBezTo>
                  <a:cubicBezTo>
                    <a:pt x="190" y="110"/>
                    <a:pt x="190" y="110"/>
                    <a:pt x="190" y="110"/>
                  </a:cubicBezTo>
                  <a:cubicBezTo>
                    <a:pt x="191" y="110"/>
                    <a:pt x="193" y="109"/>
                    <a:pt x="193" y="108"/>
                  </a:cubicBezTo>
                  <a:cubicBezTo>
                    <a:pt x="195" y="107"/>
                    <a:pt x="195" y="105"/>
                    <a:pt x="194" y="103"/>
                  </a:cubicBezTo>
                  <a:cubicBezTo>
                    <a:pt x="193" y="102"/>
                    <a:pt x="193" y="100"/>
                    <a:pt x="194" y="99"/>
                  </a:cubicBezTo>
                  <a:cubicBezTo>
                    <a:pt x="194" y="99"/>
                    <a:pt x="194" y="99"/>
                    <a:pt x="195" y="99"/>
                  </a:cubicBezTo>
                  <a:cubicBezTo>
                    <a:pt x="196" y="99"/>
                    <a:pt x="196" y="99"/>
                    <a:pt x="196" y="99"/>
                  </a:cubicBezTo>
                  <a:cubicBezTo>
                    <a:pt x="199" y="100"/>
                    <a:pt x="201" y="101"/>
                    <a:pt x="203" y="98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5" y="94"/>
                    <a:pt x="205" y="93"/>
                    <a:pt x="206" y="93"/>
                  </a:cubicBezTo>
                  <a:cubicBezTo>
                    <a:pt x="208" y="93"/>
                    <a:pt x="210" y="90"/>
                    <a:pt x="212" y="88"/>
                  </a:cubicBezTo>
                  <a:cubicBezTo>
                    <a:pt x="212" y="88"/>
                    <a:pt x="212" y="88"/>
                    <a:pt x="212" y="88"/>
                  </a:cubicBezTo>
                  <a:cubicBezTo>
                    <a:pt x="213" y="87"/>
                    <a:pt x="213" y="87"/>
                    <a:pt x="213" y="87"/>
                  </a:cubicBezTo>
                  <a:cubicBezTo>
                    <a:pt x="214" y="86"/>
                    <a:pt x="215" y="84"/>
                    <a:pt x="215" y="83"/>
                  </a:cubicBezTo>
                  <a:cubicBezTo>
                    <a:pt x="215" y="81"/>
                    <a:pt x="214" y="80"/>
                    <a:pt x="211" y="79"/>
                  </a:cubicBezTo>
                  <a:cubicBezTo>
                    <a:pt x="209" y="78"/>
                    <a:pt x="208" y="77"/>
                    <a:pt x="207" y="76"/>
                  </a:cubicBezTo>
                  <a:cubicBezTo>
                    <a:pt x="207" y="76"/>
                    <a:pt x="208" y="75"/>
                    <a:pt x="208" y="73"/>
                  </a:cubicBezTo>
                  <a:cubicBezTo>
                    <a:pt x="209" y="73"/>
                    <a:pt x="209" y="73"/>
                    <a:pt x="209" y="73"/>
                  </a:cubicBezTo>
                  <a:cubicBezTo>
                    <a:pt x="209" y="72"/>
                    <a:pt x="209" y="71"/>
                    <a:pt x="209" y="70"/>
                  </a:cubicBezTo>
                  <a:cubicBezTo>
                    <a:pt x="208" y="68"/>
                    <a:pt x="205" y="68"/>
                    <a:pt x="203" y="68"/>
                  </a:cubicBezTo>
                  <a:cubicBezTo>
                    <a:pt x="203" y="68"/>
                    <a:pt x="203" y="68"/>
                    <a:pt x="203" y="68"/>
                  </a:cubicBezTo>
                  <a:cubicBezTo>
                    <a:pt x="202" y="68"/>
                    <a:pt x="201" y="66"/>
                    <a:pt x="200" y="65"/>
                  </a:cubicBezTo>
                  <a:cubicBezTo>
                    <a:pt x="198" y="63"/>
                    <a:pt x="198" y="63"/>
                    <a:pt x="198" y="63"/>
                  </a:cubicBezTo>
                  <a:cubicBezTo>
                    <a:pt x="197" y="62"/>
                    <a:pt x="196" y="61"/>
                    <a:pt x="197" y="58"/>
                  </a:cubicBezTo>
                  <a:cubicBezTo>
                    <a:pt x="198" y="57"/>
                    <a:pt x="198" y="57"/>
                    <a:pt x="198" y="57"/>
                  </a:cubicBezTo>
                  <a:cubicBezTo>
                    <a:pt x="198" y="55"/>
                    <a:pt x="198" y="55"/>
                    <a:pt x="198" y="53"/>
                  </a:cubicBezTo>
                  <a:cubicBezTo>
                    <a:pt x="198" y="51"/>
                    <a:pt x="197" y="50"/>
                    <a:pt x="196" y="49"/>
                  </a:cubicBezTo>
                  <a:cubicBezTo>
                    <a:pt x="196" y="48"/>
                    <a:pt x="195" y="48"/>
                    <a:pt x="195" y="47"/>
                  </a:cubicBezTo>
                  <a:cubicBezTo>
                    <a:pt x="195" y="47"/>
                    <a:pt x="195" y="45"/>
                    <a:pt x="195" y="45"/>
                  </a:cubicBezTo>
                  <a:cubicBezTo>
                    <a:pt x="195" y="43"/>
                    <a:pt x="195" y="41"/>
                    <a:pt x="193" y="39"/>
                  </a:cubicBezTo>
                  <a:cubicBezTo>
                    <a:pt x="193" y="39"/>
                    <a:pt x="191" y="38"/>
                    <a:pt x="191" y="38"/>
                  </a:cubicBezTo>
                  <a:cubicBezTo>
                    <a:pt x="190" y="36"/>
                    <a:pt x="189" y="36"/>
                    <a:pt x="190" y="34"/>
                  </a:cubicBezTo>
                  <a:cubicBezTo>
                    <a:pt x="190" y="33"/>
                    <a:pt x="190" y="33"/>
                    <a:pt x="189" y="32"/>
                  </a:cubicBezTo>
                  <a:cubicBezTo>
                    <a:pt x="186" y="31"/>
                    <a:pt x="186" y="30"/>
                    <a:pt x="186" y="30"/>
                  </a:cubicBezTo>
                  <a:cubicBezTo>
                    <a:pt x="186" y="30"/>
                    <a:pt x="185" y="28"/>
                    <a:pt x="185" y="28"/>
                  </a:cubicBezTo>
                  <a:cubicBezTo>
                    <a:pt x="184" y="27"/>
                    <a:pt x="184" y="24"/>
                    <a:pt x="184" y="22"/>
                  </a:cubicBezTo>
                  <a:cubicBezTo>
                    <a:pt x="184" y="20"/>
                    <a:pt x="181" y="18"/>
                    <a:pt x="179" y="17"/>
                  </a:cubicBezTo>
                  <a:cubicBezTo>
                    <a:pt x="177" y="15"/>
                    <a:pt x="177" y="15"/>
                    <a:pt x="177" y="15"/>
                  </a:cubicBezTo>
                  <a:cubicBezTo>
                    <a:pt x="175" y="13"/>
                    <a:pt x="174" y="12"/>
                    <a:pt x="172" y="13"/>
                  </a:cubicBezTo>
                  <a:cubicBezTo>
                    <a:pt x="171" y="13"/>
                    <a:pt x="170" y="13"/>
                    <a:pt x="169" y="15"/>
                  </a:cubicBezTo>
                  <a:cubicBezTo>
                    <a:pt x="168" y="17"/>
                    <a:pt x="167" y="19"/>
                    <a:pt x="164" y="22"/>
                  </a:cubicBezTo>
                  <a:cubicBezTo>
                    <a:pt x="163" y="23"/>
                    <a:pt x="162" y="25"/>
                    <a:pt x="162" y="27"/>
                  </a:cubicBezTo>
                  <a:cubicBezTo>
                    <a:pt x="162" y="28"/>
                    <a:pt x="162" y="29"/>
                    <a:pt x="161" y="30"/>
                  </a:cubicBezTo>
                  <a:cubicBezTo>
                    <a:pt x="158" y="33"/>
                    <a:pt x="156" y="35"/>
                    <a:pt x="152" y="32"/>
                  </a:cubicBezTo>
                  <a:cubicBezTo>
                    <a:pt x="150" y="31"/>
                    <a:pt x="149" y="31"/>
                    <a:pt x="148" y="31"/>
                  </a:cubicBezTo>
                  <a:cubicBezTo>
                    <a:pt x="146" y="31"/>
                    <a:pt x="145" y="33"/>
                    <a:pt x="145" y="34"/>
                  </a:cubicBezTo>
                  <a:cubicBezTo>
                    <a:pt x="145" y="34"/>
                    <a:pt x="144" y="34"/>
                    <a:pt x="144" y="35"/>
                  </a:cubicBezTo>
                  <a:cubicBezTo>
                    <a:pt x="143" y="31"/>
                    <a:pt x="143" y="31"/>
                    <a:pt x="143" y="31"/>
                  </a:cubicBezTo>
                  <a:cubicBezTo>
                    <a:pt x="143" y="30"/>
                    <a:pt x="143" y="30"/>
                    <a:pt x="143" y="29"/>
                  </a:cubicBezTo>
                  <a:cubicBezTo>
                    <a:pt x="143" y="28"/>
                    <a:pt x="143" y="28"/>
                    <a:pt x="143" y="27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43" y="24"/>
                    <a:pt x="143" y="24"/>
                    <a:pt x="143" y="23"/>
                  </a:cubicBezTo>
                  <a:cubicBezTo>
                    <a:pt x="143" y="21"/>
                    <a:pt x="143" y="20"/>
                    <a:pt x="142" y="19"/>
                  </a:cubicBezTo>
                  <a:cubicBezTo>
                    <a:pt x="141" y="18"/>
                    <a:pt x="139" y="13"/>
                    <a:pt x="139" y="11"/>
                  </a:cubicBezTo>
                  <a:cubicBezTo>
                    <a:pt x="139" y="11"/>
                    <a:pt x="139" y="11"/>
                    <a:pt x="139" y="11"/>
                  </a:cubicBezTo>
                  <a:cubicBezTo>
                    <a:pt x="139" y="9"/>
                    <a:pt x="138" y="8"/>
                    <a:pt x="137" y="7"/>
                  </a:cubicBezTo>
                  <a:cubicBezTo>
                    <a:pt x="136" y="7"/>
                    <a:pt x="134" y="7"/>
                    <a:pt x="133" y="7"/>
                  </a:cubicBezTo>
                  <a:cubicBezTo>
                    <a:pt x="132" y="8"/>
                    <a:pt x="131" y="8"/>
                    <a:pt x="129" y="8"/>
                  </a:cubicBezTo>
                  <a:cubicBezTo>
                    <a:pt x="128" y="7"/>
                    <a:pt x="127" y="8"/>
                    <a:pt x="127" y="9"/>
                  </a:cubicBezTo>
                  <a:cubicBezTo>
                    <a:pt x="126" y="9"/>
                    <a:pt x="126" y="10"/>
                    <a:pt x="123" y="11"/>
                  </a:cubicBezTo>
                  <a:cubicBezTo>
                    <a:pt x="120" y="12"/>
                    <a:pt x="120" y="11"/>
                    <a:pt x="120" y="10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7" y="7"/>
                    <a:pt x="115" y="5"/>
                    <a:pt x="113" y="3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0"/>
                    <a:pt x="107" y="1"/>
                    <a:pt x="105" y="3"/>
                  </a:cubicBezTo>
                  <a:close/>
                  <a:moveTo>
                    <a:pt x="84" y="54"/>
                  </a:moveTo>
                  <a:cubicBezTo>
                    <a:pt x="84" y="52"/>
                    <a:pt x="79" y="45"/>
                    <a:pt x="79" y="45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79" y="43"/>
                    <a:pt x="80" y="42"/>
                    <a:pt x="82" y="41"/>
                  </a:cubicBezTo>
                  <a:cubicBezTo>
                    <a:pt x="85" y="39"/>
                    <a:pt x="87" y="36"/>
                    <a:pt x="89" y="34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1" y="31"/>
                    <a:pt x="93" y="30"/>
                    <a:pt x="94" y="30"/>
                  </a:cubicBezTo>
                  <a:cubicBezTo>
                    <a:pt x="95" y="29"/>
                    <a:pt x="96" y="28"/>
                    <a:pt x="97" y="27"/>
                  </a:cubicBezTo>
                  <a:cubicBezTo>
                    <a:pt x="97" y="27"/>
                    <a:pt x="97" y="26"/>
                    <a:pt x="97" y="26"/>
                  </a:cubicBezTo>
                  <a:cubicBezTo>
                    <a:pt x="97" y="24"/>
                    <a:pt x="97" y="22"/>
                    <a:pt x="99" y="21"/>
                  </a:cubicBezTo>
                  <a:cubicBezTo>
                    <a:pt x="100" y="20"/>
                    <a:pt x="100" y="20"/>
                    <a:pt x="100" y="20"/>
                  </a:cubicBezTo>
                  <a:cubicBezTo>
                    <a:pt x="102" y="19"/>
                    <a:pt x="103" y="19"/>
                    <a:pt x="103" y="16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3"/>
                    <a:pt x="104" y="12"/>
                    <a:pt x="104" y="11"/>
                  </a:cubicBezTo>
                  <a:cubicBezTo>
                    <a:pt x="104" y="11"/>
                    <a:pt x="103" y="10"/>
                    <a:pt x="103" y="10"/>
                  </a:cubicBezTo>
                  <a:cubicBezTo>
                    <a:pt x="102" y="8"/>
                    <a:pt x="102" y="8"/>
                    <a:pt x="104" y="6"/>
                  </a:cubicBezTo>
                  <a:cubicBezTo>
                    <a:pt x="107" y="4"/>
                    <a:pt x="107" y="4"/>
                    <a:pt x="107" y="4"/>
                  </a:cubicBezTo>
                  <a:cubicBezTo>
                    <a:pt x="108" y="3"/>
                    <a:pt x="108" y="3"/>
                    <a:pt x="109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4" y="7"/>
                    <a:pt x="116" y="8"/>
                    <a:pt x="117" y="9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9" y="12"/>
                    <a:pt x="119" y="14"/>
                    <a:pt x="124" y="13"/>
                  </a:cubicBezTo>
                  <a:cubicBezTo>
                    <a:pt x="127" y="12"/>
                    <a:pt x="128" y="11"/>
                    <a:pt x="128" y="10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31" y="10"/>
                    <a:pt x="132" y="10"/>
                    <a:pt x="134" y="9"/>
                  </a:cubicBezTo>
                  <a:cubicBezTo>
                    <a:pt x="135" y="9"/>
                    <a:pt x="136" y="9"/>
                    <a:pt x="136" y="9"/>
                  </a:cubicBezTo>
                  <a:cubicBezTo>
                    <a:pt x="137" y="9"/>
                    <a:pt x="137" y="10"/>
                    <a:pt x="137" y="11"/>
                  </a:cubicBezTo>
                  <a:cubicBezTo>
                    <a:pt x="137" y="14"/>
                    <a:pt x="139" y="19"/>
                    <a:pt x="141" y="20"/>
                  </a:cubicBezTo>
                  <a:cubicBezTo>
                    <a:pt x="141" y="21"/>
                    <a:pt x="142" y="22"/>
                    <a:pt x="142" y="25"/>
                  </a:cubicBezTo>
                  <a:cubicBezTo>
                    <a:pt x="141" y="27"/>
                    <a:pt x="141" y="27"/>
                    <a:pt x="141" y="27"/>
                  </a:cubicBezTo>
                  <a:cubicBezTo>
                    <a:pt x="141" y="28"/>
                    <a:pt x="140" y="30"/>
                    <a:pt x="141" y="32"/>
                  </a:cubicBezTo>
                  <a:cubicBezTo>
                    <a:pt x="141" y="32"/>
                    <a:pt x="142" y="35"/>
                    <a:pt x="142" y="35"/>
                  </a:cubicBezTo>
                  <a:cubicBezTo>
                    <a:pt x="143" y="36"/>
                    <a:pt x="143" y="37"/>
                    <a:pt x="143" y="37"/>
                  </a:cubicBezTo>
                  <a:cubicBezTo>
                    <a:pt x="144" y="37"/>
                    <a:pt x="145" y="37"/>
                    <a:pt x="145" y="37"/>
                  </a:cubicBezTo>
                  <a:cubicBezTo>
                    <a:pt x="146" y="35"/>
                    <a:pt x="146" y="35"/>
                    <a:pt x="146" y="35"/>
                  </a:cubicBezTo>
                  <a:cubicBezTo>
                    <a:pt x="147" y="34"/>
                    <a:pt x="147" y="33"/>
                    <a:pt x="148" y="33"/>
                  </a:cubicBezTo>
                  <a:cubicBezTo>
                    <a:pt x="149" y="33"/>
                    <a:pt x="150" y="33"/>
                    <a:pt x="151" y="34"/>
                  </a:cubicBezTo>
                  <a:cubicBezTo>
                    <a:pt x="156" y="38"/>
                    <a:pt x="160" y="34"/>
                    <a:pt x="162" y="31"/>
                  </a:cubicBezTo>
                  <a:cubicBezTo>
                    <a:pt x="164" y="30"/>
                    <a:pt x="164" y="28"/>
                    <a:pt x="164" y="27"/>
                  </a:cubicBezTo>
                  <a:cubicBezTo>
                    <a:pt x="164" y="25"/>
                    <a:pt x="164" y="24"/>
                    <a:pt x="166" y="23"/>
                  </a:cubicBezTo>
                  <a:cubicBezTo>
                    <a:pt x="168" y="20"/>
                    <a:pt x="170" y="18"/>
                    <a:pt x="171" y="15"/>
                  </a:cubicBezTo>
                  <a:cubicBezTo>
                    <a:pt x="171" y="15"/>
                    <a:pt x="172" y="15"/>
                    <a:pt x="172" y="14"/>
                  </a:cubicBezTo>
                  <a:cubicBezTo>
                    <a:pt x="173" y="14"/>
                    <a:pt x="174" y="15"/>
                    <a:pt x="176" y="16"/>
                  </a:cubicBezTo>
                  <a:cubicBezTo>
                    <a:pt x="178" y="18"/>
                    <a:pt x="178" y="18"/>
                    <a:pt x="178" y="18"/>
                  </a:cubicBezTo>
                  <a:cubicBezTo>
                    <a:pt x="180" y="19"/>
                    <a:pt x="182" y="21"/>
                    <a:pt x="182" y="22"/>
                  </a:cubicBezTo>
                  <a:cubicBezTo>
                    <a:pt x="182" y="24"/>
                    <a:pt x="183" y="27"/>
                    <a:pt x="183" y="29"/>
                  </a:cubicBezTo>
                  <a:cubicBezTo>
                    <a:pt x="184" y="31"/>
                    <a:pt x="184" y="31"/>
                    <a:pt x="184" y="31"/>
                  </a:cubicBezTo>
                  <a:cubicBezTo>
                    <a:pt x="184" y="31"/>
                    <a:pt x="185" y="32"/>
                    <a:pt x="188" y="34"/>
                  </a:cubicBezTo>
                  <a:cubicBezTo>
                    <a:pt x="188" y="34"/>
                    <a:pt x="188" y="35"/>
                    <a:pt x="188" y="35"/>
                  </a:cubicBezTo>
                  <a:cubicBezTo>
                    <a:pt x="188" y="37"/>
                    <a:pt x="189" y="38"/>
                    <a:pt x="190" y="39"/>
                  </a:cubicBezTo>
                  <a:cubicBezTo>
                    <a:pt x="192" y="41"/>
                    <a:pt x="192" y="41"/>
                    <a:pt x="192" y="41"/>
                  </a:cubicBezTo>
                  <a:cubicBezTo>
                    <a:pt x="193" y="42"/>
                    <a:pt x="193" y="42"/>
                    <a:pt x="193" y="43"/>
                  </a:cubicBezTo>
                  <a:cubicBezTo>
                    <a:pt x="193" y="44"/>
                    <a:pt x="193" y="44"/>
                    <a:pt x="193" y="45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3" y="49"/>
                    <a:pt x="194" y="50"/>
                    <a:pt x="195" y="50"/>
                  </a:cubicBezTo>
                  <a:cubicBezTo>
                    <a:pt x="196" y="51"/>
                    <a:pt x="196" y="52"/>
                    <a:pt x="196" y="53"/>
                  </a:cubicBezTo>
                  <a:cubicBezTo>
                    <a:pt x="196" y="54"/>
                    <a:pt x="196" y="54"/>
                    <a:pt x="196" y="55"/>
                  </a:cubicBezTo>
                  <a:cubicBezTo>
                    <a:pt x="196" y="55"/>
                    <a:pt x="196" y="56"/>
                    <a:pt x="196" y="56"/>
                  </a:cubicBezTo>
                  <a:cubicBezTo>
                    <a:pt x="195" y="58"/>
                    <a:pt x="195" y="58"/>
                    <a:pt x="195" y="58"/>
                  </a:cubicBezTo>
                  <a:cubicBezTo>
                    <a:pt x="195" y="59"/>
                    <a:pt x="195" y="60"/>
                    <a:pt x="195" y="61"/>
                  </a:cubicBezTo>
                  <a:cubicBezTo>
                    <a:pt x="195" y="62"/>
                    <a:pt x="195" y="63"/>
                    <a:pt x="196" y="64"/>
                  </a:cubicBezTo>
                  <a:cubicBezTo>
                    <a:pt x="196" y="64"/>
                    <a:pt x="198" y="66"/>
                    <a:pt x="198" y="66"/>
                  </a:cubicBezTo>
                  <a:cubicBezTo>
                    <a:pt x="199" y="68"/>
                    <a:pt x="201" y="69"/>
                    <a:pt x="202" y="70"/>
                  </a:cubicBezTo>
                  <a:cubicBezTo>
                    <a:pt x="203" y="70"/>
                    <a:pt x="203" y="70"/>
                    <a:pt x="203" y="70"/>
                  </a:cubicBezTo>
                  <a:cubicBezTo>
                    <a:pt x="204" y="70"/>
                    <a:pt x="207" y="70"/>
                    <a:pt x="207" y="71"/>
                  </a:cubicBezTo>
                  <a:cubicBezTo>
                    <a:pt x="207" y="71"/>
                    <a:pt x="207" y="71"/>
                    <a:pt x="207" y="71"/>
                  </a:cubicBezTo>
                  <a:cubicBezTo>
                    <a:pt x="207" y="72"/>
                    <a:pt x="207" y="72"/>
                    <a:pt x="207" y="72"/>
                  </a:cubicBezTo>
                  <a:cubicBezTo>
                    <a:pt x="207" y="72"/>
                    <a:pt x="207" y="72"/>
                    <a:pt x="207" y="72"/>
                  </a:cubicBezTo>
                  <a:cubicBezTo>
                    <a:pt x="206" y="74"/>
                    <a:pt x="205" y="75"/>
                    <a:pt x="205" y="76"/>
                  </a:cubicBezTo>
                  <a:cubicBezTo>
                    <a:pt x="205" y="76"/>
                    <a:pt x="205" y="77"/>
                    <a:pt x="206" y="77"/>
                  </a:cubicBezTo>
                  <a:cubicBezTo>
                    <a:pt x="206" y="78"/>
                    <a:pt x="207" y="79"/>
                    <a:pt x="211" y="81"/>
                  </a:cubicBezTo>
                  <a:cubicBezTo>
                    <a:pt x="213" y="82"/>
                    <a:pt x="213" y="83"/>
                    <a:pt x="213" y="83"/>
                  </a:cubicBezTo>
                  <a:cubicBezTo>
                    <a:pt x="213" y="83"/>
                    <a:pt x="213" y="83"/>
                    <a:pt x="213" y="83"/>
                  </a:cubicBezTo>
                  <a:cubicBezTo>
                    <a:pt x="213" y="84"/>
                    <a:pt x="212" y="85"/>
                    <a:pt x="212" y="85"/>
                  </a:cubicBezTo>
                  <a:cubicBezTo>
                    <a:pt x="210" y="86"/>
                    <a:pt x="210" y="86"/>
                    <a:pt x="210" y="86"/>
                  </a:cubicBezTo>
                  <a:cubicBezTo>
                    <a:pt x="210" y="87"/>
                    <a:pt x="210" y="87"/>
                    <a:pt x="210" y="87"/>
                  </a:cubicBezTo>
                  <a:cubicBezTo>
                    <a:pt x="209" y="88"/>
                    <a:pt x="207" y="91"/>
                    <a:pt x="206" y="91"/>
                  </a:cubicBezTo>
                  <a:cubicBezTo>
                    <a:pt x="204" y="91"/>
                    <a:pt x="203" y="93"/>
                    <a:pt x="203" y="95"/>
                  </a:cubicBezTo>
                  <a:cubicBezTo>
                    <a:pt x="201" y="97"/>
                    <a:pt x="201" y="97"/>
                    <a:pt x="201" y="97"/>
                  </a:cubicBezTo>
                  <a:cubicBezTo>
                    <a:pt x="201" y="99"/>
                    <a:pt x="200" y="99"/>
                    <a:pt x="196" y="97"/>
                  </a:cubicBezTo>
                  <a:cubicBezTo>
                    <a:pt x="196" y="97"/>
                    <a:pt x="196" y="97"/>
                    <a:pt x="196" y="97"/>
                  </a:cubicBezTo>
                  <a:cubicBezTo>
                    <a:pt x="194" y="97"/>
                    <a:pt x="193" y="97"/>
                    <a:pt x="192" y="98"/>
                  </a:cubicBezTo>
                  <a:cubicBezTo>
                    <a:pt x="191" y="99"/>
                    <a:pt x="191" y="102"/>
                    <a:pt x="192" y="104"/>
                  </a:cubicBezTo>
                  <a:cubicBezTo>
                    <a:pt x="193" y="105"/>
                    <a:pt x="193" y="107"/>
                    <a:pt x="192" y="107"/>
                  </a:cubicBezTo>
                  <a:cubicBezTo>
                    <a:pt x="192" y="108"/>
                    <a:pt x="191" y="108"/>
                    <a:pt x="191" y="108"/>
                  </a:cubicBezTo>
                  <a:cubicBezTo>
                    <a:pt x="189" y="107"/>
                    <a:pt x="189" y="107"/>
                    <a:pt x="189" y="107"/>
                  </a:cubicBezTo>
                  <a:cubicBezTo>
                    <a:pt x="188" y="107"/>
                    <a:pt x="186" y="106"/>
                    <a:pt x="184" y="109"/>
                  </a:cubicBezTo>
                  <a:cubicBezTo>
                    <a:pt x="184" y="111"/>
                    <a:pt x="179" y="113"/>
                    <a:pt x="175" y="114"/>
                  </a:cubicBezTo>
                  <a:cubicBezTo>
                    <a:pt x="175" y="114"/>
                    <a:pt x="175" y="114"/>
                    <a:pt x="174" y="113"/>
                  </a:cubicBezTo>
                  <a:cubicBezTo>
                    <a:pt x="173" y="113"/>
                    <a:pt x="173" y="112"/>
                    <a:pt x="171" y="111"/>
                  </a:cubicBezTo>
                  <a:cubicBezTo>
                    <a:pt x="170" y="111"/>
                    <a:pt x="169" y="111"/>
                    <a:pt x="169" y="112"/>
                  </a:cubicBezTo>
                  <a:cubicBezTo>
                    <a:pt x="167" y="113"/>
                    <a:pt x="167" y="115"/>
                    <a:pt x="168" y="118"/>
                  </a:cubicBezTo>
                  <a:cubicBezTo>
                    <a:pt x="168" y="119"/>
                    <a:pt x="168" y="121"/>
                    <a:pt x="169" y="122"/>
                  </a:cubicBezTo>
                  <a:cubicBezTo>
                    <a:pt x="169" y="123"/>
                    <a:pt x="169" y="124"/>
                    <a:pt x="169" y="126"/>
                  </a:cubicBezTo>
                  <a:cubicBezTo>
                    <a:pt x="169" y="127"/>
                    <a:pt x="168" y="127"/>
                    <a:pt x="166" y="128"/>
                  </a:cubicBezTo>
                  <a:cubicBezTo>
                    <a:pt x="163" y="128"/>
                    <a:pt x="163" y="128"/>
                    <a:pt x="163" y="128"/>
                  </a:cubicBezTo>
                  <a:cubicBezTo>
                    <a:pt x="162" y="129"/>
                    <a:pt x="162" y="128"/>
                    <a:pt x="161" y="128"/>
                  </a:cubicBezTo>
                  <a:cubicBezTo>
                    <a:pt x="161" y="127"/>
                    <a:pt x="160" y="127"/>
                    <a:pt x="159" y="127"/>
                  </a:cubicBezTo>
                  <a:cubicBezTo>
                    <a:pt x="158" y="128"/>
                    <a:pt x="154" y="129"/>
                    <a:pt x="151" y="128"/>
                  </a:cubicBezTo>
                  <a:cubicBezTo>
                    <a:pt x="150" y="127"/>
                    <a:pt x="148" y="127"/>
                    <a:pt x="148" y="128"/>
                  </a:cubicBezTo>
                  <a:cubicBezTo>
                    <a:pt x="146" y="128"/>
                    <a:pt x="146" y="129"/>
                    <a:pt x="146" y="130"/>
                  </a:cubicBezTo>
                  <a:cubicBezTo>
                    <a:pt x="146" y="131"/>
                    <a:pt x="146" y="131"/>
                    <a:pt x="145" y="131"/>
                  </a:cubicBezTo>
                  <a:cubicBezTo>
                    <a:pt x="145" y="131"/>
                    <a:pt x="144" y="131"/>
                    <a:pt x="141" y="130"/>
                  </a:cubicBezTo>
                  <a:cubicBezTo>
                    <a:pt x="139" y="128"/>
                    <a:pt x="137" y="130"/>
                    <a:pt x="137" y="130"/>
                  </a:cubicBezTo>
                  <a:cubicBezTo>
                    <a:pt x="137" y="130"/>
                    <a:pt x="137" y="130"/>
                    <a:pt x="137" y="130"/>
                  </a:cubicBezTo>
                  <a:cubicBezTo>
                    <a:pt x="137" y="130"/>
                    <a:pt x="137" y="130"/>
                    <a:pt x="137" y="130"/>
                  </a:cubicBezTo>
                  <a:cubicBezTo>
                    <a:pt x="136" y="129"/>
                    <a:pt x="135" y="128"/>
                    <a:pt x="134" y="128"/>
                  </a:cubicBezTo>
                  <a:cubicBezTo>
                    <a:pt x="133" y="127"/>
                    <a:pt x="131" y="128"/>
                    <a:pt x="130" y="129"/>
                  </a:cubicBezTo>
                  <a:cubicBezTo>
                    <a:pt x="129" y="130"/>
                    <a:pt x="129" y="130"/>
                    <a:pt x="129" y="130"/>
                  </a:cubicBezTo>
                  <a:cubicBezTo>
                    <a:pt x="127" y="131"/>
                    <a:pt x="127" y="131"/>
                    <a:pt x="126" y="130"/>
                  </a:cubicBezTo>
                  <a:cubicBezTo>
                    <a:pt x="125" y="129"/>
                    <a:pt x="124" y="128"/>
                    <a:pt x="123" y="129"/>
                  </a:cubicBezTo>
                  <a:cubicBezTo>
                    <a:pt x="122" y="129"/>
                    <a:pt x="122" y="131"/>
                    <a:pt x="121" y="133"/>
                  </a:cubicBezTo>
                  <a:cubicBezTo>
                    <a:pt x="121" y="134"/>
                    <a:pt x="121" y="134"/>
                    <a:pt x="121" y="134"/>
                  </a:cubicBezTo>
                  <a:cubicBezTo>
                    <a:pt x="121" y="136"/>
                    <a:pt x="120" y="136"/>
                    <a:pt x="120" y="135"/>
                  </a:cubicBezTo>
                  <a:cubicBezTo>
                    <a:pt x="119" y="135"/>
                    <a:pt x="118" y="135"/>
                    <a:pt x="117" y="137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115" y="140"/>
                    <a:pt x="114" y="141"/>
                    <a:pt x="114" y="144"/>
                  </a:cubicBezTo>
                  <a:cubicBezTo>
                    <a:pt x="115" y="150"/>
                    <a:pt x="120" y="152"/>
                    <a:pt x="125" y="153"/>
                  </a:cubicBezTo>
                  <a:cubicBezTo>
                    <a:pt x="127" y="154"/>
                    <a:pt x="128" y="155"/>
                    <a:pt x="128" y="156"/>
                  </a:cubicBezTo>
                  <a:cubicBezTo>
                    <a:pt x="128" y="158"/>
                    <a:pt x="128" y="158"/>
                    <a:pt x="128" y="158"/>
                  </a:cubicBezTo>
                  <a:cubicBezTo>
                    <a:pt x="129" y="160"/>
                    <a:pt x="129" y="160"/>
                    <a:pt x="129" y="160"/>
                  </a:cubicBezTo>
                  <a:cubicBezTo>
                    <a:pt x="131" y="162"/>
                    <a:pt x="131" y="163"/>
                    <a:pt x="130" y="164"/>
                  </a:cubicBezTo>
                  <a:cubicBezTo>
                    <a:pt x="128" y="166"/>
                    <a:pt x="129" y="167"/>
                    <a:pt x="131" y="170"/>
                  </a:cubicBezTo>
                  <a:cubicBezTo>
                    <a:pt x="131" y="171"/>
                    <a:pt x="131" y="171"/>
                    <a:pt x="131" y="171"/>
                  </a:cubicBezTo>
                  <a:cubicBezTo>
                    <a:pt x="132" y="172"/>
                    <a:pt x="132" y="173"/>
                    <a:pt x="132" y="173"/>
                  </a:cubicBezTo>
                  <a:cubicBezTo>
                    <a:pt x="131" y="173"/>
                    <a:pt x="129" y="173"/>
                    <a:pt x="129" y="173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7" y="173"/>
                    <a:pt x="127" y="173"/>
                    <a:pt x="126" y="174"/>
                  </a:cubicBezTo>
                  <a:cubicBezTo>
                    <a:pt x="126" y="174"/>
                    <a:pt x="126" y="176"/>
                    <a:pt x="126" y="177"/>
                  </a:cubicBezTo>
                  <a:cubicBezTo>
                    <a:pt x="126" y="178"/>
                    <a:pt x="126" y="178"/>
                    <a:pt x="126" y="178"/>
                  </a:cubicBezTo>
                  <a:cubicBezTo>
                    <a:pt x="127" y="180"/>
                    <a:pt x="129" y="184"/>
                    <a:pt x="136" y="184"/>
                  </a:cubicBezTo>
                  <a:cubicBezTo>
                    <a:pt x="136" y="184"/>
                    <a:pt x="138" y="184"/>
                    <a:pt x="138" y="185"/>
                  </a:cubicBezTo>
                  <a:cubicBezTo>
                    <a:pt x="138" y="186"/>
                    <a:pt x="136" y="188"/>
                    <a:pt x="135" y="188"/>
                  </a:cubicBezTo>
                  <a:cubicBezTo>
                    <a:pt x="131" y="188"/>
                    <a:pt x="130" y="190"/>
                    <a:pt x="129" y="192"/>
                  </a:cubicBezTo>
                  <a:cubicBezTo>
                    <a:pt x="129" y="193"/>
                    <a:pt x="129" y="193"/>
                    <a:pt x="129" y="193"/>
                  </a:cubicBezTo>
                  <a:cubicBezTo>
                    <a:pt x="129" y="194"/>
                    <a:pt x="128" y="194"/>
                    <a:pt x="127" y="194"/>
                  </a:cubicBezTo>
                  <a:cubicBezTo>
                    <a:pt x="126" y="195"/>
                    <a:pt x="125" y="194"/>
                    <a:pt x="123" y="194"/>
                  </a:cubicBezTo>
                  <a:cubicBezTo>
                    <a:pt x="122" y="193"/>
                    <a:pt x="120" y="193"/>
                    <a:pt x="118" y="193"/>
                  </a:cubicBezTo>
                  <a:cubicBezTo>
                    <a:pt x="118" y="190"/>
                    <a:pt x="116" y="190"/>
                    <a:pt x="114" y="190"/>
                  </a:cubicBezTo>
                  <a:cubicBezTo>
                    <a:pt x="112" y="190"/>
                    <a:pt x="112" y="190"/>
                    <a:pt x="112" y="190"/>
                  </a:cubicBezTo>
                  <a:cubicBezTo>
                    <a:pt x="108" y="189"/>
                    <a:pt x="108" y="189"/>
                    <a:pt x="108" y="189"/>
                  </a:cubicBezTo>
                  <a:cubicBezTo>
                    <a:pt x="107" y="188"/>
                    <a:pt x="105" y="188"/>
                    <a:pt x="104" y="188"/>
                  </a:cubicBezTo>
                  <a:cubicBezTo>
                    <a:pt x="102" y="189"/>
                    <a:pt x="100" y="188"/>
                    <a:pt x="98" y="186"/>
                  </a:cubicBezTo>
                  <a:cubicBezTo>
                    <a:pt x="96" y="184"/>
                    <a:pt x="94" y="182"/>
                    <a:pt x="90" y="182"/>
                  </a:cubicBezTo>
                  <a:cubicBezTo>
                    <a:pt x="89" y="182"/>
                    <a:pt x="89" y="182"/>
                    <a:pt x="89" y="182"/>
                  </a:cubicBezTo>
                  <a:cubicBezTo>
                    <a:pt x="86" y="182"/>
                    <a:pt x="86" y="182"/>
                    <a:pt x="84" y="180"/>
                  </a:cubicBezTo>
                  <a:cubicBezTo>
                    <a:pt x="81" y="177"/>
                    <a:pt x="80" y="177"/>
                    <a:pt x="74" y="176"/>
                  </a:cubicBezTo>
                  <a:cubicBezTo>
                    <a:pt x="72" y="176"/>
                    <a:pt x="72" y="176"/>
                    <a:pt x="72" y="176"/>
                  </a:cubicBezTo>
                  <a:cubicBezTo>
                    <a:pt x="67" y="176"/>
                    <a:pt x="65" y="174"/>
                    <a:pt x="64" y="173"/>
                  </a:cubicBezTo>
                  <a:cubicBezTo>
                    <a:pt x="63" y="172"/>
                    <a:pt x="62" y="171"/>
                    <a:pt x="61" y="171"/>
                  </a:cubicBezTo>
                  <a:cubicBezTo>
                    <a:pt x="60" y="171"/>
                    <a:pt x="58" y="171"/>
                    <a:pt x="57" y="172"/>
                  </a:cubicBezTo>
                  <a:cubicBezTo>
                    <a:pt x="55" y="173"/>
                    <a:pt x="54" y="176"/>
                    <a:pt x="54" y="178"/>
                  </a:cubicBezTo>
                  <a:cubicBezTo>
                    <a:pt x="55" y="182"/>
                    <a:pt x="55" y="182"/>
                    <a:pt x="55" y="182"/>
                  </a:cubicBezTo>
                  <a:cubicBezTo>
                    <a:pt x="56" y="183"/>
                    <a:pt x="56" y="183"/>
                    <a:pt x="56" y="184"/>
                  </a:cubicBezTo>
                  <a:cubicBezTo>
                    <a:pt x="55" y="184"/>
                    <a:pt x="55" y="184"/>
                    <a:pt x="55" y="184"/>
                  </a:cubicBezTo>
                  <a:cubicBezTo>
                    <a:pt x="54" y="185"/>
                    <a:pt x="52" y="184"/>
                    <a:pt x="50" y="183"/>
                  </a:cubicBezTo>
                  <a:cubicBezTo>
                    <a:pt x="48" y="183"/>
                    <a:pt x="47" y="183"/>
                    <a:pt x="46" y="183"/>
                  </a:cubicBezTo>
                  <a:cubicBezTo>
                    <a:pt x="45" y="184"/>
                    <a:pt x="44" y="184"/>
                    <a:pt x="43" y="184"/>
                  </a:cubicBezTo>
                  <a:cubicBezTo>
                    <a:pt x="41" y="183"/>
                    <a:pt x="41" y="183"/>
                    <a:pt x="41" y="183"/>
                  </a:cubicBezTo>
                  <a:cubicBezTo>
                    <a:pt x="40" y="182"/>
                    <a:pt x="39" y="181"/>
                    <a:pt x="37" y="183"/>
                  </a:cubicBezTo>
                  <a:cubicBezTo>
                    <a:pt x="35" y="184"/>
                    <a:pt x="33" y="183"/>
                    <a:pt x="33" y="183"/>
                  </a:cubicBezTo>
                  <a:cubicBezTo>
                    <a:pt x="31" y="181"/>
                    <a:pt x="28" y="179"/>
                    <a:pt x="25" y="180"/>
                  </a:cubicBezTo>
                  <a:cubicBezTo>
                    <a:pt x="25" y="180"/>
                    <a:pt x="24" y="181"/>
                    <a:pt x="24" y="181"/>
                  </a:cubicBezTo>
                  <a:cubicBezTo>
                    <a:pt x="22" y="182"/>
                    <a:pt x="17" y="185"/>
                    <a:pt x="15" y="183"/>
                  </a:cubicBezTo>
                  <a:cubicBezTo>
                    <a:pt x="14" y="182"/>
                    <a:pt x="12" y="181"/>
                    <a:pt x="11" y="179"/>
                  </a:cubicBezTo>
                  <a:cubicBezTo>
                    <a:pt x="10" y="178"/>
                    <a:pt x="9" y="177"/>
                    <a:pt x="8" y="176"/>
                  </a:cubicBezTo>
                  <a:cubicBezTo>
                    <a:pt x="8" y="176"/>
                    <a:pt x="7" y="175"/>
                    <a:pt x="6" y="174"/>
                  </a:cubicBezTo>
                  <a:cubicBezTo>
                    <a:pt x="2" y="170"/>
                    <a:pt x="2" y="170"/>
                    <a:pt x="2" y="170"/>
                  </a:cubicBezTo>
                  <a:cubicBezTo>
                    <a:pt x="2" y="170"/>
                    <a:pt x="2" y="170"/>
                    <a:pt x="2" y="169"/>
                  </a:cubicBezTo>
                  <a:cubicBezTo>
                    <a:pt x="2" y="169"/>
                    <a:pt x="3" y="166"/>
                    <a:pt x="3" y="166"/>
                  </a:cubicBezTo>
                  <a:cubicBezTo>
                    <a:pt x="3" y="165"/>
                    <a:pt x="3" y="165"/>
                    <a:pt x="3" y="165"/>
                  </a:cubicBezTo>
                  <a:cubicBezTo>
                    <a:pt x="3" y="164"/>
                    <a:pt x="2" y="163"/>
                    <a:pt x="2" y="162"/>
                  </a:cubicBezTo>
                  <a:cubicBezTo>
                    <a:pt x="2" y="162"/>
                    <a:pt x="2" y="162"/>
                    <a:pt x="2" y="161"/>
                  </a:cubicBezTo>
                  <a:cubicBezTo>
                    <a:pt x="2" y="161"/>
                    <a:pt x="2" y="160"/>
                    <a:pt x="3" y="160"/>
                  </a:cubicBezTo>
                  <a:cubicBezTo>
                    <a:pt x="7" y="158"/>
                    <a:pt x="9" y="156"/>
                    <a:pt x="10" y="154"/>
                  </a:cubicBezTo>
                  <a:cubicBezTo>
                    <a:pt x="10" y="152"/>
                    <a:pt x="12" y="151"/>
                    <a:pt x="14" y="149"/>
                  </a:cubicBezTo>
                  <a:cubicBezTo>
                    <a:pt x="17" y="147"/>
                    <a:pt x="18" y="143"/>
                    <a:pt x="18" y="141"/>
                  </a:cubicBezTo>
                  <a:cubicBezTo>
                    <a:pt x="18" y="139"/>
                    <a:pt x="18" y="139"/>
                    <a:pt x="18" y="139"/>
                  </a:cubicBezTo>
                  <a:cubicBezTo>
                    <a:pt x="17" y="139"/>
                    <a:pt x="17" y="138"/>
                    <a:pt x="17" y="138"/>
                  </a:cubicBezTo>
                  <a:cubicBezTo>
                    <a:pt x="17" y="137"/>
                    <a:pt x="17" y="137"/>
                    <a:pt x="18" y="137"/>
                  </a:cubicBezTo>
                  <a:cubicBezTo>
                    <a:pt x="20" y="135"/>
                    <a:pt x="21" y="134"/>
                    <a:pt x="21" y="133"/>
                  </a:cubicBezTo>
                  <a:cubicBezTo>
                    <a:pt x="21" y="132"/>
                    <a:pt x="21" y="131"/>
                    <a:pt x="20" y="130"/>
                  </a:cubicBezTo>
                  <a:cubicBezTo>
                    <a:pt x="20" y="129"/>
                    <a:pt x="20" y="129"/>
                    <a:pt x="20" y="128"/>
                  </a:cubicBezTo>
                  <a:cubicBezTo>
                    <a:pt x="20" y="128"/>
                    <a:pt x="20" y="127"/>
                    <a:pt x="20" y="127"/>
                  </a:cubicBezTo>
                  <a:cubicBezTo>
                    <a:pt x="20" y="127"/>
                    <a:pt x="20" y="126"/>
                    <a:pt x="20" y="126"/>
                  </a:cubicBezTo>
                  <a:cubicBezTo>
                    <a:pt x="20" y="125"/>
                    <a:pt x="20" y="124"/>
                    <a:pt x="19" y="122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7" y="117"/>
                    <a:pt x="15" y="115"/>
                    <a:pt x="12" y="114"/>
                  </a:cubicBezTo>
                  <a:cubicBezTo>
                    <a:pt x="10" y="114"/>
                    <a:pt x="10" y="114"/>
                    <a:pt x="10" y="114"/>
                  </a:cubicBezTo>
                  <a:cubicBezTo>
                    <a:pt x="8" y="114"/>
                    <a:pt x="6" y="114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7" y="111"/>
                    <a:pt x="7" y="111"/>
                    <a:pt x="7" y="111"/>
                  </a:cubicBezTo>
                  <a:cubicBezTo>
                    <a:pt x="7" y="110"/>
                    <a:pt x="7" y="110"/>
                    <a:pt x="7" y="109"/>
                  </a:cubicBezTo>
                  <a:cubicBezTo>
                    <a:pt x="7" y="109"/>
                    <a:pt x="7" y="108"/>
                    <a:pt x="7" y="108"/>
                  </a:cubicBezTo>
                  <a:cubicBezTo>
                    <a:pt x="7" y="107"/>
                    <a:pt x="7" y="107"/>
                    <a:pt x="8" y="107"/>
                  </a:cubicBezTo>
                  <a:cubicBezTo>
                    <a:pt x="9" y="106"/>
                    <a:pt x="10" y="105"/>
                    <a:pt x="11" y="104"/>
                  </a:cubicBezTo>
                  <a:cubicBezTo>
                    <a:pt x="11" y="104"/>
                    <a:pt x="11" y="103"/>
                    <a:pt x="11" y="103"/>
                  </a:cubicBezTo>
                  <a:cubicBezTo>
                    <a:pt x="11" y="102"/>
                    <a:pt x="11" y="101"/>
                    <a:pt x="10" y="100"/>
                  </a:cubicBezTo>
                  <a:cubicBezTo>
                    <a:pt x="10" y="99"/>
                    <a:pt x="10" y="99"/>
                    <a:pt x="10" y="99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11" y="97"/>
                    <a:pt x="11" y="96"/>
                    <a:pt x="11" y="95"/>
                  </a:cubicBezTo>
                  <a:cubicBezTo>
                    <a:pt x="11" y="94"/>
                    <a:pt x="11" y="94"/>
                    <a:pt x="11" y="94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10" y="90"/>
                    <a:pt x="10" y="90"/>
                    <a:pt x="11" y="90"/>
                  </a:cubicBezTo>
                  <a:cubicBezTo>
                    <a:pt x="12" y="89"/>
                    <a:pt x="13" y="89"/>
                    <a:pt x="14" y="89"/>
                  </a:cubicBezTo>
                  <a:cubicBezTo>
                    <a:pt x="15" y="89"/>
                    <a:pt x="17" y="88"/>
                    <a:pt x="18" y="87"/>
                  </a:cubicBezTo>
                  <a:cubicBezTo>
                    <a:pt x="18" y="86"/>
                    <a:pt x="20" y="85"/>
                    <a:pt x="20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20" y="88"/>
                    <a:pt x="21" y="89"/>
                    <a:pt x="22" y="90"/>
                  </a:cubicBezTo>
                  <a:cubicBezTo>
                    <a:pt x="23" y="90"/>
                    <a:pt x="23" y="90"/>
                    <a:pt x="25" y="90"/>
                  </a:cubicBezTo>
                  <a:cubicBezTo>
                    <a:pt x="26" y="89"/>
                    <a:pt x="26" y="87"/>
                    <a:pt x="27" y="86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30" y="85"/>
                    <a:pt x="32" y="84"/>
                    <a:pt x="32" y="83"/>
                  </a:cubicBezTo>
                  <a:cubicBezTo>
                    <a:pt x="33" y="83"/>
                    <a:pt x="35" y="83"/>
                    <a:pt x="36" y="84"/>
                  </a:cubicBezTo>
                  <a:cubicBezTo>
                    <a:pt x="39" y="85"/>
                    <a:pt x="42" y="83"/>
                    <a:pt x="44" y="81"/>
                  </a:cubicBezTo>
                  <a:cubicBezTo>
                    <a:pt x="47" y="79"/>
                    <a:pt x="49" y="78"/>
                    <a:pt x="53" y="78"/>
                  </a:cubicBezTo>
                  <a:cubicBezTo>
                    <a:pt x="55" y="79"/>
                    <a:pt x="56" y="80"/>
                    <a:pt x="56" y="81"/>
                  </a:cubicBezTo>
                  <a:cubicBezTo>
                    <a:pt x="57" y="81"/>
                    <a:pt x="58" y="83"/>
                    <a:pt x="60" y="81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8" y="73"/>
                    <a:pt x="68" y="73"/>
                    <a:pt x="68" y="73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73" y="69"/>
                    <a:pt x="75" y="68"/>
                    <a:pt x="75" y="66"/>
                  </a:cubicBezTo>
                  <a:cubicBezTo>
                    <a:pt x="75" y="64"/>
                    <a:pt x="73" y="63"/>
                    <a:pt x="72" y="62"/>
                  </a:cubicBezTo>
                  <a:cubicBezTo>
                    <a:pt x="72" y="62"/>
                    <a:pt x="71" y="61"/>
                    <a:pt x="71" y="61"/>
                  </a:cubicBezTo>
                  <a:cubicBezTo>
                    <a:pt x="71" y="61"/>
                    <a:pt x="71" y="61"/>
                    <a:pt x="72" y="61"/>
                  </a:cubicBezTo>
                  <a:cubicBezTo>
                    <a:pt x="73" y="58"/>
                    <a:pt x="73" y="58"/>
                    <a:pt x="73" y="58"/>
                  </a:cubicBezTo>
                  <a:cubicBezTo>
                    <a:pt x="74" y="56"/>
                    <a:pt x="74" y="56"/>
                    <a:pt x="75" y="56"/>
                  </a:cubicBezTo>
                  <a:cubicBezTo>
                    <a:pt x="78" y="57"/>
                    <a:pt x="83" y="56"/>
                    <a:pt x="84" y="54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5"/>
            <p:cNvSpPr>
              <a:spLocks noEditPoints="1"/>
            </p:cNvSpPr>
            <p:nvPr/>
          </p:nvSpPr>
          <p:spPr bwMode="auto">
            <a:xfrm>
              <a:off x="3751" y="2370"/>
              <a:ext cx="643" cy="852"/>
            </a:xfrm>
            <a:custGeom>
              <a:avLst/>
              <a:gdLst>
                <a:gd name="T0" fmla="*/ 29 w 132"/>
                <a:gd name="T1" fmla="*/ 22 h 175"/>
                <a:gd name="T2" fmla="*/ 28 w 132"/>
                <a:gd name="T3" fmla="*/ 55 h 175"/>
                <a:gd name="T4" fmla="*/ 25 w 132"/>
                <a:gd name="T5" fmla="*/ 89 h 175"/>
                <a:gd name="T6" fmla="*/ 18 w 132"/>
                <a:gd name="T7" fmla="*/ 112 h 175"/>
                <a:gd name="T8" fmla="*/ 6 w 132"/>
                <a:gd name="T9" fmla="*/ 135 h 175"/>
                <a:gd name="T10" fmla="*/ 4 w 132"/>
                <a:gd name="T11" fmla="*/ 157 h 175"/>
                <a:gd name="T12" fmla="*/ 8 w 132"/>
                <a:gd name="T13" fmla="*/ 174 h 175"/>
                <a:gd name="T14" fmla="*/ 29 w 132"/>
                <a:gd name="T15" fmla="*/ 160 h 175"/>
                <a:gd name="T16" fmla="*/ 46 w 132"/>
                <a:gd name="T17" fmla="*/ 166 h 175"/>
                <a:gd name="T18" fmla="*/ 58 w 132"/>
                <a:gd name="T19" fmla="*/ 155 h 175"/>
                <a:gd name="T20" fmla="*/ 67 w 132"/>
                <a:gd name="T21" fmla="*/ 151 h 175"/>
                <a:gd name="T22" fmla="*/ 83 w 132"/>
                <a:gd name="T23" fmla="*/ 158 h 175"/>
                <a:gd name="T24" fmla="*/ 96 w 132"/>
                <a:gd name="T25" fmla="*/ 163 h 175"/>
                <a:gd name="T26" fmla="*/ 111 w 132"/>
                <a:gd name="T27" fmla="*/ 155 h 175"/>
                <a:gd name="T28" fmla="*/ 125 w 132"/>
                <a:gd name="T29" fmla="*/ 143 h 175"/>
                <a:gd name="T30" fmla="*/ 128 w 132"/>
                <a:gd name="T31" fmla="*/ 121 h 175"/>
                <a:gd name="T32" fmla="*/ 119 w 132"/>
                <a:gd name="T33" fmla="*/ 112 h 175"/>
                <a:gd name="T34" fmla="*/ 100 w 132"/>
                <a:gd name="T35" fmla="*/ 116 h 175"/>
                <a:gd name="T36" fmla="*/ 106 w 132"/>
                <a:gd name="T37" fmla="*/ 103 h 175"/>
                <a:gd name="T38" fmla="*/ 92 w 132"/>
                <a:gd name="T39" fmla="*/ 76 h 175"/>
                <a:gd name="T40" fmla="*/ 98 w 132"/>
                <a:gd name="T41" fmla="*/ 66 h 175"/>
                <a:gd name="T42" fmla="*/ 97 w 132"/>
                <a:gd name="T43" fmla="*/ 50 h 175"/>
                <a:gd name="T44" fmla="*/ 106 w 132"/>
                <a:gd name="T45" fmla="*/ 38 h 175"/>
                <a:gd name="T46" fmla="*/ 92 w 132"/>
                <a:gd name="T47" fmla="*/ 21 h 175"/>
                <a:gd name="T48" fmla="*/ 82 w 132"/>
                <a:gd name="T49" fmla="*/ 8 h 175"/>
                <a:gd name="T50" fmla="*/ 72 w 132"/>
                <a:gd name="T51" fmla="*/ 10 h 175"/>
                <a:gd name="T52" fmla="*/ 55 w 132"/>
                <a:gd name="T53" fmla="*/ 7 h 175"/>
                <a:gd name="T54" fmla="*/ 54 w 132"/>
                <a:gd name="T55" fmla="*/ 8 h 175"/>
                <a:gd name="T56" fmla="*/ 73 w 132"/>
                <a:gd name="T57" fmla="*/ 11 h 175"/>
                <a:gd name="T58" fmla="*/ 84 w 132"/>
                <a:gd name="T59" fmla="*/ 9 h 175"/>
                <a:gd name="T60" fmla="*/ 93 w 132"/>
                <a:gd name="T61" fmla="*/ 25 h 175"/>
                <a:gd name="T62" fmla="*/ 99 w 132"/>
                <a:gd name="T63" fmla="*/ 42 h 175"/>
                <a:gd name="T64" fmla="*/ 95 w 132"/>
                <a:gd name="T65" fmla="*/ 64 h 175"/>
                <a:gd name="T66" fmla="*/ 89 w 132"/>
                <a:gd name="T67" fmla="*/ 74 h 175"/>
                <a:gd name="T68" fmla="*/ 97 w 132"/>
                <a:gd name="T69" fmla="*/ 95 h 175"/>
                <a:gd name="T70" fmla="*/ 98 w 132"/>
                <a:gd name="T71" fmla="*/ 115 h 175"/>
                <a:gd name="T72" fmla="*/ 115 w 132"/>
                <a:gd name="T73" fmla="*/ 115 h 175"/>
                <a:gd name="T74" fmla="*/ 128 w 132"/>
                <a:gd name="T75" fmla="*/ 123 h 175"/>
                <a:gd name="T76" fmla="*/ 126 w 132"/>
                <a:gd name="T77" fmla="*/ 137 h 175"/>
                <a:gd name="T78" fmla="*/ 115 w 132"/>
                <a:gd name="T79" fmla="*/ 153 h 175"/>
                <a:gd name="T80" fmla="*/ 95 w 132"/>
                <a:gd name="T81" fmla="*/ 159 h 175"/>
                <a:gd name="T82" fmla="*/ 78 w 132"/>
                <a:gd name="T83" fmla="*/ 157 h 175"/>
                <a:gd name="T84" fmla="*/ 64 w 132"/>
                <a:gd name="T85" fmla="*/ 151 h 175"/>
                <a:gd name="T86" fmla="*/ 51 w 132"/>
                <a:gd name="T87" fmla="*/ 169 h 175"/>
                <a:gd name="T88" fmla="*/ 35 w 132"/>
                <a:gd name="T89" fmla="*/ 150 h 175"/>
                <a:gd name="T90" fmla="*/ 11 w 132"/>
                <a:gd name="T91" fmla="*/ 168 h 175"/>
                <a:gd name="T92" fmla="*/ 6 w 132"/>
                <a:gd name="T93" fmla="*/ 162 h 175"/>
                <a:gd name="T94" fmla="*/ 5 w 132"/>
                <a:gd name="T95" fmla="*/ 143 h 175"/>
                <a:gd name="T96" fmla="*/ 9 w 132"/>
                <a:gd name="T97" fmla="*/ 127 h 175"/>
                <a:gd name="T98" fmla="*/ 25 w 132"/>
                <a:gd name="T99" fmla="*/ 103 h 175"/>
                <a:gd name="T100" fmla="*/ 25 w 132"/>
                <a:gd name="T101" fmla="*/ 76 h 175"/>
                <a:gd name="T102" fmla="*/ 18 w 132"/>
                <a:gd name="T103" fmla="*/ 39 h 175"/>
                <a:gd name="T104" fmla="*/ 38 w 132"/>
                <a:gd name="T105" fmla="*/ 1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" h="175">
                  <a:moveTo>
                    <a:pt x="42" y="7"/>
                  </a:moveTo>
                  <a:cubicBezTo>
                    <a:pt x="41" y="8"/>
                    <a:pt x="41" y="8"/>
                    <a:pt x="41" y="8"/>
                  </a:cubicBezTo>
                  <a:cubicBezTo>
                    <a:pt x="40" y="9"/>
                    <a:pt x="39" y="9"/>
                    <a:pt x="38" y="9"/>
                  </a:cubicBezTo>
                  <a:cubicBezTo>
                    <a:pt x="36" y="9"/>
                    <a:pt x="35" y="9"/>
                    <a:pt x="32" y="11"/>
                  </a:cubicBezTo>
                  <a:cubicBezTo>
                    <a:pt x="28" y="13"/>
                    <a:pt x="27" y="18"/>
                    <a:pt x="29" y="21"/>
                  </a:cubicBezTo>
                  <a:cubicBezTo>
                    <a:pt x="29" y="21"/>
                    <a:pt x="29" y="21"/>
                    <a:pt x="29" y="22"/>
                  </a:cubicBezTo>
                  <a:cubicBezTo>
                    <a:pt x="29" y="23"/>
                    <a:pt x="24" y="24"/>
                    <a:pt x="19" y="24"/>
                  </a:cubicBezTo>
                  <a:cubicBezTo>
                    <a:pt x="15" y="24"/>
                    <a:pt x="12" y="27"/>
                    <a:pt x="10" y="31"/>
                  </a:cubicBezTo>
                  <a:cubicBezTo>
                    <a:pt x="10" y="34"/>
                    <a:pt x="13" y="37"/>
                    <a:pt x="17" y="41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2" y="46"/>
                    <a:pt x="23" y="48"/>
                    <a:pt x="24" y="49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30" y="59"/>
                    <a:pt x="29" y="63"/>
                    <a:pt x="29" y="67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28" y="72"/>
                    <a:pt x="26" y="73"/>
                    <a:pt x="24" y="74"/>
                  </a:cubicBezTo>
                  <a:cubicBezTo>
                    <a:pt x="22" y="75"/>
                    <a:pt x="20" y="76"/>
                    <a:pt x="19" y="79"/>
                  </a:cubicBezTo>
                  <a:cubicBezTo>
                    <a:pt x="17" y="83"/>
                    <a:pt x="20" y="85"/>
                    <a:pt x="22" y="87"/>
                  </a:cubicBezTo>
                  <a:cubicBezTo>
                    <a:pt x="25" y="89"/>
                    <a:pt x="25" y="89"/>
                    <a:pt x="25" y="89"/>
                  </a:cubicBezTo>
                  <a:cubicBezTo>
                    <a:pt x="26" y="91"/>
                    <a:pt x="26" y="92"/>
                    <a:pt x="23" y="95"/>
                  </a:cubicBezTo>
                  <a:cubicBezTo>
                    <a:pt x="22" y="95"/>
                    <a:pt x="22" y="95"/>
                    <a:pt x="22" y="95"/>
                  </a:cubicBezTo>
                  <a:cubicBezTo>
                    <a:pt x="19" y="99"/>
                    <a:pt x="21" y="101"/>
                    <a:pt x="23" y="104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7" y="109"/>
                    <a:pt x="24" y="111"/>
                    <a:pt x="22" y="113"/>
                  </a:cubicBezTo>
                  <a:cubicBezTo>
                    <a:pt x="21" y="113"/>
                    <a:pt x="19" y="112"/>
                    <a:pt x="18" y="112"/>
                  </a:cubicBezTo>
                  <a:cubicBezTo>
                    <a:pt x="17" y="111"/>
                    <a:pt x="16" y="110"/>
                    <a:pt x="15" y="111"/>
                  </a:cubicBezTo>
                  <a:cubicBezTo>
                    <a:pt x="15" y="111"/>
                    <a:pt x="15" y="112"/>
                    <a:pt x="15" y="113"/>
                  </a:cubicBezTo>
                  <a:cubicBezTo>
                    <a:pt x="16" y="115"/>
                    <a:pt x="16" y="117"/>
                    <a:pt x="13" y="119"/>
                  </a:cubicBezTo>
                  <a:cubicBezTo>
                    <a:pt x="13" y="119"/>
                    <a:pt x="7" y="125"/>
                    <a:pt x="7" y="127"/>
                  </a:cubicBezTo>
                  <a:cubicBezTo>
                    <a:pt x="7" y="129"/>
                    <a:pt x="7" y="129"/>
                    <a:pt x="7" y="129"/>
                  </a:cubicBezTo>
                  <a:cubicBezTo>
                    <a:pt x="8" y="132"/>
                    <a:pt x="8" y="133"/>
                    <a:pt x="6" y="135"/>
                  </a:cubicBezTo>
                  <a:cubicBezTo>
                    <a:pt x="3" y="136"/>
                    <a:pt x="3" y="138"/>
                    <a:pt x="3" y="140"/>
                  </a:cubicBezTo>
                  <a:cubicBezTo>
                    <a:pt x="3" y="142"/>
                    <a:pt x="3" y="142"/>
                    <a:pt x="3" y="142"/>
                  </a:cubicBezTo>
                  <a:cubicBezTo>
                    <a:pt x="3" y="143"/>
                    <a:pt x="3" y="143"/>
                    <a:pt x="0" y="146"/>
                  </a:cubicBezTo>
                  <a:cubicBezTo>
                    <a:pt x="0" y="146"/>
                    <a:pt x="0" y="147"/>
                    <a:pt x="0" y="147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51"/>
                    <a:pt x="2" y="156"/>
                    <a:pt x="4" y="157"/>
                  </a:cubicBezTo>
                  <a:cubicBezTo>
                    <a:pt x="4" y="158"/>
                    <a:pt x="5" y="159"/>
                    <a:pt x="5" y="162"/>
                  </a:cubicBezTo>
                  <a:cubicBezTo>
                    <a:pt x="4" y="164"/>
                    <a:pt x="4" y="164"/>
                    <a:pt x="4" y="164"/>
                  </a:cubicBezTo>
                  <a:cubicBezTo>
                    <a:pt x="4" y="165"/>
                    <a:pt x="3" y="167"/>
                    <a:pt x="4" y="169"/>
                  </a:cubicBezTo>
                  <a:cubicBezTo>
                    <a:pt x="4" y="169"/>
                    <a:pt x="5" y="172"/>
                    <a:pt x="5" y="172"/>
                  </a:cubicBezTo>
                  <a:cubicBezTo>
                    <a:pt x="6" y="173"/>
                    <a:pt x="6" y="174"/>
                    <a:pt x="6" y="174"/>
                  </a:cubicBezTo>
                  <a:cubicBezTo>
                    <a:pt x="7" y="174"/>
                    <a:pt x="8" y="174"/>
                    <a:pt x="8" y="174"/>
                  </a:cubicBezTo>
                  <a:cubicBezTo>
                    <a:pt x="9" y="172"/>
                    <a:pt x="9" y="172"/>
                    <a:pt x="9" y="172"/>
                  </a:cubicBezTo>
                  <a:cubicBezTo>
                    <a:pt x="10" y="171"/>
                    <a:pt x="10" y="170"/>
                    <a:pt x="11" y="170"/>
                  </a:cubicBezTo>
                  <a:cubicBezTo>
                    <a:pt x="12" y="170"/>
                    <a:pt x="13" y="170"/>
                    <a:pt x="14" y="171"/>
                  </a:cubicBezTo>
                  <a:cubicBezTo>
                    <a:pt x="19" y="175"/>
                    <a:pt x="23" y="171"/>
                    <a:pt x="25" y="168"/>
                  </a:cubicBezTo>
                  <a:cubicBezTo>
                    <a:pt x="27" y="167"/>
                    <a:pt x="27" y="165"/>
                    <a:pt x="27" y="164"/>
                  </a:cubicBezTo>
                  <a:cubicBezTo>
                    <a:pt x="27" y="162"/>
                    <a:pt x="27" y="161"/>
                    <a:pt x="29" y="160"/>
                  </a:cubicBezTo>
                  <a:cubicBezTo>
                    <a:pt x="31" y="157"/>
                    <a:pt x="33" y="155"/>
                    <a:pt x="34" y="152"/>
                  </a:cubicBezTo>
                  <a:cubicBezTo>
                    <a:pt x="34" y="152"/>
                    <a:pt x="35" y="152"/>
                    <a:pt x="35" y="151"/>
                  </a:cubicBezTo>
                  <a:cubicBezTo>
                    <a:pt x="36" y="151"/>
                    <a:pt x="37" y="152"/>
                    <a:pt x="39" y="153"/>
                  </a:cubicBezTo>
                  <a:cubicBezTo>
                    <a:pt x="41" y="155"/>
                    <a:pt x="41" y="155"/>
                    <a:pt x="41" y="155"/>
                  </a:cubicBezTo>
                  <a:cubicBezTo>
                    <a:pt x="43" y="156"/>
                    <a:pt x="45" y="158"/>
                    <a:pt x="45" y="159"/>
                  </a:cubicBezTo>
                  <a:cubicBezTo>
                    <a:pt x="45" y="161"/>
                    <a:pt x="46" y="164"/>
                    <a:pt x="46" y="166"/>
                  </a:cubicBezTo>
                  <a:cubicBezTo>
                    <a:pt x="47" y="168"/>
                    <a:pt x="47" y="168"/>
                    <a:pt x="47" y="168"/>
                  </a:cubicBezTo>
                  <a:cubicBezTo>
                    <a:pt x="47" y="168"/>
                    <a:pt x="48" y="169"/>
                    <a:pt x="51" y="171"/>
                  </a:cubicBezTo>
                  <a:cubicBezTo>
                    <a:pt x="52" y="171"/>
                    <a:pt x="52" y="171"/>
                    <a:pt x="52" y="171"/>
                  </a:cubicBezTo>
                  <a:cubicBezTo>
                    <a:pt x="52" y="171"/>
                    <a:pt x="53" y="171"/>
                    <a:pt x="53" y="171"/>
                  </a:cubicBezTo>
                  <a:cubicBezTo>
                    <a:pt x="54" y="167"/>
                    <a:pt x="56" y="163"/>
                    <a:pt x="56" y="160"/>
                  </a:cubicBezTo>
                  <a:cubicBezTo>
                    <a:pt x="56" y="158"/>
                    <a:pt x="57" y="156"/>
                    <a:pt x="58" y="155"/>
                  </a:cubicBezTo>
                  <a:cubicBezTo>
                    <a:pt x="59" y="154"/>
                    <a:pt x="59" y="154"/>
                    <a:pt x="60" y="154"/>
                  </a:cubicBezTo>
                  <a:cubicBezTo>
                    <a:pt x="60" y="154"/>
                    <a:pt x="60" y="154"/>
                    <a:pt x="60" y="155"/>
                  </a:cubicBezTo>
                  <a:cubicBezTo>
                    <a:pt x="60" y="155"/>
                    <a:pt x="61" y="155"/>
                    <a:pt x="62" y="155"/>
                  </a:cubicBezTo>
                  <a:cubicBezTo>
                    <a:pt x="62" y="155"/>
                    <a:pt x="63" y="155"/>
                    <a:pt x="64" y="154"/>
                  </a:cubicBezTo>
                  <a:cubicBezTo>
                    <a:pt x="65" y="152"/>
                    <a:pt x="65" y="152"/>
                    <a:pt x="65" y="152"/>
                  </a:cubicBezTo>
                  <a:cubicBezTo>
                    <a:pt x="67" y="151"/>
                    <a:pt x="67" y="151"/>
                    <a:pt x="67" y="151"/>
                  </a:cubicBezTo>
                  <a:cubicBezTo>
                    <a:pt x="69" y="150"/>
                    <a:pt x="69" y="150"/>
                    <a:pt x="69" y="150"/>
                  </a:cubicBezTo>
                  <a:cubicBezTo>
                    <a:pt x="70" y="150"/>
                    <a:pt x="72" y="149"/>
                    <a:pt x="73" y="149"/>
                  </a:cubicBezTo>
                  <a:cubicBezTo>
                    <a:pt x="73" y="149"/>
                    <a:pt x="74" y="150"/>
                    <a:pt x="74" y="151"/>
                  </a:cubicBezTo>
                  <a:cubicBezTo>
                    <a:pt x="74" y="151"/>
                    <a:pt x="74" y="153"/>
                    <a:pt x="74" y="153"/>
                  </a:cubicBezTo>
                  <a:cubicBezTo>
                    <a:pt x="74" y="156"/>
                    <a:pt x="74" y="158"/>
                    <a:pt x="78" y="159"/>
                  </a:cubicBezTo>
                  <a:cubicBezTo>
                    <a:pt x="80" y="159"/>
                    <a:pt x="82" y="159"/>
                    <a:pt x="83" y="158"/>
                  </a:cubicBezTo>
                  <a:cubicBezTo>
                    <a:pt x="84" y="157"/>
                    <a:pt x="85" y="156"/>
                    <a:pt x="85" y="154"/>
                  </a:cubicBezTo>
                  <a:cubicBezTo>
                    <a:pt x="85" y="154"/>
                    <a:pt x="85" y="154"/>
                    <a:pt x="85" y="154"/>
                  </a:cubicBezTo>
                  <a:cubicBezTo>
                    <a:pt x="86" y="154"/>
                    <a:pt x="88" y="155"/>
                    <a:pt x="88" y="156"/>
                  </a:cubicBezTo>
                  <a:cubicBezTo>
                    <a:pt x="88" y="159"/>
                    <a:pt x="90" y="159"/>
                    <a:pt x="92" y="159"/>
                  </a:cubicBezTo>
                  <a:cubicBezTo>
                    <a:pt x="93" y="159"/>
                    <a:pt x="93" y="160"/>
                    <a:pt x="94" y="161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8" y="164"/>
                    <a:pt x="98" y="164"/>
                    <a:pt x="98" y="164"/>
                  </a:cubicBezTo>
                  <a:cubicBezTo>
                    <a:pt x="98" y="164"/>
                    <a:pt x="98" y="165"/>
                    <a:pt x="98" y="165"/>
                  </a:cubicBezTo>
                  <a:cubicBezTo>
                    <a:pt x="98" y="165"/>
                    <a:pt x="99" y="165"/>
                    <a:pt x="99" y="165"/>
                  </a:cubicBezTo>
                  <a:cubicBezTo>
                    <a:pt x="99" y="165"/>
                    <a:pt x="100" y="165"/>
                    <a:pt x="100" y="165"/>
                  </a:cubicBezTo>
                  <a:cubicBezTo>
                    <a:pt x="107" y="157"/>
                    <a:pt x="107" y="156"/>
                    <a:pt x="108" y="155"/>
                  </a:cubicBezTo>
                  <a:cubicBezTo>
                    <a:pt x="108" y="155"/>
                    <a:pt x="110" y="155"/>
                    <a:pt x="111" y="155"/>
                  </a:cubicBezTo>
                  <a:cubicBezTo>
                    <a:pt x="113" y="155"/>
                    <a:pt x="115" y="156"/>
                    <a:pt x="116" y="154"/>
                  </a:cubicBezTo>
                  <a:cubicBezTo>
                    <a:pt x="116" y="154"/>
                    <a:pt x="118" y="152"/>
                    <a:pt x="118" y="152"/>
                  </a:cubicBezTo>
                  <a:cubicBezTo>
                    <a:pt x="119" y="150"/>
                    <a:pt x="120" y="147"/>
                    <a:pt x="122" y="147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4" y="145"/>
                    <a:pt x="124" y="145"/>
                    <a:pt x="124" y="145"/>
                  </a:cubicBezTo>
                  <a:cubicBezTo>
                    <a:pt x="124" y="144"/>
                    <a:pt x="124" y="144"/>
                    <a:pt x="125" y="143"/>
                  </a:cubicBezTo>
                  <a:cubicBezTo>
                    <a:pt x="127" y="140"/>
                    <a:pt x="127" y="140"/>
                    <a:pt x="128" y="138"/>
                  </a:cubicBezTo>
                  <a:cubicBezTo>
                    <a:pt x="128" y="137"/>
                    <a:pt x="128" y="137"/>
                    <a:pt x="128" y="137"/>
                  </a:cubicBezTo>
                  <a:cubicBezTo>
                    <a:pt x="130" y="134"/>
                    <a:pt x="130" y="134"/>
                    <a:pt x="130" y="134"/>
                  </a:cubicBezTo>
                  <a:cubicBezTo>
                    <a:pt x="131" y="133"/>
                    <a:pt x="131" y="132"/>
                    <a:pt x="132" y="130"/>
                  </a:cubicBezTo>
                  <a:cubicBezTo>
                    <a:pt x="132" y="127"/>
                    <a:pt x="132" y="124"/>
                    <a:pt x="131" y="123"/>
                  </a:cubicBezTo>
                  <a:cubicBezTo>
                    <a:pt x="130" y="122"/>
                    <a:pt x="129" y="121"/>
                    <a:pt x="128" y="121"/>
                  </a:cubicBezTo>
                  <a:cubicBezTo>
                    <a:pt x="127" y="121"/>
                    <a:pt x="127" y="121"/>
                    <a:pt x="126" y="121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26" y="121"/>
                    <a:pt x="126" y="120"/>
                    <a:pt x="126" y="120"/>
                  </a:cubicBezTo>
                  <a:cubicBezTo>
                    <a:pt x="126" y="117"/>
                    <a:pt x="126" y="117"/>
                    <a:pt x="126" y="117"/>
                  </a:cubicBezTo>
                  <a:cubicBezTo>
                    <a:pt x="126" y="115"/>
                    <a:pt x="125" y="113"/>
                    <a:pt x="124" y="112"/>
                  </a:cubicBezTo>
                  <a:cubicBezTo>
                    <a:pt x="122" y="112"/>
                    <a:pt x="121" y="112"/>
                    <a:pt x="119" y="112"/>
                  </a:cubicBezTo>
                  <a:cubicBezTo>
                    <a:pt x="114" y="114"/>
                    <a:pt x="114" y="114"/>
                    <a:pt x="114" y="114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15"/>
                    <a:pt x="112" y="115"/>
                    <a:pt x="112" y="115"/>
                  </a:cubicBezTo>
                  <a:cubicBezTo>
                    <a:pt x="110" y="116"/>
                    <a:pt x="108" y="116"/>
                    <a:pt x="106" y="116"/>
                  </a:cubicBezTo>
                  <a:cubicBezTo>
                    <a:pt x="103" y="116"/>
                    <a:pt x="103" y="116"/>
                    <a:pt x="103" y="116"/>
                  </a:cubicBezTo>
                  <a:cubicBezTo>
                    <a:pt x="102" y="116"/>
                    <a:pt x="100" y="116"/>
                    <a:pt x="100" y="116"/>
                  </a:cubicBezTo>
                  <a:cubicBezTo>
                    <a:pt x="100" y="116"/>
                    <a:pt x="100" y="115"/>
                    <a:pt x="100" y="115"/>
                  </a:cubicBezTo>
                  <a:cubicBezTo>
                    <a:pt x="100" y="115"/>
                    <a:pt x="100" y="115"/>
                    <a:pt x="101" y="114"/>
                  </a:cubicBezTo>
                  <a:cubicBezTo>
                    <a:pt x="102" y="112"/>
                    <a:pt x="104" y="111"/>
                    <a:pt x="105" y="110"/>
                  </a:cubicBezTo>
                  <a:cubicBezTo>
                    <a:pt x="106" y="109"/>
                    <a:pt x="108" y="108"/>
                    <a:pt x="108" y="107"/>
                  </a:cubicBezTo>
                  <a:cubicBezTo>
                    <a:pt x="108" y="107"/>
                    <a:pt x="108" y="107"/>
                    <a:pt x="108" y="107"/>
                  </a:cubicBezTo>
                  <a:cubicBezTo>
                    <a:pt x="108" y="106"/>
                    <a:pt x="107" y="105"/>
                    <a:pt x="106" y="103"/>
                  </a:cubicBezTo>
                  <a:cubicBezTo>
                    <a:pt x="104" y="101"/>
                    <a:pt x="101" y="97"/>
                    <a:pt x="98" y="94"/>
                  </a:cubicBezTo>
                  <a:cubicBezTo>
                    <a:pt x="91" y="86"/>
                    <a:pt x="91" y="86"/>
                    <a:pt x="91" y="86"/>
                  </a:cubicBezTo>
                  <a:cubicBezTo>
                    <a:pt x="91" y="85"/>
                    <a:pt x="90" y="84"/>
                    <a:pt x="90" y="83"/>
                  </a:cubicBezTo>
                  <a:cubicBezTo>
                    <a:pt x="90" y="82"/>
                    <a:pt x="91" y="82"/>
                    <a:pt x="91" y="81"/>
                  </a:cubicBezTo>
                  <a:cubicBezTo>
                    <a:pt x="92" y="80"/>
                    <a:pt x="92" y="79"/>
                    <a:pt x="92" y="77"/>
                  </a:cubicBezTo>
                  <a:cubicBezTo>
                    <a:pt x="92" y="77"/>
                    <a:pt x="92" y="77"/>
                    <a:pt x="92" y="76"/>
                  </a:cubicBezTo>
                  <a:cubicBezTo>
                    <a:pt x="91" y="74"/>
                    <a:pt x="91" y="74"/>
                    <a:pt x="91" y="74"/>
                  </a:cubicBezTo>
                  <a:cubicBezTo>
                    <a:pt x="90" y="72"/>
                    <a:pt x="90" y="71"/>
                    <a:pt x="90" y="70"/>
                  </a:cubicBezTo>
                  <a:cubicBezTo>
                    <a:pt x="90" y="70"/>
                    <a:pt x="90" y="70"/>
                    <a:pt x="90" y="70"/>
                  </a:cubicBezTo>
                  <a:cubicBezTo>
                    <a:pt x="90" y="69"/>
                    <a:pt x="90" y="69"/>
                    <a:pt x="91" y="69"/>
                  </a:cubicBezTo>
                  <a:cubicBezTo>
                    <a:pt x="94" y="69"/>
                    <a:pt x="96" y="69"/>
                    <a:pt x="97" y="68"/>
                  </a:cubicBezTo>
                  <a:cubicBezTo>
                    <a:pt x="97" y="67"/>
                    <a:pt x="98" y="67"/>
                    <a:pt x="98" y="66"/>
                  </a:cubicBezTo>
                  <a:cubicBezTo>
                    <a:pt x="98" y="65"/>
                    <a:pt x="97" y="64"/>
                    <a:pt x="97" y="63"/>
                  </a:cubicBezTo>
                  <a:cubicBezTo>
                    <a:pt x="96" y="60"/>
                    <a:pt x="95" y="57"/>
                    <a:pt x="95" y="55"/>
                  </a:cubicBezTo>
                  <a:cubicBezTo>
                    <a:pt x="95" y="53"/>
                    <a:pt x="96" y="52"/>
                    <a:pt x="96" y="51"/>
                  </a:cubicBezTo>
                  <a:cubicBezTo>
                    <a:pt x="96" y="51"/>
                    <a:pt x="97" y="51"/>
                    <a:pt x="97" y="51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7" y="50"/>
                    <a:pt x="97" y="50"/>
                    <a:pt x="97" y="50"/>
                  </a:cubicBezTo>
                  <a:cubicBezTo>
                    <a:pt x="96" y="49"/>
                    <a:pt x="95" y="48"/>
                    <a:pt x="95" y="47"/>
                  </a:cubicBezTo>
                  <a:cubicBezTo>
                    <a:pt x="95" y="47"/>
                    <a:pt x="96" y="47"/>
                    <a:pt x="96" y="47"/>
                  </a:cubicBezTo>
                  <a:cubicBezTo>
                    <a:pt x="96" y="46"/>
                    <a:pt x="96" y="45"/>
                    <a:pt x="97" y="45"/>
                  </a:cubicBezTo>
                  <a:cubicBezTo>
                    <a:pt x="99" y="44"/>
                    <a:pt x="99" y="44"/>
                    <a:pt x="99" y="44"/>
                  </a:cubicBezTo>
                  <a:cubicBezTo>
                    <a:pt x="102" y="43"/>
                    <a:pt x="105" y="43"/>
                    <a:pt x="105" y="41"/>
                  </a:cubicBezTo>
                  <a:cubicBezTo>
                    <a:pt x="106" y="41"/>
                    <a:pt x="106" y="40"/>
                    <a:pt x="106" y="38"/>
                  </a:cubicBezTo>
                  <a:cubicBezTo>
                    <a:pt x="106" y="37"/>
                    <a:pt x="106" y="36"/>
                    <a:pt x="106" y="35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26"/>
                    <a:pt x="101" y="25"/>
                    <a:pt x="98" y="25"/>
                  </a:cubicBezTo>
                  <a:cubicBezTo>
                    <a:pt x="96" y="25"/>
                    <a:pt x="95" y="24"/>
                    <a:pt x="94" y="24"/>
                  </a:cubicBezTo>
                  <a:cubicBezTo>
                    <a:pt x="92" y="23"/>
                    <a:pt x="92" y="23"/>
                    <a:pt x="92" y="22"/>
                  </a:cubicBezTo>
                  <a:cubicBezTo>
                    <a:pt x="92" y="22"/>
                    <a:pt x="92" y="21"/>
                    <a:pt x="92" y="21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2" y="15"/>
                    <a:pt x="91" y="14"/>
                    <a:pt x="90" y="14"/>
                  </a:cubicBezTo>
                  <a:cubicBezTo>
                    <a:pt x="89" y="13"/>
                    <a:pt x="88" y="13"/>
                    <a:pt x="88" y="13"/>
                  </a:cubicBezTo>
                  <a:cubicBezTo>
                    <a:pt x="87" y="10"/>
                    <a:pt x="86" y="7"/>
                    <a:pt x="84" y="6"/>
                  </a:cubicBezTo>
                  <a:cubicBezTo>
                    <a:pt x="84" y="6"/>
                    <a:pt x="83" y="7"/>
                    <a:pt x="83" y="7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9"/>
                    <a:pt x="80" y="11"/>
                    <a:pt x="80" y="12"/>
                  </a:cubicBezTo>
                  <a:cubicBezTo>
                    <a:pt x="80" y="13"/>
                    <a:pt x="80" y="14"/>
                    <a:pt x="79" y="14"/>
                  </a:cubicBezTo>
                  <a:cubicBezTo>
                    <a:pt x="79" y="14"/>
                    <a:pt x="78" y="14"/>
                    <a:pt x="78" y="14"/>
                  </a:cubicBezTo>
                  <a:cubicBezTo>
                    <a:pt x="77" y="14"/>
                    <a:pt x="76" y="13"/>
                    <a:pt x="76" y="12"/>
                  </a:cubicBezTo>
                  <a:cubicBezTo>
                    <a:pt x="75" y="11"/>
                    <a:pt x="74" y="10"/>
                    <a:pt x="73" y="10"/>
                  </a:cubicBezTo>
                  <a:cubicBezTo>
                    <a:pt x="73" y="10"/>
                    <a:pt x="73" y="10"/>
                    <a:pt x="72" y="10"/>
                  </a:cubicBezTo>
                  <a:cubicBezTo>
                    <a:pt x="71" y="11"/>
                    <a:pt x="69" y="11"/>
                    <a:pt x="67" y="10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4" y="9"/>
                    <a:pt x="64" y="10"/>
                    <a:pt x="63" y="11"/>
                  </a:cubicBezTo>
                  <a:cubicBezTo>
                    <a:pt x="63" y="11"/>
                    <a:pt x="63" y="11"/>
                    <a:pt x="63" y="12"/>
                  </a:cubicBezTo>
                  <a:cubicBezTo>
                    <a:pt x="61" y="9"/>
                    <a:pt x="60" y="8"/>
                    <a:pt x="57" y="8"/>
                  </a:cubicBezTo>
                  <a:cubicBezTo>
                    <a:pt x="56" y="8"/>
                    <a:pt x="56" y="8"/>
                    <a:pt x="55" y="7"/>
                  </a:cubicBezTo>
                  <a:cubicBezTo>
                    <a:pt x="55" y="6"/>
                    <a:pt x="54" y="5"/>
                    <a:pt x="52" y="4"/>
                  </a:cubicBezTo>
                  <a:cubicBezTo>
                    <a:pt x="48" y="0"/>
                    <a:pt x="45" y="4"/>
                    <a:pt x="42" y="7"/>
                  </a:cubicBezTo>
                  <a:close/>
                  <a:moveTo>
                    <a:pt x="42" y="9"/>
                  </a:moveTo>
                  <a:cubicBezTo>
                    <a:pt x="44" y="8"/>
                    <a:pt x="44" y="8"/>
                    <a:pt x="44" y="8"/>
                  </a:cubicBezTo>
                  <a:cubicBezTo>
                    <a:pt x="46" y="5"/>
                    <a:pt x="48" y="3"/>
                    <a:pt x="51" y="5"/>
                  </a:cubicBezTo>
                  <a:cubicBezTo>
                    <a:pt x="53" y="7"/>
                    <a:pt x="53" y="8"/>
                    <a:pt x="54" y="8"/>
                  </a:cubicBezTo>
                  <a:cubicBezTo>
                    <a:pt x="54" y="9"/>
                    <a:pt x="55" y="10"/>
                    <a:pt x="57" y="10"/>
                  </a:cubicBezTo>
                  <a:cubicBezTo>
                    <a:pt x="59" y="10"/>
                    <a:pt x="60" y="10"/>
                    <a:pt x="61" y="13"/>
                  </a:cubicBezTo>
                  <a:cubicBezTo>
                    <a:pt x="62" y="13"/>
                    <a:pt x="62" y="14"/>
                    <a:pt x="63" y="14"/>
                  </a:cubicBezTo>
                  <a:cubicBezTo>
                    <a:pt x="64" y="14"/>
                    <a:pt x="64" y="13"/>
                    <a:pt x="65" y="12"/>
                  </a:cubicBezTo>
                  <a:cubicBezTo>
                    <a:pt x="66" y="11"/>
                    <a:pt x="66" y="11"/>
                    <a:pt x="66" y="11"/>
                  </a:cubicBezTo>
                  <a:cubicBezTo>
                    <a:pt x="68" y="13"/>
                    <a:pt x="71" y="13"/>
                    <a:pt x="73" y="11"/>
                  </a:cubicBezTo>
                  <a:cubicBezTo>
                    <a:pt x="73" y="12"/>
                    <a:pt x="74" y="12"/>
                    <a:pt x="74" y="13"/>
                  </a:cubicBezTo>
                  <a:cubicBezTo>
                    <a:pt x="75" y="14"/>
                    <a:pt x="76" y="15"/>
                    <a:pt x="77" y="16"/>
                  </a:cubicBezTo>
                  <a:cubicBezTo>
                    <a:pt x="78" y="16"/>
                    <a:pt x="79" y="16"/>
                    <a:pt x="80" y="16"/>
                  </a:cubicBezTo>
                  <a:cubicBezTo>
                    <a:pt x="81" y="15"/>
                    <a:pt x="82" y="14"/>
                    <a:pt x="82" y="13"/>
                  </a:cubicBezTo>
                  <a:cubicBezTo>
                    <a:pt x="82" y="12"/>
                    <a:pt x="83" y="10"/>
                    <a:pt x="84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5" y="10"/>
                    <a:pt x="86" y="12"/>
                    <a:pt x="86" y="13"/>
                  </a:cubicBezTo>
                  <a:cubicBezTo>
                    <a:pt x="87" y="15"/>
                    <a:pt x="88" y="15"/>
                    <a:pt x="89" y="15"/>
                  </a:cubicBezTo>
                  <a:cubicBezTo>
                    <a:pt x="90" y="16"/>
                    <a:pt x="90" y="16"/>
                    <a:pt x="91" y="18"/>
                  </a:cubicBezTo>
                  <a:cubicBezTo>
                    <a:pt x="90" y="21"/>
                    <a:pt x="90" y="21"/>
                    <a:pt x="90" y="21"/>
                  </a:cubicBezTo>
                  <a:cubicBezTo>
                    <a:pt x="90" y="21"/>
                    <a:pt x="90" y="21"/>
                    <a:pt x="90" y="22"/>
                  </a:cubicBezTo>
                  <a:cubicBezTo>
                    <a:pt x="90" y="23"/>
                    <a:pt x="91" y="24"/>
                    <a:pt x="93" y="25"/>
                  </a:cubicBezTo>
                  <a:cubicBezTo>
                    <a:pt x="94" y="26"/>
                    <a:pt x="96" y="27"/>
                    <a:pt x="98" y="27"/>
                  </a:cubicBezTo>
                  <a:cubicBezTo>
                    <a:pt x="102" y="27"/>
                    <a:pt x="104" y="28"/>
                    <a:pt x="104" y="30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6"/>
                    <a:pt x="104" y="38"/>
                    <a:pt x="104" y="38"/>
                  </a:cubicBezTo>
                  <a:cubicBezTo>
                    <a:pt x="104" y="39"/>
                    <a:pt x="104" y="40"/>
                    <a:pt x="104" y="40"/>
                  </a:cubicBezTo>
                  <a:cubicBezTo>
                    <a:pt x="103" y="41"/>
                    <a:pt x="100" y="42"/>
                    <a:pt x="99" y="42"/>
                  </a:cubicBezTo>
                  <a:cubicBezTo>
                    <a:pt x="96" y="43"/>
                    <a:pt x="96" y="43"/>
                    <a:pt x="96" y="43"/>
                  </a:cubicBezTo>
                  <a:cubicBezTo>
                    <a:pt x="96" y="44"/>
                    <a:pt x="94" y="44"/>
                    <a:pt x="94" y="46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8"/>
                    <a:pt x="94" y="49"/>
                    <a:pt x="95" y="51"/>
                  </a:cubicBezTo>
                  <a:cubicBezTo>
                    <a:pt x="94" y="51"/>
                    <a:pt x="94" y="53"/>
                    <a:pt x="94" y="55"/>
                  </a:cubicBezTo>
                  <a:cubicBezTo>
                    <a:pt x="94" y="58"/>
                    <a:pt x="94" y="61"/>
                    <a:pt x="95" y="64"/>
                  </a:cubicBezTo>
                  <a:cubicBezTo>
                    <a:pt x="96" y="65"/>
                    <a:pt x="96" y="65"/>
                    <a:pt x="96" y="66"/>
                  </a:cubicBezTo>
                  <a:cubicBezTo>
                    <a:pt x="96" y="66"/>
                    <a:pt x="96" y="66"/>
                    <a:pt x="95" y="67"/>
                  </a:cubicBezTo>
                  <a:cubicBezTo>
                    <a:pt x="95" y="67"/>
                    <a:pt x="93" y="67"/>
                    <a:pt x="91" y="67"/>
                  </a:cubicBezTo>
                  <a:cubicBezTo>
                    <a:pt x="90" y="67"/>
                    <a:pt x="89" y="68"/>
                    <a:pt x="88" y="69"/>
                  </a:cubicBezTo>
                  <a:cubicBezTo>
                    <a:pt x="88" y="69"/>
                    <a:pt x="88" y="69"/>
                    <a:pt x="88" y="70"/>
                  </a:cubicBezTo>
                  <a:cubicBezTo>
                    <a:pt x="88" y="71"/>
                    <a:pt x="89" y="73"/>
                    <a:pt x="89" y="74"/>
                  </a:cubicBezTo>
                  <a:cubicBezTo>
                    <a:pt x="90" y="77"/>
                    <a:pt x="90" y="77"/>
                    <a:pt x="90" y="77"/>
                  </a:cubicBezTo>
                  <a:cubicBezTo>
                    <a:pt x="90" y="77"/>
                    <a:pt x="91" y="77"/>
                    <a:pt x="91" y="77"/>
                  </a:cubicBezTo>
                  <a:cubicBezTo>
                    <a:pt x="91" y="78"/>
                    <a:pt x="90" y="79"/>
                    <a:pt x="90" y="80"/>
                  </a:cubicBezTo>
                  <a:cubicBezTo>
                    <a:pt x="89" y="81"/>
                    <a:pt x="88" y="82"/>
                    <a:pt x="88" y="83"/>
                  </a:cubicBezTo>
                  <a:cubicBezTo>
                    <a:pt x="88" y="84"/>
                    <a:pt x="89" y="86"/>
                    <a:pt x="90" y="87"/>
                  </a:cubicBezTo>
                  <a:cubicBezTo>
                    <a:pt x="97" y="95"/>
                    <a:pt x="97" y="95"/>
                    <a:pt x="97" y="95"/>
                  </a:cubicBezTo>
                  <a:cubicBezTo>
                    <a:pt x="100" y="99"/>
                    <a:pt x="102" y="102"/>
                    <a:pt x="105" y="105"/>
                  </a:cubicBezTo>
                  <a:cubicBezTo>
                    <a:pt x="106" y="106"/>
                    <a:pt x="106" y="106"/>
                    <a:pt x="106" y="107"/>
                  </a:cubicBezTo>
                  <a:cubicBezTo>
                    <a:pt x="106" y="107"/>
                    <a:pt x="106" y="107"/>
                    <a:pt x="106" y="107"/>
                  </a:cubicBezTo>
                  <a:cubicBezTo>
                    <a:pt x="106" y="107"/>
                    <a:pt x="105" y="108"/>
                    <a:pt x="104" y="109"/>
                  </a:cubicBezTo>
                  <a:cubicBezTo>
                    <a:pt x="103" y="110"/>
                    <a:pt x="101" y="111"/>
                    <a:pt x="99" y="113"/>
                  </a:cubicBezTo>
                  <a:cubicBezTo>
                    <a:pt x="99" y="113"/>
                    <a:pt x="98" y="115"/>
                    <a:pt x="98" y="115"/>
                  </a:cubicBezTo>
                  <a:cubicBezTo>
                    <a:pt x="98" y="116"/>
                    <a:pt x="98" y="116"/>
                    <a:pt x="99" y="116"/>
                  </a:cubicBezTo>
                  <a:cubicBezTo>
                    <a:pt x="99" y="118"/>
                    <a:pt x="101" y="118"/>
                    <a:pt x="104" y="118"/>
                  </a:cubicBezTo>
                  <a:cubicBezTo>
                    <a:pt x="106" y="118"/>
                    <a:pt x="106" y="118"/>
                    <a:pt x="106" y="118"/>
                  </a:cubicBezTo>
                  <a:cubicBezTo>
                    <a:pt x="109" y="118"/>
                    <a:pt x="110" y="117"/>
                    <a:pt x="113" y="116"/>
                  </a:cubicBezTo>
                  <a:cubicBezTo>
                    <a:pt x="113" y="116"/>
                    <a:pt x="113" y="116"/>
                    <a:pt x="113" y="116"/>
                  </a:cubicBezTo>
                  <a:cubicBezTo>
                    <a:pt x="115" y="115"/>
                    <a:pt x="115" y="115"/>
                    <a:pt x="115" y="115"/>
                  </a:cubicBezTo>
                  <a:cubicBezTo>
                    <a:pt x="119" y="114"/>
                    <a:pt x="119" y="114"/>
                    <a:pt x="119" y="114"/>
                  </a:cubicBezTo>
                  <a:cubicBezTo>
                    <a:pt x="121" y="113"/>
                    <a:pt x="122" y="114"/>
                    <a:pt x="123" y="114"/>
                  </a:cubicBezTo>
                  <a:cubicBezTo>
                    <a:pt x="124" y="115"/>
                    <a:pt x="124" y="116"/>
                    <a:pt x="125" y="118"/>
                  </a:cubicBezTo>
                  <a:cubicBezTo>
                    <a:pt x="125" y="118"/>
                    <a:pt x="125" y="120"/>
                    <a:pt x="125" y="120"/>
                  </a:cubicBezTo>
                  <a:cubicBezTo>
                    <a:pt x="125" y="121"/>
                    <a:pt x="125" y="122"/>
                    <a:pt x="125" y="123"/>
                  </a:cubicBezTo>
                  <a:cubicBezTo>
                    <a:pt x="126" y="123"/>
                    <a:pt x="127" y="123"/>
                    <a:pt x="128" y="123"/>
                  </a:cubicBezTo>
                  <a:cubicBezTo>
                    <a:pt x="129" y="123"/>
                    <a:pt x="129" y="124"/>
                    <a:pt x="129" y="124"/>
                  </a:cubicBezTo>
                  <a:cubicBezTo>
                    <a:pt x="130" y="124"/>
                    <a:pt x="130" y="126"/>
                    <a:pt x="130" y="127"/>
                  </a:cubicBezTo>
                  <a:cubicBezTo>
                    <a:pt x="130" y="128"/>
                    <a:pt x="130" y="129"/>
                    <a:pt x="130" y="130"/>
                  </a:cubicBezTo>
                  <a:cubicBezTo>
                    <a:pt x="130" y="131"/>
                    <a:pt x="129" y="132"/>
                    <a:pt x="128" y="133"/>
                  </a:cubicBezTo>
                  <a:cubicBezTo>
                    <a:pt x="127" y="136"/>
                    <a:pt x="127" y="136"/>
                    <a:pt x="127" y="136"/>
                  </a:cubicBezTo>
                  <a:cubicBezTo>
                    <a:pt x="127" y="136"/>
                    <a:pt x="126" y="137"/>
                    <a:pt x="126" y="137"/>
                  </a:cubicBezTo>
                  <a:cubicBezTo>
                    <a:pt x="125" y="139"/>
                    <a:pt x="125" y="139"/>
                    <a:pt x="123" y="141"/>
                  </a:cubicBezTo>
                  <a:cubicBezTo>
                    <a:pt x="122" y="143"/>
                    <a:pt x="122" y="144"/>
                    <a:pt x="122" y="145"/>
                  </a:cubicBezTo>
                  <a:cubicBezTo>
                    <a:pt x="122" y="145"/>
                    <a:pt x="122" y="145"/>
                    <a:pt x="122" y="145"/>
                  </a:cubicBezTo>
                  <a:cubicBezTo>
                    <a:pt x="122" y="145"/>
                    <a:pt x="122" y="145"/>
                    <a:pt x="122" y="145"/>
                  </a:cubicBezTo>
                  <a:cubicBezTo>
                    <a:pt x="119" y="145"/>
                    <a:pt x="118" y="148"/>
                    <a:pt x="116" y="151"/>
                  </a:cubicBezTo>
                  <a:cubicBezTo>
                    <a:pt x="115" y="153"/>
                    <a:pt x="115" y="153"/>
                    <a:pt x="115" y="153"/>
                  </a:cubicBezTo>
                  <a:cubicBezTo>
                    <a:pt x="114" y="154"/>
                    <a:pt x="112" y="153"/>
                    <a:pt x="111" y="153"/>
                  </a:cubicBezTo>
                  <a:cubicBezTo>
                    <a:pt x="109" y="153"/>
                    <a:pt x="107" y="153"/>
                    <a:pt x="106" y="154"/>
                  </a:cubicBezTo>
                  <a:cubicBezTo>
                    <a:pt x="106" y="155"/>
                    <a:pt x="104" y="157"/>
                    <a:pt x="99" y="163"/>
                  </a:cubicBezTo>
                  <a:cubicBezTo>
                    <a:pt x="99" y="162"/>
                    <a:pt x="99" y="162"/>
                    <a:pt x="99" y="162"/>
                  </a:cubicBezTo>
                  <a:cubicBezTo>
                    <a:pt x="97" y="162"/>
                    <a:pt x="97" y="162"/>
                    <a:pt x="97" y="162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94" y="158"/>
                    <a:pt x="94" y="158"/>
                    <a:pt x="92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3"/>
                    <a:pt x="87" y="152"/>
                    <a:pt x="85" y="152"/>
                  </a:cubicBezTo>
                  <a:cubicBezTo>
                    <a:pt x="84" y="152"/>
                    <a:pt x="83" y="153"/>
                    <a:pt x="83" y="154"/>
                  </a:cubicBezTo>
                  <a:cubicBezTo>
                    <a:pt x="83" y="155"/>
                    <a:pt x="83" y="156"/>
                    <a:pt x="82" y="157"/>
                  </a:cubicBezTo>
                  <a:cubicBezTo>
                    <a:pt x="81" y="157"/>
                    <a:pt x="80" y="157"/>
                    <a:pt x="78" y="157"/>
                  </a:cubicBezTo>
                  <a:cubicBezTo>
                    <a:pt x="76" y="156"/>
                    <a:pt x="76" y="156"/>
                    <a:pt x="76" y="153"/>
                  </a:cubicBezTo>
                  <a:cubicBezTo>
                    <a:pt x="76" y="151"/>
                    <a:pt x="76" y="151"/>
                    <a:pt x="76" y="151"/>
                  </a:cubicBezTo>
                  <a:cubicBezTo>
                    <a:pt x="75" y="150"/>
                    <a:pt x="75" y="148"/>
                    <a:pt x="74" y="147"/>
                  </a:cubicBezTo>
                  <a:cubicBezTo>
                    <a:pt x="72" y="147"/>
                    <a:pt x="70" y="147"/>
                    <a:pt x="68" y="149"/>
                  </a:cubicBezTo>
                  <a:cubicBezTo>
                    <a:pt x="66" y="150"/>
                    <a:pt x="66" y="150"/>
                    <a:pt x="66" y="150"/>
                  </a:cubicBezTo>
                  <a:cubicBezTo>
                    <a:pt x="64" y="151"/>
                    <a:pt x="64" y="151"/>
                    <a:pt x="64" y="151"/>
                  </a:cubicBezTo>
                  <a:cubicBezTo>
                    <a:pt x="63" y="152"/>
                    <a:pt x="63" y="152"/>
                    <a:pt x="63" y="152"/>
                  </a:cubicBezTo>
                  <a:cubicBezTo>
                    <a:pt x="63" y="152"/>
                    <a:pt x="62" y="153"/>
                    <a:pt x="62" y="153"/>
                  </a:cubicBezTo>
                  <a:cubicBezTo>
                    <a:pt x="61" y="153"/>
                    <a:pt x="61" y="152"/>
                    <a:pt x="60" y="152"/>
                  </a:cubicBezTo>
                  <a:cubicBezTo>
                    <a:pt x="59" y="152"/>
                    <a:pt x="58" y="153"/>
                    <a:pt x="57" y="154"/>
                  </a:cubicBezTo>
                  <a:cubicBezTo>
                    <a:pt x="55" y="155"/>
                    <a:pt x="54" y="157"/>
                    <a:pt x="54" y="160"/>
                  </a:cubicBezTo>
                  <a:cubicBezTo>
                    <a:pt x="54" y="161"/>
                    <a:pt x="53" y="165"/>
                    <a:pt x="51" y="169"/>
                  </a:cubicBezTo>
                  <a:cubicBezTo>
                    <a:pt x="49" y="168"/>
                    <a:pt x="49" y="167"/>
                    <a:pt x="49" y="167"/>
                  </a:cubicBezTo>
                  <a:cubicBezTo>
                    <a:pt x="49" y="167"/>
                    <a:pt x="48" y="165"/>
                    <a:pt x="48" y="165"/>
                  </a:cubicBezTo>
                  <a:cubicBezTo>
                    <a:pt x="47" y="164"/>
                    <a:pt x="47" y="161"/>
                    <a:pt x="47" y="159"/>
                  </a:cubicBezTo>
                  <a:cubicBezTo>
                    <a:pt x="47" y="157"/>
                    <a:pt x="44" y="155"/>
                    <a:pt x="42" y="154"/>
                  </a:cubicBezTo>
                  <a:cubicBezTo>
                    <a:pt x="40" y="152"/>
                    <a:pt x="40" y="152"/>
                    <a:pt x="40" y="152"/>
                  </a:cubicBezTo>
                  <a:cubicBezTo>
                    <a:pt x="38" y="150"/>
                    <a:pt x="37" y="149"/>
                    <a:pt x="35" y="150"/>
                  </a:cubicBezTo>
                  <a:cubicBezTo>
                    <a:pt x="34" y="150"/>
                    <a:pt x="33" y="150"/>
                    <a:pt x="32" y="152"/>
                  </a:cubicBezTo>
                  <a:cubicBezTo>
                    <a:pt x="31" y="154"/>
                    <a:pt x="30" y="156"/>
                    <a:pt x="27" y="159"/>
                  </a:cubicBezTo>
                  <a:cubicBezTo>
                    <a:pt x="26" y="160"/>
                    <a:pt x="25" y="162"/>
                    <a:pt x="25" y="164"/>
                  </a:cubicBezTo>
                  <a:cubicBezTo>
                    <a:pt x="25" y="165"/>
                    <a:pt x="25" y="166"/>
                    <a:pt x="24" y="167"/>
                  </a:cubicBezTo>
                  <a:cubicBezTo>
                    <a:pt x="21" y="170"/>
                    <a:pt x="19" y="172"/>
                    <a:pt x="15" y="169"/>
                  </a:cubicBezTo>
                  <a:cubicBezTo>
                    <a:pt x="13" y="168"/>
                    <a:pt x="12" y="168"/>
                    <a:pt x="11" y="168"/>
                  </a:cubicBezTo>
                  <a:cubicBezTo>
                    <a:pt x="9" y="168"/>
                    <a:pt x="8" y="170"/>
                    <a:pt x="8" y="171"/>
                  </a:cubicBezTo>
                  <a:cubicBezTo>
                    <a:pt x="8" y="171"/>
                    <a:pt x="7" y="171"/>
                    <a:pt x="7" y="172"/>
                  </a:cubicBezTo>
                  <a:cubicBezTo>
                    <a:pt x="6" y="168"/>
                    <a:pt x="6" y="168"/>
                    <a:pt x="6" y="168"/>
                  </a:cubicBezTo>
                  <a:cubicBezTo>
                    <a:pt x="6" y="167"/>
                    <a:pt x="6" y="167"/>
                    <a:pt x="6" y="166"/>
                  </a:cubicBezTo>
                  <a:cubicBezTo>
                    <a:pt x="6" y="165"/>
                    <a:pt x="6" y="165"/>
                    <a:pt x="6" y="164"/>
                  </a:cubicBezTo>
                  <a:cubicBezTo>
                    <a:pt x="6" y="162"/>
                    <a:pt x="6" y="162"/>
                    <a:pt x="6" y="162"/>
                  </a:cubicBezTo>
                  <a:cubicBezTo>
                    <a:pt x="6" y="161"/>
                    <a:pt x="6" y="161"/>
                    <a:pt x="6" y="160"/>
                  </a:cubicBezTo>
                  <a:cubicBezTo>
                    <a:pt x="6" y="158"/>
                    <a:pt x="6" y="157"/>
                    <a:pt x="5" y="156"/>
                  </a:cubicBezTo>
                  <a:cubicBezTo>
                    <a:pt x="4" y="155"/>
                    <a:pt x="2" y="150"/>
                    <a:pt x="2" y="148"/>
                  </a:cubicBezTo>
                  <a:cubicBezTo>
                    <a:pt x="2" y="148"/>
                    <a:pt x="2" y="148"/>
                    <a:pt x="2" y="148"/>
                  </a:cubicBezTo>
                  <a:cubicBezTo>
                    <a:pt x="2" y="148"/>
                    <a:pt x="2" y="147"/>
                    <a:pt x="2" y="147"/>
                  </a:cubicBezTo>
                  <a:cubicBezTo>
                    <a:pt x="4" y="144"/>
                    <a:pt x="5" y="143"/>
                    <a:pt x="5" y="143"/>
                  </a:cubicBezTo>
                  <a:cubicBezTo>
                    <a:pt x="5" y="143"/>
                    <a:pt x="5" y="140"/>
                    <a:pt x="5" y="140"/>
                  </a:cubicBezTo>
                  <a:cubicBezTo>
                    <a:pt x="5" y="140"/>
                    <a:pt x="5" y="140"/>
                    <a:pt x="5" y="139"/>
                  </a:cubicBezTo>
                  <a:cubicBezTo>
                    <a:pt x="5" y="138"/>
                    <a:pt x="5" y="137"/>
                    <a:pt x="7" y="136"/>
                  </a:cubicBezTo>
                  <a:cubicBezTo>
                    <a:pt x="9" y="135"/>
                    <a:pt x="9" y="133"/>
                    <a:pt x="9" y="132"/>
                  </a:cubicBezTo>
                  <a:cubicBezTo>
                    <a:pt x="9" y="131"/>
                    <a:pt x="9" y="130"/>
                    <a:pt x="9" y="129"/>
                  </a:cubicBezTo>
                  <a:cubicBezTo>
                    <a:pt x="9" y="127"/>
                    <a:pt x="9" y="127"/>
                    <a:pt x="9" y="127"/>
                  </a:cubicBezTo>
                  <a:cubicBezTo>
                    <a:pt x="9" y="126"/>
                    <a:pt x="11" y="123"/>
                    <a:pt x="15" y="120"/>
                  </a:cubicBezTo>
                  <a:cubicBezTo>
                    <a:pt x="17" y="118"/>
                    <a:pt x="17" y="117"/>
                    <a:pt x="17" y="115"/>
                  </a:cubicBezTo>
                  <a:cubicBezTo>
                    <a:pt x="17" y="115"/>
                    <a:pt x="17" y="114"/>
                    <a:pt x="17" y="113"/>
                  </a:cubicBezTo>
                  <a:cubicBezTo>
                    <a:pt x="19" y="114"/>
                    <a:pt x="21" y="116"/>
                    <a:pt x="23" y="114"/>
                  </a:cubicBezTo>
                  <a:cubicBezTo>
                    <a:pt x="27" y="111"/>
                    <a:pt x="28" y="108"/>
                    <a:pt x="26" y="104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2" y="100"/>
                    <a:pt x="22" y="99"/>
                    <a:pt x="24" y="97"/>
                  </a:cubicBezTo>
                  <a:cubicBezTo>
                    <a:pt x="25" y="96"/>
                    <a:pt x="25" y="96"/>
                    <a:pt x="25" y="96"/>
                  </a:cubicBezTo>
                  <a:cubicBezTo>
                    <a:pt x="27" y="94"/>
                    <a:pt x="29" y="92"/>
                    <a:pt x="26" y="88"/>
                  </a:cubicBezTo>
                  <a:cubicBezTo>
                    <a:pt x="26" y="88"/>
                    <a:pt x="23" y="85"/>
                    <a:pt x="23" y="85"/>
                  </a:cubicBezTo>
                  <a:cubicBezTo>
                    <a:pt x="21" y="83"/>
                    <a:pt x="19" y="82"/>
                    <a:pt x="20" y="80"/>
                  </a:cubicBezTo>
                  <a:cubicBezTo>
                    <a:pt x="22" y="78"/>
                    <a:pt x="23" y="77"/>
                    <a:pt x="25" y="76"/>
                  </a:cubicBezTo>
                  <a:cubicBezTo>
                    <a:pt x="27" y="75"/>
                    <a:pt x="29" y="74"/>
                    <a:pt x="30" y="71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1" y="63"/>
                    <a:pt x="32" y="58"/>
                    <a:pt x="29" y="54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5" y="47"/>
                    <a:pt x="24" y="45"/>
                    <a:pt x="22" y="43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6" y="37"/>
                    <a:pt x="12" y="33"/>
                    <a:pt x="12" y="32"/>
                  </a:cubicBezTo>
                  <a:cubicBezTo>
                    <a:pt x="13" y="29"/>
                    <a:pt x="15" y="26"/>
                    <a:pt x="19" y="26"/>
                  </a:cubicBezTo>
                  <a:cubicBezTo>
                    <a:pt x="22" y="26"/>
                    <a:pt x="30" y="25"/>
                    <a:pt x="31" y="22"/>
                  </a:cubicBezTo>
                  <a:cubicBezTo>
                    <a:pt x="31" y="22"/>
                    <a:pt x="31" y="21"/>
                    <a:pt x="31" y="20"/>
                  </a:cubicBezTo>
                  <a:cubicBezTo>
                    <a:pt x="29" y="17"/>
                    <a:pt x="30" y="14"/>
                    <a:pt x="33" y="12"/>
                  </a:cubicBezTo>
                  <a:cubicBezTo>
                    <a:pt x="35" y="11"/>
                    <a:pt x="36" y="11"/>
                    <a:pt x="38" y="11"/>
                  </a:cubicBezTo>
                  <a:cubicBezTo>
                    <a:pt x="39" y="11"/>
                    <a:pt x="40" y="11"/>
                    <a:pt x="42" y="9"/>
                  </a:cubicBezTo>
                  <a:close/>
                  <a:moveTo>
                    <a:pt x="2" y="148"/>
                  </a:moveTo>
                  <a:cubicBezTo>
                    <a:pt x="2" y="148"/>
                    <a:pt x="2" y="148"/>
                    <a:pt x="2" y="148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6"/>
            <p:cNvSpPr>
              <a:spLocks noEditPoints="1"/>
            </p:cNvSpPr>
            <p:nvPr/>
          </p:nvSpPr>
          <p:spPr bwMode="auto">
            <a:xfrm>
              <a:off x="3950" y="1780"/>
              <a:ext cx="702" cy="858"/>
            </a:xfrm>
            <a:custGeom>
              <a:avLst/>
              <a:gdLst>
                <a:gd name="T0" fmla="*/ 7 w 144"/>
                <a:gd name="T1" fmla="*/ 14 h 176"/>
                <a:gd name="T2" fmla="*/ 10 w 144"/>
                <a:gd name="T3" fmla="*/ 36 h 176"/>
                <a:gd name="T4" fmla="*/ 1 w 144"/>
                <a:gd name="T5" fmla="*/ 50 h 176"/>
                <a:gd name="T6" fmla="*/ 6 w 144"/>
                <a:gd name="T7" fmla="*/ 62 h 176"/>
                <a:gd name="T8" fmla="*/ 2 w 144"/>
                <a:gd name="T9" fmla="*/ 68 h 176"/>
                <a:gd name="T10" fmla="*/ 2 w 144"/>
                <a:gd name="T11" fmla="*/ 84 h 176"/>
                <a:gd name="T12" fmla="*/ 13 w 144"/>
                <a:gd name="T13" fmla="*/ 115 h 176"/>
                <a:gd name="T14" fmla="*/ 16 w 144"/>
                <a:gd name="T15" fmla="*/ 131 h 176"/>
                <a:gd name="T16" fmla="*/ 33 w 144"/>
                <a:gd name="T17" fmla="*/ 134 h 176"/>
                <a:gd name="T18" fmla="*/ 45 w 144"/>
                <a:gd name="T19" fmla="*/ 134 h 176"/>
                <a:gd name="T20" fmla="*/ 57 w 144"/>
                <a:gd name="T21" fmla="*/ 148 h 176"/>
                <a:gd name="T22" fmla="*/ 55 w 144"/>
                <a:gd name="T23" fmla="*/ 164 h 176"/>
                <a:gd name="T24" fmla="*/ 69 w 144"/>
                <a:gd name="T25" fmla="*/ 173 h 176"/>
                <a:gd name="T26" fmla="*/ 88 w 144"/>
                <a:gd name="T27" fmla="*/ 164 h 176"/>
                <a:gd name="T28" fmla="*/ 99 w 144"/>
                <a:gd name="T29" fmla="*/ 168 h 176"/>
                <a:gd name="T30" fmla="*/ 115 w 144"/>
                <a:gd name="T31" fmla="*/ 146 h 176"/>
                <a:gd name="T32" fmla="*/ 133 w 144"/>
                <a:gd name="T33" fmla="*/ 151 h 176"/>
                <a:gd name="T34" fmla="*/ 139 w 144"/>
                <a:gd name="T35" fmla="*/ 142 h 176"/>
                <a:gd name="T36" fmla="*/ 136 w 144"/>
                <a:gd name="T37" fmla="*/ 123 h 176"/>
                <a:gd name="T38" fmla="*/ 141 w 144"/>
                <a:gd name="T39" fmla="*/ 117 h 176"/>
                <a:gd name="T40" fmla="*/ 144 w 144"/>
                <a:gd name="T41" fmla="*/ 89 h 176"/>
                <a:gd name="T42" fmla="*/ 139 w 144"/>
                <a:gd name="T43" fmla="*/ 70 h 176"/>
                <a:gd name="T44" fmla="*/ 136 w 144"/>
                <a:gd name="T45" fmla="*/ 58 h 176"/>
                <a:gd name="T46" fmla="*/ 115 w 144"/>
                <a:gd name="T47" fmla="*/ 53 h 176"/>
                <a:gd name="T48" fmla="*/ 107 w 144"/>
                <a:gd name="T49" fmla="*/ 31 h 176"/>
                <a:gd name="T50" fmla="*/ 78 w 144"/>
                <a:gd name="T51" fmla="*/ 34 h 176"/>
                <a:gd name="T52" fmla="*/ 52 w 144"/>
                <a:gd name="T53" fmla="*/ 25 h 176"/>
                <a:gd name="T54" fmla="*/ 34 w 144"/>
                <a:gd name="T55" fmla="*/ 1 h 176"/>
                <a:gd name="T56" fmla="*/ 17 w 144"/>
                <a:gd name="T57" fmla="*/ 34 h 176"/>
                <a:gd name="T58" fmla="*/ 9 w 144"/>
                <a:gd name="T59" fmla="*/ 15 h 176"/>
                <a:gd name="T60" fmla="*/ 39 w 144"/>
                <a:gd name="T61" fmla="*/ 9 h 176"/>
                <a:gd name="T62" fmla="*/ 54 w 144"/>
                <a:gd name="T63" fmla="*/ 34 h 176"/>
                <a:gd name="T64" fmla="*/ 84 w 144"/>
                <a:gd name="T65" fmla="*/ 35 h 176"/>
                <a:gd name="T66" fmla="*/ 106 w 144"/>
                <a:gd name="T67" fmla="*/ 35 h 176"/>
                <a:gd name="T68" fmla="*/ 119 w 144"/>
                <a:gd name="T69" fmla="*/ 56 h 176"/>
                <a:gd name="T70" fmla="*/ 139 w 144"/>
                <a:gd name="T71" fmla="*/ 61 h 176"/>
                <a:gd name="T72" fmla="*/ 141 w 144"/>
                <a:gd name="T73" fmla="*/ 79 h 176"/>
                <a:gd name="T74" fmla="*/ 132 w 144"/>
                <a:gd name="T75" fmla="*/ 106 h 176"/>
                <a:gd name="T76" fmla="*/ 140 w 144"/>
                <a:gd name="T77" fmla="*/ 118 h 176"/>
                <a:gd name="T78" fmla="*/ 137 w 144"/>
                <a:gd name="T79" fmla="*/ 130 h 176"/>
                <a:gd name="T80" fmla="*/ 138 w 144"/>
                <a:gd name="T81" fmla="*/ 144 h 176"/>
                <a:gd name="T82" fmla="*/ 130 w 144"/>
                <a:gd name="T83" fmla="*/ 148 h 176"/>
                <a:gd name="T84" fmla="*/ 110 w 144"/>
                <a:gd name="T85" fmla="*/ 163 h 176"/>
                <a:gd name="T86" fmla="*/ 97 w 144"/>
                <a:gd name="T87" fmla="*/ 165 h 176"/>
                <a:gd name="T88" fmla="*/ 85 w 144"/>
                <a:gd name="T89" fmla="*/ 165 h 176"/>
                <a:gd name="T90" fmla="*/ 55 w 144"/>
                <a:gd name="T91" fmla="*/ 171 h 176"/>
                <a:gd name="T92" fmla="*/ 65 w 144"/>
                <a:gd name="T93" fmla="*/ 159 h 176"/>
                <a:gd name="T94" fmla="*/ 51 w 144"/>
                <a:gd name="T95" fmla="*/ 142 h 176"/>
                <a:gd name="T96" fmla="*/ 41 w 144"/>
                <a:gd name="T97" fmla="*/ 129 h 176"/>
                <a:gd name="T98" fmla="*/ 31 w 144"/>
                <a:gd name="T99" fmla="*/ 131 h 176"/>
                <a:gd name="T100" fmla="*/ 14 w 144"/>
                <a:gd name="T101" fmla="*/ 128 h 176"/>
                <a:gd name="T102" fmla="*/ 13 w 144"/>
                <a:gd name="T103" fmla="*/ 101 h 176"/>
                <a:gd name="T104" fmla="*/ 4 w 144"/>
                <a:gd name="T105" fmla="*/ 69 h 176"/>
                <a:gd name="T106" fmla="*/ 7 w 144"/>
                <a:gd name="T107" fmla="*/ 62 h 176"/>
                <a:gd name="T108" fmla="*/ 3 w 144"/>
                <a:gd name="T109" fmla="*/ 5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4" h="176">
                  <a:moveTo>
                    <a:pt x="31" y="0"/>
                  </a:moveTo>
                  <a:cubicBezTo>
                    <a:pt x="29" y="1"/>
                    <a:pt x="26" y="1"/>
                    <a:pt x="18" y="1"/>
                  </a:cubicBezTo>
                  <a:cubicBezTo>
                    <a:pt x="15" y="1"/>
                    <a:pt x="13" y="2"/>
                    <a:pt x="11" y="4"/>
                  </a:cubicBezTo>
                  <a:cubicBezTo>
                    <a:pt x="10" y="5"/>
                    <a:pt x="10" y="6"/>
                    <a:pt x="11" y="8"/>
                  </a:cubicBezTo>
                  <a:cubicBezTo>
                    <a:pt x="11" y="10"/>
                    <a:pt x="11" y="11"/>
                    <a:pt x="8" y="13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5" y="16"/>
                    <a:pt x="5" y="18"/>
                    <a:pt x="6" y="19"/>
                  </a:cubicBezTo>
                  <a:cubicBezTo>
                    <a:pt x="6" y="20"/>
                    <a:pt x="8" y="22"/>
                    <a:pt x="10" y="22"/>
                  </a:cubicBezTo>
                  <a:cubicBezTo>
                    <a:pt x="12" y="23"/>
                    <a:pt x="12" y="24"/>
                    <a:pt x="13" y="25"/>
                  </a:cubicBezTo>
                  <a:cubicBezTo>
                    <a:pt x="13" y="27"/>
                    <a:pt x="13" y="29"/>
                    <a:pt x="15" y="31"/>
                  </a:cubicBezTo>
                  <a:cubicBezTo>
                    <a:pt x="16" y="32"/>
                    <a:pt x="16" y="33"/>
                    <a:pt x="16" y="33"/>
                  </a:cubicBezTo>
                  <a:cubicBezTo>
                    <a:pt x="15" y="34"/>
                    <a:pt x="12" y="36"/>
                    <a:pt x="10" y="36"/>
                  </a:cubicBezTo>
                  <a:cubicBezTo>
                    <a:pt x="8" y="37"/>
                    <a:pt x="8" y="40"/>
                    <a:pt x="8" y="44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9"/>
                  </a:cubicBezTo>
                  <a:cubicBezTo>
                    <a:pt x="8" y="49"/>
                    <a:pt x="7" y="49"/>
                    <a:pt x="6" y="49"/>
                  </a:cubicBezTo>
                  <a:cubicBezTo>
                    <a:pt x="5" y="49"/>
                    <a:pt x="4" y="48"/>
                    <a:pt x="2" y="49"/>
                  </a:cubicBezTo>
                  <a:cubicBezTo>
                    <a:pt x="1" y="49"/>
                    <a:pt x="1" y="49"/>
                    <a:pt x="1" y="50"/>
                  </a:cubicBezTo>
                  <a:cubicBezTo>
                    <a:pt x="0" y="50"/>
                    <a:pt x="0" y="50"/>
                    <a:pt x="0" y="51"/>
                  </a:cubicBezTo>
                  <a:cubicBezTo>
                    <a:pt x="0" y="52"/>
                    <a:pt x="2" y="54"/>
                    <a:pt x="4" y="56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7" y="58"/>
                    <a:pt x="7" y="58"/>
                    <a:pt x="7" y="59"/>
                  </a:cubicBezTo>
                  <a:cubicBezTo>
                    <a:pt x="7" y="59"/>
                    <a:pt x="7" y="59"/>
                    <a:pt x="6" y="59"/>
                  </a:cubicBezTo>
                  <a:cubicBezTo>
                    <a:pt x="6" y="60"/>
                    <a:pt x="6" y="61"/>
                    <a:pt x="6" y="62"/>
                  </a:cubicBezTo>
                  <a:cubicBezTo>
                    <a:pt x="6" y="62"/>
                    <a:pt x="6" y="63"/>
                    <a:pt x="7" y="64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66"/>
                    <a:pt x="6" y="66"/>
                    <a:pt x="5" y="66"/>
                  </a:cubicBezTo>
                  <a:cubicBezTo>
                    <a:pt x="4" y="66"/>
                    <a:pt x="3" y="66"/>
                    <a:pt x="2" y="67"/>
                  </a:cubicBez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cubicBezTo>
                    <a:pt x="2" y="69"/>
                    <a:pt x="2" y="69"/>
                    <a:pt x="3" y="70"/>
                  </a:cubicBezTo>
                  <a:cubicBezTo>
                    <a:pt x="4" y="72"/>
                    <a:pt x="5" y="74"/>
                    <a:pt x="5" y="7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5" y="81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2" y="85"/>
                    <a:pt x="8" y="90"/>
                    <a:pt x="8" y="90"/>
                  </a:cubicBezTo>
                  <a:cubicBezTo>
                    <a:pt x="8" y="92"/>
                    <a:pt x="10" y="100"/>
                    <a:pt x="12" y="103"/>
                  </a:cubicBezTo>
                  <a:cubicBezTo>
                    <a:pt x="12" y="103"/>
                    <a:pt x="13" y="105"/>
                    <a:pt x="13" y="108"/>
                  </a:cubicBezTo>
                  <a:cubicBezTo>
                    <a:pt x="13" y="109"/>
                    <a:pt x="13" y="110"/>
                    <a:pt x="13" y="111"/>
                  </a:cubicBezTo>
                  <a:cubicBezTo>
                    <a:pt x="13" y="115"/>
                    <a:pt x="13" y="115"/>
                    <a:pt x="13" y="115"/>
                  </a:cubicBezTo>
                  <a:cubicBezTo>
                    <a:pt x="13" y="121"/>
                    <a:pt x="12" y="123"/>
                    <a:pt x="12" y="123"/>
                  </a:cubicBezTo>
                  <a:cubicBezTo>
                    <a:pt x="11" y="126"/>
                    <a:pt x="11" y="126"/>
                    <a:pt x="11" y="126"/>
                  </a:cubicBezTo>
                  <a:cubicBezTo>
                    <a:pt x="11" y="126"/>
                    <a:pt x="11" y="127"/>
                    <a:pt x="11" y="127"/>
                  </a:cubicBezTo>
                  <a:cubicBezTo>
                    <a:pt x="11" y="127"/>
                    <a:pt x="11" y="127"/>
                    <a:pt x="11" y="127"/>
                  </a:cubicBezTo>
                  <a:cubicBezTo>
                    <a:pt x="13" y="129"/>
                    <a:pt x="13" y="129"/>
                    <a:pt x="13" y="129"/>
                  </a:cubicBezTo>
                  <a:cubicBezTo>
                    <a:pt x="13" y="130"/>
                    <a:pt x="14" y="131"/>
                    <a:pt x="16" y="131"/>
                  </a:cubicBezTo>
                  <a:cubicBezTo>
                    <a:pt x="18" y="131"/>
                    <a:pt x="19" y="131"/>
                    <a:pt x="20" y="134"/>
                  </a:cubicBezTo>
                  <a:cubicBezTo>
                    <a:pt x="21" y="134"/>
                    <a:pt x="21" y="135"/>
                    <a:pt x="22" y="135"/>
                  </a:cubicBezTo>
                  <a:cubicBezTo>
                    <a:pt x="23" y="135"/>
                    <a:pt x="23" y="134"/>
                    <a:pt x="24" y="133"/>
                  </a:cubicBezTo>
                  <a:cubicBezTo>
                    <a:pt x="25" y="132"/>
                    <a:pt x="25" y="132"/>
                    <a:pt x="25" y="132"/>
                  </a:cubicBezTo>
                  <a:cubicBezTo>
                    <a:pt x="27" y="134"/>
                    <a:pt x="30" y="134"/>
                    <a:pt x="32" y="132"/>
                  </a:cubicBezTo>
                  <a:cubicBezTo>
                    <a:pt x="32" y="133"/>
                    <a:pt x="33" y="133"/>
                    <a:pt x="33" y="134"/>
                  </a:cubicBezTo>
                  <a:cubicBezTo>
                    <a:pt x="34" y="135"/>
                    <a:pt x="35" y="136"/>
                    <a:pt x="36" y="137"/>
                  </a:cubicBezTo>
                  <a:cubicBezTo>
                    <a:pt x="37" y="137"/>
                    <a:pt x="38" y="137"/>
                    <a:pt x="39" y="137"/>
                  </a:cubicBezTo>
                  <a:cubicBezTo>
                    <a:pt x="40" y="136"/>
                    <a:pt x="41" y="135"/>
                    <a:pt x="41" y="134"/>
                  </a:cubicBezTo>
                  <a:cubicBezTo>
                    <a:pt x="41" y="133"/>
                    <a:pt x="42" y="131"/>
                    <a:pt x="43" y="130"/>
                  </a:cubicBezTo>
                  <a:cubicBezTo>
                    <a:pt x="43" y="130"/>
                    <a:pt x="43" y="130"/>
                    <a:pt x="43" y="130"/>
                  </a:cubicBezTo>
                  <a:cubicBezTo>
                    <a:pt x="44" y="131"/>
                    <a:pt x="45" y="133"/>
                    <a:pt x="45" y="134"/>
                  </a:cubicBezTo>
                  <a:cubicBezTo>
                    <a:pt x="46" y="136"/>
                    <a:pt x="47" y="136"/>
                    <a:pt x="48" y="136"/>
                  </a:cubicBezTo>
                  <a:cubicBezTo>
                    <a:pt x="49" y="137"/>
                    <a:pt x="49" y="137"/>
                    <a:pt x="50" y="139"/>
                  </a:cubicBezTo>
                  <a:cubicBezTo>
                    <a:pt x="49" y="142"/>
                    <a:pt x="49" y="142"/>
                    <a:pt x="49" y="142"/>
                  </a:cubicBezTo>
                  <a:cubicBezTo>
                    <a:pt x="49" y="142"/>
                    <a:pt x="49" y="142"/>
                    <a:pt x="49" y="143"/>
                  </a:cubicBezTo>
                  <a:cubicBezTo>
                    <a:pt x="49" y="144"/>
                    <a:pt x="50" y="145"/>
                    <a:pt x="52" y="146"/>
                  </a:cubicBezTo>
                  <a:cubicBezTo>
                    <a:pt x="53" y="147"/>
                    <a:pt x="55" y="148"/>
                    <a:pt x="57" y="148"/>
                  </a:cubicBezTo>
                  <a:cubicBezTo>
                    <a:pt x="61" y="148"/>
                    <a:pt x="63" y="149"/>
                    <a:pt x="63" y="151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57"/>
                    <a:pt x="63" y="159"/>
                    <a:pt x="63" y="159"/>
                  </a:cubicBezTo>
                  <a:cubicBezTo>
                    <a:pt x="63" y="160"/>
                    <a:pt x="63" y="161"/>
                    <a:pt x="63" y="161"/>
                  </a:cubicBezTo>
                  <a:cubicBezTo>
                    <a:pt x="62" y="162"/>
                    <a:pt x="59" y="163"/>
                    <a:pt x="58" y="163"/>
                  </a:cubicBezTo>
                  <a:cubicBezTo>
                    <a:pt x="55" y="164"/>
                    <a:pt x="55" y="164"/>
                    <a:pt x="55" y="164"/>
                  </a:cubicBezTo>
                  <a:cubicBezTo>
                    <a:pt x="55" y="165"/>
                    <a:pt x="53" y="165"/>
                    <a:pt x="53" y="167"/>
                  </a:cubicBezTo>
                  <a:cubicBezTo>
                    <a:pt x="53" y="168"/>
                    <a:pt x="53" y="168"/>
                    <a:pt x="53" y="168"/>
                  </a:cubicBezTo>
                  <a:cubicBezTo>
                    <a:pt x="53" y="169"/>
                    <a:pt x="53" y="171"/>
                    <a:pt x="54" y="172"/>
                  </a:cubicBezTo>
                  <a:cubicBezTo>
                    <a:pt x="54" y="173"/>
                    <a:pt x="55" y="173"/>
                    <a:pt x="55" y="172"/>
                  </a:cubicBezTo>
                  <a:cubicBezTo>
                    <a:pt x="57" y="171"/>
                    <a:pt x="61" y="172"/>
                    <a:pt x="64" y="174"/>
                  </a:cubicBezTo>
                  <a:cubicBezTo>
                    <a:pt x="66" y="175"/>
                    <a:pt x="68" y="174"/>
                    <a:pt x="69" y="173"/>
                  </a:cubicBezTo>
                  <a:cubicBezTo>
                    <a:pt x="70" y="172"/>
                    <a:pt x="71" y="171"/>
                    <a:pt x="72" y="171"/>
                  </a:cubicBezTo>
                  <a:cubicBezTo>
                    <a:pt x="73" y="172"/>
                    <a:pt x="74" y="172"/>
                    <a:pt x="75" y="173"/>
                  </a:cubicBezTo>
                  <a:cubicBezTo>
                    <a:pt x="78" y="174"/>
                    <a:pt x="82" y="176"/>
                    <a:pt x="85" y="172"/>
                  </a:cubicBezTo>
                  <a:cubicBezTo>
                    <a:pt x="86" y="169"/>
                    <a:pt x="87" y="167"/>
                    <a:pt x="87" y="165"/>
                  </a:cubicBezTo>
                  <a:cubicBezTo>
                    <a:pt x="87" y="165"/>
                    <a:pt x="87" y="164"/>
                    <a:pt x="87" y="164"/>
                  </a:cubicBezTo>
                  <a:cubicBezTo>
                    <a:pt x="87" y="164"/>
                    <a:pt x="88" y="164"/>
                    <a:pt x="88" y="164"/>
                  </a:cubicBezTo>
                  <a:cubicBezTo>
                    <a:pt x="90" y="165"/>
                    <a:pt x="92" y="165"/>
                    <a:pt x="94" y="164"/>
                  </a:cubicBezTo>
                  <a:cubicBezTo>
                    <a:pt x="94" y="164"/>
                    <a:pt x="94" y="164"/>
                    <a:pt x="94" y="164"/>
                  </a:cubicBezTo>
                  <a:cubicBezTo>
                    <a:pt x="94" y="164"/>
                    <a:pt x="95" y="165"/>
                    <a:pt x="95" y="165"/>
                  </a:cubicBezTo>
                  <a:cubicBezTo>
                    <a:pt x="95" y="166"/>
                    <a:pt x="95" y="168"/>
                    <a:pt x="96" y="168"/>
                  </a:cubicBezTo>
                  <a:cubicBezTo>
                    <a:pt x="97" y="168"/>
                    <a:pt x="97" y="169"/>
                    <a:pt x="98" y="168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100" y="168"/>
                    <a:pt x="100" y="167"/>
                    <a:pt x="101" y="167"/>
                  </a:cubicBezTo>
                  <a:cubicBezTo>
                    <a:pt x="101" y="168"/>
                    <a:pt x="102" y="168"/>
                    <a:pt x="102" y="170"/>
                  </a:cubicBezTo>
                  <a:cubicBezTo>
                    <a:pt x="103" y="172"/>
                    <a:pt x="104" y="173"/>
                    <a:pt x="105" y="173"/>
                  </a:cubicBezTo>
                  <a:cubicBezTo>
                    <a:pt x="108" y="173"/>
                    <a:pt x="110" y="168"/>
                    <a:pt x="112" y="163"/>
                  </a:cubicBezTo>
                  <a:cubicBezTo>
                    <a:pt x="112" y="160"/>
                    <a:pt x="113" y="157"/>
                    <a:pt x="113" y="154"/>
                  </a:cubicBezTo>
                  <a:cubicBezTo>
                    <a:pt x="113" y="151"/>
                    <a:pt x="113" y="148"/>
                    <a:pt x="115" y="146"/>
                  </a:cubicBezTo>
                  <a:cubicBezTo>
                    <a:pt x="115" y="146"/>
                    <a:pt x="115" y="146"/>
                    <a:pt x="115" y="146"/>
                  </a:cubicBezTo>
                  <a:cubicBezTo>
                    <a:pt x="116" y="146"/>
                    <a:pt x="116" y="146"/>
                    <a:pt x="117" y="147"/>
                  </a:cubicBezTo>
                  <a:cubicBezTo>
                    <a:pt x="118" y="148"/>
                    <a:pt x="119" y="149"/>
                    <a:pt x="122" y="148"/>
                  </a:cubicBezTo>
                  <a:cubicBezTo>
                    <a:pt x="125" y="146"/>
                    <a:pt x="126" y="146"/>
                    <a:pt x="128" y="149"/>
                  </a:cubicBezTo>
                  <a:cubicBezTo>
                    <a:pt x="130" y="151"/>
                    <a:pt x="131" y="151"/>
                    <a:pt x="132" y="151"/>
                  </a:cubicBezTo>
                  <a:cubicBezTo>
                    <a:pt x="133" y="151"/>
                    <a:pt x="133" y="151"/>
                    <a:pt x="133" y="151"/>
                  </a:cubicBezTo>
                  <a:cubicBezTo>
                    <a:pt x="133" y="151"/>
                    <a:pt x="133" y="151"/>
                    <a:pt x="134" y="150"/>
                  </a:cubicBezTo>
                  <a:cubicBezTo>
                    <a:pt x="137" y="149"/>
                    <a:pt x="138" y="149"/>
                    <a:pt x="138" y="149"/>
                  </a:cubicBezTo>
                  <a:cubicBezTo>
                    <a:pt x="139" y="148"/>
                    <a:pt x="141" y="148"/>
                    <a:pt x="141" y="147"/>
                  </a:cubicBezTo>
                  <a:cubicBezTo>
                    <a:pt x="141" y="147"/>
                    <a:pt x="141" y="147"/>
                    <a:pt x="141" y="146"/>
                  </a:cubicBezTo>
                  <a:cubicBezTo>
                    <a:pt x="141" y="145"/>
                    <a:pt x="140" y="144"/>
                    <a:pt x="139" y="143"/>
                  </a:cubicBezTo>
                  <a:cubicBezTo>
                    <a:pt x="139" y="142"/>
                    <a:pt x="139" y="142"/>
                    <a:pt x="139" y="142"/>
                  </a:cubicBezTo>
                  <a:cubicBezTo>
                    <a:pt x="138" y="141"/>
                    <a:pt x="138" y="141"/>
                    <a:pt x="138" y="141"/>
                  </a:cubicBezTo>
                  <a:cubicBezTo>
                    <a:pt x="138" y="140"/>
                    <a:pt x="139" y="140"/>
                    <a:pt x="139" y="140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41" y="137"/>
                    <a:pt x="142" y="136"/>
                    <a:pt x="142" y="135"/>
                  </a:cubicBezTo>
                  <a:cubicBezTo>
                    <a:pt x="142" y="133"/>
                    <a:pt x="140" y="131"/>
                    <a:pt x="139" y="129"/>
                  </a:cubicBezTo>
                  <a:cubicBezTo>
                    <a:pt x="137" y="126"/>
                    <a:pt x="136" y="124"/>
                    <a:pt x="136" y="123"/>
                  </a:cubicBezTo>
                  <a:cubicBezTo>
                    <a:pt x="136" y="123"/>
                    <a:pt x="136" y="123"/>
                    <a:pt x="137" y="123"/>
                  </a:cubicBezTo>
                  <a:cubicBezTo>
                    <a:pt x="137" y="123"/>
                    <a:pt x="137" y="122"/>
                    <a:pt x="137" y="122"/>
                  </a:cubicBezTo>
                  <a:cubicBezTo>
                    <a:pt x="139" y="122"/>
                    <a:pt x="139" y="122"/>
                    <a:pt x="139" y="122"/>
                  </a:cubicBezTo>
                  <a:cubicBezTo>
                    <a:pt x="141" y="121"/>
                    <a:pt x="143" y="121"/>
                    <a:pt x="143" y="119"/>
                  </a:cubicBezTo>
                  <a:cubicBezTo>
                    <a:pt x="143" y="119"/>
                    <a:pt x="143" y="119"/>
                    <a:pt x="143" y="119"/>
                  </a:cubicBezTo>
                  <a:cubicBezTo>
                    <a:pt x="143" y="118"/>
                    <a:pt x="142" y="117"/>
                    <a:pt x="141" y="117"/>
                  </a:cubicBezTo>
                  <a:cubicBezTo>
                    <a:pt x="137" y="114"/>
                    <a:pt x="137" y="114"/>
                    <a:pt x="137" y="114"/>
                  </a:cubicBezTo>
                  <a:cubicBezTo>
                    <a:pt x="137" y="114"/>
                    <a:pt x="132" y="110"/>
                    <a:pt x="132" y="110"/>
                  </a:cubicBezTo>
                  <a:cubicBezTo>
                    <a:pt x="133" y="109"/>
                    <a:pt x="134" y="109"/>
                    <a:pt x="134" y="106"/>
                  </a:cubicBezTo>
                  <a:cubicBezTo>
                    <a:pt x="134" y="104"/>
                    <a:pt x="134" y="103"/>
                    <a:pt x="136" y="102"/>
                  </a:cubicBezTo>
                  <a:cubicBezTo>
                    <a:pt x="137" y="102"/>
                    <a:pt x="137" y="102"/>
                    <a:pt x="137" y="102"/>
                  </a:cubicBezTo>
                  <a:cubicBezTo>
                    <a:pt x="140" y="100"/>
                    <a:pt x="144" y="95"/>
                    <a:pt x="144" y="89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4" y="84"/>
                    <a:pt x="144" y="83"/>
                    <a:pt x="144" y="82"/>
                  </a:cubicBezTo>
                  <a:cubicBezTo>
                    <a:pt x="144" y="81"/>
                    <a:pt x="144" y="80"/>
                    <a:pt x="143" y="78"/>
                  </a:cubicBezTo>
                  <a:cubicBezTo>
                    <a:pt x="140" y="75"/>
                    <a:pt x="140" y="75"/>
                    <a:pt x="140" y="75"/>
                  </a:cubicBezTo>
                  <a:cubicBezTo>
                    <a:pt x="139" y="73"/>
                    <a:pt x="138" y="72"/>
                    <a:pt x="138" y="71"/>
                  </a:cubicBezTo>
                  <a:cubicBezTo>
                    <a:pt x="138" y="71"/>
                    <a:pt x="138" y="71"/>
                    <a:pt x="139" y="70"/>
                  </a:cubicBezTo>
                  <a:cubicBezTo>
                    <a:pt x="141" y="68"/>
                    <a:pt x="142" y="65"/>
                    <a:pt x="142" y="63"/>
                  </a:cubicBezTo>
                  <a:cubicBezTo>
                    <a:pt x="142" y="62"/>
                    <a:pt x="142" y="62"/>
                    <a:pt x="142" y="62"/>
                  </a:cubicBezTo>
                  <a:cubicBezTo>
                    <a:pt x="142" y="61"/>
                    <a:pt x="141" y="60"/>
                    <a:pt x="140" y="59"/>
                  </a:cubicBezTo>
                  <a:cubicBezTo>
                    <a:pt x="138" y="58"/>
                    <a:pt x="138" y="58"/>
                    <a:pt x="138" y="58"/>
                  </a:cubicBezTo>
                  <a:cubicBezTo>
                    <a:pt x="137" y="58"/>
                    <a:pt x="137" y="58"/>
                    <a:pt x="137" y="58"/>
                  </a:cubicBezTo>
                  <a:cubicBezTo>
                    <a:pt x="137" y="58"/>
                    <a:pt x="136" y="58"/>
                    <a:pt x="136" y="58"/>
                  </a:cubicBezTo>
                  <a:cubicBezTo>
                    <a:pt x="135" y="58"/>
                    <a:pt x="133" y="59"/>
                    <a:pt x="132" y="59"/>
                  </a:cubicBezTo>
                  <a:cubicBezTo>
                    <a:pt x="131" y="59"/>
                    <a:pt x="131" y="59"/>
                    <a:pt x="131" y="59"/>
                  </a:cubicBezTo>
                  <a:cubicBezTo>
                    <a:pt x="130" y="57"/>
                    <a:pt x="125" y="54"/>
                    <a:pt x="124" y="55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122" y="56"/>
                    <a:pt x="121" y="56"/>
                    <a:pt x="121" y="55"/>
                  </a:cubicBezTo>
                  <a:cubicBezTo>
                    <a:pt x="119" y="53"/>
                    <a:pt x="117" y="53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14" y="52"/>
                    <a:pt x="115" y="49"/>
                    <a:pt x="116" y="45"/>
                  </a:cubicBezTo>
                  <a:cubicBezTo>
                    <a:pt x="117" y="41"/>
                    <a:pt x="112" y="39"/>
                    <a:pt x="110" y="38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8" y="37"/>
                    <a:pt x="108" y="36"/>
                    <a:pt x="108" y="35"/>
                  </a:cubicBezTo>
                  <a:cubicBezTo>
                    <a:pt x="108" y="34"/>
                    <a:pt x="108" y="33"/>
                    <a:pt x="107" y="31"/>
                  </a:cubicBezTo>
                  <a:cubicBezTo>
                    <a:pt x="105" y="29"/>
                    <a:pt x="103" y="29"/>
                    <a:pt x="101" y="28"/>
                  </a:cubicBezTo>
                  <a:cubicBezTo>
                    <a:pt x="99" y="28"/>
                    <a:pt x="99" y="28"/>
                    <a:pt x="99" y="28"/>
                  </a:cubicBezTo>
                  <a:cubicBezTo>
                    <a:pt x="96" y="26"/>
                    <a:pt x="93" y="28"/>
                    <a:pt x="91" y="31"/>
                  </a:cubicBezTo>
                  <a:cubicBezTo>
                    <a:pt x="90" y="32"/>
                    <a:pt x="89" y="32"/>
                    <a:pt x="87" y="32"/>
                  </a:cubicBezTo>
                  <a:cubicBezTo>
                    <a:pt x="86" y="32"/>
                    <a:pt x="84" y="32"/>
                    <a:pt x="83" y="33"/>
                  </a:cubicBezTo>
                  <a:cubicBezTo>
                    <a:pt x="81" y="34"/>
                    <a:pt x="80" y="35"/>
                    <a:pt x="78" y="34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75" y="33"/>
                    <a:pt x="74" y="32"/>
                    <a:pt x="72" y="33"/>
                  </a:cubicBezTo>
                  <a:cubicBezTo>
                    <a:pt x="72" y="33"/>
                    <a:pt x="68" y="36"/>
                    <a:pt x="62" y="36"/>
                  </a:cubicBezTo>
                  <a:cubicBezTo>
                    <a:pt x="59" y="36"/>
                    <a:pt x="58" y="35"/>
                    <a:pt x="57" y="34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3" y="32"/>
                    <a:pt x="52" y="28"/>
                    <a:pt x="52" y="25"/>
                  </a:cubicBezTo>
                  <a:cubicBezTo>
                    <a:pt x="51" y="23"/>
                    <a:pt x="51" y="21"/>
                    <a:pt x="50" y="19"/>
                  </a:cubicBezTo>
                  <a:cubicBezTo>
                    <a:pt x="49" y="17"/>
                    <a:pt x="46" y="17"/>
                    <a:pt x="45" y="17"/>
                  </a:cubicBezTo>
                  <a:cubicBezTo>
                    <a:pt x="43" y="17"/>
                    <a:pt x="42" y="17"/>
                    <a:pt x="41" y="16"/>
                  </a:cubicBezTo>
                  <a:cubicBezTo>
                    <a:pt x="40" y="15"/>
                    <a:pt x="40" y="15"/>
                    <a:pt x="40" y="13"/>
                  </a:cubicBezTo>
                  <a:cubicBezTo>
                    <a:pt x="41" y="12"/>
                    <a:pt x="42" y="11"/>
                    <a:pt x="41" y="8"/>
                  </a:cubicBezTo>
                  <a:cubicBezTo>
                    <a:pt x="40" y="5"/>
                    <a:pt x="37" y="2"/>
                    <a:pt x="34" y="1"/>
                  </a:cubicBezTo>
                  <a:cubicBezTo>
                    <a:pt x="33" y="0"/>
                    <a:pt x="32" y="0"/>
                    <a:pt x="31" y="0"/>
                  </a:cubicBezTo>
                  <a:close/>
                  <a:moveTo>
                    <a:pt x="9" y="50"/>
                  </a:moveTo>
                  <a:cubicBezTo>
                    <a:pt x="10" y="50"/>
                    <a:pt x="10" y="49"/>
                    <a:pt x="10" y="48"/>
                  </a:cubicBezTo>
                  <a:cubicBezTo>
                    <a:pt x="10" y="48"/>
                    <a:pt x="10" y="43"/>
                    <a:pt x="10" y="43"/>
                  </a:cubicBezTo>
                  <a:cubicBezTo>
                    <a:pt x="10" y="41"/>
                    <a:pt x="10" y="38"/>
                    <a:pt x="11" y="38"/>
                  </a:cubicBezTo>
                  <a:cubicBezTo>
                    <a:pt x="12" y="38"/>
                    <a:pt x="16" y="37"/>
                    <a:pt x="17" y="34"/>
                  </a:cubicBezTo>
                  <a:cubicBezTo>
                    <a:pt x="18" y="33"/>
                    <a:pt x="18" y="31"/>
                    <a:pt x="16" y="30"/>
                  </a:cubicBezTo>
                  <a:cubicBezTo>
                    <a:pt x="15" y="28"/>
                    <a:pt x="15" y="26"/>
                    <a:pt x="14" y="25"/>
                  </a:cubicBezTo>
                  <a:cubicBezTo>
                    <a:pt x="14" y="23"/>
                    <a:pt x="13" y="21"/>
                    <a:pt x="11" y="20"/>
                  </a:cubicBezTo>
                  <a:cubicBezTo>
                    <a:pt x="9" y="20"/>
                    <a:pt x="8" y="19"/>
                    <a:pt x="7" y="18"/>
                  </a:cubicBezTo>
                  <a:cubicBezTo>
                    <a:pt x="7" y="17"/>
                    <a:pt x="8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12" y="12"/>
                    <a:pt x="13" y="11"/>
                    <a:pt x="12" y="8"/>
                  </a:cubicBezTo>
                  <a:cubicBezTo>
                    <a:pt x="12" y="7"/>
                    <a:pt x="12" y="6"/>
                    <a:pt x="13" y="5"/>
                  </a:cubicBezTo>
                  <a:cubicBezTo>
                    <a:pt x="14" y="4"/>
                    <a:pt x="16" y="3"/>
                    <a:pt x="18" y="3"/>
                  </a:cubicBezTo>
                  <a:cubicBezTo>
                    <a:pt x="24" y="3"/>
                    <a:pt x="29" y="3"/>
                    <a:pt x="31" y="2"/>
                  </a:cubicBezTo>
                  <a:cubicBezTo>
                    <a:pt x="32" y="2"/>
                    <a:pt x="32" y="2"/>
                    <a:pt x="34" y="3"/>
                  </a:cubicBezTo>
                  <a:cubicBezTo>
                    <a:pt x="36" y="4"/>
                    <a:pt x="39" y="6"/>
                    <a:pt x="39" y="9"/>
                  </a:cubicBezTo>
                  <a:cubicBezTo>
                    <a:pt x="40" y="10"/>
                    <a:pt x="39" y="12"/>
                    <a:pt x="39" y="13"/>
                  </a:cubicBezTo>
                  <a:cubicBezTo>
                    <a:pt x="38" y="14"/>
                    <a:pt x="37" y="16"/>
                    <a:pt x="39" y="18"/>
                  </a:cubicBezTo>
                  <a:cubicBezTo>
                    <a:pt x="41" y="19"/>
                    <a:pt x="43" y="19"/>
                    <a:pt x="45" y="19"/>
                  </a:cubicBezTo>
                  <a:cubicBezTo>
                    <a:pt x="47" y="19"/>
                    <a:pt x="48" y="19"/>
                    <a:pt x="48" y="20"/>
                  </a:cubicBezTo>
                  <a:cubicBezTo>
                    <a:pt x="49" y="21"/>
                    <a:pt x="50" y="23"/>
                    <a:pt x="50" y="25"/>
                  </a:cubicBezTo>
                  <a:cubicBezTo>
                    <a:pt x="51" y="29"/>
                    <a:pt x="52" y="33"/>
                    <a:pt x="54" y="34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7" y="37"/>
                    <a:pt x="58" y="37"/>
                    <a:pt x="62" y="37"/>
                  </a:cubicBezTo>
                  <a:cubicBezTo>
                    <a:pt x="68" y="38"/>
                    <a:pt x="73" y="34"/>
                    <a:pt x="73" y="34"/>
                  </a:cubicBezTo>
                  <a:cubicBezTo>
                    <a:pt x="74" y="34"/>
                    <a:pt x="75" y="35"/>
                    <a:pt x="75" y="35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80" y="37"/>
                    <a:pt x="82" y="36"/>
                    <a:pt x="84" y="35"/>
                  </a:cubicBezTo>
                  <a:cubicBezTo>
                    <a:pt x="85" y="34"/>
                    <a:pt x="86" y="34"/>
                    <a:pt x="87" y="34"/>
                  </a:cubicBezTo>
                  <a:cubicBezTo>
                    <a:pt x="89" y="34"/>
                    <a:pt x="91" y="34"/>
                    <a:pt x="92" y="32"/>
                  </a:cubicBezTo>
                  <a:cubicBezTo>
                    <a:pt x="93" y="30"/>
                    <a:pt x="96" y="28"/>
                    <a:pt x="98" y="29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3" y="30"/>
                    <a:pt x="104" y="31"/>
                    <a:pt x="105" y="32"/>
                  </a:cubicBezTo>
                  <a:cubicBezTo>
                    <a:pt x="106" y="33"/>
                    <a:pt x="106" y="34"/>
                    <a:pt x="106" y="35"/>
                  </a:cubicBezTo>
                  <a:cubicBezTo>
                    <a:pt x="106" y="36"/>
                    <a:pt x="106" y="38"/>
                    <a:pt x="107" y="39"/>
                  </a:cubicBezTo>
                  <a:cubicBezTo>
                    <a:pt x="107" y="39"/>
                    <a:pt x="109" y="39"/>
                    <a:pt x="109" y="39"/>
                  </a:cubicBezTo>
                  <a:cubicBezTo>
                    <a:pt x="112" y="41"/>
                    <a:pt x="115" y="42"/>
                    <a:pt x="114" y="44"/>
                  </a:cubicBezTo>
                  <a:cubicBezTo>
                    <a:pt x="113" y="48"/>
                    <a:pt x="112" y="53"/>
                    <a:pt x="114" y="54"/>
                  </a:cubicBezTo>
                  <a:cubicBezTo>
                    <a:pt x="114" y="54"/>
                    <a:pt x="115" y="55"/>
                    <a:pt x="115" y="55"/>
                  </a:cubicBezTo>
                  <a:cubicBezTo>
                    <a:pt x="117" y="55"/>
                    <a:pt x="118" y="55"/>
                    <a:pt x="119" y="56"/>
                  </a:cubicBezTo>
                  <a:cubicBezTo>
                    <a:pt x="121" y="59"/>
                    <a:pt x="123" y="57"/>
                    <a:pt x="124" y="56"/>
                  </a:cubicBezTo>
                  <a:cubicBezTo>
                    <a:pt x="125" y="56"/>
                    <a:pt x="129" y="58"/>
                    <a:pt x="130" y="60"/>
                  </a:cubicBezTo>
                  <a:cubicBezTo>
                    <a:pt x="131" y="61"/>
                    <a:pt x="131" y="61"/>
                    <a:pt x="131" y="61"/>
                  </a:cubicBezTo>
                  <a:cubicBezTo>
                    <a:pt x="133" y="61"/>
                    <a:pt x="135" y="60"/>
                    <a:pt x="136" y="60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39" y="61"/>
                    <a:pt x="139" y="61"/>
                    <a:pt x="139" y="61"/>
                  </a:cubicBezTo>
                  <a:cubicBezTo>
                    <a:pt x="140" y="61"/>
                    <a:pt x="140" y="62"/>
                    <a:pt x="140" y="62"/>
                  </a:cubicBezTo>
                  <a:cubicBezTo>
                    <a:pt x="140" y="62"/>
                    <a:pt x="140" y="63"/>
                    <a:pt x="140" y="63"/>
                  </a:cubicBezTo>
                  <a:cubicBezTo>
                    <a:pt x="140" y="65"/>
                    <a:pt x="139" y="67"/>
                    <a:pt x="137" y="69"/>
                  </a:cubicBezTo>
                  <a:cubicBezTo>
                    <a:pt x="137" y="70"/>
                    <a:pt x="136" y="71"/>
                    <a:pt x="136" y="71"/>
                  </a:cubicBezTo>
                  <a:cubicBezTo>
                    <a:pt x="136" y="73"/>
                    <a:pt x="138" y="75"/>
                    <a:pt x="139" y="76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42" y="81"/>
                    <a:pt x="142" y="81"/>
                    <a:pt x="142" y="82"/>
                  </a:cubicBezTo>
                  <a:cubicBezTo>
                    <a:pt x="142" y="83"/>
                    <a:pt x="142" y="83"/>
                    <a:pt x="142" y="84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4"/>
                    <a:pt x="138" y="99"/>
                    <a:pt x="136" y="100"/>
                  </a:cubicBezTo>
                  <a:cubicBezTo>
                    <a:pt x="135" y="101"/>
                    <a:pt x="135" y="101"/>
                    <a:pt x="135" y="101"/>
                  </a:cubicBezTo>
                  <a:cubicBezTo>
                    <a:pt x="133" y="102"/>
                    <a:pt x="132" y="103"/>
                    <a:pt x="132" y="106"/>
                  </a:cubicBezTo>
                  <a:cubicBezTo>
                    <a:pt x="132" y="107"/>
                    <a:pt x="132" y="108"/>
                    <a:pt x="131" y="108"/>
                  </a:cubicBezTo>
                  <a:cubicBezTo>
                    <a:pt x="130" y="109"/>
                    <a:pt x="130" y="109"/>
                    <a:pt x="130" y="1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0" y="111"/>
                    <a:pt x="130" y="111"/>
                    <a:pt x="130" y="111"/>
                  </a:cubicBezTo>
                  <a:cubicBezTo>
                    <a:pt x="130" y="111"/>
                    <a:pt x="136" y="115"/>
                    <a:pt x="136" y="115"/>
                  </a:cubicBezTo>
                  <a:cubicBezTo>
                    <a:pt x="140" y="118"/>
                    <a:pt x="140" y="118"/>
                    <a:pt x="140" y="118"/>
                  </a:cubicBezTo>
                  <a:cubicBezTo>
                    <a:pt x="141" y="119"/>
                    <a:pt x="141" y="119"/>
                    <a:pt x="141" y="119"/>
                  </a:cubicBezTo>
                  <a:cubicBezTo>
                    <a:pt x="141" y="119"/>
                    <a:pt x="139" y="120"/>
                    <a:pt x="139" y="120"/>
                  </a:cubicBezTo>
                  <a:cubicBezTo>
                    <a:pt x="137" y="120"/>
                    <a:pt x="137" y="120"/>
                    <a:pt x="137" y="120"/>
                  </a:cubicBezTo>
                  <a:cubicBezTo>
                    <a:pt x="135" y="121"/>
                    <a:pt x="135" y="122"/>
                    <a:pt x="135" y="122"/>
                  </a:cubicBezTo>
                  <a:cubicBezTo>
                    <a:pt x="135" y="123"/>
                    <a:pt x="135" y="123"/>
                    <a:pt x="135" y="123"/>
                  </a:cubicBezTo>
                  <a:cubicBezTo>
                    <a:pt x="135" y="125"/>
                    <a:pt x="135" y="127"/>
                    <a:pt x="137" y="130"/>
                  </a:cubicBezTo>
                  <a:cubicBezTo>
                    <a:pt x="139" y="132"/>
                    <a:pt x="140" y="134"/>
                    <a:pt x="140" y="135"/>
                  </a:cubicBezTo>
                  <a:cubicBezTo>
                    <a:pt x="140" y="136"/>
                    <a:pt x="140" y="136"/>
                    <a:pt x="139" y="137"/>
                  </a:cubicBezTo>
                  <a:cubicBezTo>
                    <a:pt x="138" y="138"/>
                    <a:pt x="138" y="138"/>
                    <a:pt x="138" y="138"/>
                  </a:cubicBezTo>
                  <a:cubicBezTo>
                    <a:pt x="137" y="139"/>
                    <a:pt x="136" y="139"/>
                    <a:pt x="136" y="141"/>
                  </a:cubicBezTo>
                  <a:cubicBezTo>
                    <a:pt x="136" y="141"/>
                    <a:pt x="137" y="142"/>
                    <a:pt x="137" y="143"/>
                  </a:cubicBezTo>
                  <a:cubicBezTo>
                    <a:pt x="138" y="144"/>
                    <a:pt x="138" y="144"/>
                    <a:pt x="138" y="144"/>
                  </a:cubicBezTo>
                  <a:cubicBezTo>
                    <a:pt x="138" y="145"/>
                    <a:pt x="139" y="146"/>
                    <a:pt x="139" y="146"/>
                  </a:cubicBezTo>
                  <a:cubicBezTo>
                    <a:pt x="139" y="146"/>
                    <a:pt x="139" y="146"/>
                    <a:pt x="139" y="146"/>
                  </a:cubicBezTo>
                  <a:cubicBezTo>
                    <a:pt x="139" y="146"/>
                    <a:pt x="139" y="147"/>
                    <a:pt x="138" y="147"/>
                  </a:cubicBezTo>
                  <a:cubicBezTo>
                    <a:pt x="137" y="147"/>
                    <a:pt x="136" y="148"/>
                    <a:pt x="133" y="149"/>
                  </a:cubicBezTo>
                  <a:cubicBezTo>
                    <a:pt x="133" y="149"/>
                    <a:pt x="132" y="149"/>
                    <a:pt x="132" y="149"/>
                  </a:cubicBezTo>
                  <a:cubicBezTo>
                    <a:pt x="131" y="149"/>
                    <a:pt x="131" y="149"/>
                    <a:pt x="130" y="148"/>
                  </a:cubicBezTo>
                  <a:cubicBezTo>
                    <a:pt x="126" y="143"/>
                    <a:pt x="124" y="144"/>
                    <a:pt x="121" y="146"/>
                  </a:cubicBezTo>
                  <a:cubicBezTo>
                    <a:pt x="120" y="147"/>
                    <a:pt x="119" y="146"/>
                    <a:pt x="118" y="145"/>
                  </a:cubicBezTo>
                  <a:cubicBezTo>
                    <a:pt x="117" y="144"/>
                    <a:pt x="116" y="144"/>
                    <a:pt x="115" y="144"/>
                  </a:cubicBezTo>
                  <a:cubicBezTo>
                    <a:pt x="115" y="144"/>
                    <a:pt x="114" y="144"/>
                    <a:pt x="113" y="145"/>
                  </a:cubicBezTo>
                  <a:cubicBezTo>
                    <a:pt x="112" y="147"/>
                    <a:pt x="111" y="150"/>
                    <a:pt x="111" y="154"/>
                  </a:cubicBezTo>
                  <a:cubicBezTo>
                    <a:pt x="111" y="157"/>
                    <a:pt x="111" y="160"/>
                    <a:pt x="110" y="163"/>
                  </a:cubicBezTo>
                  <a:cubicBezTo>
                    <a:pt x="108" y="168"/>
                    <a:pt x="106" y="171"/>
                    <a:pt x="105" y="171"/>
                  </a:cubicBezTo>
                  <a:cubicBezTo>
                    <a:pt x="104" y="171"/>
                    <a:pt x="104" y="170"/>
                    <a:pt x="104" y="170"/>
                  </a:cubicBezTo>
                  <a:cubicBezTo>
                    <a:pt x="103" y="167"/>
                    <a:pt x="103" y="166"/>
                    <a:pt x="102" y="166"/>
                  </a:cubicBezTo>
                  <a:cubicBezTo>
                    <a:pt x="100" y="165"/>
                    <a:pt x="99" y="166"/>
                    <a:pt x="98" y="166"/>
                  </a:cubicBezTo>
                  <a:cubicBezTo>
                    <a:pt x="97" y="166"/>
                    <a:pt x="97" y="166"/>
                    <a:pt x="97" y="166"/>
                  </a:cubicBezTo>
                  <a:cubicBezTo>
                    <a:pt x="97" y="166"/>
                    <a:pt x="97" y="165"/>
                    <a:pt x="97" y="165"/>
                  </a:cubicBezTo>
                  <a:cubicBezTo>
                    <a:pt x="96" y="163"/>
                    <a:pt x="96" y="162"/>
                    <a:pt x="95" y="162"/>
                  </a:cubicBezTo>
                  <a:cubicBezTo>
                    <a:pt x="95" y="162"/>
                    <a:pt x="94" y="162"/>
                    <a:pt x="93" y="162"/>
                  </a:cubicBezTo>
                  <a:cubicBezTo>
                    <a:pt x="92" y="163"/>
                    <a:pt x="90" y="163"/>
                    <a:pt x="89" y="162"/>
                  </a:cubicBezTo>
                  <a:cubicBezTo>
                    <a:pt x="87" y="162"/>
                    <a:pt x="87" y="162"/>
                    <a:pt x="87" y="162"/>
                  </a:cubicBezTo>
                  <a:cubicBezTo>
                    <a:pt x="87" y="162"/>
                    <a:pt x="86" y="162"/>
                    <a:pt x="86" y="162"/>
                  </a:cubicBezTo>
                  <a:cubicBezTo>
                    <a:pt x="85" y="163"/>
                    <a:pt x="85" y="164"/>
                    <a:pt x="85" y="165"/>
                  </a:cubicBezTo>
                  <a:cubicBezTo>
                    <a:pt x="85" y="167"/>
                    <a:pt x="85" y="169"/>
                    <a:pt x="83" y="171"/>
                  </a:cubicBezTo>
                  <a:cubicBezTo>
                    <a:pt x="82" y="173"/>
                    <a:pt x="79" y="172"/>
                    <a:pt x="76" y="171"/>
                  </a:cubicBezTo>
                  <a:cubicBezTo>
                    <a:pt x="74" y="170"/>
                    <a:pt x="73" y="170"/>
                    <a:pt x="72" y="170"/>
                  </a:cubicBezTo>
                  <a:cubicBezTo>
                    <a:pt x="70" y="170"/>
                    <a:pt x="69" y="171"/>
                    <a:pt x="68" y="171"/>
                  </a:cubicBezTo>
                  <a:cubicBezTo>
                    <a:pt x="67" y="172"/>
                    <a:pt x="66" y="173"/>
                    <a:pt x="65" y="172"/>
                  </a:cubicBezTo>
                  <a:cubicBezTo>
                    <a:pt x="62" y="170"/>
                    <a:pt x="58" y="170"/>
                    <a:pt x="55" y="171"/>
                  </a:cubicBezTo>
                  <a:cubicBezTo>
                    <a:pt x="55" y="170"/>
                    <a:pt x="54" y="169"/>
                    <a:pt x="54" y="168"/>
                  </a:cubicBezTo>
                  <a:cubicBezTo>
                    <a:pt x="54" y="168"/>
                    <a:pt x="55" y="168"/>
                    <a:pt x="55" y="168"/>
                  </a:cubicBezTo>
                  <a:cubicBezTo>
                    <a:pt x="55" y="167"/>
                    <a:pt x="55" y="166"/>
                    <a:pt x="56" y="166"/>
                  </a:cubicBezTo>
                  <a:cubicBezTo>
                    <a:pt x="58" y="165"/>
                    <a:pt x="58" y="165"/>
                    <a:pt x="58" y="165"/>
                  </a:cubicBezTo>
                  <a:cubicBezTo>
                    <a:pt x="61" y="164"/>
                    <a:pt x="64" y="164"/>
                    <a:pt x="64" y="162"/>
                  </a:cubicBezTo>
                  <a:cubicBezTo>
                    <a:pt x="65" y="162"/>
                    <a:pt x="65" y="161"/>
                    <a:pt x="65" y="159"/>
                  </a:cubicBezTo>
                  <a:cubicBezTo>
                    <a:pt x="65" y="158"/>
                    <a:pt x="65" y="157"/>
                    <a:pt x="65" y="156"/>
                  </a:cubicBezTo>
                  <a:cubicBezTo>
                    <a:pt x="65" y="151"/>
                    <a:pt x="65" y="151"/>
                    <a:pt x="65" y="151"/>
                  </a:cubicBezTo>
                  <a:cubicBezTo>
                    <a:pt x="65" y="147"/>
                    <a:pt x="60" y="146"/>
                    <a:pt x="57" y="146"/>
                  </a:cubicBezTo>
                  <a:cubicBezTo>
                    <a:pt x="55" y="146"/>
                    <a:pt x="54" y="145"/>
                    <a:pt x="53" y="145"/>
                  </a:cubicBezTo>
                  <a:cubicBezTo>
                    <a:pt x="51" y="144"/>
                    <a:pt x="51" y="144"/>
                    <a:pt x="51" y="143"/>
                  </a:cubicBezTo>
                  <a:cubicBezTo>
                    <a:pt x="51" y="143"/>
                    <a:pt x="51" y="142"/>
                    <a:pt x="51" y="142"/>
                  </a:cubicBezTo>
                  <a:cubicBezTo>
                    <a:pt x="51" y="139"/>
                    <a:pt x="51" y="139"/>
                    <a:pt x="51" y="139"/>
                  </a:cubicBezTo>
                  <a:cubicBezTo>
                    <a:pt x="51" y="136"/>
                    <a:pt x="50" y="135"/>
                    <a:pt x="49" y="135"/>
                  </a:cubicBezTo>
                  <a:cubicBezTo>
                    <a:pt x="48" y="134"/>
                    <a:pt x="47" y="134"/>
                    <a:pt x="47" y="134"/>
                  </a:cubicBezTo>
                  <a:cubicBezTo>
                    <a:pt x="46" y="131"/>
                    <a:pt x="45" y="128"/>
                    <a:pt x="43" y="127"/>
                  </a:cubicBezTo>
                  <a:cubicBezTo>
                    <a:pt x="43" y="127"/>
                    <a:pt x="42" y="128"/>
                    <a:pt x="42" y="128"/>
                  </a:cubicBezTo>
                  <a:cubicBezTo>
                    <a:pt x="41" y="129"/>
                    <a:pt x="41" y="129"/>
                    <a:pt x="41" y="129"/>
                  </a:cubicBezTo>
                  <a:cubicBezTo>
                    <a:pt x="41" y="130"/>
                    <a:pt x="39" y="132"/>
                    <a:pt x="39" y="133"/>
                  </a:cubicBezTo>
                  <a:cubicBezTo>
                    <a:pt x="39" y="134"/>
                    <a:pt x="39" y="135"/>
                    <a:pt x="38" y="135"/>
                  </a:cubicBezTo>
                  <a:cubicBezTo>
                    <a:pt x="38" y="135"/>
                    <a:pt x="37" y="135"/>
                    <a:pt x="37" y="135"/>
                  </a:cubicBezTo>
                  <a:cubicBezTo>
                    <a:pt x="36" y="135"/>
                    <a:pt x="35" y="134"/>
                    <a:pt x="35" y="133"/>
                  </a:cubicBezTo>
                  <a:cubicBezTo>
                    <a:pt x="34" y="132"/>
                    <a:pt x="33" y="131"/>
                    <a:pt x="32" y="131"/>
                  </a:cubicBezTo>
                  <a:cubicBezTo>
                    <a:pt x="32" y="131"/>
                    <a:pt x="32" y="131"/>
                    <a:pt x="31" y="131"/>
                  </a:cubicBezTo>
                  <a:cubicBezTo>
                    <a:pt x="30" y="132"/>
                    <a:pt x="28" y="132"/>
                    <a:pt x="26" y="131"/>
                  </a:cubicBezTo>
                  <a:cubicBezTo>
                    <a:pt x="24" y="130"/>
                    <a:pt x="24" y="130"/>
                    <a:pt x="24" y="130"/>
                  </a:cubicBezTo>
                  <a:cubicBezTo>
                    <a:pt x="23" y="130"/>
                    <a:pt x="23" y="131"/>
                    <a:pt x="22" y="132"/>
                  </a:cubicBezTo>
                  <a:cubicBezTo>
                    <a:pt x="22" y="132"/>
                    <a:pt x="22" y="132"/>
                    <a:pt x="22" y="133"/>
                  </a:cubicBezTo>
                  <a:cubicBezTo>
                    <a:pt x="20" y="130"/>
                    <a:pt x="19" y="129"/>
                    <a:pt x="16" y="129"/>
                  </a:cubicBezTo>
                  <a:cubicBezTo>
                    <a:pt x="15" y="129"/>
                    <a:pt x="15" y="129"/>
                    <a:pt x="14" y="128"/>
                  </a:cubicBezTo>
                  <a:cubicBezTo>
                    <a:pt x="14" y="128"/>
                    <a:pt x="13" y="127"/>
                    <a:pt x="13" y="126"/>
                  </a:cubicBezTo>
                  <a:cubicBezTo>
                    <a:pt x="13" y="126"/>
                    <a:pt x="14" y="124"/>
                    <a:pt x="14" y="124"/>
                  </a:cubicBezTo>
                  <a:cubicBezTo>
                    <a:pt x="14" y="124"/>
                    <a:pt x="14" y="121"/>
                    <a:pt x="14" y="115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4" y="110"/>
                    <a:pt x="15" y="109"/>
                    <a:pt x="15" y="108"/>
                  </a:cubicBezTo>
                  <a:cubicBezTo>
                    <a:pt x="15" y="105"/>
                    <a:pt x="14" y="103"/>
                    <a:pt x="13" y="101"/>
                  </a:cubicBezTo>
                  <a:cubicBezTo>
                    <a:pt x="12" y="100"/>
                    <a:pt x="11" y="93"/>
                    <a:pt x="10" y="89"/>
                  </a:cubicBezTo>
                  <a:cubicBezTo>
                    <a:pt x="10" y="89"/>
                    <a:pt x="10" y="89"/>
                    <a:pt x="10" y="89"/>
                  </a:cubicBezTo>
                  <a:cubicBezTo>
                    <a:pt x="10" y="89"/>
                    <a:pt x="5" y="85"/>
                    <a:pt x="4" y="84"/>
                  </a:cubicBezTo>
                  <a:cubicBezTo>
                    <a:pt x="5" y="83"/>
                    <a:pt x="7" y="80"/>
                    <a:pt x="7" y="76"/>
                  </a:cubicBezTo>
                  <a:cubicBezTo>
                    <a:pt x="7" y="76"/>
                    <a:pt x="7" y="76"/>
                    <a:pt x="7" y="76"/>
                  </a:cubicBezTo>
                  <a:cubicBezTo>
                    <a:pt x="7" y="73"/>
                    <a:pt x="5" y="71"/>
                    <a:pt x="4" y="69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4" y="68"/>
                    <a:pt x="5" y="68"/>
                    <a:pt x="5" y="68"/>
                  </a:cubicBezTo>
                  <a:cubicBezTo>
                    <a:pt x="7" y="67"/>
                    <a:pt x="9" y="67"/>
                    <a:pt x="9" y="66"/>
                  </a:cubicBezTo>
                  <a:cubicBezTo>
                    <a:pt x="9" y="66"/>
                    <a:pt x="9" y="66"/>
                    <a:pt x="9" y="65"/>
                  </a:cubicBezTo>
                  <a:cubicBezTo>
                    <a:pt x="9" y="64"/>
                    <a:pt x="9" y="64"/>
                    <a:pt x="8" y="63"/>
                  </a:cubicBezTo>
                  <a:cubicBezTo>
                    <a:pt x="8" y="62"/>
                    <a:pt x="7" y="62"/>
                    <a:pt x="7" y="62"/>
                  </a:cubicBezTo>
                  <a:cubicBezTo>
                    <a:pt x="7" y="61"/>
                    <a:pt x="8" y="61"/>
                    <a:pt x="8" y="61"/>
                  </a:cubicBezTo>
                  <a:cubicBezTo>
                    <a:pt x="8" y="60"/>
                    <a:pt x="9" y="59"/>
                    <a:pt x="9" y="59"/>
                  </a:cubicBezTo>
                  <a:cubicBezTo>
                    <a:pt x="9" y="58"/>
                    <a:pt x="8" y="57"/>
                    <a:pt x="7" y="56"/>
                  </a:cubicBezTo>
                  <a:cubicBezTo>
                    <a:pt x="6" y="54"/>
                    <a:pt x="6" y="54"/>
                    <a:pt x="6" y="54"/>
                  </a:cubicBezTo>
                  <a:cubicBezTo>
                    <a:pt x="4" y="53"/>
                    <a:pt x="2" y="51"/>
                    <a:pt x="2" y="51"/>
                  </a:cubicBezTo>
                  <a:cubicBezTo>
                    <a:pt x="2" y="51"/>
                    <a:pt x="3" y="51"/>
                    <a:pt x="3" y="51"/>
                  </a:cubicBezTo>
                  <a:cubicBezTo>
                    <a:pt x="4" y="50"/>
                    <a:pt x="5" y="50"/>
                    <a:pt x="6" y="51"/>
                  </a:cubicBezTo>
                  <a:cubicBezTo>
                    <a:pt x="7" y="51"/>
                    <a:pt x="8" y="51"/>
                    <a:pt x="9" y="50"/>
                  </a:cubicBezTo>
                  <a:close/>
                  <a:moveTo>
                    <a:pt x="55" y="171"/>
                  </a:moveTo>
                  <a:cubicBezTo>
                    <a:pt x="55" y="171"/>
                    <a:pt x="55" y="171"/>
                    <a:pt x="54" y="171"/>
                  </a:cubicBezTo>
                  <a:cubicBezTo>
                    <a:pt x="55" y="171"/>
                    <a:pt x="55" y="171"/>
                    <a:pt x="55" y="171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3371" y="2516"/>
              <a:ext cx="536" cy="589"/>
            </a:xfrm>
            <a:custGeom>
              <a:avLst/>
              <a:gdLst>
                <a:gd name="T0" fmla="*/ 53 w 110"/>
                <a:gd name="T1" fmla="*/ 4 h 121"/>
                <a:gd name="T2" fmla="*/ 39 w 110"/>
                <a:gd name="T3" fmla="*/ 4 h 121"/>
                <a:gd name="T4" fmla="*/ 21 w 110"/>
                <a:gd name="T5" fmla="*/ 10 h 121"/>
                <a:gd name="T6" fmla="*/ 11 w 110"/>
                <a:gd name="T7" fmla="*/ 26 h 121"/>
                <a:gd name="T8" fmla="*/ 14 w 110"/>
                <a:gd name="T9" fmla="*/ 41 h 121"/>
                <a:gd name="T10" fmla="*/ 0 w 110"/>
                <a:gd name="T11" fmla="*/ 58 h 121"/>
                <a:gd name="T12" fmla="*/ 8 w 110"/>
                <a:gd name="T13" fmla="*/ 59 h 121"/>
                <a:gd name="T14" fmla="*/ 22 w 110"/>
                <a:gd name="T15" fmla="*/ 65 h 121"/>
                <a:gd name="T16" fmla="*/ 27 w 110"/>
                <a:gd name="T17" fmla="*/ 73 h 121"/>
                <a:gd name="T18" fmla="*/ 30 w 110"/>
                <a:gd name="T19" fmla="*/ 77 h 121"/>
                <a:gd name="T20" fmla="*/ 35 w 110"/>
                <a:gd name="T21" fmla="*/ 84 h 121"/>
                <a:gd name="T22" fmla="*/ 34 w 110"/>
                <a:gd name="T23" fmla="*/ 97 h 121"/>
                <a:gd name="T24" fmla="*/ 37 w 110"/>
                <a:gd name="T25" fmla="*/ 104 h 121"/>
                <a:gd name="T26" fmla="*/ 41 w 110"/>
                <a:gd name="T27" fmla="*/ 105 h 121"/>
                <a:gd name="T28" fmla="*/ 48 w 110"/>
                <a:gd name="T29" fmla="*/ 111 h 121"/>
                <a:gd name="T30" fmla="*/ 59 w 110"/>
                <a:gd name="T31" fmla="*/ 118 h 121"/>
                <a:gd name="T32" fmla="*/ 75 w 110"/>
                <a:gd name="T33" fmla="*/ 116 h 121"/>
                <a:gd name="T34" fmla="*/ 79 w 110"/>
                <a:gd name="T35" fmla="*/ 117 h 121"/>
                <a:gd name="T36" fmla="*/ 85 w 110"/>
                <a:gd name="T37" fmla="*/ 106 h 121"/>
                <a:gd name="T38" fmla="*/ 93 w 110"/>
                <a:gd name="T39" fmla="*/ 90 h 121"/>
                <a:gd name="T40" fmla="*/ 104 w 110"/>
                <a:gd name="T41" fmla="*/ 74 h 121"/>
                <a:gd name="T42" fmla="*/ 104 w 110"/>
                <a:gd name="T43" fmla="*/ 58 h 121"/>
                <a:gd name="T44" fmla="*/ 108 w 110"/>
                <a:gd name="T45" fmla="*/ 41 h 121"/>
                <a:gd name="T46" fmla="*/ 100 w 110"/>
                <a:gd name="T47" fmla="*/ 13 h 121"/>
                <a:gd name="T48" fmla="*/ 67 w 110"/>
                <a:gd name="T49" fmla="*/ 0 h 121"/>
                <a:gd name="T50" fmla="*/ 63 w 110"/>
                <a:gd name="T51" fmla="*/ 5 h 121"/>
                <a:gd name="T52" fmla="*/ 95 w 110"/>
                <a:gd name="T53" fmla="*/ 11 h 121"/>
                <a:gd name="T54" fmla="*/ 108 w 110"/>
                <a:gd name="T55" fmla="*/ 31 h 121"/>
                <a:gd name="T56" fmla="*/ 97 w 110"/>
                <a:gd name="T57" fmla="*/ 49 h 121"/>
                <a:gd name="T58" fmla="*/ 104 w 110"/>
                <a:gd name="T59" fmla="*/ 61 h 121"/>
                <a:gd name="T60" fmla="*/ 101 w 110"/>
                <a:gd name="T61" fmla="*/ 74 h 121"/>
                <a:gd name="T62" fmla="*/ 96 w 110"/>
                <a:gd name="T63" fmla="*/ 82 h 121"/>
                <a:gd name="T64" fmla="*/ 94 w 110"/>
                <a:gd name="T65" fmla="*/ 85 h 121"/>
                <a:gd name="T66" fmla="*/ 85 w 110"/>
                <a:gd name="T67" fmla="*/ 102 h 121"/>
                <a:gd name="T68" fmla="*/ 81 w 110"/>
                <a:gd name="T69" fmla="*/ 112 h 121"/>
                <a:gd name="T70" fmla="*/ 70 w 110"/>
                <a:gd name="T71" fmla="*/ 115 h 121"/>
                <a:gd name="T72" fmla="*/ 60 w 110"/>
                <a:gd name="T73" fmla="*/ 115 h 121"/>
                <a:gd name="T74" fmla="*/ 46 w 110"/>
                <a:gd name="T75" fmla="*/ 110 h 121"/>
                <a:gd name="T76" fmla="*/ 39 w 110"/>
                <a:gd name="T77" fmla="*/ 102 h 121"/>
                <a:gd name="T78" fmla="*/ 36 w 110"/>
                <a:gd name="T79" fmla="*/ 100 h 121"/>
                <a:gd name="T80" fmla="*/ 34 w 110"/>
                <a:gd name="T81" fmla="*/ 89 h 121"/>
                <a:gd name="T82" fmla="*/ 37 w 110"/>
                <a:gd name="T83" fmla="*/ 83 h 121"/>
                <a:gd name="T84" fmla="*/ 30 w 110"/>
                <a:gd name="T85" fmla="*/ 75 h 121"/>
                <a:gd name="T86" fmla="*/ 30 w 110"/>
                <a:gd name="T87" fmla="*/ 72 h 121"/>
                <a:gd name="T88" fmla="*/ 25 w 110"/>
                <a:gd name="T89" fmla="*/ 68 h 121"/>
                <a:gd name="T90" fmla="*/ 9 w 110"/>
                <a:gd name="T91" fmla="*/ 65 h 121"/>
                <a:gd name="T92" fmla="*/ 3 w 110"/>
                <a:gd name="T93" fmla="*/ 57 h 121"/>
                <a:gd name="T94" fmla="*/ 13 w 110"/>
                <a:gd name="T95" fmla="*/ 44 h 121"/>
                <a:gd name="T96" fmla="*/ 15 w 110"/>
                <a:gd name="T97" fmla="*/ 33 h 121"/>
                <a:gd name="T98" fmla="*/ 11 w 110"/>
                <a:gd name="T99" fmla="*/ 21 h 121"/>
                <a:gd name="T100" fmla="*/ 22 w 110"/>
                <a:gd name="T101" fmla="*/ 10 h 121"/>
                <a:gd name="T102" fmla="*/ 39 w 110"/>
                <a:gd name="T103" fmla="*/ 6 h 121"/>
                <a:gd name="T104" fmla="*/ 52 w 110"/>
                <a:gd name="T105" fmla="*/ 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0" h="121">
                  <a:moveTo>
                    <a:pt x="65" y="0"/>
                  </a:moveTo>
                  <a:cubicBezTo>
                    <a:pt x="63" y="0"/>
                    <a:pt x="62" y="3"/>
                    <a:pt x="61" y="4"/>
                  </a:cubicBezTo>
                  <a:cubicBezTo>
                    <a:pt x="61" y="4"/>
                    <a:pt x="59" y="5"/>
                    <a:pt x="56" y="6"/>
                  </a:cubicBezTo>
                  <a:cubicBezTo>
                    <a:pt x="55" y="6"/>
                    <a:pt x="54" y="5"/>
                    <a:pt x="53" y="4"/>
                  </a:cubicBezTo>
                  <a:cubicBezTo>
                    <a:pt x="53" y="4"/>
                    <a:pt x="52" y="3"/>
                    <a:pt x="51" y="3"/>
                  </a:cubicBezTo>
                  <a:cubicBezTo>
                    <a:pt x="50" y="3"/>
                    <a:pt x="50" y="3"/>
                    <a:pt x="49" y="4"/>
                  </a:cubicBezTo>
                  <a:cubicBezTo>
                    <a:pt x="46" y="7"/>
                    <a:pt x="46" y="7"/>
                    <a:pt x="45" y="6"/>
                  </a:cubicBezTo>
                  <a:cubicBezTo>
                    <a:pt x="43" y="5"/>
                    <a:pt x="41" y="4"/>
                    <a:pt x="39" y="4"/>
                  </a:cubicBezTo>
                  <a:cubicBezTo>
                    <a:pt x="38" y="4"/>
                    <a:pt x="37" y="5"/>
                    <a:pt x="37" y="5"/>
                  </a:cubicBezTo>
                  <a:cubicBezTo>
                    <a:pt x="36" y="6"/>
                    <a:pt x="34" y="6"/>
                    <a:pt x="3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8" y="5"/>
                    <a:pt x="22" y="6"/>
                    <a:pt x="21" y="10"/>
                  </a:cubicBezTo>
                  <a:cubicBezTo>
                    <a:pt x="19" y="13"/>
                    <a:pt x="18" y="14"/>
                    <a:pt x="14" y="14"/>
                  </a:cubicBezTo>
                  <a:cubicBezTo>
                    <a:pt x="12" y="14"/>
                    <a:pt x="10" y="15"/>
                    <a:pt x="9" y="17"/>
                  </a:cubicBezTo>
                  <a:cubicBezTo>
                    <a:pt x="8" y="18"/>
                    <a:pt x="8" y="20"/>
                    <a:pt x="10" y="22"/>
                  </a:cubicBezTo>
                  <a:cubicBezTo>
                    <a:pt x="11" y="24"/>
                    <a:pt x="11" y="25"/>
                    <a:pt x="11" y="26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11" y="32"/>
                    <a:pt x="12" y="33"/>
                    <a:pt x="14" y="34"/>
                  </a:cubicBezTo>
                  <a:cubicBezTo>
                    <a:pt x="15" y="35"/>
                    <a:pt x="16" y="36"/>
                    <a:pt x="16" y="38"/>
                  </a:cubicBezTo>
                  <a:cubicBezTo>
                    <a:pt x="16" y="40"/>
                    <a:pt x="16" y="40"/>
                    <a:pt x="14" y="41"/>
                  </a:cubicBezTo>
                  <a:cubicBezTo>
                    <a:pt x="13" y="41"/>
                    <a:pt x="11" y="42"/>
                    <a:pt x="11" y="44"/>
                  </a:cubicBezTo>
                  <a:cubicBezTo>
                    <a:pt x="10" y="45"/>
                    <a:pt x="9" y="46"/>
                    <a:pt x="7" y="47"/>
                  </a:cubicBezTo>
                  <a:cubicBezTo>
                    <a:pt x="6" y="48"/>
                    <a:pt x="5" y="49"/>
                    <a:pt x="4" y="50"/>
                  </a:cubicBezTo>
                  <a:cubicBezTo>
                    <a:pt x="1" y="53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0" y="59"/>
                    <a:pt x="1" y="59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6" y="59"/>
                    <a:pt x="8" y="59"/>
                    <a:pt x="8" y="59"/>
                  </a:cubicBezTo>
                  <a:cubicBezTo>
                    <a:pt x="9" y="60"/>
                    <a:pt x="9" y="60"/>
                    <a:pt x="8" y="62"/>
                  </a:cubicBezTo>
                  <a:cubicBezTo>
                    <a:pt x="7" y="64"/>
                    <a:pt x="7" y="66"/>
                    <a:pt x="8" y="67"/>
                  </a:cubicBezTo>
                  <a:cubicBezTo>
                    <a:pt x="9" y="68"/>
                    <a:pt x="11" y="67"/>
                    <a:pt x="15" y="66"/>
                  </a:cubicBezTo>
                  <a:cubicBezTo>
                    <a:pt x="19" y="65"/>
                    <a:pt x="21" y="65"/>
                    <a:pt x="22" y="65"/>
                  </a:cubicBezTo>
                  <a:cubicBezTo>
                    <a:pt x="22" y="66"/>
                    <a:pt x="23" y="67"/>
                    <a:pt x="23" y="68"/>
                  </a:cubicBezTo>
                  <a:cubicBezTo>
                    <a:pt x="24" y="71"/>
                    <a:pt x="26" y="71"/>
                    <a:pt x="28" y="71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28" y="72"/>
                    <a:pt x="27" y="73"/>
                    <a:pt x="27" y="73"/>
                  </a:cubicBezTo>
                  <a:cubicBezTo>
                    <a:pt x="27" y="74"/>
                    <a:pt x="27" y="74"/>
                    <a:pt x="27" y="75"/>
                  </a:cubicBezTo>
                  <a:cubicBezTo>
                    <a:pt x="27" y="75"/>
                    <a:pt x="27" y="75"/>
                    <a:pt x="27" y="76"/>
                  </a:cubicBezTo>
                  <a:cubicBezTo>
                    <a:pt x="27" y="77"/>
                    <a:pt x="28" y="77"/>
                    <a:pt x="29" y="77"/>
                  </a:cubicBezTo>
                  <a:cubicBezTo>
                    <a:pt x="29" y="77"/>
                    <a:pt x="30" y="77"/>
                    <a:pt x="30" y="77"/>
                  </a:cubicBezTo>
                  <a:cubicBezTo>
                    <a:pt x="33" y="78"/>
                    <a:pt x="35" y="78"/>
                    <a:pt x="35" y="80"/>
                  </a:cubicBezTo>
                  <a:cubicBezTo>
                    <a:pt x="35" y="80"/>
                    <a:pt x="35" y="80"/>
                    <a:pt x="35" y="80"/>
                  </a:cubicBezTo>
                  <a:cubicBezTo>
                    <a:pt x="35" y="81"/>
                    <a:pt x="35" y="81"/>
                    <a:pt x="35" y="82"/>
                  </a:cubicBezTo>
                  <a:cubicBezTo>
                    <a:pt x="35" y="83"/>
                    <a:pt x="35" y="83"/>
                    <a:pt x="35" y="84"/>
                  </a:cubicBezTo>
                  <a:cubicBezTo>
                    <a:pt x="35" y="85"/>
                    <a:pt x="33" y="86"/>
                    <a:pt x="32" y="88"/>
                  </a:cubicBezTo>
                  <a:cubicBezTo>
                    <a:pt x="32" y="89"/>
                    <a:pt x="32" y="90"/>
                    <a:pt x="32" y="90"/>
                  </a:cubicBezTo>
                  <a:cubicBezTo>
                    <a:pt x="32" y="92"/>
                    <a:pt x="33" y="93"/>
                    <a:pt x="33" y="94"/>
                  </a:cubicBezTo>
                  <a:cubicBezTo>
                    <a:pt x="34" y="94"/>
                    <a:pt x="34" y="95"/>
                    <a:pt x="34" y="97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4" y="101"/>
                    <a:pt x="34" y="101"/>
                    <a:pt x="34" y="102"/>
                  </a:cubicBezTo>
                  <a:cubicBezTo>
                    <a:pt x="34" y="102"/>
                    <a:pt x="34" y="103"/>
                    <a:pt x="34" y="103"/>
                  </a:cubicBezTo>
                  <a:cubicBezTo>
                    <a:pt x="35" y="104"/>
                    <a:pt x="36" y="104"/>
                    <a:pt x="37" y="10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40" y="104"/>
                    <a:pt x="41" y="104"/>
                    <a:pt x="41" y="104"/>
                  </a:cubicBezTo>
                  <a:cubicBezTo>
                    <a:pt x="41" y="104"/>
                    <a:pt x="41" y="104"/>
                    <a:pt x="41" y="104"/>
                  </a:cubicBezTo>
                  <a:cubicBezTo>
                    <a:pt x="41" y="104"/>
                    <a:pt x="41" y="105"/>
                    <a:pt x="41" y="105"/>
                  </a:cubicBezTo>
                  <a:cubicBezTo>
                    <a:pt x="41" y="106"/>
                    <a:pt x="44" y="111"/>
                    <a:pt x="44" y="112"/>
                  </a:cubicBezTo>
                  <a:cubicBezTo>
                    <a:pt x="45" y="113"/>
                    <a:pt x="45" y="113"/>
                    <a:pt x="45" y="113"/>
                  </a:cubicBezTo>
                  <a:cubicBezTo>
                    <a:pt x="45" y="113"/>
                    <a:pt x="46" y="113"/>
                    <a:pt x="46" y="113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49" y="110"/>
                    <a:pt x="49" y="110"/>
                    <a:pt x="50" y="111"/>
                  </a:cubicBezTo>
                  <a:cubicBezTo>
                    <a:pt x="53" y="112"/>
                    <a:pt x="53" y="112"/>
                    <a:pt x="53" y="112"/>
                  </a:cubicBezTo>
                  <a:cubicBezTo>
                    <a:pt x="55" y="114"/>
                    <a:pt x="57" y="115"/>
                    <a:pt x="58" y="116"/>
                  </a:cubicBezTo>
                  <a:cubicBezTo>
                    <a:pt x="59" y="118"/>
                    <a:pt x="59" y="118"/>
                    <a:pt x="59" y="118"/>
                  </a:cubicBezTo>
                  <a:cubicBezTo>
                    <a:pt x="60" y="119"/>
                    <a:pt x="60" y="121"/>
                    <a:pt x="65" y="120"/>
                  </a:cubicBezTo>
                  <a:cubicBezTo>
                    <a:pt x="68" y="119"/>
                    <a:pt x="69" y="118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2" y="117"/>
                    <a:pt x="73" y="117"/>
                    <a:pt x="75" y="116"/>
                  </a:cubicBezTo>
                  <a:cubicBezTo>
                    <a:pt x="76" y="116"/>
                    <a:pt x="76" y="116"/>
                    <a:pt x="77" y="116"/>
                  </a:cubicBezTo>
                  <a:cubicBezTo>
                    <a:pt x="77" y="116"/>
                    <a:pt x="78" y="116"/>
                    <a:pt x="78" y="117"/>
                  </a:cubicBezTo>
                  <a:cubicBezTo>
                    <a:pt x="78" y="117"/>
                    <a:pt x="78" y="118"/>
                    <a:pt x="78" y="118"/>
                  </a:cubicBezTo>
                  <a:cubicBezTo>
                    <a:pt x="79" y="118"/>
                    <a:pt x="79" y="118"/>
                    <a:pt x="79" y="117"/>
                  </a:cubicBezTo>
                  <a:cubicBezTo>
                    <a:pt x="82" y="114"/>
                    <a:pt x="83" y="113"/>
                    <a:pt x="83" y="113"/>
                  </a:cubicBezTo>
                  <a:cubicBezTo>
                    <a:pt x="83" y="113"/>
                    <a:pt x="83" y="110"/>
                    <a:pt x="83" y="110"/>
                  </a:cubicBezTo>
                  <a:cubicBezTo>
                    <a:pt x="83" y="110"/>
                    <a:pt x="83" y="110"/>
                    <a:pt x="83" y="109"/>
                  </a:cubicBezTo>
                  <a:cubicBezTo>
                    <a:pt x="83" y="108"/>
                    <a:pt x="83" y="107"/>
                    <a:pt x="85" y="106"/>
                  </a:cubicBezTo>
                  <a:cubicBezTo>
                    <a:pt x="87" y="105"/>
                    <a:pt x="87" y="103"/>
                    <a:pt x="87" y="102"/>
                  </a:cubicBezTo>
                  <a:cubicBezTo>
                    <a:pt x="87" y="101"/>
                    <a:pt x="87" y="100"/>
                    <a:pt x="87" y="99"/>
                  </a:cubicBezTo>
                  <a:cubicBezTo>
                    <a:pt x="87" y="97"/>
                    <a:pt x="87" y="97"/>
                    <a:pt x="87" y="97"/>
                  </a:cubicBezTo>
                  <a:cubicBezTo>
                    <a:pt x="87" y="96"/>
                    <a:pt x="89" y="93"/>
                    <a:pt x="93" y="90"/>
                  </a:cubicBezTo>
                  <a:cubicBezTo>
                    <a:pt x="95" y="88"/>
                    <a:pt x="95" y="87"/>
                    <a:pt x="95" y="85"/>
                  </a:cubicBezTo>
                  <a:cubicBezTo>
                    <a:pt x="95" y="85"/>
                    <a:pt x="95" y="84"/>
                    <a:pt x="95" y="83"/>
                  </a:cubicBezTo>
                  <a:cubicBezTo>
                    <a:pt x="97" y="84"/>
                    <a:pt x="99" y="86"/>
                    <a:pt x="101" y="84"/>
                  </a:cubicBezTo>
                  <a:cubicBezTo>
                    <a:pt x="105" y="81"/>
                    <a:pt x="106" y="78"/>
                    <a:pt x="104" y="74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100" y="70"/>
                    <a:pt x="100" y="69"/>
                    <a:pt x="102" y="67"/>
                  </a:cubicBezTo>
                  <a:cubicBezTo>
                    <a:pt x="103" y="66"/>
                    <a:pt x="103" y="66"/>
                    <a:pt x="103" y="66"/>
                  </a:cubicBezTo>
                  <a:cubicBezTo>
                    <a:pt x="105" y="64"/>
                    <a:pt x="107" y="62"/>
                    <a:pt x="104" y="58"/>
                  </a:cubicBezTo>
                  <a:cubicBezTo>
                    <a:pt x="104" y="58"/>
                    <a:pt x="101" y="55"/>
                    <a:pt x="101" y="55"/>
                  </a:cubicBezTo>
                  <a:cubicBezTo>
                    <a:pt x="99" y="53"/>
                    <a:pt x="97" y="52"/>
                    <a:pt x="98" y="50"/>
                  </a:cubicBezTo>
                  <a:cubicBezTo>
                    <a:pt x="100" y="48"/>
                    <a:pt x="101" y="47"/>
                    <a:pt x="103" y="46"/>
                  </a:cubicBezTo>
                  <a:cubicBezTo>
                    <a:pt x="105" y="45"/>
                    <a:pt x="107" y="44"/>
                    <a:pt x="108" y="41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9" y="33"/>
                    <a:pt x="110" y="28"/>
                    <a:pt x="107" y="24"/>
                  </a:cubicBezTo>
                  <a:cubicBezTo>
                    <a:pt x="104" y="19"/>
                    <a:pt x="104" y="19"/>
                    <a:pt x="104" y="19"/>
                  </a:cubicBezTo>
                  <a:cubicBezTo>
                    <a:pt x="103" y="17"/>
                    <a:pt x="102" y="15"/>
                    <a:pt x="100" y="13"/>
                  </a:cubicBezTo>
                  <a:cubicBezTo>
                    <a:pt x="96" y="9"/>
                    <a:pt x="96" y="9"/>
                    <a:pt x="96" y="9"/>
                  </a:cubicBezTo>
                  <a:cubicBezTo>
                    <a:pt x="94" y="7"/>
                    <a:pt x="90" y="4"/>
                    <a:pt x="90" y="2"/>
                  </a:cubicBezTo>
                  <a:cubicBezTo>
                    <a:pt x="90" y="2"/>
                    <a:pt x="90" y="2"/>
                    <a:pt x="89" y="2"/>
                  </a:cubicBezTo>
                  <a:cubicBezTo>
                    <a:pt x="70" y="1"/>
                    <a:pt x="67" y="0"/>
                    <a:pt x="67" y="0"/>
                  </a:cubicBezTo>
                  <a:cubicBezTo>
                    <a:pt x="66" y="0"/>
                    <a:pt x="65" y="0"/>
                    <a:pt x="65" y="0"/>
                  </a:cubicBezTo>
                  <a:close/>
                  <a:moveTo>
                    <a:pt x="56" y="7"/>
                  </a:moveTo>
                  <a:cubicBezTo>
                    <a:pt x="60" y="7"/>
                    <a:pt x="62" y="6"/>
                    <a:pt x="63" y="6"/>
                  </a:cubicBezTo>
                  <a:cubicBezTo>
                    <a:pt x="63" y="6"/>
                    <a:pt x="63" y="5"/>
                    <a:pt x="63" y="5"/>
                  </a:cubicBezTo>
                  <a:cubicBezTo>
                    <a:pt x="63" y="4"/>
                    <a:pt x="64" y="2"/>
                    <a:pt x="65" y="2"/>
                  </a:cubicBezTo>
                  <a:cubicBezTo>
                    <a:pt x="65" y="1"/>
                    <a:pt x="65" y="1"/>
                    <a:pt x="66" y="2"/>
                  </a:cubicBezTo>
                  <a:cubicBezTo>
                    <a:pt x="66" y="2"/>
                    <a:pt x="67" y="3"/>
                    <a:pt x="89" y="3"/>
                  </a:cubicBezTo>
                  <a:cubicBezTo>
                    <a:pt x="89" y="6"/>
                    <a:pt x="92" y="8"/>
                    <a:pt x="95" y="11"/>
                  </a:cubicBezTo>
                  <a:cubicBezTo>
                    <a:pt x="99" y="14"/>
                    <a:pt x="99" y="14"/>
                    <a:pt x="99" y="14"/>
                  </a:cubicBezTo>
                  <a:cubicBezTo>
                    <a:pt x="100" y="16"/>
                    <a:pt x="101" y="18"/>
                    <a:pt x="102" y="19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7" y="27"/>
                    <a:pt x="108" y="29"/>
                    <a:pt x="108" y="31"/>
                  </a:cubicBezTo>
                  <a:cubicBezTo>
                    <a:pt x="108" y="33"/>
                    <a:pt x="107" y="35"/>
                    <a:pt x="107" y="37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6" y="42"/>
                    <a:pt x="104" y="43"/>
                    <a:pt x="102" y="44"/>
                  </a:cubicBezTo>
                  <a:cubicBezTo>
                    <a:pt x="100" y="45"/>
                    <a:pt x="98" y="46"/>
                    <a:pt x="97" y="49"/>
                  </a:cubicBezTo>
                  <a:cubicBezTo>
                    <a:pt x="96" y="50"/>
                    <a:pt x="96" y="50"/>
                    <a:pt x="96" y="51"/>
                  </a:cubicBezTo>
                  <a:cubicBezTo>
                    <a:pt x="96" y="54"/>
                    <a:pt x="98" y="55"/>
                    <a:pt x="100" y="57"/>
                  </a:cubicBezTo>
                  <a:cubicBezTo>
                    <a:pt x="103" y="59"/>
                    <a:pt x="103" y="59"/>
                    <a:pt x="103" y="59"/>
                  </a:cubicBezTo>
                  <a:cubicBezTo>
                    <a:pt x="103" y="60"/>
                    <a:pt x="104" y="61"/>
                    <a:pt x="104" y="61"/>
                  </a:cubicBezTo>
                  <a:cubicBezTo>
                    <a:pt x="104" y="62"/>
                    <a:pt x="103" y="63"/>
                    <a:pt x="101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99" y="67"/>
                    <a:pt x="99" y="68"/>
                    <a:pt x="99" y="69"/>
                  </a:cubicBezTo>
                  <a:cubicBezTo>
                    <a:pt x="99" y="71"/>
                    <a:pt x="100" y="72"/>
                    <a:pt x="101" y="74"/>
                  </a:cubicBezTo>
                  <a:cubicBezTo>
                    <a:pt x="102" y="75"/>
                    <a:pt x="102" y="75"/>
                    <a:pt x="102" y="75"/>
                  </a:cubicBezTo>
                  <a:cubicBezTo>
                    <a:pt x="103" y="76"/>
                    <a:pt x="103" y="77"/>
                    <a:pt x="103" y="78"/>
                  </a:cubicBezTo>
                  <a:cubicBezTo>
                    <a:pt x="103" y="80"/>
                    <a:pt x="101" y="82"/>
                    <a:pt x="100" y="83"/>
                  </a:cubicBezTo>
                  <a:cubicBezTo>
                    <a:pt x="99" y="83"/>
                    <a:pt x="97" y="82"/>
                    <a:pt x="96" y="82"/>
                  </a:cubicBezTo>
                  <a:cubicBezTo>
                    <a:pt x="95" y="81"/>
                    <a:pt x="94" y="80"/>
                    <a:pt x="93" y="81"/>
                  </a:cubicBezTo>
                  <a:cubicBezTo>
                    <a:pt x="93" y="81"/>
                    <a:pt x="93" y="82"/>
                    <a:pt x="93" y="82"/>
                  </a:cubicBezTo>
                  <a:cubicBezTo>
                    <a:pt x="93" y="82"/>
                    <a:pt x="93" y="82"/>
                    <a:pt x="93" y="83"/>
                  </a:cubicBezTo>
                  <a:cubicBezTo>
                    <a:pt x="93" y="84"/>
                    <a:pt x="94" y="85"/>
                    <a:pt x="94" y="85"/>
                  </a:cubicBezTo>
                  <a:cubicBezTo>
                    <a:pt x="94" y="86"/>
                    <a:pt x="93" y="87"/>
                    <a:pt x="91" y="89"/>
                  </a:cubicBezTo>
                  <a:cubicBezTo>
                    <a:pt x="91" y="89"/>
                    <a:pt x="85" y="95"/>
                    <a:pt x="85" y="97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5" y="100"/>
                    <a:pt x="85" y="101"/>
                    <a:pt x="85" y="102"/>
                  </a:cubicBezTo>
                  <a:cubicBezTo>
                    <a:pt x="85" y="103"/>
                    <a:pt x="85" y="104"/>
                    <a:pt x="84" y="105"/>
                  </a:cubicBezTo>
                  <a:cubicBezTo>
                    <a:pt x="81" y="106"/>
                    <a:pt x="81" y="108"/>
                    <a:pt x="81" y="109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12"/>
                    <a:pt x="81" y="112"/>
                    <a:pt x="81" y="112"/>
                  </a:cubicBezTo>
                  <a:cubicBezTo>
                    <a:pt x="81" y="113"/>
                    <a:pt x="81" y="113"/>
                    <a:pt x="79" y="115"/>
                  </a:cubicBezTo>
                  <a:cubicBezTo>
                    <a:pt x="79" y="115"/>
                    <a:pt x="78" y="114"/>
                    <a:pt x="78" y="114"/>
                  </a:cubicBezTo>
                  <a:cubicBezTo>
                    <a:pt x="77" y="114"/>
                    <a:pt x="75" y="114"/>
                    <a:pt x="74" y="114"/>
                  </a:cubicBezTo>
                  <a:cubicBezTo>
                    <a:pt x="73" y="115"/>
                    <a:pt x="72" y="115"/>
                    <a:pt x="70" y="115"/>
                  </a:cubicBezTo>
                  <a:cubicBezTo>
                    <a:pt x="69" y="114"/>
                    <a:pt x="68" y="115"/>
                    <a:pt x="68" y="116"/>
                  </a:cubicBezTo>
                  <a:cubicBezTo>
                    <a:pt x="67" y="116"/>
                    <a:pt x="67" y="117"/>
                    <a:pt x="64" y="118"/>
                  </a:cubicBezTo>
                  <a:cubicBezTo>
                    <a:pt x="61" y="119"/>
                    <a:pt x="61" y="118"/>
                    <a:pt x="61" y="117"/>
                  </a:cubicBezTo>
                  <a:cubicBezTo>
                    <a:pt x="60" y="115"/>
                    <a:pt x="60" y="115"/>
                    <a:pt x="60" y="115"/>
                  </a:cubicBezTo>
                  <a:cubicBezTo>
                    <a:pt x="58" y="114"/>
                    <a:pt x="56" y="112"/>
                    <a:pt x="54" y="110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49" y="107"/>
                    <a:pt x="48" y="108"/>
                    <a:pt x="46" y="110"/>
                  </a:cubicBezTo>
                  <a:cubicBezTo>
                    <a:pt x="46" y="110"/>
                    <a:pt x="46" y="110"/>
                    <a:pt x="46" y="110"/>
                  </a:cubicBezTo>
                  <a:cubicBezTo>
                    <a:pt x="44" y="107"/>
                    <a:pt x="43" y="105"/>
                    <a:pt x="43" y="105"/>
                  </a:cubicBezTo>
                  <a:cubicBezTo>
                    <a:pt x="43" y="105"/>
                    <a:pt x="43" y="105"/>
                    <a:pt x="43" y="105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42" y="102"/>
                    <a:pt x="41" y="102"/>
                    <a:pt x="39" y="102"/>
                  </a:cubicBezTo>
                  <a:cubicBezTo>
                    <a:pt x="37" y="102"/>
                    <a:pt x="37" y="102"/>
                    <a:pt x="37" y="102"/>
                  </a:cubicBezTo>
                  <a:cubicBezTo>
                    <a:pt x="36" y="102"/>
                    <a:pt x="36" y="102"/>
                    <a:pt x="36" y="102"/>
                  </a:cubicBezTo>
                  <a:cubicBezTo>
                    <a:pt x="36" y="102"/>
                    <a:pt x="36" y="102"/>
                    <a:pt x="36" y="102"/>
                  </a:cubicBezTo>
                  <a:cubicBezTo>
                    <a:pt x="36" y="102"/>
                    <a:pt x="36" y="101"/>
                    <a:pt x="36" y="100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6" y="94"/>
                    <a:pt x="35" y="93"/>
                    <a:pt x="35" y="92"/>
                  </a:cubicBezTo>
                  <a:cubicBezTo>
                    <a:pt x="34" y="92"/>
                    <a:pt x="34" y="91"/>
                    <a:pt x="34" y="90"/>
                  </a:cubicBezTo>
                  <a:cubicBezTo>
                    <a:pt x="34" y="90"/>
                    <a:pt x="34" y="90"/>
                    <a:pt x="34" y="89"/>
                  </a:cubicBezTo>
                  <a:cubicBezTo>
                    <a:pt x="35" y="87"/>
                    <a:pt x="36" y="86"/>
                    <a:pt x="37" y="85"/>
                  </a:cubicBezTo>
                  <a:cubicBezTo>
                    <a:pt x="37" y="85"/>
                    <a:pt x="38" y="85"/>
                    <a:pt x="38" y="84"/>
                  </a:cubicBezTo>
                  <a:cubicBezTo>
                    <a:pt x="38" y="84"/>
                    <a:pt x="38" y="84"/>
                    <a:pt x="38" y="84"/>
                  </a:cubicBezTo>
                  <a:cubicBezTo>
                    <a:pt x="38" y="83"/>
                    <a:pt x="37" y="83"/>
                    <a:pt x="37" y="83"/>
                  </a:cubicBezTo>
                  <a:cubicBezTo>
                    <a:pt x="37" y="83"/>
                    <a:pt x="36" y="83"/>
                    <a:pt x="36" y="82"/>
                  </a:cubicBezTo>
                  <a:cubicBezTo>
                    <a:pt x="36" y="82"/>
                    <a:pt x="37" y="81"/>
                    <a:pt x="37" y="80"/>
                  </a:cubicBezTo>
                  <a:cubicBezTo>
                    <a:pt x="37" y="80"/>
                    <a:pt x="37" y="80"/>
                    <a:pt x="37" y="80"/>
                  </a:cubicBezTo>
                  <a:cubicBezTo>
                    <a:pt x="37" y="77"/>
                    <a:pt x="33" y="76"/>
                    <a:pt x="30" y="75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30" y="75"/>
                    <a:pt x="29" y="75"/>
                    <a:pt x="29" y="75"/>
                  </a:cubicBezTo>
                  <a:cubicBezTo>
                    <a:pt x="29" y="75"/>
                    <a:pt x="29" y="74"/>
                    <a:pt x="29" y="7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30" y="72"/>
                    <a:pt x="30" y="72"/>
                    <a:pt x="30" y="71"/>
                  </a:cubicBezTo>
                  <a:cubicBezTo>
                    <a:pt x="30" y="71"/>
                    <a:pt x="30" y="71"/>
                    <a:pt x="30" y="70"/>
                  </a:cubicBezTo>
                  <a:cubicBezTo>
                    <a:pt x="30" y="70"/>
                    <a:pt x="29" y="70"/>
                    <a:pt x="28" y="69"/>
                  </a:cubicBezTo>
                  <a:cubicBezTo>
                    <a:pt x="26" y="69"/>
                    <a:pt x="25" y="69"/>
                    <a:pt x="25" y="68"/>
                  </a:cubicBezTo>
                  <a:cubicBezTo>
                    <a:pt x="25" y="66"/>
                    <a:pt x="24" y="65"/>
                    <a:pt x="23" y="64"/>
                  </a:cubicBezTo>
                  <a:cubicBezTo>
                    <a:pt x="21" y="63"/>
                    <a:pt x="18" y="63"/>
                    <a:pt x="15" y="64"/>
                  </a:cubicBezTo>
                  <a:cubicBezTo>
                    <a:pt x="13" y="65"/>
                    <a:pt x="10" y="66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4"/>
                    <a:pt x="10" y="63"/>
                  </a:cubicBezTo>
                  <a:cubicBezTo>
                    <a:pt x="10" y="62"/>
                    <a:pt x="10" y="61"/>
                    <a:pt x="10" y="60"/>
                  </a:cubicBezTo>
                  <a:cubicBezTo>
                    <a:pt x="10" y="59"/>
                    <a:pt x="10" y="59"/>
                    <a:pt x="10" y="58"/>
                  </a:cubicBezTo>
                  <a:cubicBezTo>
                    <a:pt x="9" y="57"/>
                    <a:pt x="7" y="57"/>
                    <a:pt x="3" y="57"/>
                  </a:cubicBezTo>
                  <a:cubicBezTo>
                    <a:pt x="3" y="57"/>
                    <a:pt x="3" y="57"/>
                    <a:pt x="2" y="57"/>
                  </a:cubicBezTo>
                  <a:cubicBezTo>
                    <a:pt x="2" y="56"/>
                    <a:pt x="3" y="53"/>
                    <a:pt x="5" y="51"/>
                  </a:cubicBezTo>
                  <a:cubicBezTo>
                    <a:pt x="6" y="50"/>
                    <a:pt x="7" y="49"/>
                    <a:pt x="8" y="49"/>
                  </a:cubicBezTo>
                  <a:cubicBezTo>
                    <a:pt x="10" y="48"/>
                    <a:pt x="12" y="47"/>
                    <a:pt x="13" y="44"/>
                  </a:cubicBezTo>
                  <a:cubicBezTo>
                    <a:pt x="13" y="43"/>
                    <a:pt x="13" y="43"/>
                    <a:pt x="15" y="43"/>
                  </a:cubicBezTo>
                  <a:cubicBezTo>
                    <a:pt x="16" y="42"/>
                    <a:pt x="18" y="42"/>
                    <a:pt x="18" y="39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5"/>
                    <a:pt x="16" y="34"/>
                    <a:pt x="15" y="33"/>
                  </a:cubicBezTo>
                  <a:cubicBezTo>
                    <a:pt x="13" y="32"/>
                    <a:pt x="12" y="31"/>
                    <a:pt x="12" y="30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6"/>
                    <a:pt x="13" y="25"/>
                    <a:pt x="13" y="25"/>
                  </a:cubicBezTo>
                  <a:cubicBezTo>
                    <a:pt x="13" y="23"/>
                    <a:pt x="12" y="22"/>
                    <a:pt x="11" y="21"/>
                  </a:cubicBezTo>
                  <a:cubicBezTo>
                    <a:pt x="10" y="20"/>
                    <a:pt x="10" y="19"/>
                    <a:pt x="10" y="19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1" y="16"/>
                    <a:pt x="12" y="16"/>
                    <a:pt x="14" y="16"/>
                  </a:cubicBezTo>
                  <a:cubicBezTo>
                    <a:pt x="19" y="16"/>
                    <a:pt x="21" y="14"/>
                    <a:pt x="22" y="10"/>
                  </a:cubicBezTo>
                  <a:cubicBezTo>
                    <a:pt x="24" y="8"/>
                    <a:pt x="28" y="7"/>
                    <a:pt x="30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5" y="8"/>
                    <a:pt x="37" y="8"/>
                    <a:pt x="38" y="6"/>
                  </a:cubicBezTo>
                  <a:cubicBezTo>
                    <a:pt x="38" y="6"/>
                    <a:pt x="39" y="6"/>
                    <a:pt x="39" y="6"/>
                  </a:cubicBezTo>
                  <a:cubicBezTo>
                    <a:pt x="40" y="6"/>
                    <a:pt x="42" y="6"/>
                    <a:pt x="43" y="8"/>
                  </a:cubicBezTo>
                  <a:cubicBezTo>
                    <a:pt x="46" y="10"/>
                    <a:pt x="48" y="8"/>
                    <a:pt x="50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5"/>
                    <a:pt x="52" y="5"/>
                    <a:pt x="52" y="6"/>
                  </a:cubicBezTo>
                  <a:cubicBezTo>
                    <a:pt x="53" y="6"/>
                    <a:pt x="54" y="8"/>
                    <a:pt x="56" y="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8"/>
            <p:cNvSpPr>
              <a:spLocks noEditPoints="1"/>
            </p:cNvSpPr>
            <p:nvPr/>
          </p:nvSpPr>
          <p:spPr bwMode="auto">
            <a:xfrm>
              <a:off x="3229" y="1556"/>
              <a:ext cx="809" cy="1008"/>
            </a:xfrm>
            <a:custGeom>
              <a:avLst/>
              <a:gdLst>
                <a:gd name="T0" fmla="*/ 76 w 166"/>
                <a:gd name="T1" fmla="*/ 8 h 207"/>
                <a:gd name="T2" fmla="*/ 64 w 166"/>
                <a:gd name="T3" fmla="*/ 15 h 207"/>
                <a:gd name="T4" fmla="*/ 49 w 166"/>
                <a:gd name="T5" fmla="*/ 35 h 207"/>
                <a:gd name="T6" fmla="*/ 42 w 166"/>
                <a:gd name="T7" fmla="*/ 55 h 207"/>
                <a:gd name="T8" fmla="*/ 42 w 166"/>
                <a:gd name="T9" fmla="*/ 77 h 207"/>
                <a:gd name="T10" fmla="*/ 38 w 166"/>
                <a:gd name="T11" fmla="*/ 94 h 207"/>
                <a:gd name="T12" fmla="*/ 20 w 166"/>
                <a:gd name="T13" fmla="*/ 104 h 207"/>
                <a:gd name="T14" fmla="*/ 1 w 166"/>
                <a:gd name="T15" fmla="*/ 141 h 207"/>
                <a:gd name="T16" fmla="*/ 18 w 166"/>
                <a:gd name="T17" fmla="*/ 160 h 207"/>
                <a:gd name="T18" fmla="*/ 39 w 166"/>
                <a:gd name="T19" fmla="*/ 168 h 207"/>
                <a:gd name="T20" fmla="*/ 47 w 166"/>
                <a:gd name="T21" fmla="*/ 187 h 207"/>
                <a:gd name="T22" fmla="*/ 59 w 166"/>
                <a:gd name="T23" fmla="*/ 199 h 207"/>
                <a:gd name="T24" fmla="*/ 72 w 166"/>
                <a:gd name="T25" fmla="*/ 205 h 207"/>
                <a:gd name="T26" fmla="*/ 92 w 166"/>
                <a:gd name="T27" fmla="*/ 203 h 207"/>
                <a:gd name="T28" fmla="*/ 119 w 166"/>
                <a:gd name="T29" fmla="*/ 199 h 207"/>
                <a:gd name="T30" fmla="*/ 140 w 166"/>
                <a:gd name="T31" fmla="*/ 179 h 207"/>
                <a:gd name="T32" fmla="*/ 159 w 166"/>
                <a:gd name="T33" fmla="*/ 173 h 207"/>
                <a:gd name="T34" fmla="*/ 162 w 166"/>
                <a:gd name="T35" fmla="*/ 157 h 207"/>
                <a:gd name="T36" fmla="*/ 152 w 166"/>
                <a:gd name="T37" fmla="*/ 130 h 207"/>
                <a:gd name="T38" fmla="*/ 153 w 166"/>
                <a:gd name="T39" fmla="*/ 114 h 207"/>
                <a:gd name="T40" fmla="*/ 156 w 166"/>
                <a:gd name="T41" fmla="*/ 107 h 207"/>
                <a:gd name="T42" fmla="*/ 151 w 166"/>
                <a:gd name="T43" fmla="*/ 97 h 207"/>
                <a:gd name="T44" fmla="*/ 159 w 166"/>
                <a:gd name="T45" fmla="*/ 84 h 207"/>
                <a:gd name="T46" fmla="*/ 156 w 166"/>
                <a:gd name="T47" fmla="*/ 65 h 207"/>
                <a:gd name="T48" fmla="*/ 131 w 166"/>
                <a:gd name="T49" fmla="*/ 66 h 207"/>
                <a:gd name="T50" fmla="*/ 129 w 166"/>
                <a:gd name="T51" fmla="*/ 54 h 207"/>
                <a:gd name="T52" fmla="*/ 111 w 166"/>
                <a:gd name="T53" fmla="*/ 53 h 207"/>
                <a:gd name="T54" fmla="*/ 98 w 166"/>
                <a:gd name="T55" fmla="*/ 40 h 207"/>
                <a:gd name="T56" fmla="*/ 87 w 166"/>
                <a:gd name="T57" fmla="*/ 23 h 207"/>
                <a:gd name="T58" fmla="*/ 83 w 166"/>
                <a:gd name="T59" fmla="*/ 8 h 207"/>
                <a:gd name="T60" fmla="*/ 80 w 166"/>
                <a:gd name="T61" fmla="*/ 1 h 207"/>
                <a:gd name="T62" fmla="*/ 73 w 166"/>
                <a:gd name="T63" fmla="*/ 13 h 207"/>
                <a:gd name="T64" fmla="*/ 78 w 166"/>
                <a:gd name="T65" fmla="*/ 6 h 207"/>
                <a:gd name="T66" fmla="*/ 84 w 166"/>
                <a:gd name="T67" fmla="*/ 15 h 207"/>
                <a:gd name="T68" fmla="*/ 86 w 166"/>
                <a:gd name="T69" fmla="*/ 25 h 207"/>
                <a:gd name="T70" fmla="*/ 99 w 166"/>
                <a:gd name="T71" fmla="*/ 42 h 207"/>
                <a:gd name="T72" fmla="*/ 113 w 166"/>
                <a:gd name="T73" fmla="*/ 54 h 207"/>
                <a:gd name="T74" fmla="*/ 127 w 166"/>
                <a:gd name="T75" fmla="*/ 55 h 207"/>
                <a:gd name="T76" fmla="*/ 135 w 166"/>
                <a:gd name="T77" fmla="*/ 69 h 207"/>
                <a:gd name="T78" fmla="*/ 161 w 166"/>
                <a:gd name="T79" fmla="*/ 71 h 207"/>
                <a:gd name="T80" fmla="*/ 156 w 166"/>
                <a:gd name="T81" fmla="*/ 86 h 207"/>
                <a:gd name="T82" fmla="*/ 150 w 166"/>
                <a:gd name="T83" fmla="*/ 95 h 207"/>
                <a:gd name="T84" fmla="*/ 155 w 166"/>
                <a:gd name="T85" fmla="*/ 105 h 207"/>
                <a:gd name="T86" fmla="*/ 155 w 166"/>
                <a:gd name="T87" fmla="*/ 111 h 207"/>
                <a:gd name="T88" fmla="*/ 151 w 166"/>
                <a:gd name="T89" fmla="*/ 116 h 207"/>
                <a:gd name="T90" fmla="*/ 150 w 166"/>
                <a:gd name="T91" fmla="*/ 131 h 207"/>
                <a:gd name="T92" fmla="*/ 161 w 166"/>
                <a:gd name="T93" fmla="*/ 161 h 207"/>
                <a:gd name="T94" fmla="*/ 148 w 166"/>
                <a:gd name="T95" fmla="*/ 175 h 207"/>
                <a:gd name="T96" fmla="*/ 136 w 166"/>
                <a:gd name="T97" fmla="*/ 188 h 207"/>
                <a:gd name="T98" fmla="*/ 96 w 166"/>
                <a:gd name="T99" fmla="*/ 197 h 207"/>
                <a:gd name="T100" fmla="*/ 80 w 166"/>
                <a:gd name="T101" fmla="*/ 200 h 207"/>
                <a:gd name="T102" fmla="*/ 62 w 166"/>
                <a:gd name="T103" fmla="*/ 203 h 207"/>
                <a:gd name="T104" fmla="*/ 52 w 166"/>
                <a:gd name="T105" fmla="*/ 189 h 207"/>
                <a:gd name="T106" fmla="*/ 44 w 166"/>
                <a:gd name="T107" fmla="*/ 171 h 207"/>
                <a:gd name="T108" fmla="*/ 28 w 166"/>
                <a:gd name="T109" fmla="*/ 154 h 207"/>
                <a:gd name="T110" fmla="*/ 8 w 166"/>
                <a:gd name="T111" fmla="*/ 146 h 207"/>
                <a:gd name="T112" fmla="*/ 12 w 166"/>
                <a:gd name="T113" fmla="*/ 108 h 207"/>
                <a:gd name="T114" fmla="*/ 33 w 166"/>
                <a:gd name="T115" fmla="*/ 100 h 207"/>
                <a:gd name="T116" fmla="*/ 43 w 166"/>
                <a:gd name="T117" fmla="*/ 84 h 207"/>
                <a:gd name="T118" fmla="*/ 47 w 166"/>
                <a:gd name="T119" fmla="*/ 62 h 207"/>
                <a:gd name="T120" fmla="*/ 54 w 166"/>
                <a:gd name="T121" fmla="*/ 40 h 207"/>
                <a:gd name="T122" fmla="*/ 58 w 166"/>
                <a:gd name="T123" fmla="*/ 1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6" h="207">
                  <a:moveTo>
                    <a:pt x="80" y="1"/>
                  </a:moveTo>
                  <a:cubicBezTo>
                    <a:pt x="80" y="1"/>
                    <a:pt x="78" y="2"/>
                    <a:pt x="77" y="4"/>
                  </a:cubicBezTo>
                  <a:cubicBezTo>
                    <a:pt x="76" y="5"/>
                    <a:pt x="77" y="6"/>
                    <a:pt x="77" y="6"/>
                  </a:cubicBezTo>
                  <a:cubicBezTo>
                    <a:pt x="77" y="7"/>
                    <a:pt x="77" y="7"/>
                    <a:pt x="77" y="7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8"/>
                    <a:pt x="75" y="8"/>
                    <a:pt x="74" y="9"/>
                  </a:cubicBezTo>
                  <a:cubicBezTo>
                    <a:pt x="72" y="10"/>
                    <a:pt x="72" y="11"/>
                    <a:pt x="71" y="13"/>
                  </a:cubicBezTo>
                  <a:cubicBezTo>
                    <a:pt x="71" y="14"/>
                    <a:pt x="71" y="15"/>
                    <a:pt x="70" y="15"/>
                  </a:cubicBezTo>
                  <a:cubicBezTo>
                    <a:pt x="69" y="16"/>
                    <a:pt x="68" y="16"/>
                    <a:pt x="67" y="16"/>
                  </a:cubicBezTo>
                  <a:cubicBezTo>
                    <a:pt x="64" y="15"/>
                    <a:pt x="64" y="15"/>
                    <a:pt x="64" y="15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1" y="15"/>
                    <a:pt x="59" y="15"/>
                    <a:pt x="56" y="16"/>
                  </a:cubicBezTo>
                  <a:cubicBezTo>
                    <a:pt x="56" y="17"/>
                    <a:pt x="54" y="17"/>
                    <a:pt x="53" y="18"/>
                  </a:cubicBezTo>
                  <a:cubicBezTo>
                    <a:pt x="50" y="18"/>
                    <a:pt x="47" y="19"/>
                    <a:pt x="44" y="21"/>
                  </a:cubicBezTo>
                  <a:cubicBezTo>
                    <a:pt x="41" y="26"/>
                    <a:pt x="44" y="29"/>
                    <a:pt x="49" y="35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7"/>
                    <a:pt x="52" y="39"/>
                    <a:pt x="52" y="40"/>
                  </a:cubicBezTo>
                  <a:cubicBezTo>
                    <a:pt x="51" y="43"/>
                    <a:pt x="47" y="46"/>
                    <a:pt x="44" y="48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0" y="52"/>
                    <a:pt x="41" y="54"/>
                    <a:pt x="42" y="55"/>
                  </a:cubicBezTo>
                  <a:cubicBezTo>
                    <a:pt x="42" y="56"/>
                    <a:pt x="43" y="57"/>
                    <a:pt x="43" y="59"/>
                  </a:cubicBezTo>
                  <a:cubicBezTo>
                    <a:pt x="43" y="61"/>
                    <a:pt x="45" y="63"/>
                    <a:pt x="46" y="64"/>
                  </a:cubicBezTo>
                  <a:cubicBezTo>
                    <a:pt x="47" y="64"/>
                    <a:pt x="48" y="65"/>
                    <a:pt x="48" y="65"/>
                  </a:cubicBezTo>
                  <a:cubicBezTo>
                    <a:pt x="48" y="66"/>
                    <a:pt x="45" y="69"/>
                    <a:pt x="43" y="71"/>
                  </a:cubicBezTo>
                  <a:cubicBezTo>
                    <a:pt x="41" y="73"/>
                    <a:pt x="42" y="75"/>
                    <a:pt x="42" y="77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2"/>
                    <a:pt x="42" y="83"/>
                    <a:pt x="42" y="83"/>
                  </a:cubicBezTo>
                  <a:cubicBezTo>
                    <a:pt x="41" y="84"/>
                    <a:pt x="40" y="85"/>
                    <a:pt x="40" y="86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89"/>
                    <a:pt x="40" y="91"/>
                    <a:pt x="38" y="94"/>
                  </a:cubicBezTo>
                  <a:cubicBezTo>
                    <a:pt x="36" y="95"/>
                    <a:pt x="35" y="96"/>
                    <a:pt x="34" y="96"/>
                  </a:cubicBezTo>
                  <a:cubicBezTo>
                    <a:pt x="33" y="97"/>
                    <a:pt x="31" y="98"/>
                    <a:pt x="31" y="100"/>
                  </a:cubicBezTo>
                  <a:cubicBezTo>
                    <a:pt x="31" y="100"/>
                    <a:pt x="31" y="101"/>
                    <a:pt x="31" y="101"/>
                  </a:cubicBezTo>
                  <a:cubicBezTo>
                    <a:pt x="30" y="102"/>
                    <a:pt x="29" y="103"/>
                    <a:pt x="26" y="103"/>
                  </a:cubicBezTo>
                  <a:cubicBezTo>
                    <a:pt x="24" y="103"/>
                    <a:pt x="22" y="103"/>
                    <a:pt x="20" y="104"/>
                  </a:cubicBezTo>
                  <a:cubicBezTo>
                    <a:pt x="18" y="105"/>
                    <a:pt x="16" y="106"/>
                    <a:pt x="15" y="106"/>
                  </a:cubicBezTo>
                  <a:cubicBezTo>
                    <a:pt x="13" y="106"/>
                    <a:pt x="12" y="106"/>
                    <a:pt x="11" y="107"/>
                  </a:cubicBezTo>
                  <a:cubicBezTo>
                    <a:pt x="9" y="109"/>
                    <a:pt x="8" y="111"/>
                    <a:pt x="8" y="115"/>
                  </a:cubicBezTo>
                  <a:cubicBezTo>
                    <a:pt x="7" y="121"/>
                    <a:pt x="7" y="123"/>
                    <a:pt x="4" y="128"/>
                  </a:cubicBezTo>
                  <a:cubicBezTo>
                    <a:pt x="0" y="133"/>
                    <a:pt x="1" y="141"/>
                    <a:pt x="1" y="141"/>
                  </a:cubicBezTo>
                  <a:cubicBezTo>
                    <a:pt x="1" y="141"/>
                    <a:pt x="1" y="142"/>
                    <a:pt x="1" y="142"/>
                  </a:cubicBezTo>
                  <a:cubicBezTo>
                    <a:pt x="4" y="143"/>
                    <a:pt x="6" y="146"/>
                    <a:pt x="6" y="147"/>
                  </a:cubicBezTo>
                  <a:cubicBezTo>
                    <a:pt x="7" y="150"/>
                    <a:pt x="9" y="150"/>
                    <a:pt x="11" y="150"/>
                  </a:cubicBezTo>
                  <a:cubicBezTo>
                    <a:pt x="14" y="151"/>
                    <a:pt x="14" y="151"/>
                    <a:pt x="14" y="153"/>
                  </a:cubicBezTo>
                  <a:cubicBezTo>
                    <a:pt x="14" y="156"/>
                    <a:pt x="16" y="160"/>
                    <a:pt x="18" y="160"/>
                  </a:cubicBezTo>
                  <a:cubicBezTo>
                    <a:pt x="21" y="160"/>
                    <a:pt x="23" y="160"/>
                    <a:pt x="25" y="159"/>
                  </a:cubicBezTo>
                  <a:cubicBezTo>
                    <a:pt x="28" y="158"/>
                    <a:pt x="29" y="157"/>
                    <a:pt x="30" y="154"/>
                  </a:cubicBezTo>
                  <a:cubicBezTo>
                    <a:pt x="31" y="154"/>
                    <a:pt x="34" y="156"/>
                    <a:pt x="35" y="158"/>
                  </a:cubicBezTo>
                  <a:cubicBezTo>
                    <a:pt x="35" y="158"/>
                    <a:pt x="36" y="160"/>
                    <a:pt x="36" y="161"/>
                  </a:cubicBezTo>
                  <a:cubicBezTo>
                    <a:pt x="37" y="163"/>
                    <a:pt x="37" y="166"/>
                    <a:pt x="39" y="168"/>
                  </a:cubicBezTo>
                  <a:cubicBezTo>
                    <a:pt x="43" y="172"/>
                    <a:pt x="43" y="172"/>
                    <a:pt x="43" y="172"/>
                  </a:cubicBezTo>
                  <a:cubicBezTo>
                    <a:pt x="44" y="173"/>
                    <a:pt x="45" y="174"/>
                    <a:pt x="45" y="175"/>
                  </a:cubicBezTo>
                  <a:cubicBezTo>
                    <a:pt x="45" y="175"/>
                    <a:pt x="45" y="176"/>
                    <a:pt x="45" y="177"/>
                  </a:cubicBezTo>
                  <a:cubicBezTo>
                    <a:pt x="44" y="180"/>
                    <a:pt x="44" y="183"/>
                    <a:pt x="46" y="185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49" y="189"/>
                    <a:pt x="50" y="191"/>
                    <a:pt x="52" y="191"/>
                  </a:cubicBezTo>
                  <a:cubicBezTo>
                    <a:pt x="54" y="191"/>
                    <a:pt x="54" y="191"/>
                    <a:pt x="54" y="191"/>
                  </a:cubicBezTo>
                  <a:cubicBezTo>
                    <a:pt x="55" y="191"/>
                    <a:pt x="57" y="191"/>
                    <a:pt x="58" y="193"/>
                  </a:cubicBezTo>
                  <a:cubicBezTo>
                    <a:pt x="59" y="194"/>
                    <a:pt x="59" y="195"/>
                    <a:pt x="59" y="196"/>
                  </a:cubicBezTo>
                  <a:cubicBezTo>
                    <a:pt x="59" y="199"/>
                    <a:pt x="59" y="199"/>
                    <a:pt x="59" y="199"/>
                  </a:cubicBezTo>
                  <a:cubicBezTo>
                    <a:pt x="60" y="199"/>
                    <a:pt x="60" y="201"/>
                    <a:pt x="61" y="204"/>
                  </a:cubicBezTo>
                  <a:cubicBezTo>
                    <a:pt x="61" y="204"/>
                    <a:pt x="61" y="204"/>
                    <a:pt x="61" y="204"/>
                  </a:cubicBezTo>
                  <a:cubicBezTo>
                    <a:pt x="64" y="205"/>
                    <a:pt x="66" y="205"/>
                    <a:pt x="67" y="203"/>
                  </a:cubicBezTo>
                  <a:cubicBezTo>
                    <a:pt x="67" y="203"/>
                    <a:pt x="68" y="203"/>
                    <a:pt x="68" y="203"/>
                  </a:cubicBezTo>
                  <a:cubicBezTo>
                    <a:pt x="69" y="203"/>
                    <a:pt x="71" y="203"/>
                    <a:pt x="72" y="205"/>
                  </a:cubicBezTo>
                  <a:cubicBezTo>
                    <a:pt x="75" y="207"/>
                    <a:pt x="77" y="205"/>
                    <a:pt x="79" y="202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202"/>
                    <a:pt x="81" y="202"/>
                    <a:pt x="81" y="203"/>
                  </a:cubicBezTo>
                  <a:cubicBezTo>
                    <a:pt x="82" y="203"/>
                    <a:pt x="83" y="205"/>
                    <a:pt x="85" y="204"/>
                  </a:cubicBezTo>
                  <a:cubicBezTo>
                    <a:pt x="89" y="204"/>
                    <a:pt x="91" y="203"/>
                    <a:pt x="92" y="203"/>
                  </a:cubicBezTo>
                  <a:cubicBezTo>
                    <a:pt x="92" y="203"/>
                    <a:pt x="92" y="202"/>
                    <a:pt x="92" y="202"/>
                  </a:cubicBezTo>
                  <a:cubicBezTo>
                    <a:pt x="92" y="201"/>
                    <a:pt x="93" y="199"/>
                    <a:pt x="94" y="199"/>
                  </a:cubicBezTo>
                  <a:cubicBezTo>
                    <a:pt x="94" y="198"/>
                    <a:pt x="94" y="198"/>
                    <a:pt x="95" y="199"/>
                  </a:cubicBezTo>
                  <a:cubicBezTo>
                    <a:pt x="95" y="199"/>
                    <a:pt x="96" y="200"/>
                    <a:pt x="118" y="201"/>
                  </a:cubicBezTo>
                  <a:cubicBezTo>
                    <a:pt x="119" y="201"/>
                    <a:pt x="119" y="200"/>
                    <a:pt x="119" y="199"/>
                  </a:cubicBezTo>
                  <a:cubicBezTo>
                    <a:pt x="119" y="199"/>
                    <a:pt x="119" y="199"/>
                    <a:pt x="119" y="199"/>
                  </a:cubicBezTo>
                  <a:cubicBezTo>
                    <a:pt x="120" y="196"/>
                    <a:pt x="122" y="193"/>
                    <a:pt x="126" y="193"/>
                  </a:cubicBezTo>
                  <a:cubicBezTo>
                    <a:pt x="129" y="193"/>
                    <a:pt x="137" y="192"/>
                    <a:pt x="138" y="189"/>
                  </a:cubicBezTo>
                  <a:cubicBezTo>
                    <a:pt x="138" y="189"/>
                    <a:pt x="138" y="188"/>
                    <a:pt x="138" y="187"/>
                  </a:cubicBezTo>
                  <a:cubicBezTo>
                    <a:pt x="136" y="184"/>
                    <a:pt x="137" y="181"/>
                    <a:pt x="140" y="179"/>
                  </a:cubicBezTo>
                  <a:cubicBezTo>
                    <a:pt x="142" y="178"/>
                    <a:pt x="143" y="178"/>
                    <a:pt x="145" y="178"/>
                  </a:cubicBezTo>
                  <a:cubicBezTo>
                    <a:pt x="146" y="178"/>
                    <a:pt x="147" y="178"/>
                    <a:pt x="149" y="176"/>
                  </a:cubicBezTo>
                  <a:cubicBezTo>
                    <a:pt x="151" y="175"/>
                    <a:pt x="151" y="175"/>
                    <a:pt x="151" y="175"/>
                  </a:cubicBezTo>
                  <a:cubicBezTo>
                    <a:pt x="153" y="172"/>
                    <a:pt x="155" y="170"/>
                    <a:pt x="158" y="172"/>
                  </a:cubicBezTo>
                  <a:cubicBezTo>
                    <a:pt x="159" y="173"/>
                    <a:pt x="159" y="173"/>
                    <a:pt x="159" y="173"/>
                  </a:cubicBezTo>
                  <a:cubicBezTo>
                    <a:pt x="159" y="174"/>
                    <a:pt x="160" y="174"/>
                    <a:pt x="160" y="174"/>
                  </a:cubicBezTo>
                  <a:cubicBezTo>
                    <a:pt x="160" y="173"/>
                    <a:pt x="161" y="173"/>
                    <a:pt x="161" y="173"/>
                  </a:cubicBezTo>
                  <a:cubicBezTo>
                    <a:pt x="162" y="170"/>
                    <a:pt x="162" y="170"/>
                    <a:pt x="162" y="170"/>
                  </a:cubicBezTo>
                  <a:cubicBezTo>
                    <a:pt x="162" y="170"/>
                    <a:pt x="162" y="167"/>
                    <a:pt x="162" y="161"/>
                  </a:cubicBezTo>
                  <a:cubicBezTo>
                    <a:pt x="162" y="157"/>
                    <a:pt x="162" y="157"/>
                    <a:pt x="162" y="157"/>
                  </a:cubicBezTo>
                  <a:cubicBezTo>
                    <a:pt x="162" y="156"/>
                    <a:pt x="163" y="155"/>
                    <a:pt x="163" y="154"/>
                  </a:cubicBezTo>
                  <a:cubicBezTo>
                    <a:pt x="163" y="151"/>
                    <a:pt x="162" y="149"/>
                    <a:pt x="161" y="147"/>
                  </a:cubicBezTo>
                  <a:cubicBezTo>
                    <a:pt x="160" y="146"/>
                    <a:pt x="159" y="139"/>
                    <a:pt x="158" y="135"/>
                  </a:cubicBezTo>
                  <a:cubicBezTo>
                    <a:pt x="158" y="135"/>
                    <a:pt x="158" y="135"/>
                    <a:pt x="158" y="135"/>
                  </a:cubicBezTo>
                  <a:cubicBezTo>
                    <a:pt x="158" y="135"/>
                    <a:pt x="153" y="131"/>
                    <a:pt x="152" y="130"/>
                  </a:cubicBezTo>
                  <a:cubicBezTo>
                    <a:pt x="153" y="129"/>
                    <a:pt x="155" y="126"/>
                    <a:pt x="155" y="122"/>
                  </a:cubicBezTo>
                  <a:cubicBezTo>
                    <a:pt x="155" y="122"/>
                    <a:pt x="155" y="122"/>
                    <a:pt x="155" y="122"/>
                  </a:cubicBezTo>
                  <a:cubicBezTo>
                    <a:pt x="155" y="119"/>
                    <a:pt x="153" y="117"/>
                    <a:pt x="152" y="115"/>
                  </a:cubicBezTo>
                  <a:cubicBezTo>
                    <a:pt x="151" y="114"/>
                    <a:pt x="151" y="114"/>
                    <a:pt x="151" y="114"/>
                  </a:cubicBezTo>
                  <a:cubicBezTo>
                    <a:pt x="152" y="114"/>
                    <a:pt x="153" y="114"/>
                    <a:pt x="153" y="114"/>
                  </a:cubicBezTo>
                  <a:cubicBezTo>
                    <a:pt x="155" y="113"/>
                    <a:pt x="157" y="113"/>
                    <a:pt x="157" y="112"/>
                  </a:cubicBezTo>
                  <a:cubicBezTo>
                    <a:pt x="157" y="112"/>
                    <a:pt x="157" y="112"/>
                    <a:pt x="157" y="111"/>
                  </a:cubicBezTo>
                  <a:cubicBezTo>
                    <a:pt x="157" y="110"/>
                    <a:pt x="157" y="110"/>
                    <a:pt x="156" y="109"/>
                  </a:cubicBezTo>
                  <a:cubicBezTo>
                    <a:pt x="156" y="108"/>
                    <a:pt x="155" y="108"/>
                    <a:pt x="155" y="108"/>
                  </a:cubicBezTo>
                  <a:cubicBezTo>
                    <a:pt x="155" y="107"/>
                    <a:pt x="156" y="107"/>
                    <a:pt x="156" y="107"/>
                  </a:cubicBezTo>
                  <a:cubicBezTo>
                    <a:pt x="156" y="106"/>
                    <a:pt x="157" y="105"/>
                    <a:pt x="157" y="105"/>
                  </a:cubicBezTo>
                  <a:cubicBezTo>
                    <a:pt x="157" y="104"/>
                    <a:pt x="156" y="103"/>
                    <a:pt x="155" y="102"/>
                  </a:cubicBezTo>
                  <a:cubicBezTo>
                    <a:pt x="154" y="100"/>
                    <a:pt x="154" y="100"/>
                    <a:pt x="154" y="100"/>
                  </a:cubicBezTo>
                  <a:cubicBezTo>
                    <a:pt x="152" y="99"/>
                    <a:pt x="150" y="97"/>
                    <a:pt x="150" y="97"/>
                  </a:cubicBezTo>
                  <a:cubicBezTo>
                    <a:pt x="150" y="97"/>
                    <a:pt x="151" y="97"/>
                    <a:pt x="151" y="97"/>
                  </a:cubicBezTo>
                  <a:cubicBezTo>
                    <a:pt x="152" y="96"/>
                    <a:pt x="153" y="96"/>
                    <a:pt x="154" y="97"/>
                  </a:cubicBezTo>
                  <a:cubicBezTo>
                    <a:pt x="155" y="97"/>
                    <a:pt x="156" y="97"/>
                    <a:pt x="157" y="96"/>
                  </a:cubicBezTo>
                  <a:cubicBezTo>
                    <a:pt x="158" y="96"/>
                    <a:pt x="158" y="95"/>
                    <a:pt x="158" y="94"/>
                  </a:cubicBezTo>
                  <a:cubicBezTo>
                    <a:pt x="158" y="94"/>
                    <a:pt x="158" y="89"/>
                    <a:pt x="158" y="89"/>
                  </a:cubicBezTo>
                  <a:cubicBezTo>
                    <a:pt x="158" y="87"/>
                    <a:pt x="158" y="84"/>
                    <a:pt x="159" y="84"/>
                  </a:cubicBezTo>
                  <a:cubicBezTo>
                    <a:pt x="160" y="84"/>
                    <a:pt x="164" y="83"/>
                    <a:pt x="165" y="80"/>
                  </a:cubicBezTo>
                  <a:cubicBezTo>
                    <a:pt x="166" y="79"/>
                    <a:pt x="166" y="77"/>
                    <a:pt x="164" y="76"/>
                  </a:cubicBezTo>
                  <a:cubicBezTo>
                    <a:pt x="163" y="74"/>
                    <a:pt x="163" y="72"/>
                    <a:pt x="162" y="71"/>
                  </a:cubicBezTo>
                  <a:cubicBezTo>
                    <a:pt x="162" y="69"/>
                    <a:pt x="161" y="67"/>
                    <a:pt x="159" y="66"/>
                  </a:cubicBezTo>
                  <a:cubicBezTo>
                    <a:pt x="158" y="66"/>
                    <a:pt x="157" y="66"/>
                    <a:pt x="156" y="65"/>
                  </a:cubicBezTo>
                  <a:cubicBezTo>
                    <a:pt x="156" y="65"/>
                    <a:pt x="155" y="65"/>
                    <a:pt x="155" y="65"/>
                  </a:cubicBezTo>
                  <a:cubicBezTo>
                    <a:pt x="153" y="65"/>
                    <a:pt x="151" y="65"/>
                    <a:pt x="150" y="65"/>
                  </a:cubicBezTo>
                  <a:cubicBezTo>
                    <a:pt x="146" y="64"/>
                    <a:pt x="142" y="65"/>
                    <a:pt x="139" y="66"/>
                  </a:cubicBezTo>
                  <a:cubicBezTo>
                    <a:pt x="138" y="67"/>
                    <a:pt x="136" y="67"/>
                    <a:pt x="135" y="67"/>
                  </a:cubicBezTo>
                  <a:cubicBezTo>
                    <a:pt x="133" y="67"/>
                    <a:pt x="131" y="67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3" y="65"/>
                    <a:pt x="134" y="64"/>
                    <a:pt x="134" y="63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34" y="62"/>
                    <a:pt x="133" y="61"/>
                    <a:pt x="132" y="60"/>
                  </a:cubicBezTo>
                  <a:cubicBezTo>
                    <a:pt x="131" y="59"/>
                    <a:pt x="129" y="56"/>
                    <a:pt x="129" y="54"/>
                  </a:cubicBezTo>
                  <a:cubicBezTo>
                    <a:pt x="128" y="52"/>
                    <a:pt x="124" y="51"/>
                    <a:pt x="123" y="51"/>
                  </a:cubicBezTo>
                  <a:cubicBezTo>
                    <a:pt x="121" y="51"/>
                    <a:pt x="121" y="51"/>
                    <a:pt x="121" y="51"/>
                  </a:cubicBezTo>
                  <a:cubicBezTo>
                    <a:pt x="120" y="52"/>
                    <a:pt x="119" y="52"/>
                    <a:pt x="118" y="52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6" y="51"/>
                    <a:pt x="114" y="50"/>
                    <a:pt x="111" y="53"/>
                  </a:cubicBezTo>
                  <a:cubicBezTo>
                    <a:pt x="109" y="56"/>
                    <a:pt x="106" y="54"/>
                    <a:pt x="105" y="54"/>
                  </a:cubicBezTo>
                  <a:cubicBezTo>
                    <a:pt x="105" y="53"/>
                    <a:pt x="105" y="51"/>
                    <a:pt x="105" y="46"/>
                  </a:cubicBezTo>
                  <a:cubicBezTo>
                    <a:pt x="105" y="42"/>
                    <a:pt x="103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98" y="40"/>
                    <a:pt x="98" y="40"/>
                    <a:pt x="98" y="40"/>
                  </a:cubicBezTo>
                  <a:cubicBezTo>
                    <a:pt x="96" y="39"/>
                    <a:pt x="95" y="39"/>
                    <a:pt x="95" y="36"/>
                  </a:cubicBezTo>
                  <a:cubicBezTo>
                    <a:pt x="94" y="31"/>
                    <a:pt x="94" y="30"/>
                    <a:pt x="91" y="29"/>
                  </a:cubicBezTo>
                  <a:cubicBezTo>
                    <a:pt x="90" y="29"/>
                    <a:pt x="90" y="29"/>
                    <a:pt x="90" y="29"/>
                  </a:cubicBezTo>
                  <a:cubicBezTo>
                    <a:pt x="89" y="28"/>
                    <a:pt x="88" y="27"/>
                    <a:pt x="87" y="24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6" y="20"/>
                    <a:pt x="85" y="19"/>
                    <a:pt x="85" y="19"/>
                  </a:cubicBezTo>
                  <a:cubicBezTo>
                    <a:pt x="85" y="18"/>
                    <a:pt x="85" y="18"/>
                    <a:pt x="86" y="17"/>
                  </a:cubicBezTo>
                  <a:cubicBezTo>
                    <a:pt x="86" y="16"/>
                    <a:pt x="86" y="16"/>
                    <a:pt x="86" y="15"/>
                  </a:cubicBezTo>
                  <a:cubicBezTo>
                    <a:pt x="86" y="13"/>
                    <a:pt x="85" y="11"/>
                    <a:pt x="83" y="8"/>
                  </a:cubicBezTo>
                  <a:cubicBezTo>
                    <a:pt x="82" y="5"/>
                    <a:pt x="81" y="3"/>
                    <a:pt x="81" y="2"/>
                  </a:cubicBezTo>
                  <a:cubicBezTo>
                    <a:pt x="81" y="2"/>
                    <a:pt x="81" y="1"/>
                    <a:pt x="81" y="1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1" y="1"/>
                    <a:pt x="81" y="1"/>
                    <a:pt x="81" y="0"/>
                  </a:cubicBezTo>
                  <a:cubicBezTo>
                    <a:pt x="81" y="0"/>
                    <a:pt x="80" y="0"/>
                    <a:pt x="80" y="1"/>
                  </a:cubicBezTo>
                  <a:close/>
                  <a:moveTo>
                    <a:pt x="80" y="1"/>
                  </a:moveTo>
                  <a:cubicBezTo>
                    <a:pt x="80" y="1"/>
                    <a:pt x="80" y="1"/>
                    <a:pt x="80" y="1"/>
                  </a:cubicBezTo>
                  <a:cubicBezTo>
                    <a:pt x="80" y="1"/>
                    <a:pt x="80" y="1"/>
                    <a:pt x="80" y="1"/>
                  </a:cubicBezTo>
                  <a:close/>
                  <a:moveTo>
                    <a:pt x="71" y="17"/>
                  </a:moveTo>
                  <a:cubicBezTo>
                    <a:pt x="72" y="16"/>
                    <a:pt x="73" y="15"/>
                    <a:pt x="73" y="13"/>
                  </a:cubicBezTo>
                  <a:cubicBezTo>
                    <a:pt x="74" y="12"/>
                    <a:pt x="74" y="11"/>
                    <a:pt x="75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7" y="10"/>
                    <a:pt x="77" y="9"/>
                    <a:pt x="78" y="8"/>
                  </a:cubicBezTo>
                  <a:cubicBezTo>
                    <a:pt x="79" y="8"/>
                    <a:pt x="79" y="7"/>
                    <a:pt x="79" y="7"/>
                  </a:cubicBezTo>
                  <a:cubicBezTo>
                    <a:pt x="79" y="6"/>
                    <a:pt x="79" y="6"/>
                    <a:pt x="78" y="6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8" y="6"/>
                    <a:pt x="78" y="5"/>
                    <a:pt x="79" y="5"/>
                  </a:cubicBezTo>
                  <a:cubicBezTo>
                    <a:pt x="79" y="5"/>
                    <a:pt x="79" y="4"/>
                    <a:pt x="80" y="3"/>
                  </a:cubicBezTo>
                  <a:cubicBezTo>
                    <a:pt x="80" y="5"/>
                    <a:pt x="80" y="7"/>
                    <a:pt x="82" y="9"/>
                  </a:cubicBezTo>
                  <a:cubicBezTo>
                    <a:pt x="83" y="12"/>
                    <a:pt x="84" y="14"/>
                    <a:pt x="84" y="15"/>
                  </a:cubicBezTo>
                  <a:cubicBezTo>
                    <a:pt x="84" y="16"/>
                    <a:pt x="84" y="16"/>
                    <a:pt x="84" y="17"/>
                  </a:cubicBezTo>
                  <a:cubicBezTo>
                    <a:pt x="84" y="17"/>
                    <a:pt x="84" y="18"/>
                    <a:pt x="84" y="19"/>
                  </a:cubicBezTo>
                  <a:cubicBezTo>
                    <a:pt x="84" y="20"/>
                    <a:pt x="84" y="21"/>
                    <a:pt x="85" y="22"/>
                  </a:cubicBezTo>
                  <a:cubicBezTo>
                    <a:pt x="85" y="24"/>
                    <a:pt x="85" y="24"/>
                    <a:pt x="85" y="24"/>
                  </a:cubicBezTo>
                  <a:cubicBezTo>
                    <a:pt x="86" y="25"/>
                    <a:pt x="86" y="25"/>
                    <a:pt x="86" y="25"/>
                  </a:cubicBezTo>
                  <a:cubicBezTo>
                    <a:pt x="86" y="27"/>
                    <a:pt x="87" y="30"/>
                    <a:pt x="90" y="31"/>
                  </a:cubicBezTo>
                  <a:cubicBezTo>
                    <a:pt x="90" y="31"/>
                    <a:pt x="90" y="31"/>
                    <a:pt x="90" y="31"/>
                  </a:cubicBezTo>
                  <a:cubicBezTo>
                    <a:pt x="92" y="32"/>
                    <a:pt x="93" y="32"/>
                    <a:pt x="93" y="36"/>
                  </a:cubicBezTo>
                  <a:cubicBezTo>
                    <a:pt x="93" y="40"/>
                    <a:pt x="95" y="41"/>
                    <a:pt x="97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02" y="43"/>
                    <a:pt x="103" y="43"/>
                    <a:pt x="103" y="47"/>
                  </a:cubicBezTo>
                  <a:cubicBezTo>
                    <a:pt x="103" y="52"/>
                    <a:pt x="104" y="55"/>
                    <a:pt x="104" y="55"/>
                  </a:cubicBezTo>
                  <a:cubicBezTo>
                    <a:pt x="104" y="55"/>
                    <a:pt x="104" y="55"/>
                    <a:pt x="104" y="55"/>
                  </a:cubicBezTo>
                  <a:cubicBezTo>
                    <a:pt x="105" y="56"/>
                    <a:pt x="109" y="58"/>
                    <a:pt x="113" y="54"/>
                  </a:cubicBezTo>
                  <a:cubicBezTo>
                    <a:pt x="115" y="52"/>
                    <a:pt x="116" y="52"/>
                    <a:pt x="117" y="53"/>
                  </a:cubicBezTo>
                  <a:cubicBezTo>
                    <a:pt x="118" y="53"/>
                    <a:pt x="118" y="53"/>
                    <a:pt x="118" y="53"/>
                  </a:cubicBezTo>
                  <a:cubicBezTo>
                    <a:pt x="119" y="54"/>
                    <a:pt x="120" y="53"/>
                    <a:pt x="121" y="53"/>
                  </a:cubicBezTo>
                  <a:cubicBezTo>
                    <a:pt x="123" y="53"/>
                    <a:pt x="123" y="53"/>
                    <a:pt x="123" y="53"/>
                  </a:cubicBezTo>
                  <a:cubicBezTo>
                    <a:pt x="124" y="53"/>
                    <a:pt x="127" y="54"/>
                    <a:pt x="127" y="55"/>
                  </a:cubicBezTo>
                  <a:cubicBezTo>
                    <a:pt x="127" y="57"/>
                    <a:pt x="130" y="61"/>
                    <a:pt x="131" y="62"/>
                  </a:cubicBezTo>
                  <a:cubicBezTo>
                    <a:pt x="132" y="62"/>
                    <a:pt x="132" y="62"/>
                    <a:pt x="132" y="63"/>
                  </a:cubicBezTo>
                  <a:cubicBezTo>
                    <a:pt x="132" y="63"/>
                    <a:pt x="132" y="64"/>
                    <a:pt x="131" y="64"/>
                  </a:cubicBezTo>
                  <a:cubicBezTo>
                    <a:pt x="129" y="65"/>
                    <a:pt x="129" y="66"/>
                    <a:pt x="129" y="67"/>
                  </a:cubicBezTo>
                  <a:cubicBezTo>
                    <a:pt x="129" y="69"/>
                    <a:pt x="133" y="69"/>
                    <a:pt x="135" y="69"/>
                  </a:cubicBezTo>
                  <a:cubicBezTo>
                    <a:pt x="137" y="69"/>
                    <a:pt x="138" y="69"/>
                    <a:pt x="140" y="68"/>
                  </a:cubicBezTo>
                  <a:cubicBezTo>
                    <a:pt x="143" y="67"/>
                    <a:pt x="146" y="66"/>
                    <a:pt x="149" y="67"/>
                  </a:cubicBezTo>
                  <a:cubicBezTo>
                    <a:pt x="151" y="67"/>
                    <a:pt x="153" y="67"/>
                    <a:pt x="155" y="67"/>
                  </a:cubicBezTo>
                  <a:cubicBezTo>
                    <a:pt x="156" y="67"/>
                    <a:pt x="157" y="68"/>
                    <a:pt x="158" y="68"/>
                  </a:cubicBezTo>
                  <a:cubicBezTo>
                    <a:pt x="160" y="69"/>
                    <a:pt x="160" y="70"/>
                    <a:pt x="161" y="71"/>
                  </a:cubicBezTo>
                  <a:cubicBezTo>
                    <a:pt x="161" y="73"/>
                    <a:pt x="161" y="75"/>
                    <a:pt x="163" y="77"/>
                  </a:cubicBezTo>
                  <a:cubicBezTo>
                    <a:pt x="164" y="77"/>
                    <a:pt x="164" y="78"/>
                    <a:pt x="164" y="78"/>
                  </a:cubicBezTo>
                  <a:cubicBezTo>
                    <a:pt x="164" y="79"/>
                    <a:pt x="164" y="79"/>
                    <a:pt x="164" y="79"/>
                  </a:cubicBezTo>
                  <a:cubicBezTo>
                    <a:pt x="163" y="80"/>
                    <a:pt x="160" y="82"/>
                    <a:pt x="158" y="82"/>
                  </a:cubicBezTo>
                  <a:cubicBezTo>
                    <a:pt x="156" y="82"/>
                    <a:pt x="156" y="84"/>
                    <a:pt x="156" y="86"/>
                  </a:cubicBezTo>
                  <a:cubicBezTo>
                    <a:pt x="156" y="87"/>
                    <a:pt x="156" y="89"/>
                    <a:pt x="156" y="90"/>
                  </a:cubicBezTo>
                  <a:cubicBezTo>
                    <a:pt x="156" y="94"/>
                    <a:pt x="156" y="94"/>
                    <a:pt x="156" y="94"/>
                  </a:cubicBezTo>
                  <a:cubicBezTo>
                    <a:pt x="156" y="94"/>
                    <a:pt x="156" y="94"/>
                    <a:pt x="156" y="95"/>
                  </a:cubicBezTo>
                  <a:cubicBezTo>
                    <a:pt x="156" y="95"/>
                    <a:pt x="155" y="95"/>
                    <a:pt x="154" y="95"/>
                  </a:cubicBezTo>
                  <a:cubicBezTo>
                    <a:pt x="153" y="95"/>
                    <a:pt x="152" y="94"/>
                    <a:pt x="150" y="95"/>
                  </a:cubicBezTo>
                  <a:cubicBezTo>
                    <a:pt x="149" y="95"/>
                    <a:pt x="149" y="95"/>
                    <a:pt x="149" y="96"/>
                  </a:cubicBezTo>
                  <a:cubicBezTo>
                    <a:pt x="148" y="96"/>
                    <a:pt x="148" y="96"/>
                    <a:pt x="148" y="97"/>
                  </a:cubicBezTo>
                  <a:cubicBezTo>
                    <a:pt x="148" y="98"/>
                    <a:pt x="150" y="100"/>
                    <a:pt x="152" y="102"/>
                  </a:cubicBezTo>
                  <a:cubicBezTo>
                    <a:pt x="154" y="103"/>
                    <a:pt x="154" y="103"/>
                    <a:pt x="154" y="103"/>
                  </a:cubicBezTo>
                  <a:cubicBezTo>
                    <a:pt x="155" y="104"/>
                    <a:pt x="155" y="104"/>
                    <a:pt x="155" y="105"/>
                  </a:cubicBezTo>
                  <a:cubicBezTo>
                    <a:pt x="155" y="105"/>
                    <a:pt x="155" y="105"/>
                    <a:pt x="154" y="105"/>
                  </a:cubicBezTo>
                  <a:cubicBezTo>
                    <a:pt x="154" y="106"/>
                    <a:pt x="154" y="107"/>
                    <a:pt x="154" y="108"/>
                  </a:cubicBezTo>
                  <a:cubicBezTo>
                    <a:pt x="154" y="108"/>
                    <a:pt x="154" y="109"/>
                    <a:pt x="155" y="110"/>
                  </a:cubicBezTo>
                  <a:cubicBezTo>
                    <a:pt x="155" y="111"/>
                    <a:pt x="155" y="111"/>
                    <a:pt x="155" y="111"/>
                  </a:cubicBezTo>
                  <a:cubicBezTo>
                    <a:pt x="155" y="111"/>
                    <a:pt x="155" y="111"/>
                    <a:pt x="155" y="111"/>
                  </a:cubicBezTo>
                  <a:cubicBezTo>
                    <a:pt x="155" y="112"/>
                    <a:pt x="154" y="112"/>
                    <a:pt x="153" y="112"/>
                  </a:cubicBezTo>
                  <a:cubicBezTo>
                    <a:pt x="152" y="112"/>
                    <a:pt x="151" y="112"/>
                    <a:pt x="150" y="113"/>
                  </a:cubicBezTo>
                  <a:cubicBezTo>
                    <a:pt x="150" y="114"/>
                    <a:pt x="150" y="114"/>
                    <a:pt x="150" y="114"/>
                  </a:cubicBezTo>
                  <a:cubicBezTo>
                    <a:pt x="150" y="114"/>
                    <a:pt x="150" y="114"/>
                    <a:pt x="150" y="114"/>
                  </a:cubicBezTo>
                  <a:cubicBezTo>
                    <a:pt x="150" y="115"/>
                    <a:pt x="150" y="115"/>
                    <a:pt x="151" y="116"/>
                  </a:cubicBezTo>
                  <a:cubicBezTo>
                    <a:pt x="152" y="118"/>
                    <a:pt x="153" y="120"/>
                    <a:pt x="153" y="122"/>
                  </a:cubicBezTo>
                  <a:cubicBezTo>
                    <a:pt x="153" y="122"/>
                    <a:pt x="153" y="122"/>
                    <a:pt x="153" y="122"/>
                  </a:cubicBezTo>
                  <a:cubicBezTo>
                    <a:pt x="153" y="127"/>
                    <a:pt x="150" y="130"/>
                    <a:pt x="150" y="130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50" y="131"/>
                    <a:pt x="156" y="136"/>
                    <a:pt x="156" y="136"/>
                  </a:cubicBezTo>
                  <a:cubicBezTo>
                    <a:pt x="156" y="138"/>
                    <a:pt x="158" y="146"/>
                    <a:pt x="160" y="149"/>
                  </a:cubicBezTo>
                  <a:cubicBezTo>
                    <a:pt x="160" y="149"/>
                    <a:pt x="161" y="151"/>
                    <a:pt x="161" y="154"/>
                  </a:cubicBezTo>
                  <a:cubicBezTo>
                    <a:pt x="161" y="155"/>
                    <a:pt x="161" y="156"/>
                    <a:pt x="161" y="157"/>
                  </a:cubicBezTo>
                  <a:cubicBezTo>
                    <a:pt x="161" y="161"/>
                    <a:pt x="161" y="161"/>
                    <a:pt x="161" y="161"/>
                  </a:cubicBezTo>
                  <a:cubicBezTo>
                    <a:pt x="161" y="167"/>
                    <a:pt x="160" y="169"/>
                    <a:pt x="160" y="169"/>
                  </a:cubicBezTo>
                  <a:cubicBezTo>
                    <a:pt x="160" y="169"/>
                    <a:pt x="160" y="170"/>
                    <a:pt x="159" y="171"/>
                  </a:cubicBezTo>
                  <a:cubicBezTo>
                    <a:pt x="159" y="171"/>
                    <a:pt x="159" y="171"/>
                    <a:pt x="159" y="171"/>
                  </a:cubicBezTo>
                  <a:cubicBezTo>
                    <a:pt x="155" y="167"/>
                    <a:pt x="152" y="171"/>
                    <a:pt x="149" y="174"/>
                  </a:cubicBezTo>
                  <a:cubicBezTo>
                    <a:pt x="148" y="175"/>
                    <a:pt x="148" y="175"/>
                    <a:pt x="148" y="175"/>
                  </a:cubicBezTo>
                  <a:cubicBezTo>
                    <a:pt x="147" y="176"/>
                    <a:pt x="146" y="176"/>
                    <a:pt x="145" y="176"/>
                  </a:cubicBezTo>
                  <a:cubicBezTo>
                    <a:pt x="143" y="176"/>
                    <a:pt x="142" y="176"/>
                    <a:pt x="139" y="178"/>
                  </a:cubicBezTo>
                  <a:cubicBezTo>
                    <a:pt x="137" y="179"/>
                    <a:pt x="135" y="182"/>
                    <a:pt x="135" y="184"/>
                  </a:cubicBezTo>
                  <a:cubicBezTo>
                    <a:pt x="135" y="186"/>
                    <a:pt x="136" y="187"/>
                    <a:pt x="136" y="188"/>
                  </a:cubicBezTo>
                  <a:cubicBezTo>
                    <a:pt x="136" y="188"/>
                    <a:pt x="136" y="188"/>
                    <a:pt x="136" y="188"/>
                  </a:cubicBezTo>
                  <a:cubicBezTo>
                    <a:pt x="136" y="188"/>
                    <a:pt x="136" y="189"/>
                    <a:pt x="136" y="189"/>
                  </a:cubicBezTo>
                  <a:cubicBezTo>
                    <a:pt x="136" y="190"/>
                    <a:pt x="131" y="191"/>
                    <a:pt x="126" y="191"/>
                  </a:cubicBezTo>
                  <a:cubicBezTo>
                    <a:pt x="122" y="191"/>
                    <a:pt x="119" y="194"/>
                    <a:pt x="117" y="198"/>
                  </a:cubicBezTo>
                  <a:cubicBezTo>
                    <a:pt x="117" y="198"/>
                    <a:pt x="117" y="199"/>
                    <a:pt x="117" y="199"/>
                  </a:cubicBezTo>
                  <a:cubicBezTo>
                    <a:pt x="99" y="198"/>
                    <a:pt x="96" y="197"/>
                    <a:pt x="96" y="197"/>
                  </a:cubicBezTo>
                  <a:cubicBezTo>
                    <a:pt x="95" y="197"/>
                    <a:pt x="94" y="197"/>
                    <a:pt x="94" y="197"/>
                  </a:cubicBezTo>
                  <a:cubicBezTo>
                    <a:pt x="92" y="197"/>
                    <a:pt x="91" y="200"/>
                    <a:pt x="90" y="201"/>
                  </a:cubicBezTo>
                  <a:cubicBezTo>
                    <a:pt x="90" y="201"/>
                    <a:pt x="88" y="202"/>
                    <a:pt x="85" y="203"/>
                  </a:cubicBezTo>
                  <a:cubicBezTo>
                    <a:pt x="84" y="203"/>
                    <a:pt x="83" y="202"/>
                    <a:pt x="82" y="201"/>
                  </a:cubicBezTo>
                  <a:cubicBezTo>
                    <a:pt x="82" y="201"/>
                    <a:pt x="81" y="200"/>
                    <a:pt x="80" y="200"/>
                  </a:cubicBezTo>
                  <a:cubicBezTo>
                    <a:pt x="79" y="200"/>
                    <a:pt x="79" y="200"/>
                    <a:pt x="78" y="201"/>
                  </a:cubicBezTo>
                  <a:cubicBezTo>
                    <a:pt x="75" y="204"/>
                    <a:pt x="75" y="204"/>
                    <a:pt x="74" y="203"/>
                  </a:cubicBezTo>
                  <a:cubicBezTo>
                    <a:pt x="72" y="202"/>
                    <a:pt x="70" y="201"/>
                    <a:pt x="68" y="201"/>
                  </a:cubicBezTo>
                  <a:cubicBezTo>
                    <a:pt x="67" y="201"/>
                    <a:pt x="66" y="202"/>
                    <a:pt x="66" y="202"/>
                  </a:cubicBezTo>
                  <a:cubicBezTo>
                    <a:pt x="65" y="203"/>
                    <a:pt x="64" y="203"/>
                    <a:pt x="62" y="203"/>
                  </a:cubicBezTo>
                  <a:cubicBezTo>
                    <a:pt x="62" y="201"/>
                    <a:pt x="61" y="199"/>
                    <a:pt x="61" y="198"/>
                  </a:cubicBezTo>
                  <a:cubicBezTo>
                    <a:pt x="61" y="196"/>
                    <a:pt x="61" y="196"/>
                    <a:pt x="61" y="196"/>
                  </a:cubicBezTo>
                  <a:cubicBezTo>
                    <a:pt x="60" y="195"/>
                    <a:pt x="60" y="193"/>
                    <a:pt x="59" y="192"/>
                  </a:cubicBezTo>
                  <a:cubicBezTo>
                    <a:pt x="58" y="189"/>
                    <a:pt x="55" y="189"/>
                    <a:pt x="54" y="189"/>
                  </a:cubicBezTo>
                  <a:cubicBezTo>
                    <a:pt x="52" y="189"/>
                    <a:pt x="52" y="189"/>
                    <a:pt x="52" y="189"/>
                  </a:cubicBezTo>
                  <a:cubicBezTo>
                    <a:pt x="51" y="189"/>
                    <a:pt x="50" y="188"/>
                    <a:pt x="48" y="185"/>
                  </a:cubicBezTo>
                  <a:cubicBezTo>
                    <a:pt x="47" y="184"/>
                    <a:pt x="47" y="184"/>
                    <a:pt x="47" y="184"/>
                  </a:cubicBezTo>
                  <a:cubicBezTo>
                    <a:pt x="46" y="182"/>
                    <a:pt x="46" y="180"/>
                    <a:pt x="47" y="178"/>
                  </a:cubicBezTo>
                  <a:cubicBezTo>
                    <a:pt x="47" y="176"/>
                    <a:pt x="47" y="175"/>
                    <a:pt x="47" y="174"/>
                  </a:cubicBezTo>
                  <a:cubicBezTo>
                    <a:pt x="46" y="173"/>
                    <a:pt x="45" y="172"/>
                    <a:pt x="44" y="171"/>
                  </a:cubicBezTo>
                  <a:cubicBezTo>
                    <a:pt x="40" y="167"/>
                    <a:pt x="40" y="167"/>
                    <a:pt x="40" y="167"/>
                  </a:cubicBezTo>
                  <a:cubicBezTo>
                    <a:pt x="39" y="165"/>
                    <a:pt x="38" y="163"/>
                    <a:pt x="38" y="161"/>
                  </a:cubicBezTo>
                  <a:cubicBezTo>
                    <a:pt x="37" y="159"/>
                    <a:pt x="37" y="158"/>
                    <a:pt x="36" y="157"/>
                  </a:cubicBezTo>
                  <a:cubicBezTo>
                    <a:pt x="35" y="155"/>
                    <a:pt x="31" y="152"/>
                    <a:pt x="29" y="153"/>
                  </a:cubicBezTo>
                  <a:cubicBezTo>
                    <a:pt x="29" y="153"/>
                    <a:pt x="28" y="153"/>
                    <a:pt x="28" y="154"/>
                  </a:cubicBezTo>
                  <a:cubicBezTo>
                    <a:pt x="28" y="155"/>
                    <a:pt x="27" y="156"/>
                    <a:pt x="24" y="157"/>
                  </a:cubicBezTo>
                  <a:cubicBezTo>
                    <a:pt x="22" y="158"/>
                    <a:pt x="21" y="159"/>
                    <a:pt x="19" y="158"/>
                  </a:cubicBezTo>
                  <a:cubicBezTo>
                    <a:pt x="17" y="158"/>
                    <a:pt x="16" y="155"/>
                    <a:pt x="16" y="153"/>
                  </a:cubicBezTo>
                  <a:cubicBezTo>
                    <a:pt x="16" y="150"/>
                    <a:pt x="14" y="149"/>
                    <a:pt x="12" y="148"/>
                  </a:cubicBezTo>
                  <a:cubicBezTo>
                    <a:pt x="9" y="148"/>
                    <a:pt x="9" y="148"/>
                    <a:pt x="8" y="146"/>
                  </a:cubicBezTo>
                  <a:cubicBezTo>
                    <a:pt x="8" y="145"/>
                    <a:pt x="5" y="142"/>
                    <a:pt x="3" y="141"/>
                  </a:cubicBezTo>
                  <a:cubicBezTo>
                    <a:pt x="3" y="140"/>
                    <a:pt x="3" y="139"/>
                    <a:pt x="3" y="138"/>
                  </a:cubicBezTo>
                  <a:cubicBezTo>
                    <a:pt x="3" y="135"/>
                    <a:pt x="3" y="132"/>
                    <a:pt x="5" y="129"/>
                  </a:cubicBezTo>
                  <a:cubicBezTo>
                    <a:pt x="9" y="124"/>
                    <a:pt x="9" y="121"/>
                    <a:pt x="10" y="115"/>
                  </a:cubicBezTo>
                  <a:cubicBezTo>
                    <a:pt x="10" y="111"/>
                    <a:pt x="11" y="109"/>
                    <a:pt x="12" y="108"/>
                  </a:cubicBezTo>
                  <a:cubicBezTo>
                    <a:pt x="13" y="108"/>
                    <a:pt x="14" y="108"/>
                    <a:pt x="15" y="108"/>
                  </a:cubicBezTo>
                  <a:cubicBezTo>
                    <a:pt x="16" y="108"/>
                    <a:pt x="19" y="107"/>
                    <a:pt x="21" y="106"/>
                  </a:cubicBezTo>
                  <a:cubicBezTo>
                    <a:pt x="23" y="105"/>
                    <a:pt x="25" y="104"/>
                    <a:pt x="26" y="104"/>
                  </a:cubicBezTo>
                  <a:cubicBezTo>
                    <a:pt x="29" y="104"/>
                    <a:pt x="31" y="104"/>
                    <a:pt x="32" y="103"/>
                  </a:cubicBezTo>
                  <a:cubicBezTo>
                    <a:pt x="33" y="102"/>
                    <a:pt x="33" y="101"/>
                    <a:pt x="33" y="100"/>
                  </a:cubicBezTo>
                  <a:cubicBezTo>
                    <a:pt x="33" y="99"/>
                    <a:pt x="33" y="99"/>
                    <a:pt x="35" y="98"/>
                  </a:cubicBezTo>
                  <a:cubicBezTo>
                    <a:pt x="36" y="97"/>
                    <a:pt x="37" y="96"/>
                    <a:pt x="39" y="95"/>
                  </a:cubicBezTo>
                  <a:cubicBezTo>
                    <a:pt x="42" y="91"/>
                    <a:pt x="42" y="90"/>
                    <a:pt x="42" y="87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85"/>
                    <a:pt x="43" y="85"/>
                    <a:pt x="43" y="84"/>
                  </a:cubicBezTo>
                  <a:cubicBezTo>
                    <a:pt x="44" y="84"/>
                    <a:pt x="45" y="83"/>
                    <a:pt x="45" y="8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3" y="75"/>
                    <a:pt x="43" y="74"/>
                    <a:pt x="44" y="73"/>
                  </a:cubicBezTo>
                  <a:cubicBezTo>
                    <a:pt x="47" y="70"/>
                    <a:pt x="50" y="67"/>
                    <a:pt x="49" y="65"/>
                  </a:cubicBezTo>
                  <a:cubicBezTo>
                    <a:pt x="49" y="64"/>
                    <a:pt x="48" y="63"/>
                    <a:pt x="47" y="62"/>
                  </a:cubicBezTo>
                  <a:cubicBezTo>
                    <a:pt x="46" y="61"/>
                    <a:pt x="45" y="60"/>
                    <a:pt x="45" y="59"/>
                  </a:cubicBezTo>
                  <a:cubicBezTo>
                    <a:pt x="45" y="57"/>
                    <a:pt x="44" y="56"/>
                    <a:pt x="43" y="54"/>
                  </a:cubicBezTo>
                  <a:cubicBezTo>
                    <a:pt x="42" y="53"/>
                    <a:pt x="42" y="52"/>
                    <a:pt x="43" y="51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48" y="48"/>
                    <a:pt x="53" y="45"/>
                    <a:pt x="54" y="40"/>
                  </a:cubicBezTo>
                  <a:cubicBezTo>
                    <a:pt x="54" y="38"/>
                    <a:pt x="53" y="37"/>
                    <a:pt x="51" y="35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45" y="27"/>
                    <a:pt x="43" y="26"/>
                    <a:pt x="46" y="23"/>
                  </a:cubicBezTo>
                  <a:cubicBezTo>
                    <a:pt x="48" y="21"/>
                    <a:pt x="50" y="20"/>
                    <a:pt x="53" y="20"/>
                  </a:cubicBezTo>
                  <a:cubicBezTo>
                    <a:pt x="55" y="19"/>
                    <a:pt x="57" y="19"/>
                    <a:pt x="58" y="18"/>
                  </a:cubicBezTo>
                  <a:cubicBezTo>
                    <a:pt x="59" y="17"/>
                    <a:pt x="61" y="17"/>
                    <a:pt x="63" y="17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8" y="18"/>
                    <a:pt x="70" y="18"/>
                    <a:pt x="71" y="17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3604" y="1458"/>
              <a:ext cx="512" cy="434"/>
            </a:xfrm>
            <a:custGeom>
              <a:avLst/>
              <a:gdLst>
                <a:gd name="T0" fmla="*/ 11 w 105"/>
                <a:gd name="T1" fmla="*/ 9 h 89"/>
                <a:gd name="T2" fmla="*/ 1 w 105"/>
                <a:gd name="T3" fmla="*/ 14 h 89"/>
                <a:gd name="T4" fmla="*/ 3 w 105"/>
                <a:gd name="T5" fmla="*/ 22 h 89"/>
                <a:gd name="T6" fmla="*/ 7 w 105"/>
                <a:gd name="T7" fmla="*/ 37 h 89"/>
                <a:gd name="T8" fmla="*/ 8 w 105"/>
                <a:gd name="T9" fmla="*/ 44 h 89"/>
                <a:gd name="T10" fmla="*/ 13 w 105"/>
                <a:gd name="T11" fmla="*/ 51 h 89"/>
                <a:gd name="T12" fmla="*/ 22 w 105"/>
                <a:gd name="T13" fmla="*/ 62 h 89"/>
                <a:gd name="T14" fmla="*/ 27 w 105"/>
                <a:gd name="T15" fmla="*/ 75 h 89"/>
                <a:gd name="T16" fmla="*/ 40 w 105"/>
                <a:gd name="T17" fmla="*/ 73 h 89"/>
                <a:gd name="T18" fmla="*/ 46 w 105"/>
                <a:gd name="T19" fmla="*/ 73 h 89"/>
                <a:gd name="T20" fmla="*/ 55 w 105"/>
                <a:gd name="T21" fmla="*/ 83 h 89"/>
                <a:gd name="T22" fmla="*/ 58 w 105"/>
                <a:gd name="T23" fmla="*/ 89 h 89"/>
                <a:gd name="T24" fmla="*/ 78 w 105"/>
                <a:gd name="T25" fmla="*/ 87 h 89"/>
                <a:gd name="T26" fmla="*/ 79 w 105"/>
                <a:gd name="T27" fmla="*/ 85 h 89"/>
                <a:gd name="T28" fmla="*/ 80 w 105"/>
                <a:gd name="T29" fmla="*/ 81 h 89"/>
                <a:gd name="T30" fmla="*/ 83 w 105"/>
                <a:gd name="T31" fmla="*/ 74 h 89"/>
                <a:gd name="T32" fmla="*/ 89 w 105"/>
                <a:gd name="T33" fmla="*/ 69 h 89"/>
                <a:gd name="T34" fmla="*/ 102 w 105"/>
                <a:gd name="T35" fmla="*/ 58 h 89"/>
                <a:gd name="T36" fmla="*/ 105 w 105"/>
                <a:gd name="T37" fmla="*/ 49 h 89"/>
                <a:gd name="T38" fmla="*/ 102 w 105"/>
                <a:gd name="T39" fmla="*/ 36 h 89"/>
                <a:gd name="T40" fmla="*/ 103 w 105"/>
                <a:gd name="T41" fmla="*/ 28 h 89"/>
                <a:gd name="T42" fmla="*/ 90 w 105"/>
                <a:gd name="T43" fmla="*/ 17 h 89"/>
                <a:gd name="T44" fmla="*/ 87 w 105"/>
                <a:gd name="T45" fmla="*/ 9 h 89"/>
                <a:gd name="T46" fmla="*/ 70 w 105"/>
                <a:gd name="T47" fmla="*/ 12 h 89"/>
                <a:gd name="T48" fmla="*/ 53 w 105"/>
                <a:gd name="T49" fmla="*/ 8 h 89"/>
                <a:gd name="T50" fmla="*/ 40 w 105"/>
                <a:gd name="T51" fmla="*/ 4 h 89"/>
                <a:gd name="T52" fmla="*/ 13 w 105"/>
                <a:gd name="T53" fmla="*/ 0 h 89"/>
                <a:gd name="T54" fmla="*/ 3 w 105"/>
                <a:gd name="T55" fmla="*/ 21 h 89"/>
                <a:gd name="T56" fmla="*/ 12 w 105"/>
                <a:gd name="T57" fmla="*/ 9 h 89"/>
                <a:gd name="T58" fmla="*/ 13 w 105"/>
                <a:gd name="T59" fmla="*/ 2 h 89"/>
                <a:gd name="T60" fmla="*/ 38 w 105"/>
                <a:gd name="T61" fmla="*/ 5 h 89"/>
                <a:gd name="T62" fmla="*/ 52 w 105"/>
                <a:gd name="T63" fmla="*/ 9 h 89"/>
                <a:gd name="T64" fmla="*/ 70 w 105"/>
                <a:gd name="T65" fmla="*/ 13 h 89"/>
                <a:gd name="T66" fmla="*/ 86 w 105"/>
                <a:gd name="T67" fmla="*/ 11 h 89"/>
                <a:gd name="T68" fmla="*/ 88 w 105"/>
                <a:gd name="T69" fmla="*/ 17 h 89"/>
                <a:gd name="T70" fmla="*/ 101 w 105"/>
                <a:gd name="T71" fmla="*/ 29 h 89"/>
                <a:gd name="T72" fmla="*/ 100 w 105"/>
                <a:gd name="T73" fmla="*/ 36 h 89"/>
                <a:gd name="T74" fmla="*/ 104 w 105"/>
                <a:gd name="T75" fmla="*/ 49 h 89"/>
                <a:gd name="T76" fmla="*/ 100 w 105"/>
                <a:gd name="T77" fmla="*/ 58 h 89"/>
                <a:gd name="T78" fmla="*/ 82 w 105"/>
                <a:gd name="T79" fmla="*/ 70 h 89"/>
                <a:gd name="T80" fmla="*/ 82 w 105"/>
                <a:gd name="T81" fmla="*/ 75 h 89"/>
                <a:gd name="T82" fmla="*/ 76 w 105"/>
                <a:gd name="T83" fmla="*/ 84 h 89"/>
                <a:gd name="T84" fmla="*/ 73 w 105"/>
                <a:gd name="T85" fmla="*/ 85 h 89"/>
                <a:gd name="T86" fmla="*/ 54 w 105"/>
                <a:gd name="T87" fmla="*/ 86 h 89"/>
                <a:gd name="T88" fmla="*/ 57 w 105"/>
                <a:gd name="T89" fmla="*/ 83 h 89"/>
                <a:gd name="T90" fmla="*/ 46 w 105"/>
                <a:gd name="T91" fmla="*/ 71 h 89"/>
                <a:gd name="T92" fmla="*/ 41 w 105"/>
                <a:gd name="T93" fmla="*/ 71 h 89"/>
                <a:gd name="T94" fmla="*/ 28 w 105"/>
                <a:gd name="T95" fmla="*/ 66 h 89"/>
                <a:gd name="T96" fmla="*/ 21 w 105"/>
                <a:gd name="T97" fmla="*/ 60 h 89"/>
                <a:gd name="T98" fmla="*/ 13 w 105"/>
                <a:gd name="T99" fmla="*/ 49 h 89"/>
                <a:gd name="T100" fmla="*/ 9 w 105"/>
                <a:gd name="T101" fmla="*/ 42 h 89"/>
                <a:gd name="T102" fmla="*/ 9 w 105"/>
                <a:gd name="T103" fmla="*/ 35 h 89"/>
                <a:gd name="T104" fmla="*/ 4 w 105"/>
                <a:gd name="T105" fmla="*/ 21 h 89"/>
                <a:gd name="T106" fmla="*/ 2 w 105"/>
                <a:gd name="T107" fmla="*/ 1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" h="89">
                  <a:moveTo>
                    <a:pt x="12" y="0"/>
                  </a:moveTo>
                  <a:cubicBezTo>
                    <a:pt x="11" y="2"/>
                    <a:pt x="11" y="4"/>
                    <a:pt x="11" y="6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2"/>
                    <a:pt x="9" y="13"/>
                    <a:pt x="7" y="13"/>
                  </a:cubicBezTo>
                  <a:cubicBezTo>
                    <a:pt x="5" y="13"/>
                    <a:pt x="2" y="13"/>
                    <a:pt x="1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2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3"/>
                    <a:pt x="3" y="26"/>
                    <a:pt x="5" y="29"/>
                  </a:cubicBezTo>
                  <a:cubicBezTo>
                    <a:pt x="6" y="32"/>
                    <a:pt x="7" y="34"/>
                    <a:pt x="7" y="35"/>
                  </a:cubicBezTo>
                  <a:cubicBezTo>
                    <a:pt x="7" y="36"/>
                    <a:pt x="7" y="36"/>
                    <a:pt x="7" y="37"/>
                  </a:cubicBezTo>
                  <a:cubicBezTo>
                    <a:pt x="7" y="37"/>
                    <a:pt x="7" y="38"/>
                    <a:pt x="7" y="39"/>
                  </a:cubicBezTo>
                  <a:cubicBezTo>
                    <a:pt x="7" y="40"/>
                    <a:pt x="7" y="41"/>
                    <a:pt x="8" y="42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9" y="47"/>
                    <a:pt x="10" y="50"/>
                    <a:pt x="13" y="51"/>
                  </a:cubicBezTo>
                  <a:cubicBezTo>
                    <a:pt x="13" y="51"/>
                    <a:pt x="13" y="51"/>
                    <a:pt x="13" y="51"/>
                  </a:cubicBezTo>
                  <a:cubicBezTo>
                    <a:pt x="15" y="52"/>
                    <a:pt x="16" y="52"/>
                    <a:pt x="16" y="56"/>
                  </a:cubicBezTo>
                  <a:cubicBezTo>
                    <a:pt x="16" y="60"/>
                    <a:pt x="18" y="61"/>
                    <a:pt x="20" y="62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25" y="63"/>
                    <a:pt x="26" y="63"/>
                    <a:pt x="26" y="67"/>
                  </a:cubicBezTo>
                  <a:cubicBezTo>
                    <a:pt x="26" y="72"/>
                    <a:pt x="27" y="75"/>
                    <a:pt x="27" y="75"/>
                  </a:cubicBezTo>
                  <a:cubicBezTo>
                    <a:pt x="27" y="75"/>
                    <a:pt x="27" y="75"/>
                    <a:pt x="27" y="75"/>
                  </a:cubicBezTo>
                  <a:cubicBezTo>
                    <a:pt x="28" y="76"/>
                    <a:pt x="32" y="78"/>
                    <a:pt x="36" y="74"/>
                  </a:cubicBezTo>
                  <a:cubicBezTo>
                    <a:pt x="38" y="72"/>
                    <a:pt x="39" y="72"/>
                    <a:pt x="40" y="73"/>
                  </a:cubicBezTo>
                  <a:cubicBezTo>
                    <a:pt x="41" y="73"/>
                    <a:pt x="41" y="73"/>
                    <a:pt x="41" y="73"/>
                  </a:cubicBezTo>
                  <a:cubicBezTo>
                    <a:pt x="42" y="74"/>
                    <a:pt x="43" y="73"/>
                    <a:pt x="44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7" y="73"/>
                    <a:pt x="50" y="74"/>
                    <a:pt x="50" y="75"/>
                  </a:cubicBezTo>
                  <a:cubicBezTo>
                    <a:pt x="50" y="77"/>
                    <a:pt x="53" y="81"/>
                    <a:pt x="54" y="82"/>
                  </a:cubicBezTo>
                  <a:cubicBezTo>
                    <a:pt x="55" y="82"/>
                    <a:pt x="55" y="82"/>
                    <a:pt x="55" y="83"/>
                  </a:cubicBezTo>
                  <a:cubicBezTo>
                    <a:pt x="55" y="83"/>
                    <a:pt x="55" y="84"/>
                    <a:pt x="54" y="84"/>
                  </a:cubicBezTo>
                  <a:cubicBezTo>
                    <a:pt x="52" y="85"/>
                    <a:pt x="52" y="86"/>
                    <a:pt x="52" y="87"/>
                  </a:cubicBezTo>
                  <a:cubicBezTo>
                    <a:pt x="52" y="89"/>
                    <a:pt x="56" y="89"/>
                    <a:pt x="58" y="89"/>
                  </a:cubicBezTo>
                  <a:cubicBezTo>
                    <a:pt x="60" y="89"/>
                    <a:pt x="61" y="89"/>
                    <a:pt x="63" y="88"/>
                  </a:cubicBezTo>
                  <a:cubicBezTo>
                    <a:pt x="66" y="87"/>
                    <a:pt x="69" y="86"/>
                    <a:pt x="72" y="87"/>
                  </a:cubicBezTo>
                  <a:cubicBezTo>
                    <a:pt x="74" y="87"/>
                    <a:pt x="76" y="87"/>
                    <a:pt x="78" y="87"/>
                  </a:cubicBezTo>
                  <a:cubicBezTo>
                    <a:pt x="79" y="86"/>
                    <a:pt x="79" y="86"/>
                    <a:pt x="79" y="86"/>
                  </a:cubicBezTo>
                  <a:cubicBezTo>
                    <a:pt x="79" y="86"/>
                    <a:pt x="79" y="86"/>
                    <a:pt x="79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78" y="85"/>
                    <a:pt x="78" y="84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3"/>
                    <a:pt x="79" y="82"/>
                    <a:pt x="80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82" y="79"/>
                    <a:pt x="84" y="78"/>
                    <a:pt x="84" y="76"/>
                  </a:cubicBezTo>
                  <a:cubicBezTo>
                    <a:pt x="84" y="75"/>
                    <a:pt x="84" y="74"/>
                    <a:pt x="83" y="74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3" y="72"/>
                    <a:pt x="84" y="71"/>
                    <a:pt x="84" y="71"/>
                  </a:cubicBezTo>
                  <a:cubicBezTo>
                    <a:pt x="85" y="70"/>
                    <a:pt x="87" y="69"/>
                    <a:pt x="89" y="69"/>
                  </a:cubicBezTo>
                  <a:cubicBezTo>
                    <a:pt x="93" y="69"/>
                    <a:pt x="96" y="69"/>
                    <a:pt x="98" y="69"/>
                  </a:cubicBezTo>
                  <a:cubicBezTo>
                    <a:pt x="98" y="69"/>
                    <a:pt x="99" y="69"/>
                    <a:pt x="99" y="68"/>
                  </a:cubicBezTo>
                  <a:cubicBezTo>
                    <a:pt x="99" y="68"/>
                    <a:pt x="102" y="64"/>
                    <a:pt x="102" y="58"/>
                  </a:cubicBezTo>
                  <a:cubicBezTo>
                    <a:pt x="102" y="55"/>
                    <a:pt x="102" y="55"/>
                    <a:pt x="103" y="55"/>
                  </a:cubicBezTo>
                  <a:cubicBezTo>
                    <a:pt x="104" y="54"/>
                    <a:pt x="105" y="54"/>
                    <a:pt x="105" y="51"/>
                  </a:cubicBezTo>
                  <a:cubicBezTo>
                    <a:pt x="105" y="51"/>
                    <a:pt x="105" y="50"/>
                    <a:pt x="105" y="49"/>
                  </a:cubicBezTo>
                  <a:cubicBezTo>
                    <a:pt x="105" y="47"/>
                    <a:pt x="105" y="44"/>
                    <a:pt x="104" y="42"/>
                  </a:cubicBezTo>
                  <a:cubicBezTo>
                    <a:pt x="103" y="38"/>
                    <a:pt x="103" y="38"/>
                    <a:pt x="103" y="38"/>
                  </a:cubicBezTo>
                  <a:cubicBezTo>
                    <a:pt x="103" y="38"/>
                    <a:pt x="102" y="37"/>
                    <a:pt x="102" y="36"/>
                  </a:cubicBezTo>
                  <a:cubicBezTo>
                    <a:pt x="102" y="36"/>
                    <a:pt x="103" y="36"/>
                    <a:pt x="103" y="36"/>
                  </a:cubicBezTo>
                  <a:cubicBezTo>
                    <a:pt x="103" y="35"/>
                    <a:pt x="104" y="33"/>
                    <a:pt x="104" y="31"/>
                  </a:cubicBezTo>
                  <a:cubicBezTo>
                    <a:pt x="104" y="30"/>
                    <a:pt x="103" y="29"/>
                    <a:pt x="103" y="28"/>
                  </a:cubicBezTo>
                  <a:cubicBezTo>
                    <a:pt x="102" y="26"/>
                    <a:pt x="99" y="25"/>
                    <a:pt x="96" y="23"/>
                  </a:cubicBezTo>
                  <a:cubicBezTo>
                    <a:pt x="91" y="20"/>
                    <a:pt x="91" y="20"/>
                    <a:pt x="91" y="20"/>
                  </a:cubicBezTo>
                  <a:cubicBezTo>
                    <a:pt x="90" y="19"/>
                    <a:pt x="90" y="18"/>
                    <a:pt x="90" y="17"/>
                  </a:cubicBezTo>
                  <a:cubicBezTo>
                    <a:pt x="90" y="16"/>
                    <a:pt x="90" y="16"/>
                    <a:pt x="90" y="15"/>
                  </a:cubicBezTo>
                  <a:cubicBezTo>
                    <a:pt x="90" y="12"/>
                    <a:pt x="90" y="12"/>
                    <a:pt x="90" y="12"/>
                  </a:cubicBezTo>
                  <a:cubicBezTo>
                    <a:pt x="90" y="10"/>
                    <a:pt x="88" y="9"/>
                    <a:pt x="87" y="9"/>
                  </a:cubicBezTo>
                  <a:cubicBezTo>
                    <a:pt x="84" y="8"/>
                    <a:pt x="81" y="9"/>
                    <a:pt x="80" y="10"/>
                  </a:cubicBezTo>
                  <a:cubicBezTo>
                    <a:pt x="79" y="11"/>
                    <a:pt x="77" y="11"/>
                    <a:pt x="74" y="11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66" y="12"/>
                    <a:pt x="63" y="11"/>
                    <a:pt x="60" y="10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5" y="9"/>
                    <a:pt x="54" y="9"/>
                    <a:pt x="53" y="8"/>
                  </a:cubicBezTo>
                  <a:cubicBezTo>
                    <a:pt x="52" y="7"/>
                    <a:pt x="50" y="6"/>
                    <a:pt x="48" y="5"/>
                  </a:cubicBezTo>
                  <a:cubicBezTo>
                    <a:pt x="45" y="4"/>
                    <a:pt x="44" y="5"/>
                    <a:pt x="43" y="5"/>
                  </a:cubicBezTo>
                  <a:cubicBezTo>
                    <a:pt x="42" y="5"/>
                    <a:pt x="41" y="6"/>
                    <a:pt x="40" y="4"/>
                  </a:cubicBezTo>
                  <a:cubicBezTo>
                    <a:pt x="36" y="0"/>
                    <a:pt x="33" y="2"/>
                    <a:pt x="30" y="4"/>
                  </a:cubicBezTo>
                  <a:cubicBezTo>
                    <a:pt x="28" y="5"/>
                    <a:pt x="22" y="8"/>
                    <a:pt x="17" y="2"/>
                  </a:cubicBezTo>
                  <a:cubicBezTo>
                    <a:pt x="16" y="1"/>
                    <a:pt x="15" y="1"/>
                    <a:pt x="13" y="0"/>
                  </a:cubicBezTo>
                  <a:cubicBezTo>
                    <a:pt x="13" y="0"/>
                    <a:pt x="12" y="0"/>
                    <a:pt x="12" y="0"/>
                  </a:cubicBezTo>
                  <a:close/>
                  <a:moveTo>
                    <a:pt x="3" y="21"/>
                  </a:move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lose/>
                  <a:moveTo>
                    <a:pt x="12" y="10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4"/>
                    <a:pt x="13" y="3"/>
                    <a:pt x="13" y="2"/>
                  </a:cubicBezTo>
                  <a:cubicBezTo>
                    <a:pt x="14" y="3"/>
                    <a:pt x="15" y="3"/>
                    <a:pt x="16" y="4"/>
                  </a:cubicBezTo>
                  <a:cubicBezTo>
                    <a:pt x="21" y="9"/>
                    <a:pt x="27" y="8"/>
                    <a:pt x="31" y="6"/>
                  </a:cubicBezTo>
                  <a:cubicBezTo>
                    <a:pt x="34" y="3"/>
                    <a:pt x="36" y="3"/>
                    <a:pt x="38" y="5"/>
                  </a:cubicBezTo>
                  <a:cubicBezTo>
                    <a:pt x="40" y="8"/>
                    <a:pt x="42" y="7"/>
                    <a:pt x="43" y="7"/>
                  </a:cubicBezTo>
                  <a:cubicBezTo>
                    <a:pt x="44" y="7"/>
                    <a:pt x="46" y="6"/>
                    <a:pt x="47" y="7"/>
                  </a:cubicBezTo>
                  <a:cubicBezTo>
                    <a:pt x="49" y="7"/>
                    <a:pt x="51" y="8"/>
                    <a:pt x="52" y="9"/>
                  </a:cubicBezTo>
                  <a:cubicBezTo>
                    <a:pt x="53" y="10"/>
                    <a:pt x="55" y="11"/>
                    <a:pt x="57" y="12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63" y="13"/>
                    <a:pt x="66" y="14"/>
                    <a:pt x="70" y="13"/>
                  </a:cubicBezTo>
                  <a:cubicBezTo>
                    <a:pt x="75" y="13"/>
                    <a:pt x="75" y="13"/>
                    <a:pt x="75" y="13"/>
                  </a:cubicBezTo>
                  <a:cubicBezTo>
                    <a:pt x="78" y="13"/>
                    <a:pt x="80" y="13"/>
                    <a:pt x="81" y="12"/>
                  </a:cubicBezTo>
                  <a:cubicBezTo>
                    <a:pt x="82" y="11"/>
                    <a:pt x="84" y="10"/>
                    <a:pt x="86" y="11"/>
                  </a:cubicBezTo>
                  <a:cubicBezTo>
                    <a:pt x="87" y="11"/>
                    <a:pt x="88" y="11"/>
                    <a:pt x="88" y="12"/>
                  </a:cubicBezTo>
                  <a:cubicBezTo>
                    <a:pt x="88" y="12"/>
                    <a:pt x="88" y="15"/>
                    <a:pt x="88" y="15"/>
                  </a:cubicBezTo>
                  <a:cubicBezTo>
                    <a:pt x="88" y="15"/>
                    <a:pt x="88" y="16"/>
                    <a:pt x="88" y="17"/>
                  </a:cubicBezTo>
                  <a:cubicBezTo>
                    <a:pt x="88" y="18"/>
                    <a:pt x="88" y="20"/>
                    <a:pt x="90" y="21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8" y="26"/>
                    <a:pt x="101" y="28"/>
                    <a:pt x="101" y="29"/>
                  </a:cubicBezTo>
                  <a:cubicBezTo>
                    <a:pt x="102" y="30"/>
                    <a:pt x="102" y="30"/>
                    <a:pt x="102" y="31"/>
                  </a:cubicBezTo>
                  <a:cubicBezTo>
                    <a:pt x="102" y="32"/>
                    <a:pt x="101" y="34"/>
                    <a:pt x="101" y="35"/>
                  </a:cubicBezTo>
                  <a:cubicBezTo>
                    <a:pt x="101" y="35"/>
                    <a:pt x="100" y="35"/>
                    <a:pt x="100" y="36"/>
                  </a:cubicBezTo>
                  <a:cubicBezTo>
                    <a:pt x="100" y="37"/>
                    <a:pt x="100" y="38"/>
                    <a:pt x="101" y="39"/>
                  </a:cubicBezTo>
                  <a:cubicBezTo>
                    <a:pt x="102" y="42"/>
                    <a:pt x="102" y="42"/>
                    <a:pt x="102" y="42"/>
                  </a:cubicBezTo>
                  <a:cubicBezTo>
                    <a:pt x="103" y="45"/>
                    <a:pt x="104" y="47"/>
                    <a:pt x="104" y="49"/>
                  </a:cubicBezTo>
                  <a:cubicBezTo>
                    <a:pt x="104" y="50"/>
                    <a:pt x="104" y="50"/>
                    <a:pt x="104" y="51"/>
                  </a:cubicBezTo>
                  <a:cubicBezTo>
                    <a:pt x="103" y="53"/>
                    <a:pt x="103" y="53"/>
                    <a:pt x="102" y="53"/>
                  </a:cubicBezTo>
                  <a:cubicBezTo>
                    <a:pt x="101" y="54"/>
                    <a:pt x="100" y="54"/>
                    <a:pt x="100" y="58"/>
                  </a:cubicBezTo>
                  <a:cubicBezTo>
                    <a:pt x="100" y="62"/>
                    <a:pt x="98" y="66"/>
                    <a:pt x="97" y="67"/>
                  </a:cubicBezTo>
                  <a:cubicBezTo>
                    <a:pt x="95" y="67"/>
                    <a:pt x="93" y="67"/>
                    <a:pt x="89" y="67"/>
                  </a:cubicBezTo>
                  <a:cubicBezTo>
                    <a:pt x="86" y="67"/>
                    <a:pt x="84" y="68"/>
                    <a:pt x="82" y="70"/>
                  </a:cubicBezTo>
                  <a:cubicBezTo>
                    <a:pt x="82" y="71"/>
                    <a:pt x="81" y="72"/>
                    <a:pt x="81" y="73"/>
                  </a:cubicBezTo>
                  <a:cubicBezTo>
                    <a:pt x="81" y="73"/>
                    <a:pt x="82" y="74"/>
                    <a:pt x="82" y="74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2" y="77"/>
                    <a:pt x="81" y="77"/>
                    <a:pt x="79" y="79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77" y="81"/>
                    <a:pt x="76" y="82"/>
                    <a:pt x="76" y="84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76" y="84"/>
                    <a:pt x="77" y="84"/>
                    <a:pt x="77" y="85"/>
                  </a:cubicBezTo>
                  <a:cubicBezTo>
                    <a:pt x="75" y="85"/>
                    <a:pt x="74" y="85"/>
                    <a:pt x="73" y="85"/>
                  </a:cubicBezTo>
                  <a:cubicBezTo>
                    <a:pt x="69" y="84"/>
                    <a:pt x="65" y="85"/>
                    <a:pt x="62" y="86"/>
                  </a:cubicBezTo>
                  <a:cubicBezTo>
                    <a:pt x="61" y="87"/>
                    <a:pt x="59" y="87"/>
                    <a:pt x="58" y="87"/>
                  </a:cubicBezTo>
                  <a:cubicBezTo>
                    <a:pt x="56" y="87"/>
                    <a:pt x="54" y="87"/>
                    <a:pt x="54" y="86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6" y="85"/>
                    <a:pt x="57" y="84"/>
                    <a:pt x="57" y="83"/>
                  </a:cubicBezTo>
                  <a:cubicBezTo>
                    <a:pt x="57" y="83"/>
                    <a:pt x="57" y="83"/>
                    <a:pt x="57" y="83"/>
                  </a:cubicBezTo>
                  <a:cubicBezTo>
                    <a:pt x="57" y="82"/>
                    <a:pt x="56" y="81"/>
                    <a:pt x="55" y="80"/>
                  </a:cubicBezTo>
                  <a:cubicBezTo>
                    <a:pt x="54" y="79"/>
                    <a:pt x="52" y="76"/>
                    <a:pt x="52" y="74"/>
                  </a:cubicBezTo>
                  <a:cubicBezTo>
                    <a:pt x="51" y="72"/>
                    <a:pt x="47" y="71"/>
                    <a:pt x="46" y="71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3" y="72"/>
                    <a:pt x="42" y="72"/>
                    <a:pt x="41" y="72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39" y="71"/>
                    <a:pt x="37" y="70"/>
                    <a:pt x="34" y="73"/>
                  </a:cubicBezTo>
                  <a:cubicBezTo>
                    <a:pt x="32" y="76"/>
                    <a:pt x="29" y="74"/>
                    <a:pt x="28" y="74"/>
                  </a:cubicBezTo>
                  <a:cubicBezTo>
                    <a:pt x="28" y="73"/>
                    <a:pt x="28" y="71"/>
                    <a:pt x="28" y="66"/>
                  </a:cubicBezTo>
                  <a:cubicBezTo>
                    <a:pt x="28" y="62"/>
                    <a:pt x="26" y="61"/>
                    <a:pt x="24" y="61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19" y="59"/>
                    <a:pt x="18" y="59"/>
                    <a:pt x="18" y="56"/>
                  </a:cubicBezTo>
                  <a:cubicBezTo>
                    <a:pt x="17" y="51"/>
                    <a:pt x="17" y="50"/>
                    <a:pt x="14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2" y="48"/>
                    <a:pt x="11" y="47"/>
                    <a:pt x="10" y="44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9" y="40"/>
                    <a:pt x="8" y="39"/>
                    <a:pt x="8" y="39"/>
                  </a:cubicBezTo>
                  <a:cubicBezTo>
                    <a:pt x="8" y="38"/>
                    <a:pt x="8" y="38"/>
                    <a:pt x="9" y="37"/>
                  </a:cubicBezTo>
                  <a:cubicBezTo>
                    <a:pt x="9" y="36"/>
                    <a:pt x="9" y="36"/>
                    <a:pt x="9" y="35"/>
                  </a:cubicBezTo>
                  <a:cubicBezTo>
                    <a:pt x="9" y="33"/>
                    <a:pt x="8" y="31"/>
                    <a:pt x="6" y="28"/>
                  </a:cubicBezTo>
                  <a:cubicBezTo>
                    <a:pt x="5" y="25"/>
                    <a:pt x="4" y="23"/>
                    <a:pt x="4" y="22"/>
                  </a:cubicBezTo>
                  <a:cubicBezTo>
                    <a:pt x="4" y="22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0"/>
                    <a:pt x="2" y="16"/>
                    <a:pt x="2" y="15"/>
                  </a:cubicBezTo>
                  <a:cubicBezTo>
                    <a:pt x="3" y="15"/>
                    <a:pt x="4" y="15"/>
                    <a:pt x="7" y="15"/>
                  </a:cubicBezTo>
                  <a:cubicBezTo>
                    <a:pt x="11" y="15"/>
                    <a:pt x="11" y="12"/>
                    <a:pt x="12" y="10"/>
                  </a:cubicBez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9057444" y="1969403"/>
            <a:ext cx="2640337" cy="849220"/>
            <a:chOff x="9057444" y="1969403"/>
            <a:chExt cx="2640337" cy="849220"/>
          </a:xfrm>
        </p:grpSpPr>
        <p:sp>
          <p:nvSpPr>
            <p:cNvPr id="58" name="Freeform 57"/>
            <p:cNvSpPr>
              <a:spLocks noEditPoints="1"/>
            </p:cNvSpPr>
            <p:nvPr/>
          </p:nvSpPr>
          <p:spPr bwMode="auto">
            <a:xfrm>
              <a:off x="9057444" y="2043373"/>
              <a:ext cx="558800" cy="536575"/>
            </a:xfrm>
            <a:custGeom>
              <a:avLst/>
              <a:gdLst>
                <a:gd name="T0" fmla="*/ 175 w 296"/>
                <a:gd name="T1" fmla="*/ 126 h 284"/>
                <a:gd name="T2" fmla="*/ 263 w 296"/>
                <a:gd name="T3" fmla="*/ 42 h 284"/>
                <a:gd name="T4" fmla="*/ 268 w 296"/>
                <a:gd name="T5" fmla="*/ 15 h 284"/>
                <a:gd name="T6" fmla="*/ 241 w 296"/>
                <a:gd name="T7" fmla="*/ 22 h 284"/>
                <a:gd name="T8" fmla="*/ 164 w 296"/>
                <a:gd name="T9" fmla="*/ 116 h 284"/>
                <a:gd name="T10" fmla="*/ 141 w 296"/>
                <a:gd name="T11" fmla="*/ 95 h 284"/>
                <a:gd name="T12" fmla="*/ 91 w 296"/>
                <a:gd name="T13" fmla="*/ 12 h 284"/>
                <a:gd name="T14" fmla="*/ 42 w 296"/>
                <a:gd name="T15" fmla="*/ 4 h 284"/>
                <a:gd name="T16" fmla="*/ 42 w 296"/>
                <a:gd name="T17" fmla="*/ 14 h 284"/>
                <a:gd name="T18" fmla="*/ 76 w 296"/>
                <a:gd name="T19" fmla="*/ 45 h 284"/>
                <a:gd name="T20" fmla="*/ 62 w 296"/>
                <a:gd name="T21" fmla="*/ 78 h 284"/>
                <a:gd name="T22" fmla="*/ 22 w 296"/>
                <a:gd name="T23" fmla="*/ 46 h 284"/>
                <a:gd name="T24" fmla="*/ 12 w 296"/>
                <a:gd name="T25" fmla="*/ 36 h 284"/>
                <a:gd name="T26" fmla="*/ 7 w 296"/>
                <a:gd name="T27" fmla="*/ 39 h 284"/>
                <a:gd name="T28" fmla="*/ 56 w 296"/>
                <a:gd name="T29" fmla="*/ 126 h 284"/>
                <a:gd name="T30" fmla="*/ 100 w 296"/>
                <a:gd name="T31" fmla="*/ 136 h 284"/>
                <a:gd name="T32" fmla="*/ 33 w 296"/>
                <a:gd name="T33" fmla="*/ 224 h 284"/>
                <a:gd name="T34" fmla="*/ 29 w 296"/>
                <a:gd name="T35" fmla="*/ 272 h 284"/>
                <a:gd name="T36" fmla="*/ 149 w 296"/>
                <a:gd name="T37" fmla="*/ 186 h 284"/>
                <a:gd name="T38" fmla="*/ 266 w 296"/>
                <a:gd name="T39" fmla="*/ 284 h 284"/>
                <a:gd name="T40" fmla="*/ 284 w 296"/>
                <a:gd name="T41" fmla="*/ 277 h 284"/>
                <a:gd name="T42" fmla="*/ 103 w 296"/>
                <a:gd name="T43" fmla="*/ 123 h 284"/>
                <a:gd name="T44" fmla="*/ 86 w 296"/>
                <a:gd name="T45" fmla="*/ 127 h 284"/>
                <a:gd name="T46" fmla="*/ 25 w 296"/>
                <a:gd name="T47" fmla="*/ 80 h 284"/>
                <a:gd name="T48" fmla="*/ 41 w 296"/>
                <a:gd name="T49" fmla="*/ 80 h 284"/>
                <a:gd name="T50" fmla="*/ 84 w 296"/>
                <a:gd name="T51" fmla="*/ 80 h 284"/>
                <a:gd name="T52" fmla="*/ 58 w 296"/>
                <a:gd name="T53" fmla="*/ 11 h 284"/>
                <a:gd name="T54" fmla="*/ 122 w 296"/>
                <a:gd name="T55" fmla="*/ 59 h 284"/>
                <a:gd name="T56" fmla="*/ 128 w 296"/>
                <a:gd name="T57" fmla="*/ 100 h 284"/>
                <a:gd name="T58" fmla="*/ 144 w 296"/>
                <a:gd name="T59" fmla="*/ 112 h 284"/>
                <a:gd name="T60" fmla="*/ 152 w 296"/>
                <a:gd name="T61" fmla="*/ 129 h 284"/>
                <a:gd name="T62" fmla="*/ 108 w 296"/>
                <a:gd name="T63" fmla="*/ 127 h 284"/>
                <a:gd name="T64" fmla="*/ 103 w 296"/>
                <a:gd name="T65" fmla="*/ 123 h 284"/>
                <a:gd name="T66" fmla="*/ 36 w 296"/>
                <a:gd name="T67" fmla="*/ 264 h 284"/>
                <a:gd name="T68" fmla="*/ 42 w 296"/>
                <a:gd name="T69" fmla="*/ 232 h 284"/>
                <a:gd name="T70" fmla="*/ 150 w 296"/>
                <a:gd name="T71" fmla="*/ 141 h 284"/>
                <a:gd name="T72" fmla="*/ 145 w 296"/>
                <a:gd name="T73" fmla="*/ 173 h 284"/>
                <a:gd name="T74" fmla="*/ 276 w 296"/>
                <a:gd name="T75" fmla="*/ 269 h 284"/>
                <a:gd name="T76" fmla="*/ 241 w 296"/>
                <a:gd name="T77" fmla="*/ 261 h 284"/>
                <a:gd name="T78" fmla="*/ 162 w 296"/>
                <a:gd name="T79" fmla="*/ 139 h 284"/>
                <a:gd name="T80" fmla="*/ 268 w 296"/>
                <a:gd name="T81" fmla="*/ 23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6" h="284">
                  <a:moveTo>
                    <a:pt x="276" y="226"/>
                  </a:moveTo>
                  <a:cubicBezTo>
                    <a:pt x="175" y="126"/>
                    <a:pt x="175" y="126"/>
                    <a:pt x="175" y="126"/>
                  </a:cubicBezTo>
                  <a:cubicBezTo>
                    <a:pt x="246" y="49"/>
                    <a:pt x="246" y="49"/>
                    <a:pt x="246" y="49"/>
                  </a:cubicBezTo>
                  <a:cubicBezTo>
                    <a:pt x="252" y="49"/>
                    <a:pt x="258" y="47"/>
                    <a:pt x="263" y="42"/>
                  </a:cubicBezTo>
                  <a:cubicBezTo>
                    <a:pt x="271" y="34"/>
                    <a:pt x="271" y="34"/>
                    <a:pt x="271" y="34"/>
                  </a:cubicBezTo>
                  <a:cubicBezTo>
                    <a:pt x="278" y="26"/>
                    <a:pt x="274" y="20"/>
                    <a:pt x="268" y="15"/>
                  </a:cubicBezTo>
                  <a:cubicBezTo>
                    <a:pt x="262" y="9"/>
                    <a:pt x="256" y="6"/>
                    <a:pt x="249" y="13"/>
                  </a:cubicBezTo>
                  <a:cubicBezTo>
                    <a:pt x="241" y="22"/>
                    <a:pt x="241" y="22"/>
                    <a:pt x="241" y="22"/>
                  </a:cubicBezTo>
                  <a:cubicBezTo>
                    <a:pt x="237" y="27"/>
                    <a:pt x="235" y="33"/>
                    <a:pt x="236" y="39"/>
                  </a:cubicBezTo>
                  <a:cubicBezTo>
                    <a:pt x="164" y="116"/>
                    <a:pt x="164" y="116"/>
                    <a:pt x="164" y="116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49" y="100"/>
                    <a:pt x="145" y="97"/>
                    <a:pt x="141" y="95"/>
                  </a:cubicBezTo>
                  <a:cubicBezTo>
                    <a:pt x="146" y="80"/>
                    <a:pt x="142" y="62"/>
                    <a:pt x="130" y="51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4"/>
                    <a:pt x="72" y="0"/>
                    <a:pt x="60" y="0"/>
                  </a:cubicBezTo>
                  <a:cubicBezTo>
                    <a:pt x="54" y="0"/>
                    <a:pt x="48" y="1"/>
                    <a:pt x="42" y="4"/>
                  </a:cubicBezTo>
                  <a:cubicBezTo>
                    <a:pt x="40" y="4"/>
                    <a:pt x="39" y="7"/>
                    <a:pt x="39" y="9"/>
                  </a:cubicBezTo>
                  <a:cubicBezTo>
                    <a:pt x="39" y="11"/>
                    <a:pt x="40" y="13"/>
                    <a:pt x="42" y="14"/>
                  </a:cubicBezTo>
                  <a:cubicBezTo>
                    <a:pt x="45" y="15"/>
                    <a:pt x="47" y="16"/>
                    <a:pt x="49" y="18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83" y="52"/>
                    <a:pt x="84" y="64"/>
                    <a:pt x="76" y="72"/>
                  </a:cubicBezTo>
                  <a:cubicBezTo>
                    <a:pt x="72" y="76"/>
                    <a:pt x="68" y="78"/>
                    <a:pt x="62" y="78"/>
                  </a:cubicBezTo>
                  <a:cubicBezTo>
                    <a:pt x="57" y="78"/>
                    <a:pt x="53" y="76"/>
                    <a:pt x="49" y="72"/>
                  </a:cubicBezTo>
                  <a:cubicBezTo>
                    <a:pt x="22" y="46"/>
                    <a:pt x="22" y="46"/>
                    <a:pt x="22" y="46"/>
                  </a:cubicBezTo>
                  <a:cubicBezTo>
                    <a:pt x="20" y="44"/>
                    <a:pt x="19" y="42"/>
                    <a:pt x="18" y="39"/>
                  </a:cubicBezTo>
                  <a:cubicBezTo>
                    <a:pt x="17" y="37"/>
                    <a:pt x="1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0" y="36"/>
                    <a:pt x="8" y="37"/>
                    <a:pt x="7" y="39"/>
                  </a:cubicBezTo>
                  <a:cubicBezTo>
                    <a:pt x="0" y="56"/>
                    <a:pt x="4" y="75"/>
                    <a:pt x="17" y="88"/>
                  </a:cubicBezTo>
                  <a:cubicBezTo>
                    <a:pt x="56" y="126"/>
                    <a:pt x="56" y="126"/>
                    <a:pt x="56" y="126"/>
                  </a:cubicBezTo>
                  <a:cubicBezTo>
                    <a:pt x="64" y="134"/>
                    <a:pt x="75" y="139"/>
                    <a:pt x="86" y="139"/>
                  </a:cubicBezTo>
                  <a:cubicBezTo>
                    <a:pt x="91" y="139"/>
                    <a:pt x="96" y="138"/>
                    <a:pt x="100" y="136"/>
                  </a:cubicBezTo>
                  <a:cubicBezTo>
                    <a:pt x="102" y="139"/>
                    <a:pt x="104" y="142"/>
                    <a:pt x="107" y="145"/>
                  </a:cubicBezTo>
                  <a:cubicBezTo>
                    <a:pt x="33" y="224"/>
                    <a:pt x="33" y="224"/>
                    <a:pt x="33" y="224"/>
                  </a:cubicBezTo>
                  <a:cubicBezTo>
                    <a:pt x="19" y="239"/>
                    <a:pt x="17" y="261"/>
                    <a:pt x="28" y="272"/>
                  </a:cubicBezTo>
                  <a:cubicBezTo>
                    <a:pt x="29" y="272"/>
                    <a:pt x="29" y="272"/>
                    <a:pt x="29" y="272"/>
                  </a:cubicBezTo>
                  <a:cubicBezTo>
                    <a:pt x="40" y="283"/>
                    <a:pt x="62" y="279"/>
                    <a:pt x="76" y="264"/>
                  </a:cubicBezTo>
                  <a:cubicBezTo>
                    <a:pt x="149" y="186"/>
                    <a:pt x="149" y="186"/>
                    <a:pt x="149" y="186"/>
                  </a:cubicBezTo>
                  <a:cubicBezTo>
                    <a:pt x="233" y="269"/>
                    <a:pt x="233" y="269"/>
                    <a:pt x="233" y="269"/>
                  </a:cubicBezTo>
                  <a:cubicBezTo>
                    <a:pt x="243" y="279"/>
                    <a:pt x="255" y="284"/>
                    <a:pt x="266" y="284"/>
                  </a:cubicBezTo>
                  <a:cubicBezTo>
                    <a:pt x="266" y="284"/>
                    <a:pt x="266" y="284"/>
                    <a:pt x="266" y="284"/>
                  </a:cubicBezTo>
                  <a:cubicBezTo>
                    <a:pt x="273" y="284"/>
                    <a:pt x="280" y="281"/>
                    <a:pt x="284" y="277"/>
                  </a:cubicBezTo>
                  <a:cubicBezTo>
                    <a:pt x="296" y="264"/>
                    <a:pt x="293" y="242"/>
                    <a:pt x="276" y="226"/>
                  </a:cubicBezTo>
                  <a:close/>
                  <a:moveTo>
                    <a:pt x="103" y="123"/>
                  </a:moveTo>
                  <a:cubicBezTo>
                    <a:pt x="102" y="123"/>
                    <a:pt x="101" y="123"/>
                    <a:pt x="101" y="124"/>
                  </a:cubicBezTo>
                  <a:cubicBezTo>
                    <a:pt x="96" y="126"/>
                    <a:pt x="91" y="127"/>
                    <a:pt x="86" y="127"/>
                  </a:cubicBezTo>
                  <a:cubicBezTo>
                    <a:pt x="78" y="127"/>
                    <a:pt x="70" y="124"/>
                    <a:pt x="64" y="118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18" y="73"/>
                    <a:pt x="15" y="64"/>
                    <a:pt x="15" y="55"/>
                  </a:cubicBezTo>
                  <a:cubicBezTo>
                    <a:pt x="41" y="80"/>
                    <a:pt x="41" y="80"/>
                    <a:pt x="41" y="80"/>
                  </a:cubicBezTo>
                  <a:cubicBezTo>
                    <a:pt x="47" y="86"/>
                    <a:pt x="54" y="89"/>
                    <a:pt x="62" y="89"/>
                  </a:cubicBezTo>
                  <a:cubicBezTo>
                    <a:pt x="71" y="89"/>
                    <a:pt x="78" y="86"/>
                    <a:pt x="84" y="80"/>
                  </a:cubicBezTo>
                  <a:cubicBezTo>
                    <a:pt x="96" y="68"/>
                    <a:pt x="96" y="49"/>
                    <a:pt x="84" y="37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67" y="11"/>
                    <a:pt x="76" y="14"/>
                    <a:pt x="83" y="21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31" y="68"/>
                    <a:pt x="134" y="83"/>
                    <a:pt x="128" y="96"/>
                  </a:cubicBezTo>
                  <a:cubicBezTo>
                    <a:pt x="128" y="97"/>
                    <a:pt x="128" y="99"/>
                    <a:pt x="128" y="100"/>
                  </a:cubicBezTo>
                  <a:cubicBezTo>
                    <a:pt x="129" y="101"/>
                    <a:pt x="130" y="103"/>
                    <a:pt x="131" y="103"/>
                  </a:cubicBezTo>
                  <a:cubicBezTo>
                    <a:pt x="136" y="105"/>
                    <a:pt x="140" y="108"/>
                    <a:pt x="144" y="112"/>
                  </a:cubicBezTo>
                  <a:cubicBezTo>
                    <a:pt x="156" y="124"/>
                    <a:pt x="156" y="124"/>
                    <a:pt x="156" y="124"/>
                  </a:cubicBezTo>
                  <a:cubicBezTo>
                    <a:pt x="152" y="129"/>
                    <a:pt x="152" y="129"/>
                    <a:pt x="152" y="129"/>
                  </a:cubicBezTo>
                  <a:cubicBezTo>
                    <a:pt x="141" y="124"/>
                    <a:pt x="127" y="127"/>
                    <a:pt x="115" y="137"/>
                  </a:cubicBezTo>
                  <a:cubicBezTo>
                    <a:pt x="112" y="134"/>
                    <a:pt x="110" y="130"/>
                    <a:pt x="108" y="127"/>
                  </a:cubicBezTo>
                  <a:cubicBezTo>
                    <a:pt x="108" y="125"/>
                    <a:pt x="107" y="124"/>
                    <a:pt x="105" y="124"/>
                  </a:cubicBezTo>
                  <a:cubicBezTo>
                    <a:pt x="104" y="123"/>
                    <a:pt x="104" y="123"/>
                    <a:pt x="103" y="123"/>
                  </a:cubicBezTo>
                  <a:close/>
                  <a:moveTo>
                    <a:pt x="68" y="256"/>
                  </a:moveTo>
                  <a:cubicBezTo>
                    <a:pt x="58" y="267"/>
                    <a:pt x="43" y="270"/>
                    <a:pt x="36" y="264"/>
                  </a:cubicBezTo>
                  <a:cubicBezTo>
                    <a:pt x="36" y="263"/>
                    <a:pt x="36" y="263"/>
                    <a:pt x="36" y="263"/>
                  </a:cubicBezTo>
                  <a:cubicBezTo>
                    <a:pt x="29" y="257"/>
                    <a:pt x="32" y="242"/>
                    <a:pt x="42" y="232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28" y="138"/>
                    <a:pt x="143" y="135"/>
                    <a:pt x="150" y="141"/>
                  </a:cubicBezTo>
                  <a:cubicBezTo>
                    <a:pt x="150" y="142"/>
                    <a:pt x="150" y="142"/>
                    <a:pt x="150" y="142"/>
                  </a:cubicBezTo>
                  <a:cubicBezTo>
                    <a:pt x="157" y="148"/>
                    <a:pt x="155" y="163"/>
                    <a:pt x="145" y="173"/>
                  </a:cubicBezTo>
                  <a:lnTo>
                    <a:pt x="68" y="256"/>
                  </a:lnTo>
                  <a:close/>
                  <a:moveTo>
                    <a:pt x="276" y="269"/>
                  </a:moveTo>
                  <a:cubicBezTo>
                    <a:pt x="273" y="272"/>
                    <a:pt x="269" y="273"/>
                    <a:pt x="266" y="273"/>
                  </a:cubicBezTo>
                  <a:cubicBezTo>
                    <a:pt x="258" y="273"/>
                    <a:pt x="249" y="268"/>
                    <a:pt x="241" y="261"/>
                  </a:cubicBezTo>
                  <a:cubicBezTo>
                    <a:pt x="156" y="178"/>
                    <a:pt x="156" y="178"/>
                    <a:pt x="156" y="178"/>
                  </a:cubicBezTo>
                  <a:cubicBezTo>
                    <a:pt x="166" y="165"/>
                    <a:pt x="168" y="150"/>
                    <a:pt x="162" y="139"/>
                  </a:cubicBezTo>
                  <a:cubicBezTo>
                    <a:pt x="167" y="134"/>
                    <a:pt x="167" y="134"/>
                    <a:pt x="167" y="134"/>
                  </a:cubicBezTo>
                  <a:cubicBezTo>
                    <a:pt x="268" y="234"/>
                    <a:pt x="268" y="234"/>
                    <a:pt x="268" y="234"/>
                  </a:cubicBezTo>
                  <a:cubicBezTo>
                    <a:pt x="280" y="245"/>
                    <a:pt x="284" y="261"/>
                    <a:pt x="276" y="2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Content Placeholder 2"/>
            <p:cNvSpPr txBox="1">
              <a:spLocks/>
            </p:cNvSpPr>
            <p:nvPr/>
          </p:nvSpPr>
          <p:spPr>
            <a:xfrm>
              <a:off x="9765968" y="1969403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9064799" y="2961659"/>
            <a:ext cx="2632982" cy="849220"/>
            <a:chOff x="9064799" y="2961659"/>
            <a:chExt cx="2632982" cy="849220"/>
          </a:xfrm>
        </p:grpSpPr>
        <p:grpSp>
          <p:nvGrpSpPr>
            <p:cNvPr id="59" name="Group 58"/>
            <p:cNvGrpSpPr/>
            <p:nvPr/>
          </p:nvGrpSpPr>
          <p:grpSpPr>
            <a:xfrm>
              <a:off x="9064799" y="2997418"/>
              <a:ext cx="568325" cy="530225"/>
              <a:chOff x="4775200" y="5180013"/>
              <a:chExt cx="568325" cy="530225"/>
            </a:xfrm>
            <a:solidFill>
              <a:schemeClr val="accent2"/>
            </a:solidFill>
          </p:grpSpPr>
          <p:sp>
            <p:nvSpPr>
              <p:cNvPr id="68" name="Freeform 61"/>
              <p:cNvSpPr>
                <a:spLocks noEditPoints="1"/>
              </p:cNvSpPr>
              <p:nvPr/>
            </p:nvSpPr>
            <p:spPr bwMode="auto">
              <a:xfrm>
                <a:off x="4775200" y="5180013"/>
                <a:ext cx="568325" cy="530225"/>
              </a:xfrm>
              <a:custGeom>
                <a:avLst/>
                <a:gdLst>
                  <a:gd name="T0" fmla="*/ 215 w 301"/>
                  <a:gd name="T1" fmla="*/ 0 h 281"/>
                  <a:gd name="T2" fmla="*/ 129 w 301"/>
                  <a:gd name="T3" fmla="*/ 86 h 281"/>
                  <a:gd name="T4" fmla="*/ 134 w 301"/>
                  <a:gd name="T5" fmla="*/ 115 h 281"/>
                  <a:gd name="T6" fmla="*/ 1 w 301"/>
                  <a:gd name="T7" fmla="*/ 248 h 281"/>
                  <a:gd name="T8" fmla="*/ 0 w 301"/>
                  <a:gd name="T9" fmla="*/ 252 h 281"/>
                  <a:gd name="T10" fmla="*/ 1 w 301"/>
                  <a:gd name="T11" fmla="*/ 275 h 281"/>
                  <a:gd name="T12" fmla="*/ 7 w 301"/>
                  <a:gd name="T13" fmla="*/ 281 h 281"/>
                  <a:gd name="T14" fmla="*/ 7 w 301"/>
                  <a:gd name="T15" fmla="*/ 281 h 281"/>
                  <a:gd name="T16" fmla="*/ 55 w 301"/>
                  <a:gd name="T17" fmla="*/ 279 h 281"/>
                  <a:gd name="T18" fmla="*/ 60 w 301"/>
                  <a:gd name="T19" fmla="*/ 275 h 281"/>
                  <a:gd name="T20" fmla="*/ 66 w 301"/>
                  <a:gd name="T21" fmla="*/ 255 h 281"/>
                  <a:gd name="T22" fmla="*/ 87 w 301"/>
                  <a:gd name="T23" fmla="*/ 250 h 281"/>
                  <a:gd name="T24" fmla="*/ 92 w 301"/>
                  <a:gd name="T25" fmla="*/ 246 h 281"/>
                  <a:gd name="T26" fmla="*/ 95 w 301"/>
                  <a:gd name="T27" fmla="*/ 227 h 281"/>
                  <a:gd name="T28" fmla="*/ 115 w 301"/>
                  <a:gd name="T29" fmla="*/ 222 h 281"/>
                  <a:gd name="T30" fmla="*/ 120 w 301"/>
                  <a:gd name="T31" fmla="*/ 217 h 281"/>
                  <a:gd name="T32" fmla="*/ 121 w 301"/>
                  <a:gd name="T33" fmla="*/ 196 h 281"/>
                  <a:gd name="T34" fmla="*/ 137 w 301"/>
                  <a:gd name="T35" fmla="*/ 195 h 281"/>
                  <a:gd name="T36" fmla="*/ 142 w 301"/>
                  <a:gd name="T37" fmla="*/ 190 h 281"/>
                  <a:gd name="T38" fmla="*/ 147 w 301"/>
                  <a:gd name="T39" fmla="*/ 170 h 281"/>
                  <a:gd name="T40" fmla="*/ 149 w 301"/>
                  <a:gd name="T41" fmla="*/ 170 h 281"/>
                  <a:gd name="T42" fmla="*/ 174 w 301"/>
                  <a:gd name="T43" fmla="*/ 162 h 281"/>
                  <a:gd name="T44" fmla="*/ 215 w 301"/>
                  <a:gd name="T45" fmla="*/ 172 h 281"/>
                  <a:gd name="T46" fmla="*/ 301 w 301"/>
                  <a:gd name="T47" fmla="*/ 86 h 281"/>
                  <a:gd name="T48" fmla="*/ 215 w 301"/>
                  <a:gd name="T49" fmla="*/ 0 h 281"/>
                  <a:gd name="T50" fmla="*/ 215 w 301"/>
                  <a:gd name="T51" fmla="*/ 160 h 281"/>
                  <a:gd name="T52" fmla="*/ 177 w 301"/>
                  <a:gd name="T53" fmla="*/ 150 h 281"/>
                  <a:gd name="T54" fmla="*/ 171 w 301"/>
                  <a:gd name="T55" fmla="*/ 150 h 281"/>
                  <a:gd name="T56" fmla="*/ 149 w 301"/>
                  <a:gd name="T57" fmla="*/ 158 h 281"/>
                  <a:gd name="T58" fmla="*/ 144 w 301"/>
                  <a:gd name="T59" fmla="*/ 158 h 281"/>
                  <a:gd name="T60" fmla="*/ 144 w 301"/>
                  <a:gd name="T61" fmla="*/ 158 h 281"/>
                  <a:gd name="T62" fmla="*/ 140 w 301"/>
                  <a:gd name="T63" fmla="*/ 158 h 281"/>
                  <a:gd name="T64" fmla="*/ 137 w 301"/>
                  <a:gd name="T65" fmla="*/ 162 h 281"/>
                  <a:gd name="T66" fmla="*/ 132 w 301"/>
                  <a:gd name="T67" fmla="*/ 184 h 281"/>
                  <a:gd name="T68" fmla="*/ 115 w 301"/>
                  <a:gd name="T69" fmla="*/ 186 h 281"/>
                  <a:gd name="T70" fmla="*/ 110 w 301"/>
                  <a:gd name="T71" fmla="*/ 191 h 281"/>
                  <a:gd name="T72" fmla="*/ 108 w 301"/>
                  <a:gd name="T73" fmla="*/ 212 h 281"/>
                  <a:gd name="T74" fmla="*/ 89 w 301"/>
                  <a:gd name="T75" fmla="*/ 217 h 281"/>
                  <a:gd name="T76" fmla="*/ 85 w 301"/>
                  <a:gd name="T77" fmla="*/ 221 h 281"/>
                  <a:gd name="T78" fmla="*/ 81 w 301"/>
                  <a:gd name="T79" fmla="*/ 240 h 281"/>
                  <a:gd name="T80" fmla="*/ 60 w 301"/>
                  <a:gd name="T81" fmla="*/ 244 h 281"/>
                  <a:gd name="T82" fmla="*/ 55 w 301"/>
                  <a:gd name="T83" fmla="*/ 248 h 281"/>
                  <a:gd name="T84" fmla="*/ 50 w 301"/>
                  <a:gd name="T85" fmla="*/ 268 h 281"/>
                  <a:gd name="T86" fmla="*/ 12 w 301"/>
                  <a:gd name="T87" fmla="*/ 269 h 281"/>
                  <a:gd name="T88" fmla="*/ 11 w 301"/>
                  <a:gd name="T89" fmla="*/ 254 h 281"/>
                  <a:gd name="T90" fmla="*/ 145 w 301"/>
                  <a:gd name="T91" fmla="*/ 120 h 281"/>
                  <a:gd name="T92" fmla="*/ 146 w 301"/>
                  <a:gd name="T93" fmla="*/ 114 h 281"/>
                  <a:gd name="T94" fmla="*/ 141 w 301"/>
                  <a:gd name="T95" fmla="*/ 86 h 281"/>
                  <a:gd name="T96" fmla="*/ 215 w 301"/>
                  <a:gd name="T97" fmla="*/ 12 h 281"/>
                  <a:gd name="T98" fmla="*/ 289 w 301"/>
                  <a:gd name="T99" fmla="*/ 86 h 281"/>
                  <a:gd name="T100" fmla="*/ 215 w 301"/>
                  <a:gd name="T101" fmla="*/ 16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281">
                    <a:moveTo>
                      <a:pt x="215" y="0"/>
                    </a:moveTo>
                    <a:cubicBezTo>
                      <a:pt x="168" y="0"/>
                      <a:pt x="129" y="39"/>
                      <a:pt x="129" y="86"/>
                    </a:cubicBezTo>
                    <a:cubicBezTo>
                      <a:pt x="129" y="96"/>
                      <a:pt x="131" y="106"/>
                      <a:pt x="134" y="115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0" y="249"/>
                      <a:pt x="0" y="250"/>
                      <a:pt x="0" y="252"/>
                    </a:cubicBezTo>
                    <a:cubicBezTo>
                      <a:pt x="1" y="275"/>
                      <a:pt x="1" y="275"/>
                      <a:pt x="1" y="275"/>
                    </a:cubicBezTo>
                    <a:cubicBezTo>
                      <a:pt x="1" y="278"/>
                      <a:pt x="4" y="281"/>
                      <a:pt x="7" y="281"/>
                    </a:cubicBezTo>
                    <a:cubicBezTo>
                      <a:pt x="7" y="281"/>
                      <a:pt x="7" y="281"/>
                      <a:pt x="7" y="281"/>
                    </a:cubicBezTo>
                    <a:cubicBezTo>
                      <a:pt x="55" y="279"/>
                      <a:pt x="55" y="279"/>
                      <a:pt x="55" y="279"/>
                    </a:cubicBezTo>
                    <a:cubicBezTo>
                      <a:pt x="57" y="279"/>
                      <a:pt x="59" y="277"/>
                      <a:pt x="60" y="275"/>
                    </a:cubicBezTo>
                    <a:cubicBezTo>
                      <a:pt x="66" y="255"/>
                      <a:pt x="66" y="255"/>
                      <a:pt x="66" y="255"/>
                    </a:cubicBezTo>
                    <a:cubicBezTo>
                      <a:pt x="87" y="250"/>
                      <a:pt x="87" y="250"/>
                      <a:pt x="87" y="250"/>
                    </a:cubicBezTo>
                    <a:cubicBezTo>
                      <a:pt x="90" y="250"/>
                      <a:pt x="91" y="248"/>
                      <a:pt x="92" y="246"/>
                    </a:cubicBezTo>
                    <a:cubicBezTo>
                      <a:pt x="95" y="227"/>
                      <a:pt x="95" y="227"/>
                      <a:pt x="95" y="227"/>
                    </a:cubicBezTo>
                    <a:cubicBezTo>
                      <a:pt x="115" y="222"/>
                      <a:pt x="115" y="222"/>
                      <a:pt x="115" y="222"/>
                    </a:cubicBezTo>
                    <a:cubicBezTo>
                      <a:pt x="118" y="221"/>
                      <a:pt x="119" y="219"/>
                      <a:pt x="120" y="217"/>
                    </a:cubicBezTo>
                    <a:cubicBezTo>
                      <a:pt x="121" y="196"/>
                      <a:pt x="121" y="196"/>
                      <a:pt x="121" y="196"/>
                    </a:cubicBezTo>
                    <a:cubicBezTo>
                      <a:pt x="137" y="195"/>
                      <a:pt x="137" y="195"/>
                      <a:pt x="137" y="195"/>
                    </a:cubicBezTo>
                    <a:cubicBezTo>
                      <a:pt x="140" y="194"/>
                      <a:pt x="142" y="192"/>
                      <a:pt x="142" y="190"/>
                    </a:cubicBezTo>
                    <a:cubicBezTo>
                      <a:pt x="147" y="170"/>
                      <a:pt x="147" y="170"/>
                      <a:pt x="147" y="170"/>
                    </a:cubicBezTo>
                    <a:cubicBezTo>
                      <a:pt x="147" y="170"/>
                      <a:pt x="148" y="170"/>
                      <a:pt x="149" y="170"/>
                    </a:cubicBezTo>
                    <a:cubicBezTo>
                      <a:pt x="155" y="170"/>
                      <a:pt x="164" y="168"/>
                      <a:pt x="174" y="162"/>
                    </a:cubicBezTo>
                    <a:cubicBezTo>
                      <a:pt x="187" y="168"/>
                      <a:pt x="201" y="172"/>
                      <a:pt x="215" y="172"/>
                    </a:cubicBezTo>
                    <a:cubicBezTo>
                      <a:pt x="262" y="172"/>
                      <a:pt x="301" y="133"/>
                      <a:pt x="301" y="86"/>
                    </a:cubicBezTo>
                    <a:cubicBezTo>
                      <a:pt x="301" y="39"/>
                      <a:pt x="262" y="0"/>
                      <a:pt x="215" y="0"/>
                    </a:cubicBezTo>
                    <a:close/>
                    <a:moveTo>
                      <a:pt x="215" y="160"/>
                    </a:moveTo>
                    <a:cubicBezTo>
                      <a:pt x="202" y="160"/>
                      <a:pt x="188" y="157"/>
                      <a:pt x="177" y="150"/>
                    </a:cubicBezTo>
                    <a:cubicBezTo>
                      <a:pt x="175" y="149"/>
                      <a:pt x="173" y="149"/>
                      <a:pt x="171" y="150"/>
                    </a:cubicBezTo>
                    <a:cubicBezTo>
                      <a:pt x="161" y="157"/>
                      <a:pt x="154" y="158"/>
                      <a:pt x="149" y="158"/>
                    </a:cubicBezTo>
                    <a:cubicBezTo>
                      <a:pt x="146" y="158"/>
                      <a:pt x="144" y="158"/>
                      <a:pt x="144" y="158"/>
                    </a:cubicBezTo>
                    <a:cubicBezTo>
                      <a:pt x="144" y="158"/>
                      <a:pt x="144" y="158"/>
                      <a:pt x="144" y="158"/>
                    </a:cubicBezTo>
                    <a:cubicBezTo>
                      <a:pt x="143" y="157"/>
                      <a:pt x="141" y="157"/>
                      <a:pt x="140" y="158"/>
                    </a:cubicBezTo>
                    <a:cubicBezTo>
                      <a:pt x="138" y="158"/>
                      <a:pt x="137" y="160"/>
                      <a:pt x="137" y="162"/>
                    </a:cubicBezTo>
                    <a:cubicBezTo>
                      <a:pt x="132" y="184"/>
                      <a:pt x="132" y="184"/>
                      <a:pt x="132" y="184"/>
                    </a:cubicBezTo>
                    <a:cubicBezTo>
                      <a:pt x="115" y="186"/>
                      <a:pt x="115" y="186"/>
                      <a:pt x="115" y="186"/>
                    </a:cubicBezTo>
                    <a:cubicBezTo>
                      <a:pt x="112" y="186"/>
                      <a:pt x="110" y="188"/>
                      <a:pt x="110" y="191"/>
                    </a:cubicBezTo>
                    <a:cubicBezTo>
                      <a:pt x="108" y="212"/>
                      <a:pt x="108" y="212"/>
                      <a:pt x="108" y="212"/>
                    </a:cubicBezTo>
                    <a:cubicBezTo>
                      <a:pt x="89" y="217"/>
                      <a:pt x="89" y="217"/>
                      <a:pt x="89" y="217"/>
                    </a:cubicBezTo>
                    <a:cubicBezTo>
                      <a:pt x="87" y="217"/>
                      <a:pt x="85" y="219"/>
                      <a:pt x="85" y="221"/>
                    </a:cubicBezTo>
                    <a:cubicBezTo>
                      <a:pt x="81" y="240"/>
                      <a:pt x="81" y="240"/>
                      <a:pt x="81" y="240"/>
                    </a:cubicBezTo>
                    <a:cubicBezTo>
                      <a:pt x="60" y="244"/>
                      <a:pt x="60" y="244"/>
                      <a:pt x="60" y="244"/>
                    </a:cubicBezTo>
                    <a:cubicBezTo>
                      <a:pt x="58" y="244"/>
                      <a:pt x="56" y="246"/>
                      <a:pt x="55" y="248"/>
                    </a:cubicBezTo>
                    <a:cubicBezTo>
                      <a:pt x="50" y="268"/>
                      <a:pt x="50" y="268"/>
                      <a:pt x="50" y="268"/>
                    </a:cubicBezTo>
                    <a:cubicBezTo>
                      <a:pt x="12" y="269"/>
                      <a:pt x="12" y="269"/>
                      <a:pt x="12" y="269"/>
                    </a:cubicBezTo>
                    <a:cubicBezTo>
                      <a:pt x="11" y="254"/>
                      <a:pt x="11" y="254"/>
                      <a:pt x="11" y="254"/>
                    </a:cubicBezTo>
                    <a:cubicBezTo>
                      <a:pt x="145" y="120"/>
                      <a:pt x="145" y="120"/>
                      <a:pt x="145" y="120"/>
                    </a:cubicBezTo>
                    <a:cubicBezTo>
                      <a:pt x="147" y="119"/>
                      <a:pt x="147" y="116"/>
                      <a:pt x="146" y="114"/>
                    </a:cubicBezTo>
                    <a:cubicBezTo>
                      <a:pt x="142" y="105"/>
                      <a:pt x="141" y="96"/>
                      <a:pt x="141" y="86"/>
                    </a:cubicBezTo>
                    <a:cubicBezTo>
                      <a:pt x="141" y="45"/>
                      <a:pt x="174" y="12"/>
                      <a:pt x="215" y="12"/>
                    </a:cubicBezTo>
                    <a:cubicBezTo>
                      <a:pt x="256" y="12"/>
                      <a:pt x="289" y="45"/>
                      <a:pt x="289" y="86"/>
                    </a:cubicBezTo>
                    <a:cubicBezTo>
                      <a:pt x="289" y="127"/>
                      <a:pt x="256" y="160"/>
                      <a:pt x="215" y="1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2"/>
              <p:cNvSpPr>
                <a:spLocks noEditPoints="1"/>
              </p:cNvSpPr>
              <p:nvPr/>
            </p:nvSpPr>
            <p:spPr bwMode="auto">
              <a:xfrm>
                <a:off x="5119688" y="5253038"/>
                <a:ext cx="96838" cy="98425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2 h 52"/>
                  <a:gd name="T12" fmla="*/ 10 w 52"/>
                  <a:gd name="T13" fmla="*/ 26 h 52"/>
                  <a:gd name="T14" fmla="*/ 26 w 52"/>
                  <a:gd name="T15" fmla="*/ 10 h 52"/>
                  <a:gd name="T16" fmla="*/ 42 w 52"/>
                  <a:gd name="T17" fmla="*/ 26 h 52"/>
                  <a:gd name="T18" fmla="*/ 26 w 52"/>
                  <a:gd name="T19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2"/>
                    </a:moveTo>
                    <a:cubicBezTo>
                      <a:pt x="17" y="42"/>
                      <a:pt x="10" y="34"/>
                      <a:pt x="10" y="26"/>
                    </a:cubicBezTo>
                    <a:cubicBezTo>
                      <a:pt x="10" y="17"/>
                      <a:pt x="17" y="10"/>
                      <a:pt x="26" y="10"/>
                    </a:cubicBezTo>
                    <a:cubicBezTo>
                      <a:pt x="35" y="10"/>
                      <a:pt x="42" y="17"/>
                      <a:pt x="42" y="26"/>
                    </a:cubicBezTo>
                    <a:cubicBezTo>
                      <a:pt x="42" y="34"/>
                      <a:pt x="35" y="42"/>
                      <a:pt x="26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3" name="Content Placeholder 2"/>
            <p:cNvSpPr txBox="1">
              <a:spLocks/>
            </p:cNvSpPr>
            <p:nvPr/>
          </p:nvSpPr>
          <p:spPr>
            <a:xfrm>
              <a:off x="9765968" y="2961659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092052" y="3951742"/>
            <a:ext cx="2603783" cy="849220"/>
            <a:chOff x="9092052" y="3951742"/>
            <a:chExt cx="2603783" cy="849220"/>
          </a:xfrm>
        </p:grpSpPr>
        <p:sp>
          <p:nvSpPr>
            <p:cNvPr id="60" name="Freeform 159"/>
            <p:cNvSpPr>
              <a:spLocks noEditPoints="1"/>
            </p:cNvSpPr>
            <p:nvPr/>
          </p:nvSpPr>
          <p:spPr bwMode="auto">
            <a:xfrm>
              <a:off x="9092052" y="3984363"/>
              <a:ext cx="534988" cy="571500"/>
            </a:xfrm>
            <a:custGeom>
              <a:avLst/>
              <a:gdLst>
                <a:gd name="T0" fmla="*/ 196 w 283"/>
                <a:gd name="T1" fmla="*/ 190 h 303"/>
                <a:gd name="T2" fmla="*/ 240 w 283"/>
                <a:gd name="T3" fmla="*/ 123 h 303"/>
                <a:gd name="T4" fmla="*/ 184 w 283"/>
                <a:gd name="T5" fmla="*/ 16 h 303"/>
                <a:gd name="T6" fmla="*/ 69 w 283"/>
                <a:gd name="T7" fmla="*/ 63 h 303"/>
                <a:gd name="T8" fmla="*/ 83 w 283"/>
                <a:gd name="T9" fmla="*/ 109 h 303"/>
                <a:gd name="T10" fmla="*/ 87 w 283"/>
                <a:gd name="T11" fmla="*/ 190 h 303"/>
                <a:gd name="T12" fmla="*/ 0 w 283"/>
                <a:gd name="T13" fmla="*/ 192 h 303"/>
                <a:gd name="T14" fmla="*/ 98 w 283"/>
                <a:gd name="T15" fmla="*/ 303 h 303"/>
                <a:gd name="T16" fmla="*/ 283 w 283"/>
                <a:gd name="T17" fmla="*/ 198 h 303"/>
                <a:gd name="T18" fmla="*/ 196 w 283"/>
                <a:gd name="T19" fmla="*/ 192 h 303"/>
                <a:gd name="T20" fmla="*/ 234 w 283"/>
                <a:gd name="T21" fmla="*/ 99 h 303"/>
                <a:gd name="T22" fmla="*/ 96 w 283"/>
                <a:gd name="T23" fmla="*/ 45 h 303"/>
                <a:gd name="T24" fmla="*/ 91 w 283"/>
                <a:gd name="T25" fmla="*/ 100 h 303"/>
                <a:gd name="T26" fmla="*/ 119 w 283"/>
                <a:gd name="T27" fmla="*/ 54 h 303"/>
                <a:gd name="T28" fmla="*/ 216 w 283"/>
                <a:gd name="T29" fmla="*/ 91 h 303"/>
                <a:gd name="T30" fmla="*/ 188 w 283"/>
                <a:gd name="T31" fmla="*/ 137 h 303"/>
                <a:gd name="T32" fmla="*/ 149 w 283"/>
                <a:gd name="T33" fmla="*/ 88 h 303"/>
                <a:gd name="T34" fmla="*/ 142 w 283"/>
                <a:gd name="T35" fmla="*/ 87 h 303"/>
                <a:gd name="T36" fmla="*/ 141 w 283"/>
                <a:gd name="T37" fmla="*/ 87 h 303"/>
                <a:gd name="T38" fmla="*/ 91 w 283"/>
                <a:gd name="T39" fmla="*/ 100 h 303"/>
                <a:gd name="T40" fmla="*/ 184 w 283"/>
                <a:gd name="T41" fmla="*/ 192 h 303"/>
                <a:gd name="T42" fmla="*/ 164 w 283"/>
                <a:gd name="T43" fmla="*/ 115 h 303"/>
                <a:gd name="T44" fmla="*/ 163 w 283"/>
                <a:gd name="T45" fmla="*/ 192 h 303"/>
                <a:gd name="T46" fmla="*/ 126 w 283"/>
                <a:gd name="T47" fmla="*/ 166 h 303"/>
                <a:gd name="T48" fmla="*/ 144 w 283"/>
                <a:gd name="T49" fmla="*/ 99 h 303"/>
                <a:gd name="T50" fmla="*/ 162 w 283"/>
                <a:gd name="T51" fmla="*/ 166 h 303"/>
                <a:gd name="T52" fmla="*/ 128 w 283"/>
                <a:gd name="T53" fmla="*/ 104 h 303"/>
                <a:gd name="T54" fmla="*/ 99 w 283"/>
                <a:gd name="T55" fmla="*/ 192 h 303"/>
                <a:gd name="T56" fmla="*/ 128 w 283"/>
                <a:gd name="T57" fmla="*/ 104 h 303"/>
                <a:gd name="T58" fmla="*/ 98 w 283"/>
                <a:gd name="T59" fmla="*/ 292 h 303"/>
                <a:gd name="T60" fmla="*/ 168 w 283"/>
                <a:gd name="T61" fmla="*/ 204 h 303"/>
                <a:gd name="T62" fmla="*/ 169 w 283"/>
                <a:gd name="T63" fmla="*/ 204 h 303"/>
                <a:gd name="T64" fmla="*/ 271 w 283"/>
                <a:gd name="T65" fmla="*/ 204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3" h="303">
                  <a:moveTo>
                    <a:pt x="196" y="192"/>
                  </a:moveTo>
                  <a:cubicBezTo>
                    <a:pt x="196" y="192"/>
                    <a:pt x="196" y="191"/>
                    <a:pt x="196" y="190"/>
                  </a:cubicBezTo>
                  <a:cubicBezTo>
                    <a:pt x="196" y="176"/>
                    <a:pt x="194" y="162"/>
                    <a:pt x="190" y="148"/>
                  </a:cubicBezTo>
                  <a:cubicBezTo>
                    <a:pt x="217" y="148"/>
                    <a:pt x="235" y="138"/>
                    <a:pt x="240" y="123"/>
                  </a:cubicBezTo>
                  <a:cubicBezTo>
                    <a:pt x="241" y="120"/>
                    <a:pt x="241" y="116"/>
                    <a:pt x="241" y="112"/>
                  </a:cubicBezTo>
                  <a:cubicBezTo>
                    <a:pt x="250" y="42"/>
                    <a:pt x="184" y="16"/>
                    <a:pt x="184" y="16"/>
                  </a:cubicBezTo>
                  <a:cubicBezTo>
                    <a:pt x="100" y="0"/>
                    <a:pt x="69" y="63"/>
                    <a:pt x="69" y="63"/>
                  </a:cubicBezTo>
                  <a:cubicBezTo>
                    <a:pt x="69" y="63"/>
                    <a:pt x="69" y="63"/>
                    <a:pt x="69" y="63"/>
                  </a:cubicBezTo>
                  <a:cubicBezTo>
                    <a:pt x="69" y="64"/>
                    <a:pt x="68" y="66"/>
                    <a:pt x="67" y="67"/>
                  </a:cubicBezTo>
                  <a:cubicBezTo>
                    <a:pt x="63" y="80"/>
                    <a:pt x="69" y="95"/>
                    <a:pt x="83" y="109"/>
                  </a:cubicBezTo>
                  <a:cubicBezTo>
                    <a:pt x="89" y="113"/>
                    <a:pt x="95" y="118"/>
                    <a:pt x="101" y="122"/>
                  </a:cubicBezTo>
                  <a:cubicBezTo>
                    <a:pt x="92" y="142"/>
                    <a:pt x="87" y="167"/>
                    <a:pt x="87" y="190"/>
                  </a:cubicBezTo>
                  <a:cubicBezTo>
                    <a:pt x="87" y="191"/>
                    <a:pt x="87" y="192"/>
                    <a:pt x="87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4" y="257"/>
                    <a:pt x="47" y="303"/>
                    <a:pt x="98" y="303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236" y="303"/>
                    <a:pt x="279" y="257"/>
                    <a:pt x="283" y="198"/>
                  </a:cubicBezTo>
                  <a:cubicBezTo>
                    <a:pt x="283" y="192"/>
                    <a:pt x="283" y="192"/>
                    <a:pt x="283" y="192"/>
                  </a:cubicBezTo>
                  <a:lnTo>
                    <a:pt x="196" y="192"/>
                  </a:lnTo>
                  <a:close/>
                  <a:moveTo>
                    <a:pt x="182" y="27"/>
                  </a:moveTo>
                  <a:cubicBezTo>
                    <a:pt x="207" y="38"/>
                    <a:pt x="231" y="64"/>
                    <a:pt x="234" y="99"/>
                  </a:cubicBezTo>
                  <a:cubicBezTo>
                    <a:pt x="224" y="77"/>
                    <a:pt x="195" y="60"/>
                    <a:pt x="173" y="53"/>
                  </a:cubicBezTo>
                  <a:cubicBezTo>
                    <a:pt x="157" y="48"/>
                    <a:pt x="118" y="40"/>
                    <a:pt x="96" y="45"/>
                  </a:cubicBezTo>
                  <a:cubicBezTo>
                    <a:pt x="93" y="46"/>
                    <a:pt x="130" y="13"/>
                    <a:pt x="182" y="27"/>
                  </a:cubicBezTo>
                  <a:close/>
                  <a:moveTo>
                    <a:pt x="91" y="100"/>
                  </a:moveTo>
                  <a:cubicBezTo>
                    <a:pt x="80" y="90"/>
                    <a:pt x="76" y="79"/>
                    <a:pt x="78" y="71"/>
                  </a:cubicBezTo>
                  <a:cubicBezTo>
                    <a:pt x="82" y="61"/>
                    <a:pt x="97" y="54"/>
                    <a:pt x="119" y="54"/>
                  </a:cubicBezTo>
                  <a:cubicBezTo>
                    <a:pt x="133" y="54"/>
                    <a:pt x="149" y="57"/>
                    <a:pt x="164" y="62"/>
                  </a:cubicBezTo>
                  <a:cubicBezTo>
                    <a:pt x="185" y="69"/>
                    <a:pt x="203" y="79"/>
                    <a:pt x="216" y="91"/>
                  </a:cubicBezTo>
                  <a:cubicBezTo>
                    <a:pt x="227" y="101"/>
                    <a:pt x="231" y="112"/>
                    <a:pt x="229" y="120"/>
                  </a:cubicBezTo>
                  <a:cubicBezTo>
                    <a:pt x="225" y="130"/>
                    <a:pt x="210" y="137"/>
                    <a:pt x="188" y="137"/>
                  </a:cubicBezTo>
                  <a:cubicBezTo>
                    <a:pt x="188" y="137"/>
                    <a:pt x="187" y="137"/>
                    <a:pt x="187" y="137"/>
                  </a:cubicBezTo>
                  <a:cubicBezTo>
                    <a:pt x="179" y="112"/>
                    <a:pt x="165" y="92"/>
                    <a:pt x="149" y="88"/>
                  </a:cubicBezTo>
                  <a:cubicBezTo>
                    <a:pt x="148" y="88"/>
                    <a:pt x="148" y="87"/>
                    <a:pt x="148" y="87"/>
                  </a:cubicBezTo>
                  <a:cubicBezTo>
                    <a:pt x="146" y="87"/>
                    <a:pt x="144" y="87"/>
                    <a:pt x="142" y="87"/>
                  </a:cubicBezTo>
                  <a:cubicBezTo>
                    <a:pt x="142" y="87"/>
                    <a:pt x="142" y="87"/>
                    <a:pt x="142" y="87"/>
                  </a:cubicBezTo>
                  <a:cubicBezTo>
                    <a:pt x="142" y="87"/>
                    <a:pt x="141" y="87"/>
                    <a:pt x="141" y="87"/>
                  </a:cubicBezTo>
                  <a:cubicBezTo>
                    <a:pt x="128" y="87"/>
                    <a:pt x="116" y="97"/>
                    <a:pt x="107" y="112"/>
                  </a:cubicBezTo>
                  <a:cubicBezTo>
                    <a:pt x="101" y="108"/>
                    <a:pt x="96" y="104"/>
                    <a:pt x="91" y="100"/>
                  </a:cubicBezTo>
                  <a:close/>
                  <a:moveTo>
                    <a:pt x="184" y="190"/>
                  </a:moveTo>
                  <a:cubicBezTo>
                    <a:pt x="184" y="191"/>
                    <a:pt x="184" y="192"/>
                    <a:pt x="184" y="192"/>
                  </a:cubicBezTo>
                  <a:cubicBezTo>
                    <a:pt x="175" y="192"/>
                    <a:pt x="175" y="192"/>
                    <a:pt x="175" y="192"/>
                  </a:cubicBezTo>
                  <a:cubicBezTo>
                    <a:pt x="175" y="155"/>
                    <a:pt x="170" y="131"/>
                    <a:pt x="164" y="115"/>
                  </a:cubicBezTo>
                  <a:cubicBezTo>
                    <a:pt x="176" y="132"/>
                    <a:pt x="184" y="161"/>
                    <a:pt x="184" y="190"/>
                  </a:cubicBezTo>
                  <a:close/>
                  <a:moveTo>
                    <a:pt x="163" y="192"/>
                  </a:moveTo>
                  <a:cubicBezTo>
                    <a:pt x="125" y="192"/>
                    <a:pt x="125" y="192"/>
                    <a:pt x="125" y="192"/>
                  </a:cubicBezTo>
                  <a:cubicBezTo>
                    <a:pt x="125" y="182"/>
                    <a:pt x="125" y="174"/>
                    <a:pt x="126" y="166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40" y="105"/>
                    <a:pt x="142" y="101"/>
                    <a:pt x="144" y="99"/>
                  </a:cubicBezTo>
                  <a:cubicBezTo>
                    <a:pt x="145" y="101"/>
                    <a:pt x="148" y="105"/>
                    <a:pt x="150" y="111"/>
                  </a:cubicBezTo>
                  <a:cubicBezTo>
                    <a:pt x="162" y="166"/>
                    <a:pt x="162" y="166"/>
                    <a:pt x="162" y="166"/>
                  </a:cubicBezTo>
                  <a:cubicBezTo>
                    <a:pt x="163" y="174"/>
                    <a:pt x="163" y="183"/>
                    <a:pt x="163" y="192"/>
                  </a:cubicBezTo>
                  <a:close/>
                  <a:moveTo>
                    <a:pt x="128" y="104"/>
                  </a:moveTo>
                  <a:cubicBezTo>
                    <a:pt x="121" y="119"/>
                    <a:pt x="113" y="146"/>
                    <a:pt x="113" y="192"/>
                  </a:cubicBezTo>
                  <a:cubicBezTo>
                    <a:pt x="99" y="192"/>
                    <a:pt x="99" y="192"/>
                    <a:pt x="99" y="192"/>
                  </a:cubicBezTo>
                  <a:cubicBezTo>
                    <a:pt x="99" y="192"/>
                    <a:pt x="99" y="191"/>
                    <a:pt x="99" y="190"/>
                  </a:cubicBezTo>
                  <a:cubicBezTo>
                    <a:pt x="99" y="154"/>
                    <a:pt x="112" y="118"/>
                    <a:pt x="128" y="104"/>
                  </a:cubicBezTo>
                  <a:close/>
                  <a:moveTo>
                    <a:pt x="185" y="292"/>
                  </a:moveTo>
                  <a:cubicBezTo>
                    <a:pt x="98" y="292"/>
                    <a:pt x="98" y="292"/>
                    <a:pt x="98" y="292"/>
                  </a:cubicBezTo>
                  <a:cubicBezTo>
                    <a:pt x="54" y="292"/>
                    <a:pt x="18" y="254"/>
                    <a:pt x="12" y="204"/>
                  </a:cubicBezTo>
                  <a:cubicBezTo>
                    <a:pt x="168" y="204"/>
                    <a:pt x="168" y="204"/>
                    <a:pt x="168" y="204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70" y="204"/>
                    <a:pt x="170" y="204"/>
                  </a:cubicBezTo>
                  <a:cubicBezTo>
                    <a:pt x="271" y="204"/>
                    <a:pt x="271" y="204"/>
                    <a:pt x="271" y="204"/>
                  </a:cubicBezTo>
                  <a:cubicBezTo>
                    <a:pt x="265" y="254"/>
                    <a:pt x="229" y="292"/>
                    <a:pt x="185" y="2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Content Placeholder 2"/>
            <p:cNvSpPr txBox="1">
              <a:spLocks/>
            </p:cNvSpPr>
            <p:nvPr/>
          </p:nvSpPr>
          <p:spPr>
            <a:xfrm>
              <a:off x="9764022" y="3951742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9151583" y="4876688"/>
            <a:ext cx="2565338" cy="873145"/>
            <a:chOff x="9151583" y="4876688"/>
            <a:chExt cx="2565338" cy="873145"/>
          </a:xfrm>
        </p:grpSpPr>
        <p:grpSp>
          <p:nvGrpSpPr>
            <p:cNvPr id="61" name="Group 60"/>
            <p:cNvGrpSpPr/>
            <p:nvPr/>
          </p:nvGrpSpPr>
          <p:grpSpPr>
            <a:xfrm>
              <a:off x="9151583" y="4876688"/>
              <a:ext cx="415925" cy="666750"/>
              <a:chOff x="8031163" y="1177925"/>
              <a:chExt cx="415925" cy="666750"/>
            </a:xfrm>
          </p:grpSpPr>
          <p:sp>
            <p:nvSpPr>
              <p:cNvPr id="66" name="Freeform 193"/>
              <p:cNvSpPr>
                <a:spLocks/>
              </p:cNvSpPr>
              <p:nvPr/>
            </p:nvSpPr>
            <p:spPr bwMode="auto">
              <a:xfrm>
                <a:off x="8031163" y="1708150"/>
                <a:ext cx="115888" cy="136525"/>
              </a:xfrm>
              <a:custGeom>
                <a:avLst/>
                <a:gdLst>
                  <a:gd name="T0" fmla="*/ 35 w 62"/>
                  <a:gd name="T1" fmla="*/ 0 h 72"/>
                  <a:gd name="T2" fmla="*/ 26 w 62"/>
                  <a:gd name="T3" fmla="*/ 16 h 72"/>
                  <a:gd name="T4" fmla="*/ 20 w 62"/>
                  <a:gd name="T5" fmla="*/ 63 h 72"/>
                  <a:gd name="T6" fmla="*/ 52 w 62"/>
                  <a:gd name="T7" fmla="*/ 61 h 72"/>
                  <a:gd name="T8" fmla="*/ 44 w 62"/>
                  <a:gd name="T9" fmla="*/ 17 h 72"/>
                  <a:gd name="T10" fmla="*/ 35 w 62"/>
                  <a:gd name="T1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72">
                    <a:moveTo>
                      <a:pt x="35" y="0"/>
                    </a:moveTo>
                    <a:cubicBezTo>
                      <a:pt x="35" y="0"/>
                      <a:pt x="31" y="10"/>
                      <a:pt x="26" y="16"/>
                    </a:cubicBezTo>
                    <a:cubicBezTo>
                      <a:pt x="21" y="22"/>
                      <a:pt x="0" y="45"/>
                      <a:pt x="20" y="63"/>
                    </a:cubicBezTo>
                    <a:cubicBezTo>
                      <a:pt x="30" y="72"/>
                      <a:pt x="45" y="71"/>
                      <a:pt x="52" y="61"/>
                    </a:cubicBezTo>
                    <a:cubicBezTo>
                      <a:pt x="60" y="52"/>
                      <a:pt x="62" y="36"/>
                      <a:pt x="44" y="17"/>
                    </a:cubicBezTo>
                    <a:cubicBezTo>
                      <a:pt x="38" y="10"/>
                      <a:pt x="35" y="0"/>
                      <a:pt x="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94"/>
              <p:cNvSpPr>
                <a:spLocks noEditPoints="1"/>
              </p:cNvSpPr>
              <p:nvPr/>
            </p:nvSpPr>
            <p:spPr bwMode="auto">
              <a:xfrm>
                <a:off x="8031163" y="1177925"/>
                <a:ext cx="415925" cy="503238"/>
              </a:xfrm>
              <a:custGeom>
                <a:avLst/>
                <a:gdLst>
                  <a:gd name="T0" fmla="*/ 206 w 220"/>
                  <a:gd name="T1" fmla="*/ 86 h 266"/>
                  <a:gd name="T2" fmla="*/ 158 w 220"/>
                  <a:gd name="T3" fmla="*/ 86 h 266"/>
                  <a:gd name="T4" fmla="*/ 126 w 220"/>
                  <a:gd name="T5" fmla="*/ 55 h 266"/>
                  <a:gd name="T6" fmla="*/ 126 w 220"/>
                  <a:gd name="T7" fmla="*/ 49 h 266"/>
                  <a:gd name="T8" fmla="*/ 137 w 220"/>
                  <a:gd name="T9" fmla="*/ 49 h 266"/>
                  <a:gd name="T10" fmla="*/ 156 w 220"/>
                  <a:gd name="T11" fmla="*/ 30 h 266"/>
                  <a:gd name="T12" fmla="*/ 137 w 220"/>
                  <a:gd name="T13" fmla="*/ 11 h 266"/>
                  <a:gd name="T14" fmla="*/ 125 w 220"/>
                  <a:gd name="T15" fmla="*/ 11 h 266"/>
                  <a:gd name="T16" fmla="*/ 109 w 220"/>
                  <a:gd name="T17" fmla="*/ 0 h 266"/>
                  <a:gd name="T18" fmla="*/ 93 w 220"/>
                  <a:gd name="T19" fmla="*/ 11 h 266"/>
                  <a:gd name="T20" fmla="*/ 81 w 220"/>
                  <a:gd name="T21" fmla="*/ 11 h 266"/>
                  <a:gd name="T22" fmla="*/ 62 w 220"/>
                  <a:gd name="T23" fmla="*/ 30 h 266"/>
                  <a:gd name="T24" fmla="*/ 81 w 220"/>
                  <a:gd name="T25" fmla="*/ 49 h 266"/>
                  <a:gd name="T26" fmla="*/ 92 w 220"/>
                  <a:gd name="T27" fmla="*/ 49 h 266"/>
                  <a:gd name="T28" fmla="*/ 92 w 220"/>
                  <a:gd name="T29" fmla="*/ 55 h 266"/>
                  <a:gd name="T30" fmla="*/ 58 w 220"/>
                  <a:gd name="T31" fmla="*/ 92 h 266"/>
                  <a:gd name="T32" fmla="*/ 0 w 220"/>
                  <a:gd name="T33" fmla="*/ 160 h 266"/>
                  <a:gd name="T34" fmla="*/ 0 w 220"/>
                  <a:gd name="T35" fmla="*/ 167 h 266"/>
                  <a:gd name="T36" fmla="*/ 0 w 220"/>
                  <a:gd name="T37" fmla="*/ 246 h 266"/>
                  <a:gd name="T38" fmla="*/ 20 w 220"/>
                  <a:gd name="T39" fmla="*/ 266 h 266"/>
                  <a:gd name="T40" fmla="*/ 50 w 220"/>
                  <a:gd name="T41" fmla="*/ 266 h 266"/>
                  <a:gd name="T42" fmla="*/ 70 w 220"/>
                  <a:gd name="T43" fmla="*/ 246 h 266"/>
                  <a:gd name="T44" fmla="*/ 70 w 220"/>
                  <a:gd name="T45" fmla="*/ 190 h 266"/>
                  <a:gd name="T46" fmla="*/ 70 w 220"/>
                  <a:gd name="T47" fmla="*/ 189 h 266"/>
                  <a:gd name="T48" fmla="*/ 102 w 220"/>
                  <a:gd name="T49" fmla="*/ 177 h 266"/>
                  <a:gd name="T50" fmla="*/ 206 w 220"/>
                  <a:gd name="T51" fmla="*/ 177 h 266"/>
                  <a:gd name="T52" fmla="*/ 220 w 220"/>
                  <a:gd name="T53" fmla="*/ 157 h 266"/>
                  <a:gd name="T54" fmla="*/ 220 w 220"/>
                  <a:gd name="T55" fmla="*/ 105 h 266"/>
                  <a:gd name="T56" fmla="*/ 206 w 220"/>
                  <a:gd name="T57" fmla="*/ 86 h 266"/>
                  <a:gd name="T58" fmla="*/ 82 w 220"/>
                  <a:gd name="T59" fmla="*/ 39 h 266"/>
                  <a:gd name="T60" fmla="*/ 72 w 220"/>
                  <a:gd name="T61" fmla="*/ 30 h 266"/>
                  <a:gd name="T62" fmla="*/ 82 w 220"/>
                  <a:gd name="T63" fmla="*/ 20 h 266"/>
                  <a:gd name="T64" fmla="*/ 136 w 220"/>
                  <a:gd name="T65" fmla="*/ 20 h 266"/>
                  <a:gd name="T66" fmla="*/ 146 w 220"/>
                  <a:gd name="T67" fmla="*/ 30 h 266"/>
                  <a:gd name="T68" fmla="*/ 136 w 220"/>
                  <a:gd name="T69" fmla="*/ 39 h 266"/>
                  <a:gd name="T70" fmla="*/ 82 w 220"/>
                  <a:gd name="T71" fmla="*/ 39 h 266"/>
                  <a:gd name="T72" fmla="*/ 100 w 220"/>
                  <a:gd name="T73" fmla="*/ 67 h 266"/>
                  <a:gd name="T74" fmla="*/ 106 w 220"/>
                  <a:gd name="T75" fmla="*/ 65 h 266"/>
                  <a:gd name="T76" fmla="*/ 106 w 220"/>
                  <a:gd name="T77" fmla="*/ 49 h 266"/>
                  <a:gd name="T78" fmla="*/ 113 w 220"/>
                  <a:gd name="T79" fmla="*/ 49 h 266"/>
                  <a:gd name="T80" fmla="*/ 113 w 220"/>
                  <a:gd name="T81" fmla="*/ 65 h 266"/>
                  <a:gd name="T82" fmla="*/ 118 w 220"/>
                  <a:gd name="T83" fmla="*/ 67 h 266"/>
                  <a:gd name="T84" fmla="*/ 146 w 220"/>
                  <a:gd name="T85" fmla="*/ 92 h 266"/>
                  <a:gd name="T86" fmla="*/ 108 w 220"/>
                  <a:gd name="T87" fmla="*/ 96 h 266"/>
                  <a:gd name="T88" fmla="*/ 72 w 220"/>
                  <a:gd name="T89" fmla="*/ 93 h 266"/>
                  <a:gd name="T90" fmla="*/ 100 w 220"/>
                  <a:gd name="T91" fmla="*/ 67 h 266"/>
                  <a:gd name="T92" fmla="*/ 206 w 220"/>
                  <a:gd name="T93" fmla="*/ 157 h 266"/>
                  <a:gd name="T94" fmla="*/ 205 w 220"/>
                  <a:gd name="T95" fmla="*/ 163 h 266"/>
                  <a:gd name="T96" fmla="*/ 102 w 220"/>
                  <a:gd name="T97" fmla="*/ 163 h 266"/>
                  <a:gd name="T98" fmla="*/ 57 w 220"/>
                  <a:gd name="T99" fmla="*/ 182 h 266"/>
                  <a:gd name="T100" fmla="*/ 56 w 220"/>
                  <a:gd name="T101" fmla="*/ 183 h 266"/>
                  <a:gd name="T102" fmla="*/ 56 w 220"/>
                  <a:gd name="T103" fmla="*/ 246 h 266"/>
                  <a:gd name="T104" fmla="*/ 50 w 220"/>
                  <a:gd name="T105" fmla="*/ 253 h 266"/>
                  <a:gd name="T106" fmla="*/ 20 w 220"/>
                  <a:gd name="T107" fmla="*/ 253 h 266"/>
                  <a:gd name="T108" fmla="*/ 14 w 220"/>
                  <a:gd name="T109" fmla="*/ 246 h 266"/>
                  <a:gd name="T110" fmla="*/ 14 w 220"/>
                  <a:gd name="T111" fmla="*/ 160 h 266"/>
                  <a:gd name="T112" fmla="*/ 66 w 220"/>
                  <a:gd name="T113" fmla="*/ 104 h 266"/>
                  <a:gd name="T114" fmla="*/ 67 w 220"/>
                  <a:gd name="T115" fmla="*/ 103 h 266"/>
                  <a:gd name="T116" fmla="*/ 110 w 220"/>
                  <a:gd name="T117" fmla="*/ 108 h 266"/>
                  <a:gd name="T118" fmla="*/ 159 w 220"/>
                  <a:gd name="T119" fmla="*/ 99 h 266"/>
                  <a:gd name="T120" fmla="*/ 205 w 220"/>
                  <a:gd name="T121" fmla="*/ 99 h 266"/>
                  <a:gd name="T122" fmla="*/ 206 w 220"/>
                  <a:gd name="T123" fmla="*/ 105 h 266"/>
                  <a:gd name="T124" fmla="*/ 206 w 220"/>
                  <a:gd name="T125" fmla="*/ 157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0" h="266">
                    <a:moveTo>
                      <a:pt x="206" y="86"/>
                    </a:moveTo>
                    <a:cubicBezTo>
                      <a:pt x="158" y="86"/>
                      <a:pt x="158" y="86"/>
                      <a:pt x="158" y="86"/>
                    </a:cubicBezTo>
                    <a:cubicBezTo>
                      <a:pt x="153" y="71"/>
                      <a:pt x="141" y="60"/>
                      <a:pt x="126" y="55"/>
                    </a:cubicBezTo>
                    <a:cubicBezTo>
                      <a:pt x="126" y="49"/>
                      <a:pt x="126" y="49"/>
                      <a:pt x="126" y="49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48" y="49"/>
                      <a:pt x="156" y="41"/>
                      <a:pt x="156" y="30"/>
                    </a:cubicBezTo>
                    <a:cubicBezTo>
                      <a:pt x="156" y="20"/>
                      <a:pt x="148" y="11"/>
                      <a:pt x="137" y="11"/>
                    </a:cubicBezTo>
                    <a:cubicBezTo>
                      <a:pt x="125" y="11"/>
                      <a:pt x="125" y="11"/>
                      <a:pt x="125" y="11"/>
                    </a:cubicBezTo>
                    <a:cubicBezTo>
                      <a:pt x="123" y="5"/>
                      <a:pt x="116" y="0"/>
                      <a:pt x="109" y="0"/>
                    </a:cubicBezTo>
                    <a:cubicBezTo>
                      <a:pt x="102" y="0"/>
                      <a:pt x="96" y="5"/>
                      <a:pt x="93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71" y="11"/>
                      <a:pt x="62" y="20"/>
                      <a:pt x="62" y="30"/>
                    </a:cubicBezTo>
                    <a:cubicBezTo>
                      <a:pt x="62" y="41"/>
                      <a:pt x="71" y="49"/>
                      <a:pt x="81" y="49"/>
                    </a:cubicBezTo>
                    <a:cubicBezTo>
                      <a:pt x="92" y="49"/>
                      <a:pt x="92" y="49"/>
                      <a:pt x="92" y="49"/>
                    </a:cubicBezTo>
                    <a:cubicBezTo>
                      <a:pt x="92" y="55"/>
                      <a:pt x="92" y="55"/>
                      <a:pt x="92" y="55"/>
                    </a:cubicBezTo>
                    <a:cubicBezTo>
                      <a:pt x="75" y="61"/>
                      <a:pt x="63" y="74"/>
                      <a:pt x="58" y="92"/>
                    </a:cubicBezTo>
                    <a:cubicBezTo>
                      <a:pt x="32" y="99"/>
                      <a:pt x="1" y="117"/>
                      <a:pt x="0" y="160"/>
                    </a:cubicBezTo>
                    <a:cubicBezTo>
                      <a:pt x="0" y="162"/>
                      <a:pt x="0" y="165"/>
                      <a:pt x="0" y="167"/>
                    </a:cubicBezTo>
                    <a:cubicBezTo>
                      <a:pt x="0" y="246"/>
                      <a:pt x="0" y="246"/>
                      <a:pt x="0" y="246"/>
                    </a:cubicBezTo>
                    <a:cubicBezTo>
                      <a:pt x="0" y="257"/>
                      <a:pt x="9" y="266"/>
                      <a:pt x="20" y="266"/>
                    </a:cubicBezTo>
                    <a:cubicBezTo>
                      <a:pt x="50" y="266"/>
                      <a:pt x="50" y="266"/>
                      <a:pt x="50" y="266"/>
                    </a:cubicBezTo>
                    <a:cubicBezTo>
                      <a:pt x="61" y="266"/>
                      <a:pt x="70" y="257"/>
                      <a:pt x="70" y="246"/>
                    </a:cubicBezTo>
                    <a:cubicBezTo>
                      <a:pt x="70" y="190"/>
                      <a:pt x="70" y="190"/>
                      <a:pt x="70" y="190"/>
                    </a:cubicBezTo>
                    <a:cubicBezTo>
                      <a:pt x="70" y="189"/>
                      <a:pt x="70" y="189"/>
                      <a:pt x="70" y="189"/>
                    </a:cubicBezTo>
                    <a:cubicBezTo>
                      <a:pt x="71" y="189"/>
                      <a:pt x="81" y="177"/>
                      <a:pt x="102" y="177"/>
                    </a:cubicBezTo>
                    <a:cubicBezTo>
                      <a:pt x="206" y="177"/>
                      <a:pt x="206" y="177"/>
                      <a:pt x="206" y="177"/>
                    </a:cubicBezTo>
                    <a:cubicBezTo>
                      <a:pt x="214" y="177"/>
                      <a:pt x="220" y="168"/>
                      <a:pt x="220" y="157"/>
                    </a:cubicBezTo>
                    <a:cubicBezTo>
                      <a:pt x="220" y="105"/>
                      <a:pt x="220" y="105"/>
                      <a:pt x="220" y="105"/>
                    </a:cubicBezTo>
                    <a:cubicBezTo>
                      <a:pt x="220" y="94"/>
                      <a:pt x="214" y="86"/>
                      <a:pt x="206" y="86"/>
                    </a:cubicBezTo>
                    <a:close/>
                    <a:moveTo>
                      <a:pt x="82" y="39"/>
                    </a:moveTo>
                    <a:cubicBezTo>
                      <a:pt x="77" y="39"/>
                      <a:pt x="72" y="35"/>
                      <a:pt x="72" y="30"/>
                    </a:cubicBezTo>
                    <a:cubicBezTo>
                      <a:pt x="72" y="24"/>
                      <a:pt x="77" y="20"/>
                      <a:pt x="82" y="20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42" y="20"/>
                      <a:pt x="146" y="24"/>
                      <a:pt x="146" y="30"/>
                    </a:cubicBezTo>
                    <a:cubicBezTo>
                      <a:pt x="146" y="35"/>
                      <a:pt x="142" y="39"/>
                      <a:pt x="136" y="39"/>
                    </a:cubicBezTo>
                    <a:lnTo>
                      <a:pt x="82" y="39"/>
                    </a:lnTo>
                    <a:close/>
                    <a:moveTo>
                      <a:pt x="100" y="67"/>
                    </a:moveTo>
                    <a:cubicBezTo>
                      <a:pt x="106" y="65"/>
                      <a:pt x="106" y="65"/>
                      <a:pt x="106" y="65"/>
                    </a:cubicBezTo>
                    <a:cubicBezTo>
                      <a:pt x="106" y="49"/>
                      <a:pt x="106" y="49"/>
                      <a:pt x="106" y="49"/>
                    </a:cubicBez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65"/>
                      <a:pt x="113" y="65"/>
                      <a:pt x="113" y="65"/>
                    </a:cubicBezTo>
                    <a:cubicBezTo>
                      <a:pt x="118" y="67"/>
                      <a:pt x="118" y="67"/>
                      <a:pt x="118" y="67"/>
                    </a:cubicBezTo>
                    <a:cubicBezTo>
                      <a:pt x="131" y="70"/>
                      <a:pt x="141" y="79"/>
                      <a:pt x="146" y="92"/>
                    </a:cubicBezTo>
                    <a:cubicBezTo>
                      <a:pt x="134" y="95"/>
                      <a:pt x="122" y="96"/>
                      <a:pt x="108" y="96"/>
                    </a:cubicBezTo>
                    <a:cubicBezTo>
                      <a:pt x="92" y="96"/>
                      <a:pt x="79" y="94"/>
                      <a:pt x="72" y="93"/>
                    </a:cubicBezTo>
                    <a:cubicBezTo>
                      <a:pt x="76" y="80"/>
                      <a:pt x="87" y="70"/>
                      <a:pt x="100" y="67"/>
                    </a:cubicBezTo>
                    <a:close/>
                    <a:moveTo>
                      <a:pt x="206" y="157"/>
                    </a:moveTo>
                    <a:cubicBezTo>
                      <a:pt x="206" y="160"/>
                      <a:pt x="205" y="162"/>
                      <a:pt x="205" y="163"/>
                    </a:cubicBezTo>
                    <a:cubicBezTo>
                      <a:pt x="102" y="163"/>
                      <a:pt x="102" y="163"/>
                      <a:pt x="102" y="163"/>
                    </a:cubicBezTo>
                    <a:cubicBezTo>
                      <a:pt x="73" y="163"/>
                      <a:pt x="58" y="181"/>
                      <a:pt x="57" y="182"/>
                    </a:cubicBezTo>
                    <a:cubicBezTo>
                      <a:pt x="56" y="183"/>
                      <a:pt x="56" y="183"/>
                      <a:pt x="56" y="183"/>
                    </a:cubicBezTo>
                    <a:cubicBezTo>
                      <a:pt x="56" y="246"/>
                      <a:pt x="56" y="246"/>
                      <a:pt x="56" y="246"/>
                    </a:cubicBezTo>
                    <a:cubicBezTo>
                      <a:pt x="56" y="250"/>
                      <a:pt x="54" y="253"/>
                      <a:pt x="50" y="253"/>
                    </a:cubicBezTo>
                    <a:cubicBezTo>
                      <a:pt x="20" y="253"/>
                      <a:pt x="20" y="253"/>
                      <a:pt x="20" y="253"/>
                    </a:cubicBezTo>
                    <a:cubicBezTo>
                      <a:pt x="17" y="253"/>
                      <a:pt x="14" y="250"/>
                      <a:pt x="14" y="246"/>
                    </a:cubicBezTo>
                    <a:cubicBezTo>
                      <a:pt x="14" y="217"/>
                      <a:pt x="14" y="162"/>
                      <a:pt x="14" y="160"/>
                    </a:cubicBezTo>
                    <a:cubicBezTo>
                      <a:pt x="15" y="131"/>
                      <a:pt x="32" y="112"/>
                      <a:pt x="66" y="104"/>
                    </a:cubicBezTo>
                    <a:cubicBezTo>
                      <a:pt x="67" y="103"/>
                      <a:pt x="67" y="103"/>
                      <a:pt x="67" y="103"/>
                    </a:cubicBezTo>
                    <a:cubicBezTo>
                      <a:pt x="82" y="106"/>
                      <a:pt x="97" y="108"/>
                      <a:pt x="110" y="108"/>
                    </a:cubicBezTo>
                    <a:cubicBezTo>
                      <a:pt x="138" y="108"/>
                      <a:pt x="155" y="101"/>
                      <a:pt x="159" y="99"/>
                    </a:cubicBezTo>
                    <a:cubicBezTo>
                      <a:pt x="205" y="99"/>
                      <a:pt x="205" y="99"/>
                      <a:pt x="205" y="99"/>
                    </a:cubicBezTo>
                    <a:cubicBezTo>
                      <a:pt x="205" y="100"/>
                      <a:pt x="206" y="102"/>
                      <a:pt x="206" y="105"/>
                    </a:cubicBezTo>
                    <a:lnTo>
                      <a:pt x="206" y="15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5" name="Content Placeholder 2"/>
            <p:cNvSpPr txBox="1">
              <a:spLocks/>
            </p:cNvSpPr>
            <p:nvPr/>
          </p:nvSpPr>
          <p:spPr>
            <a:xfrm>
              <a:off x="9785108" y="4900613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39498" y="1969403"/>
            <a:ext cx="2740623" cy="849220"/>
            <a:chOff x="439498" y="1969403"/>
            <a:chExt cx="2740623" cy="849220"/>
          </a:xfrm>
        </p:grpSpPr>
        <p:sp>
          <p:nvSpPr>
            <p:cNvPr id="71" name="Freeform 127"/>
            <p:cNvSpPr>
              <a:spLocks noEditPoints="1"/>
            </p:cNvSpPr>
            <p:nvPr/>
          </p:nvSpPr>
          <p:spPr bwMode="auto">
            <a:xfrm>
              <a:off x="2691171" y="2044301"/>
              <a:ext cx="488950" cy="582613"/>
            </a:xfrm>
            <a:custGeom>
              <a:avLst/>
              <a:gdLst>
                <a:gd name="T0" fmla="*/ 237 w 259"/>
                <a:gd name="T1" fmla="*/ 79 h 308"/>
                <a:gd name="T2" fmla="*/ 234 w 259"/>
                <a:gd name="T3" fmla="*/ 123 h 308"/>
                <a:gd name="T4" fmla="*/ 213 w 259"/>
                <a:gd name="T5" fmla="*/ 132 h 308"/>
                <a:gd name="T6" fmla="*/ 209 w 259"/>
                <a:gd name="T7" fmla="*/ 126 h 308"/>
                <a:gd name="T8" fmla="*/ 142 w 259"/>
                <a:gd name="T9" fmla="*/ 100 h 308"/>
                <a:gd name="T10" fmla="*/ 212 w 259"/>
                <a:gd name="T11" fmla="*/ 50 h 308"/>
                <a:gd name="T12" fmla="*/ 95 w 259"/>
                <a:gd name="T13" fmla="*/ 0 h 308"/>
                <a:gd name="T14" fmla="*/ 95 w 259"/>
                <a:gd name="T15" fmla="*/ 100 h 308"/>
                <a:gd name="T16" fmla="*/ 114 w 259"/>
                <a:gd name="T17" fmla="*/ 115 h 308"/>
                <a:gd name="T18" fmla="*/ 49 w 259"/>
                <a:gd name="T19" fmla="*/ 132 h 308"/>
                <a:gd name="T20" fmla="*/ 27 w 259"/>
                <a:gd name="T21" fmla="*/ 123 h 308"/>
                <a:gd name="T22" fmla="*/ 22 w 259"/>
                <a:gd name="T23" fmla="*/ 79 h 308"/>
                <a:gd name="T24" fmla="*/ 16 w 259"/>
                <a:gd name="T25" fmla="*/ 122 h 308"/>
                <a:gd name="T26" fmla="*/ 49 w 259"/>
                <a:gd name="T27" fmla="*/ 159 h 308"/>
                <a:gd name="T28" fmla="*/ 109 w 259"/>
                <a:gd name="T29" fmla="*/ 165 h 308"/>
                <a:gd name="T30" fmla="*/ 58 w 259"/>
                <a:gd name="T31" fmla="*/ 241 h 308"/>
                <a:gd name="T32" fmla="*/ 58 w 259"/>
                <a:gd name="T33" fmla="*/ 279 h 308"/>
                <a:gd name="T34" fmla="*/ 53 w 259"/>
                <a:gd name="T35" fmla="*/ 290 h 308"/>
                <a:gd name="T36" fmla="*/ 88 w 259"/>
                <a:gd name="T37" fmla="*/ 290 h 308"/>
                <a:gd name="T38" fmla="*/ 176 w 259"/>
                <a:gd name="T39" fmla="*/ 279 h 308"/>
                <a:gd name="T40" fmla="*/ 189 w 259"/>
                <a:gd name="T41" fmla="*/ 308 h 308"/>
                <a:gd name="T42" fmla="*/ 201 w 259"/>
                <a:gd name="T43" fmla="*/ 278 h 308"/>
                <a:gd name="T44" fmla="*/ 198 w 259"/>
                <a:gd name="T45" fmla="*/ 241 h 308"/>
                <a:gd name="T46" fmla="*/ 147 w 259"/>
                <a:gd name="T47" fmla="*/ 165 h 308"/>
                <a:gd name="T48" fmla="*/ 213 w 259"/>
                <a:gd name="T49" fmla="*/ 159 h 308"/>
                <a:gd name="T50" fmla="*/ 246 w 259"/>
                <a:gd name="T51" fmla="*/ 121 h 308"/>
                <a:gd name="T52" fmla="*/ 12 w 259"/>
                <a:gd name="T53" fmla="*/ 101 h 308"/>
                <a:gd name="T54" fmla="*/ 33 w 259"/>
                <a:gd name="T55" fmla="*/ 101 h 308"/>
                <a:gd name="T56" fmla="*/ 12 w 259"/>
                <a:gd name="T57" fmla="*/ 101 h 308"/>
                <a:gd name="T58" fmla="*/ 61 w 259"/>
                <a:gd name="T59" fmla="*/ 290 h 308"/>
                <a:gd name="T60" fmla="*/ 80 w 259"/>
                <a:gd name="T61" fmla="*/ 290 h 308"/>
                <a:gd name="T62" fmla="*/ 56 w 259"/>
                <a:gd name="T63" fmla="*/ 50 h 308"/>
                <a:gd name="T64" fmla="*/ 162 w 259"/>
                <a:gd name="T65" fmla="*/ 11 h 308"/>
                <a:gd name="T66" fmla="*/ 162 w 259"/>
                <a:gd name="T67" fmla="*/ 88 h 308"/>
                <a:gd name="T68" fmla="*/ 56 w 259"/>
                <a:gd name="T69" fmla="*/ 50 h 308"/>
                <a:gd name="T70" fmla="*/ 179 w 259"/>
                <a:gd name="T71" fmla="*/ 290 h 308"/>
                <a:gd name="T72" fmla="*/ 199 w 259"/>
                <a:gd name="T73" fmla="*/ 290 h 308"/>
                <a:gd name="T74" fmla="*/ 207 w 259"/>
                <a:gd name="T75" fmla="*/ 260 h 308"/>
                <a:gd name="T76" fmla="*/ 58 w 259"/>
                <a:gd name="T77" fmla="*/ 268 h 308"/>
                <a:gd name="T78" fmla="*/ 58 w 259"/>
                <a:gd name="T79" fmla="*/ 251 h 308"/>
                <a:gd name="T80" fmla="*/ 207 w 259"/>
                <a:gd name="T81" fmla="*/ 260 h 308"/>
                <a:gd name="T82" fmla="*/ 121 w 259"/>
                <a:gd name="T83" fmla="*/ 241 h 308"/>
                <a:gd name="T84" fmla="*/ 136 w 259"/>
                <a:gd name="T85" fmla="*/ 165 h 308"/>
                <a:gd name="T86" fmla="*/ 201 w 259"/>
                <a:gd name="T87" fmla="*/ 153 h 308"/>
                <a:gd name="T88" fmla="*/ 61 w 259"/>
                <a:gd name="T89" fmla="*/ 138 h 308"/>
                <a:gd name="T90" fmla="*/ 201 w 259"/>
                <a:gd name="T91" fmla="*/ 153 h 308"/>
                <a:gd name="T92" fmla="*/ 226 w 259"/>
                <a:gd name="T93" fmla="*/ 101 h 308"/>
                <a:gd name="T94" fmla="*/ 247 w 259"/>
                <a:gd name="T95" fmla="*/ 101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9" h="308">
                  <a:moveTo>
                    <a:pt x="259" y="101"/>
                  </a:moveTo>
                  <a:cubicBezTo>
                    <a:pt x="259" y="89"/>
                    <a:pt x="249" y="79"/>
                    <a:pt x="237" y="79"/>
                  </a:cubicBezTo>
                  <a:cubicBezTo>
                    <a:pt x="225" y="79"/>
                    <a:pt x="215" y="89"/>
                    <a:pt x="215" y="101"/>
                  </a:cubicBezTo>
                  <a:cubicBezTo>
                    <a:pt x="215" y="112"/>
                    <a:pt x="223" y="122"/>
                    <a:pt x="234" y="123"/>
                  </a:cubicBezTo>
                  <a:cubicBezTo>
                    <a:pt x="232" y="129"/>
                    <a:pt x="227" y="138"/>
                    <a:pt x="213" y="141"/>
                  </a:cubicBezTo>
                  <a:cubicBezTo>
                    <a:pt x="213" y="132"/>
                    <a:pt x="213" y="132"/>
                    <a:pt x="213" y="132"/>
                  </a:cubicBezTo>
                  <a:cubicBezTo>
                    <a:pt x="213" y="129"/>
                    <a:pt x="211" y="127"/>
                    <a:pt x="209" y="126"/>
                  </a:cubicBezTo>
                  <a:cubicBezTo>
                    <a:pt x="209" y="126"/>
                    <a:pt x="209" y="126"/>
                    <a:pt x="209" y="126"/>
                  </a:cubicBezTo>
                  <a:cubicBezTo>
                    <a:pt x="196" y="120"/>
                    <a:pt x="160" y="117"/>
                    <a:pt x="142" y="115"/>
                  </a:cubicBezTo>
                  <a:cubicBezTo>
                    <a:pt x="142" y="100"/>
                    <a:pt x="142" y="100"/>
                    <a:pt x="142" y="100"/>
                  </a:cubicBezTo>
                  <a:cubicBezTo>
                    <a:pt x="162" y="100"/>
                    <a:pt x="162" y="100"/>
                    <a:pt x="162" y="100"/>
                  </a:cubicBezTo>
                  <a:cubicBezTo>
                    <a:pt x="189" y="100"/>
                    <a:pt x="212" y="78"/>
                    <a:pt x="212" y="50"/>
                  </a:cubicBezTo>
                  <a:cubicBezTo>
                    <a:pt x="212" y="22"/>
                    <a:pt x="189" y="0"/>
                    <a:pt x="162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67" y="0"/>
                    <a:pt x="45" y="22"/>
                    <a:pt x="45" y="50"/>
                  </a:cubicBezTo>
                  <a:cubicBezTo>
                    <a:pt x="45" y="78"/>
                    <a:pt x="67" y="100"/>
                    <a:pt x="95" y="100"/>
                  </a:cubicBezTo>
                  <a:cubicBezTo>
                    <a:pt x="114" y="100"/>
                    <a:pt x="114" y="100"/>
                    <a:pt x="114" y="100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78" y="117"/>
                    <a:pt x="57" y="125"/>
                    <a:pt x="55" y="126"/>
                  </a:cubicBezTo>
                  <a:cubicBezTo>
                    <a:pt x="52" y="126"/>
                    <a:pt x="49" y="129"/>
                    <a:pt x="49" y="132"/>
                  </a:cubicBezTo>
                  <a:cubicBezTo>
                    <a:pt x="49" y="142"/>
                    <a:pt x="49" y="142"/>
                    <a:pt x="49" y="142"/>
                  </a:cubicBezTo>
                  <a:cubicBezTo>
                    <a:pt x="35" y="138"/>
                    <a:pt x="29" y="128"/>
                    <a:pt x="27" y="123"/>
                  </a:cubicBezTo>
                  <a:cubicBezTo>
                    <a:pt x="37" y="121"/>
                    <a:pt x="45" y="112"/>
                    <a:pt x="45" y="101"/>
                  </a:cubicBezTo>
                  <a:cubicBezTo>
                    <a:pt x="45" y="89"/>
                    <a:pt x="35" y="79"/>
                    <a:pt x="22" y="79"/>
                  </a:cubicBezTo>
                  <a:cubicBezTo>
                    <a:pt x="10" y="79"/>
                    <a:pt x="0" y="89"/>
                    <a:pt x="0" y="101"/>
                  </a:cubicBezTo>
                  <a:cubicBezTo>
                    <a:pt x="0" y="111"/>
                    <a:pt x="7" y="119"/>
                    <a:pt x="16" y="122"/>
                  </a:cubicBezTo>
                  <a:cubicBezTo>
                    <a:pt x="18" y="132"/>
                    <a:pt x="27" y="148"/>
                    <a:pt x="49" y="152"/>
                  </a:cubicBezTo>
                  <a:cubicBezTo>
                    <a:pt x="49" y="159"/>
                    <a:pt x="49" y="159"/>
                    <a:pt x="49" y="159"/>
                  </a:cubicBezTo>
                  <a:cubicBezTo>
                    <a:pt x="49" y="162"/>
                    <a:pt x="52" y="165"/>
                    <a:pt x="55" y="165"/>
                  </a:cubicBezTo>
                  <a:cubicBezTo>
                    <a:pt x="109" y="165"/>
                    <a:pt x="109" y="165"/>
                    <a:pt x="109" y="165"/>
                  </a:cubicBezTo>
                  <a:cubicBezTo>
                    <a:pt x="109" y="241"/>
                    <a:pt x="109" y="241"/>
                    <a:pt x="109" y="241"/>
                  </a:cubicBezTo>
                  <a:cubicBezTo>
                    <a:pt x="58" y="241"/>
                    <a:pt x="58" y="241"/>
                    <a:pt x="58" y="241"/>
                  </a:cubicBezTo>
                  <a:cubicBezTo>
                    <a:pt x="49" y="241"/>
                    <a:pt x="41" y="250"/>
                    <a:pt x="41" y="260"/>
                  </a:cubicBezTo>
                  <a:cubicBezTo>
                    <a:pt x="41" y="270"/>
                    <a:pt x="49" y="279"/>
                    <a:pt x="58" y="279"/>
                  </a:cubicBezTo>
                  <a:cubicBezTo>
                    <a:pt x="58" y="279"/>
                    <a:pt x="58" y="279"/>
                    <a:pt x="58" y="279"/>
                  </a:cubicBezTo>
                  <a:cubicBezTo>
                    <a:pt x="55" y="282"/>
                    <a:pt x="53" y="286"/>
                    <a:pt x="53" y="290"/>
                  </a:cubicBezTo>
                  <a:cubicBezTo>
                    <a:pt x="53" y="300"/>
                    <a:pt x="61" y="308"/>
                    <a:pt x="71" y="308"/>
                  </a:cubicBezTo>
                  <a:cubicBezTo>
                    <a:pt x="80" y="308"/>
                    <a:pt x="88" y="300"/>
                    <a:pt x="88" y="290"/>
                  </a:cubicBezTo>
                  <a:cubicBezTo>
                    <a:pt x="88" y="286"/>
                    <a:pt x="86" y="282"/>
                    <a:pt x="83" y="279"/>
                  </a:cubicBezTo>
                  <a:cubicBezTo>
                    <a:pt x="176" y="279"/>
                    <a:pt x="176" y="279"/>
                    <a:pt x="176" y="279"/>
                  </a:cubicBezTo>
                  <a:cubicBezTo>
                    <a:pt x="173" y="282"/>
                    <a:pt x="171" y="286"/>
                    <a:pt x="171" y="290"/>
                  </a:cubicBezTo>
                  <a:cubicBezTo>
                    <a:pt x="171" y="300"/>
                    <a:pt x="179" y="308"/>
                    <a:pt x="189" y="308"/>
                  </a:cubicBezTo>
                  <a:cubicBezTo>
                    <a:pt x="198" y="308"/>
                    <a:pt x="206" y="300"/>
                    <a:pt x="206" y="290"/>
                  </a:cubicBezTo>
                  <a:cubicBezTo>
                    <a:pt x="206" y="286"/>
                    <a:pt x="204" y="281"/>
                    <a:pt x="201" y="278"/>
                  </a:cubicBezTo>
                  <a:cubicBezTo>
                    <a:pt x="209" y="277"/>
                    <a:pt x="215" y="269"/>
                    <a:pt x="215" y="260"/>
                  </a:cubicBezTo>
                  <a:cubicBezTo>
                    <a:pt x="215" y="250"/>
                    <a:pt x="208" y="241"/>
                    <a:pt x="198" y="241"/>
                  </a:cubicBezTo>
                  <a:cubicBezTo>
                    <a:pt x="147" y="241"/>
                    <a:pt x="147" y="241"/>
                    <a:pt x="147" y="241"/>
                  </a:cubicBezTo>
                  <a:cubicBezTo>
                    <a:pt x="147" y="165"/>
                    <a:pt x="147" y="165"/>
                    <a:pt x="147" y="165"/>
                  </a:cubicBezTo>
                  <a:cubicBezTo>
                    <a:pt x="207" y="165"/>
                    <a:pt x="207" y="165"/>
                    <a:pt x="207" y="165"/>
                  </a:cubicBezTo>
                  <a:cubicBezTo>
                    <a:pt x="210" y="165"/>
                    <a:pt x="213" y="162"/>
                    <a:pt x="213" y="159"/>
                  </a:cubicBezTo>
                  <a:cubicBezTo>
                    <a:pt x="213" y="152"/>
                    <a:pt x="213" y="152"/>
                    <a:pt x="213" y="152"/>
                  </a:cubicBezTo>
                  <a:cubicBezTo>
                    <a:pt x="235" y="148"/>
                    <a:pt x="244" y="131"/>
                    <a:pt x="246" y="121"/>
                  </a:cubicBezTo>
                  <a:cubicBezTo>
                    <a:pt x="253" y="118"/>
                    <a:pt x="259" y="110"/>
                    <a:pt x="259" y="101"/>
                  </a:cubicBezTo>
                  <a:close/>
                  <a:moveTo>
                    <a:pt x="12" y="101"/>
                  </a:moveTo>
                  <a:cubicBezTo>
                    <a:pt x="12" y="95"/>
                    <a:pt x="16" y="90"/>
                    <a:pt x="22" y="90"/>
                  </a:cubicBezTo>
                  <a:cubicBezTo>
                    <a:pt x="28" y="90"/>
                    <a:pt x="33" y="95"/>
                    <a:pt x="33" y="101"/>
                  </a:cubicBezTo>
                  <a:cubicBezTo>
                    <a:pt x="33" y="107"/>
                    <a:pt x="28" y="112"/>
                    <a:pt x="22" y="112"/>
                  </a:cubicBezTo>
                  <a:cubicBezTo>
                    <a:pt x="16" y="112"/>
                    <a:pt x="12" y="107"/>
                    <a:pt x="12" y="101"/>
                  </a:cubicBezTo>
                  <a:close/>
                  <a:moveTo>
                    <a:pt x="71" y="300"/>
                  </a:moveTo>
                  <a:cubicBezTo>
                    <a:pt x="65" y="300"/>
                    <a:pt x="61" y="296"/>
                    <a:pt x="61" y="290"/>
                  </a:cubicBezTo>
                  <a:cubicBezTo>
                    <a:pt x="61" y="285"/>
                    <a:pt x="65" y="281"/>
                    <a:pt x="71" y="281"/>
                  </a:cubicBezTo>
                  <a:cubicBezTo>
                    <a:pt x="76" y="281"/>
                    <a:pt x="80" y="285"/>
                    <a:pt x="80" y="290"/>
                  </a:cubicBezTo>
                  <a:cubicBezTo>
                    <a:pt x="80" y="296"/>
                    <a:pt x="76" y="300"/>
                    <a:pt x="71" y="300"/>
                  </a:cubicBezTo>
                  <a:close/>
                  <a:moveTo>
                    <a:pt x="56" y="50"/>
                  </a:moveTo>
                  <a:cubicBezTo>
                    <a:pt x="56" y="29"/>
                    <a:pt x="74" y="11"/>
                    <a:pt x="95" y="11"/>
                  </a:cubicBezTo>
                  <a:cubicBezTo>
                    <a:pt x="162" y="11"/>
                    <a:pt x="162" y="11"/>
                    <a:pt x="162" y="11"/>
                  </a:cubicBezTo>
                  <a:cubicBezTo>
                    <a:pt x="183" y="11"/>
                    <a:pt x="200" y="29"/>
                    <a:pt x="200" y="50"/>
                  </a:cubicBezTo>
                  <a:cubicBezTo>
                    <a:pt x="200" y="71"/>
                    <a:pt x="183" y="88"/>
                    <a:pt x="162" y="88"/>
                  </a:cubicBezTo>
                  <a:cubicBezTo>
                    <a:pt x="95" y="88"/>
                    <a:pt x="95" y="88"/>
                    <a:pt x="95" y="88"/>
                  </a:cubicBezTo>
                  <a:cubicBezTo>
                    <a:pt x="74" y="88"/>
                    <a:pt x="56" y="71"/>
                    <a:pt x="56" y="50"/>
                  </a:cubicBezTo>
                  <a:close/>
                  <a:moveTo>
                    <a:pt x="189" y="300"/>
                  </a:moveTo>
                  <a:cubicBezTo>
                    <a:pt x="183" y="300"/>
                    <a:pt x="179" y="296"/>
                    <a:pt x="179" y="290"/>
                  </a:cubicBezTo>
                  <a:cubicBezTo>
                    <a:pt x="179" y="285"/>
                    <a:pt x="183" y="281"/>
                    <a:pt x="189" y="281"/>
                  </a:cubicBezTo>
                  <a:cubicBezTo>
                    <a:pt x="194" y="281"/>
                    <a:pt x="199" y="285"/>
                    <a:pt x="199" y="290"/>
                  </a:cubicBezTo>
                  <a:cubicBezTo>
                    <a:pt x="199" y="296"/>
                    <a:pt x="194" y="300"/>
                    <a:pt x="189" y="300"/>
                  </a:cubicBezTo>
                  <a:close/>
                  <a:moveTo>
                    <a:pt x="207" y="260"/>
                  </a:moveTo>
                  <a:cubicBezTo>
                    <a:pt x="207" y="264"/>
                    <a:pt x="203" y="268"/>
                    <a:pt x="198" y="268"/>
                  </a:cubicBezTo>
                  <a:cubicBezTo>
                    <a:pt x="58" y="268"/>
                    <a:pt x="58" y="268"/>
                    <a:pt x="58" y="268"/>
                  </a:cubicBezTo>
                  <a:cubicBezTo>
                    <a:pt x="53" y="268"/>
                    <a:pt x="49" y="264"/>
                    <a:pt x="49" y="260"/>
                  </a:cubicBezTo>
                  <a:cubicBezTo>
                    <a:pt x="49" y="255"/>
                    <a:pt x="53" y="251"/>
                    <a:pt x="58" y="251"/>
                  </a:cubicBezTo>
                  <a:cubicBezTo>
                    <a:pt x="198" y="251"/>
                    <a:pt x="198" y="251"/>
                    <a:pt x="198" y="251"/>
                  </a:cubicBezTo>
                  <a:cubicBezTo>
                    <a:pt x="203" y="251"/>
                    <a:pt x="207" y="255"/>
                    <a:pt x="207" y="260"/>
                  </a:cubicBezTo>
                  <a:close/>
                  <a:moveTo>
                    <a:pt x="136" y="241"/>
                  </a:moveTo>
                  <a:cubicBezTo>
                    <a:pt x="121" y="241"/>
                    <a:pt x="121" y="241"/>
                    <a:pt x="121" y="241"/>
                  </a:cubicBezTo>
                  <a:cubicBezTo>
                    <a:pt x="121" y="165"/>
                    <a:pt x="121" y="165"/>
                    <a:pt x="121" y="165"/>
                  </a:cubicBezTo>
                  <a:cubicBezTo>
                    <a:pt x="136" y="165"/>
                    <a:pt x="136" y="165"/>
                    <a:pt x="136" y="165"/>
                  </a:cubicBezTo>
                  <a:lnTo>
                    <a:pt x="136" y="241"/>
                  </a:lnTo>
                  <a:close/>
                  <a:moveTo>
                    <a:pt x="201" y="153"/>
                  </a:moveTo>
                  <a:cubicBezTo>
                    <a:pt x="61" y="153"/>
                    <a:pt x="61" y="153"/>
                    <a:pt x="61" y="153"/>
                  </a:cubicBezTo>
                  <a:cubicBezTo>
                    <a:pt x="61" y="138"/>
                    <a:pt x="61" y="138"/>
                    <a:pt x="61" y="138"/>
                  </a:cubicBezTo>
                  <a:cubicBezTo>
                    <a:pt x="201" y="138"/>
                    <a:pt x="201" y="138"/>
                    <a:pt x="201" y="138"/>
                  </a:cubicBezTo>
                  <a:lnTo>
                    <a:pt x="201" y="153"/>
                  </a:lnTo>
                  <a:close/>
                  <a:moveTo>
                    <a:pt x="237" y="112"/>
                  </a:moveTo>
                  <a:cubicBezTo>
                    <a:pt x="231" y="112"/>
                    <a:pt x="226" y="107"/>
                    <a:pt x="226" y="101"/>
                  </a:cubicBezTo>
                  <a:cubicBezTo>
                    <a:pt x="226" y="95"/>
                    <a:pt x="231" y="90"/>
                    <a:pt x="237" y="90"/>
                  </a:cubicBezTo>
                  <a:cubicBezTo>
                    <a:pt x="243" y="90"/>
                    <a:pt x="247" y="95"/>
                    <a:pt x="247" y="101"/>
                  </a:cubicBezTo>
                  <a:cubicBezTo>
                    <a:pt x="247" y="107"/>
                    <a:pt x="243" y="112"/>
                    <a:pt x="237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Content Placeholder 2"/>
            <p:cNvSpPr txBox="1">
              <a:spLocks/>
            </p:cNvSpPr>
            <p:nvPr/>
          </p:nvSpPr>
          <p:spPr>
            <a:xfrm>
              <a:off x="439498" y="1969403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39498" y="2961659"/>
            <a:ext cx="2753533" cy="849220"/>
            <a:chOff x="439498" y="2961659"/>
            <a:chExt cx="2753533" cy="849220"/>
          </a:xfrm>
        </p:grpSpPr>
        <p:grpSp>
          <p:nvGrpSpPr>
            <p:cNvPr id="72" name="Group 71"/>
            <p:cNvGrpSpPr/>
            <p:nvPr/>
          </p:nvGrpSpPr>
          <p:grpSpPr>
            <a:xfrm>
              <a:off x="2594543" y="3133889"/>
              <a:ext cx="598488" cy="277813"/>
              <a:chOff x="3917950" y="2146300"/>
              <a:chExt cx="598488" cy="277813"/>
            </a:xfrm>
            <a:solidFill>
              <a:schemeClr val="accent2"/>
            </a:solidFill>
          </p:grpSpPr>
          <p:sp>
            <p:nvSpPr>
              <p:cNvPr id="84" name="Freeform 155"/>
              <p:cNvSpPr>
                <a:spLocks noEditPoints="1"/>
              </p:cNvSpPr>
              <p:nvPr/>
            </p:nvSpPr>
            <p:spPr bwMode="auto">
              <a:xfrm>
                <a:off x="3917950" y="2146300"/>
                <a:ext cx="598488" cy="277813"/>
              </a:xfrm>
              <a:custGeom>
                <a:avLst/>
                <a:gdLst>
                  <a:gd name="T0" fmla="*/ 306 w 317"/>
                  <a:gd name="T1" fmla="*/ 49 h 147"/>
                  <a:gd name="T2" fmla="*/ 302 w 317"/>
                  <a:gd name="T3" fmla="*/ 50 h 147"/>
                  <a:gd name="T4" fmla="*/ 302 w 317"/>
                  <a:gd name="T5" fmla="*/ 44 h 147"/>
                  <a:gd name="T6" fmla="*/ 259 w 317"/>
                  <a:gd name="T7" fmla="*/ 1 h 147"/>
                  <a:gd name="T8" fmla="*/ 44 w 317"/>
                  <a:gd name="T9" fmla="*/ 0 h 147"/>
                  <a:gd name="T10" fmla="*/ 1 w 317"/>
                  <a:gd name="T11" fmla="*/ 43 h 147"/>
                  <a:gd name="T12" fmla="*/ 0 w 317"/>
                  <a:gd name="T13" fmla="*/ 104 h 147"/>
                  <a:gd name="T14" fmla="*/ 43 w 317"/>
                  <a:gd name="T15" fmla="*/ 147 h 147"/>
                  <a:gd name="T16" fmla="*/ 259 w 317"/>
                  <a:gd name="T17" fmla="*/ 147 h 147"/>
                  <a:gd name="T18" fmla="*/ 302 w 317"/>
                  <a:gd name="T19" fmla="*/ 104 h 147"/>
                  <a:gd name="T20" fmla="*/ 302 w 317"/>
                  <a:gd name="T21" fmla="*/ 99 h 147"/>
                  <a:gd name="T22" fmla="*/ 305 w 317"/>
                  <a:gd name="T23" fmla="*/ 99 h 147"/>
                  <a:gd name="T24" fmla="*/ 317 w 317"/>
                  <a:gd name="T25" fmla="*/ 89 h 147"/>
                  <a:gd name="T26" fmla="*/ 317 w 317"/>
                  <a:gd name="T27" fmla="*/ 59 h 147"/>
                  <a:gd name="T28" fmla="*/ 306 w 317"/>
                  <a:gd name="T29" fmla="*/ 49 h 147"/>
                  <a:gd name="T30" fmla="*/ 291 w 317"/>
                  <a:gd name="T31" fmla="*/ 104 h 147"/>
                  <a:gd name="T32" fmla="*/ 259 w 317"/>
                  <a:gd name="T33" fmla="*/ 136 h 147"/>
                  <a:gd name="T34" fmla="*/ 43 w 317"/>
                  <a:gd name="T35" fmla="*/ 135 h 147"/>
                  <a:gd name="T36" fmla="*/ 12 w 317"/>
                  <a:gd name="T37" fmla="*/ 104 h 147"/>
                  <a:gd name="T38" fmla="*/ 12 w 317"/>
                  <a:gd name="T39" fmla="*/ 43 h 147"/>
                  <a:gd name="T40" fmla="*/ 44 w 317"/>
                  <a:gd name="T41" fmla="*/ 12 h 147"/>
                  <a:gd name="T42" fmla="*/ 259 w 317"/>
                  <a:gd name="T43" fmla="*/ 12 h 147"/>
                  <a:gd name="T44" fmla="*/ 291 w 317"/>
                  <a:gd name="T45" fmla="*/ 44 h 147"/>
                  <a:gd name="T46" fmla="*/ 291 w 317"/>
                  <a:gd name="T47" fmla="*/ 104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17" h="147">
                    <a:moveTo>
                      <a:pt x="306" y="49"/>
                    </a:moveTo>
                    <a:cubicBezTo>
                      <a:pt x="304" y="49"/>
                      <a:pt x="303" y="49"/>
                      <a:pt x="302" y="50"/>
                    </a:cubicBezTo>
                    <a:cubicBezTo>
                      <a:pt x="302" y="44"/>
                      <a:pt x="302" y="44"/>
                      <a:pt x="302" y="44"/>
                    </a:cubicBezTo>
                    <a:cubicBezTo>
                      <a:pt x="302" y="20"/>
                      <a:pt x="283" y="1"/>
                      <a:pt x="259" y="1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20" y="0"/>
                      <a:pt x="1" y="19"/>
                      <a:pt x="1" y="43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28"/>
                      <a:pt x="20" y="147"/>
                      <a:pt x="43" y="147"/>
                    </a:cubicBezTo>
                    <a:cubicBezTo>
                      <a:pt x="259" y="147"/>
                      <a:pt x="259" y="147"/>
                      <a:pt x="259" y="147"/>
                    </a:cubicBezTo>
                    <a:cubicBezTo>
                      <a:pt x="283" y="147"/>
                      <a:pt x="302" y="128"/>
                      <a:pt x="302" y="104"/>
                    </a:cubicBezTo>
                    <a:cubicBezTo>
                      <a:pt x="302" y="99"/>
                      <a:pt x="302" y="99"/>
                      <a:pt x="302" y="99"/>
                    </a:cubicBezTo>
                    <a:cubicBezTo>
                      <a:pt x="303" y="99"/>
                      <a:pt x="304" y="99"/>
                      <a:pt x="305" y="99"/>
                    </a:cubicBezTo>
                    <a:cubicBezTo>
                      <a:pt x="312" y="99"/>
                      <a:pt x="317" y="95"/>
                      <a:pt x="317" y="89"/>
                    </a:cubicBezTo>
                    <a:cubicBezTo>
                      <a:pt x="317" y="59"/>
                      <a:pt x="317" y="59"/>
                      <a:pt x="317" y="59"/>
                    </a:cubicBezTo>
                    <a:cubicBezTo>
                      <a:pt x="317" y="54"/>
                      <a:pt x="312" y="49"/>
                      <a:pt x="306" y="49"/>
                    </a:cubicBezTo>
                    <a:close/>
                    <a:moveTo>
                      <a:pt x="291" y="104"/>
                    </a:moveTo>
                    <a:cubicBezTo>
                      <a:pt x="291" y="122"/>
                      <a:pt x="276" y="136"/>
                      <a:pt x="259" y="136"/>
                    </a:cubicBezTo>
                    <a:cubicBezTo>
                      <a:pt x="43" y="135"/>
                      <a:pt x="43" y="135"/>
                      <a:pt x="43" y="135"/>
                    </a:cubicBezTo>
                    <a:cubicBezTo>
                      <a:pt x="26" y="135"/>
                      <a:pt x="12" y="121"/>
                      <a:pt x="12" y="104"/>
                    </a:cubicBezTo>
                    <a:cubicBezTo>
                      <a:pt x="12" y="43"/>
                      <a:pt x="12" y="43"/>
                      <a:pt x="12" y="43"/>
                    </a:cubicBezTo>
                    <a:cubicBezTo>
                      <a:pt x="12" y="26"/>
                      <a:pt x="26" y="12"/>
                      <a:pt x="44" y="12"/>
                    </a:cubicBezTo>
                    <a:cubicBezTo>
                      <a:pt x="259" y="12"/>
                      <a:pt x="259" y="12"/>
                      <a:pt x="259" y="12"/>
                    </a:cubicBezTo>
                    <a:cubicBezTo>
                      <a:pt x="277" y="12"/>
                      <a:pt x="291" y="26"/>
                      <a:pt x="291" y="44"/>
                    </a:cubicBezTo>
                    <a:lnTo>
                      <a:pt x="291" y="1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156"/>
              <p:cNvSpPr>
                <a:spLocks noChangeArrowheads="1"/>
              </p:cNvSpPr>
              <p:nvPr/>
            </p:nvSpPr>
            <p:spPr bwMode="auto">
              <a:xfrm>
                <a:off x="4019550" y="2182813"/>
                <a:ext cx="47625" cy="2063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157"/>
              <p:cNvSpPr>
                <a:spLocks noChangeArrowheads="1"/>
              </p:cNvSpPr>
              <p:nvPr/>
            </p:nvSpPr>
            <p:spPr bwMode="auto">
              <a:xfrm>
                <a:off x="4084638" y="2182813"/>
                <a:ext cx="47625" cy="2063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158"/>
              <p:cNvSpPr>
                <a:spLocks/>
              </p:cNvSpPr>
              <p:nvPr/>
            </p:nvSpPr>
            <p:spPr bwMode="auto">
              <a:xfrm>
                <a:off x="3954463" y="2182813"/>
                <a:ext cx="47625" cy="206375"/>
              </a:xfrm>
              <a:custGeom>
                <a:avLst/>
                <a:gdLst>
                  <a:gd name="T0" fmla="*/ 0 w 25"/>
                  <a:gd name="T1" fmla="*/ 22 h 109"/>
                  <a:gd name="T2" fmla="*/ 0 w 25"/>
                  <a:gd name="T3" fmla="*/ 91 h 109"/>
                  <a:gd name="T4" fmla="*/ 15 w 25"/>
                  <a:gd name="T5" fmla="*/ 109 h 109"/>
                  <a:gd name="T6" fmla="*/ 25 w 25"/>
                  <a:gd name="T7" fmla="*/ 109 h 109"/>
                  <a:gd name="T8" fmla="*/ 25 w 25"/>
                  <a:gd name="T9" fmla="*/ 0 h 109"/>
                  <a:gd name="T10" fmla="*/ 17 w 25"/>
                  <a:gd name="T11" fmla="*/ 0 h 109"/>
                  <a:gd name="T12" fmla="*/ 0 w 25"/>
                  <a:gd name="T13" fmla="*/ 2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109">
                    <a:moveTo>
                      <a:pt x="0" y="22"/>
                    </a:moveTo>
                    <a:cubicBezTo>
                      <a:pt x="0" y="91"/>
                      <a:pt x="0" y="91"/>
                      <a:pt x="0" y="91"/>
                    </a:cubicBezTo>
                    <a:cubicBezTo>
                      <a:pt x="2" y="97"/>
                      <a:pt x="6" y="104"/>
                      <a:pt x="15" y="109"/>
                    </a:cubicBezTo>
                    <a:cubicBezTo>
                      <a:pt x="25" y="109"/>
                      <a:pt x="25" y="109"/>
                      <a:pt x="25" y="109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2" y="2"/>
                      <a:pt x="3" y="7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6" name="Content Placeholder 2"/>
            <p:cNvSpPr txBox="1">
              <a:spLocks/>
            </p:cNvSpPr>
            <p:nvPr/>
          </p:nvSpPr>
          <p:spPr>
            <a:xfrm>
              <a:off x="439498" y="2961659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7552" y="3951742"/>
            <a:ext cx="2742569" cy="849220"/>
            <a:chOff x="437552" y="3951742"/>
            <a:chExt cx="2742569" cy="849220"/>
          </a:xfrm>
        </p:grpSpPr>
        <p:sp>
          <p:nvSpPr>
            <p:cNvPr id="73" name="Freeform 107"/>
            <p:cNvSpPr>
              <a:spLocks noEditPoints="1"/>
            </p:cNvSpPr>
            <p:nvPr/>
          </p:nvSpPr>
          <p:spPr bwMode="auto">
            <a:xfrm>
              <a:off x="2705458" y="3990713"/>
              <a:ext cx="474663" cy="549275"/>
            </a:xfrm>
            <a:custGeom>
              <a:avLst/>
              <a:gdLst>
                <a:gd name="T0" fmla="*/ 251 w 252"/>
                <a:gd name="T1" fmla="*/ 83 h 291"/>
                <a:gd name="T2" fmla="*/ 248 w 252"/>
                <a:gd name="T3" fmla="*/ 80 h 291"/>
                <a:gd name="T4" fmla="*/ 142 w 252"/>
                <a:gd name="T5" fmla="*/ 34 h 291"/>
                <a:gd name="T6" fmla="*/ 141 w 252"/>
                <a:gd name="T7" fmla="*/ 34 h 291"/>
                <a:gd name="T8" fmla="*/ 72 w 252"/>
                <a:gd name="T9" fmla="*/ 0 h 291"/>
                <a:gd name="T10" fmla="*/ 66 w 252"/>
                <a:gd name="T11" fmla="*/ 1 h 291"/>
                <a:gd name="T12" fmla="*/ 20 w 252"/>
                <a:gd name="T13" fmla="*/ 41 h 291"/>
                <a:gd name="T14" fmla="*/ 34 w 252"/>
                <a:gd name="T15" fmla="*/ 237 h 291"/>
                <a:gd name="T16" fmla="*/ 20 w 252"/>
                <a:gd name="T17" fmla="*/ 262 h 291"/>
                <a:gd name="T18" fmla="*/ 49 w 252"/>
                <a:gd name="T19" fmla="*/ 291 h 291"/>
                <a:gd name="T20" fmla="*/ 132 w 252"/>
                <a:gd name="T21" fmla="*/ 291 h 291"/>
                <a:gd name="T22" fmla="*/ 161 w 252"/>
                <a:gd name="T23" fmla="*/ 262 h 291"/>
                <a:gd name="T24" fmla="*/ 132 w 252"/>
                <a:gd name="T25" fmla="*/ 233 h 291"/>
                <a:gd name="T26" fmla="*/ 123 w 252"/>
                <a:gd name="T27" fmla="*/ 233 h 291"/>
                <a:gd name="T28" fmla="*/ 123 w 252"/>
                <a:gd name="T29" fmla="*/ 229 h 291"/>
                <a:gd name="T30" fmla="*/ 112 w 252"/>
                <a:gd name="T31" fmla="*/ 218 h 291"/>
                <a:gd name="T32" fmla="*/ 104 w 252"/>
                <a:gd name="T33" fmla="*/ 218 h 291"/>
                <a:gd name="T34" fmla="*/ 93 w 252"/>
                <a:gd name="T35" fmla="*/ 229 h 291"/>
                <a:gd name="T36" fmla="*/ 94 w 252"/>
                <a:gd name="T37" fmla="*/ 233 h 291"/>
                <a:gd name="T38" fmla="*/ 74 w 252"/>
                <a:gd name="T39" fmla="*/ 233 h 291"/>
                <a:gd name="T40" fmla="*/ 56 w 252"/>
                <a:gd name="T41" fmla="*/ 56 h 291"/>
                <a:gd name="T42" fmla="*/ 71 w 252"/>
                <a:gd name="T43" fmla="*/ 39 h 291"/>
                <a:gd name="T44" fmla="*/ 73 w 252"/>
                <a:gd name="T45" fmla="*/ 39 h 291"/>
                <a:gd name="T46" fmla="*/ 118 w 252"/>
                <a:gd name="T47" fmla="*/ 66 h 291"/>
                <a:gd name="T48" fmla="*/ 118 w 252"/>
                <a:gd name="T49" fmla="*/ 67 h 291"/>
                <a:gd name="T50" fmla="*/ 117 w 252"/>
                <a:gd name="T51" fmla="*/ 72 h 291"/>
                <a:gd name="T52" fmla="*/ 149 w 252"/>
                <a:gd name="T53" fmla="*/ 159 h 291"/>
                <a:gd name="T54" fmla="*/ 155 w 252"/>
                <a:gd name="T55" fmla="*/ 163 h 291"/>
                <a:gd name="T56" fmla="*/ 155 w 252"/>
                <a:gd name="T57" fmla="*/ 163 h 291"/>
                <a:gd name="T58" fmla="*/ 189 w 252"/>
                <a:gd name="T59" fmla="*/ 153 h 291"/>
                <a:gd name="T60" fmla="*/ 226 w 252"/>
                <a:gd name="T61" fmla="*/ 149 h 291"/>
                <a:gd name="T62" fmla="*/ 231 w 252"/>
                <a:gd name="T63" fmla="*/ 116 h 291"/>
                <a:gd name="T64" fmla="*/ 230 w 252"/>
                <a:gd name="T65" fmla="*/ 116 h 291"/>
                <a:gd name="T66" fmla="*/ 251 w 252"/>
                <a:gd name="T67" fmla="*/ 88 h 291"/>
                <a:gd name="T68" fmla="*/ 251 w 252"/>
                <a:gd name="T69" fmla="*/ 83 h 291"/>
                <a:gd name="T70" fmla="*/ 150 w 252"/>
                <a:gd name="T71" fmla="*/ 262 h 291"/>
                <a:gd name="T72" fmla="*/ 132 w 252"/>
                <a:gd name="T73" fmla="*/ 280 h 291"/>
                <a:gd name="T74" fmla="*/ 49 w 252"/>
                <a:gd name="T75" fmla="*/ 280 h 291"/>
                <a:gd name="T76" fmla="*/ 32 w 252"/>
                <a:gd name="T77" fmla="*/ 262 h 291"/>
                <a:gd name="T78" fmla="*/ 49 w 252"/>
                <a:gd name="T79" fmla="*/ 245 h 291"/>
                <a:gd name="T80" fmla="*/ 132 w 252"/>
                <a:gd name="T81" fmla="*/ 245 h 291"/>
                <a:gd name="T82" fmla="*/ 150 w 252"/>
                <a:gd name="T83" fmla="*/ 262 h 291"/>
                <a:gd name="T84" fmla="*/ 73 w 252"/>
                <a:gd name="T85" fmla="*/ 28 h 291"/>
                <a:gd name="T86" fmla="*/ 69 w 252"/>
                <a:gd name="T87" fmla="*/ 28 h 291"/>
                <a:gd name="T88" fmla="*/ 46 w 252"/>
                <a:gd name="T89" fmla="*/ 52 h 291"/>
                <a:gd name="T90" fmla="*/ 45 w 252"/>
                <a:gd name="T91" fmla="*/ 52 h 291"/>
                <a:gd name="T92" fmla="*/ 62 w 252"/>
                <a:gd name="T93" fmla="*/ 233 h 291"/>
                <a:gd name="T94" fmla="*/ 49 w 252"/>
                <a:gd name="T95" fmla="*/ 233 h 291"/>
                <a:gd name="T96" fmla="*/ 45 w 252"/>
                <a:gd name="T97" fmla="*/ 233 h 291"/>
                <a:gd name="T98" fmla="*/ 31 w 252"/>
                <a:gd name="T99" fmla="*/ 46 h 291"/>
                <a:gd name="T100" fmla="*/ 67 w 252"/>
                <a:gd name="T101" fmla="*/ 12 h 291"/>
                <a:gd name="T102" fmla="*/ 72 w 252"/>
                <a:gd name="T103" fmla="*/ 12 h 291"/>
                <a:gd name="T104" fmla="*/ 132 w 252"/>
                <a:gd name="T105" fmla="*/ 41 h 291"/>
                <a:gd name="T106" fmla="*/ 124 w 252"/>
                <a:gd name="T107" fmla="*/ 55 h 291"/>
                <a:gd name="T108" fmla="*/ 73 w 252"/>
                <a:gd name="T109" fmla="*/ 28 h 291"/>
                <a:gd name="T110" fmla="*/ 159 w 252"/>
                <a:gd name="T111" fmla="*/ 151 h 291"/>
                <a:gd name="T112" fmla="*/ 129 w 252"/>
                <a:gd name="T113" fmla="*/ 70 h 291"/>
                <a:gd name="T114" fmla="*/ 142 w 252"/>
                <a:gd name="T115" fmla="*/ 46 h 291"/>
                <a:gd name="T116" fmla="*/ 237 w 252"/>
                <a:gd name="T117" fmla="*/ 88 h 291"/>
                <a:gd name="T118" fmla="*/ 159 w 252"/>
                <a:gd name="T119" fmla="*/ 15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2" h="291">
                  <a:moveTo>
                    <a:pt x="251" y="83"/>
                  </a:moveTo>
                  <a:cubicBezTo>
                    <a:pt x="251" y="82"/>
                    <a:pt x="250" y="80"/>
                    <a:pt x="248" y="80"/>
                  </a:cubicBezTo>
                  <a:cubicBezTo>
                    <a:pt x="142" y="34"/>
                    <a:pt x="142" y="34"/>
                    <a:pt x="142" y="34"/>
                  </a:cubicBezTo>
                  <a:cubicBezTo>
                    <a:pt x="142" y="34"/>
                    <a:pt x="142" y="34"/>
                    <a:pt x="141" y="34"/>
                  </a:cubicBezTo>
                  <a:cubicBezTo>
                    <a:pt x="121" y="16"/>
                    <a:pt x="97" y="0"/>
                    <a:pt x="72" y="0"/>
                  </a:cubicBezTo>
                  <a:cubicBezTo>
                    <a:pt x="70" y="0"/>
                    <a:pt x="68" y="0"/>
                    <a:pt x="66" y="1"/>
                  </a:cubicBezTo>
                  <a:cubicBezTo>
                    <a:pt x="52" y="2"/>
                    <a:pt x="32" y="11"/>
                    <a:pt x="20" y="41"/>
                  </a:cubicBezTo>
                  <a:cubicBezTo>
                    <a:pt x="18" y="47"/>
                    <a:pt x="0" y="97"/>
                    <a:pt x="34" y="237"/>
                  </a:cubicBezTo>
                  <a:cubicBezTo>
                    <a:pt x="26" y="242"/>
                    <a:pt x="20" y="252"/>
                    <a:pt x="20" y="262"/>
                  </a:cubicBezTo>
                  <a:cubicBezTo>
                    <a:pt x="20" y="278"/>
                    <a:pt x="33" y="291"/>
                    <a:pt x="49" y="291"/>
                  </a:cubicBezTo>
                  <a:cubicBezTo>
                    <a:pt x="132" y="291"/>
                    <a:pt x="132" y="291"/>
                    <a:pt x="132" y="291"/>
                  </a:cubicBezTo>
                  <a:cubicBezTo>
                    <a:pt x="148" y="291"/>
                    <a:pt x="161" y="278"/>
                    <a:pt x="161" y="262"/>
                  </a:cubicBezTo>
                  <a:cubicBezTo>
                    <a:pt x="161" y="246"/>
                    <a:pt x="148" y="233"/>
                    <a:pt x="132" y="233"/>
                  </a:cubicBezTo>
                  <a:cubicBezTo>
                    <a:pt x="123" y="233"/>
                    <a:pt x="123" y="233"/>
                    <a:pt x="123" y="233"/>
                  </a:cubicBezTo>
                  <a:cubicBezTo>
                    <a:pt x="123" y="232"/>
                    <a:pt x="123" y="231"/>
                    <a:pt x="123" y="229"/>
                  </a:cubicBezTo>
                  <a:cubicBezTo>
                    <a:pt x="123" y="223"/>
                    <a:pt x="118" y="218"/>
                    <a:pt x="112" y="218"/>
                  </a:cubicBezTo>
                  <a:cubicBezTo>
                    <a:pt x="104" y="218"/>
                    <a:pt x="104" y="218"/>
                    <a:pt x="104" y="218"/>
                  </a:cubicBezTo>
                  <a:cubicBezTo>
                    <a:pt x="98" y="218"/>
                    <a:pt x="93" y="223"/>
                    <a:pt x="93" y="229"/>
                  </a:cubicBezTo>
                  <a:cubicBezTo>
                    <a:pt x="93" y="231"/>
                    <a:pt x="93" y="232"/>
                    <a:pt x="94" y="233"/>
                  </a:cubicBezTo>
                  <a:cubicBezTo>
                    <a:pt x="74" y="233"/>
                    <a:pt x="74" y="233"/>
                    <a:pt x="74" y="233"/>
                  </a:cubicBezTo>
                  <a:cubicBezTo>
                    <a:pt x="42" y="106"/>
                    <a:pt x="56" y="58"/>
                    <a:pt x="56" y="56"/>
                  </a:cubicBezTo>
                  <a:cubicBezTo>
                    <a:pt x="61" y="46"/>
                    <a:pt x="65" y="40"/>
                    <a:pt x="71" y="39"/>
                  </a:cubicBezTo>
                  <a:cubicBezTo>
                    <a:pt x="71" y="39"/>
                    <a:pt x="72" y="39"/>
                    <a:pt x="73" y="39"/>
                  </a:cubicBezTo>
                  <a:cubicBezTo>
                    <a:pt x="85" y="39"/>
                    <a:pt x="102" y="51"/>
                    <a:pt x="118" y="66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7" y="68"/>
                    <a:pt x="117" y="70"/>
                    <a:pt x="117" y="72"/>
                  </a:cubicBezTo>
                  <a:cubicBezTo>
                    <a:pt x="149" y="159"/>
                    <a:pt x="149" y="159"/>
                    <a:pt x="149" y="159"/>
                  </a:cubicBezTo>
                  <a:cubicBezTo>
                    <a:pt x="150" y="162"/>
                    <a:pt x="152" y="163"/>
                    <a:pt x="155" y="163"/>
                  </a:cubicBezTo>
                  <a:cubicBezTo>
                    <a:pt x="155" y="163"/>
                    <a:pt x="155" y="163"/>
                    <a:pt x="155" y="163"/>
                  </a:cubicBezTo>
                  <a:cubicBezTo>
                    <a:pt x="167" y="163"/>
                    <a:pt x="179" y="159"/>
                    <a:pt x="189" y="153"/>
                  </a:cubicBezTo>
                  <a:cubicBezTo>
                    <a:pt x="207" y="163"/>
                    <a:pt x="226" y="149"/>
                    <a:pt x="226" y="149"/>
                  </a:cubicBezTo>
                  <a:cubicBezTo>
                    <a:pt x="243" y="136"/>
                    <a:pt x="231" y="116"/>
                    <a:pt x="231" y="116"/>
                  </a:cubicBezTo>
                  <a:cubicBezTo>
                    <a:pt x="231" y="116"/>
                    <a:pt x="231" y="116"/>
                    <a:pt x="230" y="116"/>
                  </a:cubicBezTo>
                  <a:cubicBezTo>
                    <a:pt x="243" y="102"/>
                    <a:pt x="250" y="89"/>
                    <a:pt x="251" y="88"/>
                  </a:cubicBezTo>
                  <a:cubicBezTo>
                    <a:pt x="252" y="86"/>
                    <a:pt x="252" y="85"/>
                    <a:pt x="251" y="83"/>
                  </a:cubicBezTo>
                  <a:close/>
                  <a:moveTo>
                    <a:pt x="150" y="262"/>
                  </a:moveTo>
                  <a:cubicBezTo>
                    <a:pt x="150" y="272"/>
                    <a:pt x="142" y="280"/>
                    <a:pt x="132" y="280"/>
                  </a:cubicBezTo>
                  <a:cubicBezTo>
                    <a:pt x="49" y="280"/>
                    <a:pt x="49" y="280"/>
                    <a:pt x="49" y="280"/>
                  </a:cubicBezTo>
                  <a:cubicBezTo>
                    <a:pt x="40" y="280"/>
                    <a:pt x="32" y="272"/>
                    <a:pt x="32" y="262"/>
                  </a:cubicBezTo>
                  <a:cubicBezTo>
                    <a:pt x="32" y="253"/>
                    <a:pt x="40" y="245"/>
                    <a:pt x="49" y="245"/>
                  </a:cubicBezTo>
                  <a:cubicBezTo>
                    <a:pt x="132" y="245"/>
                    <a:pt x="132" y="245"/>
                    <a:pt x="132" y="245"/>
                  </a:cubicBezTo>
                  <a:cubicBezTo>
                    <a:pt x="142" y="245"/>
                    <a:pt x="150" y="253"/>
                    <a:pt x="150" y="262"/>
                  </a:cubicBezTo>
                  <a:close/>
                  <a:moveTo>
                    <a:pt x="73" y="28"/>
                  </a:moveTo>
                  <a:cubicBezTo>
                    <a:pt x="72" y="28"/>
                    <a:pt x="70" y="28"/>
                    <a:pt x="69" y="28"/>
                  </a:cubicBezTo>
                  <a:cubicBezTo>
                    <a:pt x="66" y="28"/>
                    <a:pt x="54" y="30"/>
                    <a:pt x="46" y="52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45" y="54"/>
                    <a:pt x="30" y="101"/>
                    <a:pt x="62" y="233"/>
                  </a:cubicBezTo>
                  <a:cubicBezTo>
                    <a:pt x="49" y="233"/>
                    <a:pt x="49" y="233"/>
                    <a:pt x="49" y="233"/>
                  </a:cubicBezTo>
                  <a:cubicBezTo>
                    <a:pt x="48" y="233"/>
                    <a:pt x="46" y="233"/>
                    <a:pt x="45" y="233"/>
                  </a:cubicBezTo>
                  <a:cubicBezTo>
                    <a:pt x="13" y="97"/>
                    <a:pt x="28" y="51"/>
                    <a:pt x="31" y="46"/>
                  </a:cubicBezTo>
                  <a:cubicBezTo>
                    <a:pt x="41" y="20"/>
                    <a:pt x="56" y="13"/>
                    <a:pt x="67" y="12"/>
                  </a:cubicBezTo>
                  <a:cubicBezTo>
                    <a:pt x="69" y="12"/>
                    <a:pt x="71" y="12"/>
                    <a:pt x="72" y="12"/>
                  </a:cubicBezTo>
                  <a:cubicBezTo>
                    <a:pt x="91" y="12"/>
                    <a:pt x="113" y="25"/>
                    <a:pt x="132" y="41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07" y="41"/>
                    <a:pt x="88" y="28"/>
                    <a:pt x="73" y="28"/>
                  </a:cubicBezTo>
                  <a:close/>
                  <a:moveTo>
                    <a:pt x="159" y="151"/>
                  </a:moveTo>
                  <a:cubicBezTo>
                    <a:pt x="129" y="70"/>
                    <a:pt x="129" y="70"/>
                    <a:pt x="129" y="70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237" y="88"/>
                    <a:pt x="237" y="88"/>
                    <a:pt x="237" y="88"/>
                  </a:cubicBezTo>
                  <a:cubicBezTo>
                    <a:pt x="227" y="103"/>
                    <a:pt x="195" y="148"/>
                    <a:pt x="159" y="15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Content Placeholder 2"/>
            <p:cNvSpPr txBox="1">
              <a:spLocks/>
            </p:cNvSpPr>
            <p:nvPr/>
          </p:nvSpPr>
          <p:spPr>
            <a:xfrm>
              <a:off x="437552" y="3951742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58638" y="4828120"/>
            <a:ext cx="2721483" cy="921713"/>
            <a:chOff x="458638" y="4828120"/>
            <a:chExt cx="2721483" cy="921713"/>
          </a:xfrm>
        </p:grpSpPr>
        <p:grpSp>
          <p:nvGrpSpPr>
            <p:cNvPr id="74" name="Group 73"/>
            <p:cNvGrpSpPr/>
            <p:nvPr/>
          </p:nvGrpSpPr>
          <p:grpSpPr>
            <a:xfrm>
              <a:off x="2687996" y="4828120"/>
              <a:ext cx="492125" cy="595313"/>
              <a:chOff x="3971925" y="295275"/>
              <a:chExt cx="492125" cy="595313"/>
            </a:xfrm>
          </p:grpSpPr>
          <p:sp>
            <p:nvSpPr>
              <p:cNvPr id="79" name="Freeform 108"/>
              <p:cNvSpPr>
                <a:spLocks/>
              </p:cNvSpPr>
              <p:nvPr/>
            </p:nvSpPr>
            <p:spPr bwMode="auto">
              <a:xfrm>
                <a:off x="4133850" y="295275"/>
                <a:ext cx="92075" cy="187325"/>
              </a:xfrm>
              <a:custGeom>
                <a:avLst/>
                <a:gdLst>
                  <a:gd name="T0" fmla="*/ 17 w 48"/>
                  <a:gd name="T1" fmla="*/ 99 h 99"/>
                  <a:gd name="T2" fmla="*/ 24 w 48"/>
                  <a:gd name="T3" fmla="*/ 57 h 99"/>
                  <a:gd name="T4" fmla="*/ 15 w 48"/>
                  <a:gd name="T5" fmla="*/ 0 h 99"/>
                  <a:gd name="T6" fmla="*/ 13 w 48"/>
                  <a:gd name="T7" fmla="*/ 45 h 99"/>
                  <a:gd name="T8" fmla="*/ 3 w 48"/>
                  <a:gd name="T9" fmla="*/ 66 h 99"/>
                  <a:gd name="T10" fmla="*/ 17 w 48"/>
                  <a:gd name="T11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99">
                    <a:moveTo>
                      <a:pt x="17" y="99"/>
                    </a:moveTo>
                    <a:cubicBezTo>
                      <a:pt x="8" y="80"/>
                      <a:pt x="24" y="57"/>
                      <a:pt x="24" y="57"/>
                    </a:cubicBezTo>
                    <a:cubicBezTo>
                      <a:pt x="48" y="25"/>
                      <a:pt x="15" y="0"/>
                      <a:pt x="15" y="0"/>
                    </a:cubicBezTo>
                    <a:cubicBezTo>
                      <a:pt x="26" y="10"/>
                      <a:pt x="21" y="32"/>
                      <a:pt x="13" y="45"/>
                    </a:cubicBezTo>
                    <a:cubicBezTo>
                      <a:pt x="4" y="58"/>
                      <a:pt x="3" y="66"/>
                      <a:pt x="3" y="66"/>
                    </a:cubicBezTo>
                    <a:cubicBezTo>
                      <a:pt x="0" y="89"/>
                      <a:pt x="17" y="99"/>
                      <a:pt x="17" y="9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109"/>
              <p:cNvSpPr>
                <a:spLocks/>
              </p:cNvSpPr>
              <p:nvPr/>
            </p:nvSpPr>
            <p:spPr bwMode="auto">
              <a:xfrm>
                <a:off x="4225925" y="358775"/>
                <a:ext cx="52388" cy="104775"/>
              </a:xfrm>
              <a:custGeom>
                <a:avLst/>
                <a:gdLst>
                  <a:gd name="T0" fmla="*/ 10 w 28"/>
                  <a:gd name="T1" fmla="*/ 56 h 56"/>
                  <a:gd name="T2" fmla="*/ 14 w 28"/>
                  <a:gd name="T3" fmla="*/ 32 h 56"/>
                  <a:gd name="T4" fmla="*/ 9 w 28"/>
                  <a:gd name="T5" fmla="*/ 0 h 56"/>
                  <a:gd name="T6" fmla="*/ 8 w 28"/>
                  <a:gd name="T7" fmla="*/ 25 h 56"/>
                  <a:gd name="T8" fmla="*/ 2 w 28"/>
                  <a:gd name="T9" fmla="*/ 37 h 56"/>
                  <a:gd name="T10" fmla="*/ 10 w 28"/>
                  <a:gd name="T1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56">
                    <a:moveTo>
                      <a:pt x="10" y="56"/>
                    </a:moveTo>
                    <a:cubicBezTo>
                      <a:pt x="5" y="45"/>
                      <a:pt x="14" y="32"/>
                      <a:pt x="14" y="32"/>
                    </a:cubicBezTo>
                    <a:cubicBezTo>
                      <a:pt x="28" y="14"/>
                      <a:pt x="9" y="0"/>
                      <a:pt x="9" y="0"/>
                    </a:cubicBezTo>
                    <a:cubicBezTo>
                      <a:pt x="15" y="5"/>
                      <a:pt x="12" y="18"/>
                      <a:pt x="8" y="25"/>
                    </a:cubicBezTo>
                    <a:cubicBezTo>
                      <a:pt x="3" y="33"/>
                      <a:pt x="2" y="37"/>
                      <a:pt x="2" y="37"/>
                    </a:cubicBezTo>
                    <a:cubicBezTo>
                      <a:pt x="0" y="50"/>
                      <a:pt x="10" y="56"/>
                      <a:pt x="10" y="5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110"/>
              <p:cNvSpPr>
                <a:spLocks/>
              </p:cNvSpPr>
              <p:nvPr/>
            </p:nvSpPr>
            <p:spPr bwMode="auto">
              <a:xfrm>
                <a:off x="4051300" y="358775"/>
                <a:ext cx="50800" cy="104775"/>
              </a:xfrm>
              <a:custGeom>
                <a:avLst/>
                <a:gdLst>
                  <a:gd name="T0" fmla="*/ 10 w 27"/>
                  <a:gd name="T1" fmla="*/ 56 h 56"/>
                  <a:gd name="T2" fmla="*/ 14 w 27"/>
                  <a:gd name="T3" fmla="*/ 32 h 56"/>
                  <a:gd name="T4" fmla="*/ 9 w 27"/>
                  <a:gd name="T5" fmla="*/ 0 h 56"/>
                  <a:gd name="T6" fmla="*/ 7 w 27"/>
                  <a:gd name="T7" fmla="*/ 25 h 56"/>
                  <a:gd name="T8" fmla="*/ 2 w 27"/>
                  <a:gd name="T9" fmla="*/ 37 h 56"/>
                  <a:gd name="T10" fmla="*/ 10 w 27"/>
                  <a:gd name="T1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56">
                    <a:moveTo>
                      <a:pt x="10" y="56"/>
                    </a:moveTo>
                    <a:cubicBezTo>
                      <a:pt x="4" y="45"/>
                      <a:pt x="14" y="32"/>
                      <a:pt x="14" y="32"/>
                    </a:cubicBezTo>
                    <a:cubicBezTo>
                      <a:pt x="27" y="14"/>
                      <a:pt x="9" y="0"/>
                      <a:pt x="9" y="0"/>
                    </a:cubicBezTo>
                    <a:cubicBezTo>
                      <a:pt x="15" y="5"/>
                      <a:pt x="12" y="18"/>
                      <a:pt x="7" y="25"/>
                    </a:cubicBezTo>
                    <a:cubicBezTo>
                      <a:pt x="2" y="33"/>
                      <a:pt x="2" y="37"/>
                      <a:pt x="2" y="37"/>
                    </a:cubicBezTo>
                    <a:cubicBezTo>
                      <a:pt x="0" y="50"/>
                      <a:pt x="10" y="56"/>
                      <a:pt x="10" y="5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111"/>
              <p:cNvSpPr>
                <a:spLocks noEditPoints="1"/>
              </p:cNvSpPr>
              <p:nvPr/>
            </p:nvSpPr>
            <p:spPr bwMode="auto">
              <a:xfrm>
                <a:off x="4318000" y="666750"/>
                <a:ext cx="96838" cy="93663"/>
              </a:xfrm>
              <a:custGeom>
                <a:avLst/>
                <a:gdLst>
                  <a:gd name="T0" fmla="*/ 25 w 51"/>
                  <a:gd name="T1" fmla="*/ 0 h 50"/>
                  <a:gd name="T2" fmla="*/ 0 w 51"/>
                  <a:gd name="T3" fmla="*/ 20 h 50"/>
                  <a:gd name="T4" fmla="*/ 0 w 51"/>
                  <a:gd name="T5" fmla="*/ 21 h 50"/>
                  <a:gd name="T6" fmla="*/ 0 w 51"/>
                  <a:gd name="T7" fmla="*/ 29 h 50"/>
                  <a:gd name="T8" fmla="*/ 0 w 51"/>
                  <a:gd name="T9" fmla="*/ 30 h 50"/>
                  <a:gd name="T10" fmla="*/ 25 w 51"/>
                  <a:gd name="T11" fmla="*/ 50 h 50"/>
                  <a:gd name="T12" fmla="*/ 51 w 51"/>
                  <a:gd name="T13" fmla="*/ 25 h 50"/>
                  <a:gd name="T14" fmla="*/ 25 w 51"/>
                  <a:gd name="T15" fmla="*/ 0 h 50"/>
                  <a:gd name="T16" fmla="*/ 25 w 51"/>
                  <a:gd name="T17" fmla="*/ 38 h 50"/>
                  <a:gd name="T18" fmla="*/ 11 w 51"/>
                  <a:gd name="T19" fmla="*/ 28 h 50"/>
                  <a:gd name="T20" fmla="*/ 11 w 51"/>
                  <a:gd name="T21" fmla="*/ 22 h 50"/>
                  <a:gd name="T22" fmla="*/ 25 w 51"/>
                  <a:gd name="T23" fmla="*/ 12 h 50"/>
                  <a:gd name="T24" fmla="*/ 39 w 51"/>
                  <a:gd name="T25" fmla="*/ 25 h 50"/>
                  <a:gd name="T26" fmla="*/ 25 w 51"/>
                  <a:gd name="T27" fmla="*/ 3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" h="50">
                    <a:moveTo>
                      <a:pt x="25" y="0"/>
                    </a:moveTo>
                    <a:cubicBezTo>
                      <a:pt x="13" y="0"/>
                      <a:pt x="3" y="8"/>
                      <a:pt x="0" y="20"/>
                    </a:cubicBezTo>
                    <a:cubicBezTo>
                      <a:pt x="0" y="20"/>
                      <a:pt x="0" y="21"/>
                      <a:pt x="0" y="21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30"/>
                      <a:pt x="0" y="30"/>
                    </a:cubicBezTo>
                    <a:cubicBezTo>
                      <a:pt x="3" y="41"/>
                      <a:pt x="13" y="50"/>
                      <a:pt x="25" y="50"/>
                    </a:cubicBezTo>
                    <a:cubicBezTo>
                      <a:pt x="39" y="50"/>
                      <a:pt x="51" y="39"/>
                      <a:pt x="51" y="25"/>
                    </a:cubicBezTo>
                    <a:cubicBezTo>
                      <a:pt x="51" y="11"/>
                      <a:pt x="39" y="0"/>
                      <a:pt x="25" y="0"/>
                    </a:cubicBezTo>
                    <a:close/>
                    <a:moveTo>
                      <a:pt x="25" y="38"/>
                    </a:moveTo>
                    <a:cubicBezTo>
                      <a:pt x="19" y="38"/>
                      <a:pt x="13" y="34"/>
                      <a:pt x="11" y="28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3" y="16"/>
                      <a:pt x="19" y="12"/>
                      <a:pt x="25" y="12"/>
                    </a:cubicBezTo>
                    <a:cubicBezTo>
                      <a:pt x="33" y="12"/>
                      <a:pt x="39" y="18"/>
                      <a:pt x="39" y="25"/>
                    </a:cubicBezTo>
                    <a:cubicBezTo>
                      <a:pt x="39" y="32"/>
                      <a:pt x="33" y="38"/>
                      <a:pt x="25" y="3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112"/>
              <p:cNvSpPr>
                <a:spLocks noEditPoints="1"/>
              </p:cNvSpPr>
              <p:nvPr/>
            </p:nvSpPr>
            <p:spPr bwMode="auto">
              <a:xfrm>
                <a:off x="3971925" y="533400"/>
                <a:ext cx="492125" cy="357188"/>
              </a:xfrm>
              <a:custGeom>
                <a:avLst/>
                <a:gdLst>
                  <a:gd name="T0" fmla="*/ 208 w 260"/>
                  <a:gd name="T1" fmla="*/ 45 h 189"/>
                  <a:gd name="T2" fmla="*/ 194 w 260"/>
                  <a:gd name="T3" fmla="*/ 47 h 189"/>
                  <a:gd name="T4" fmla="*/ 194 w 260"/>
                  <a:gd name="T5" fmla="*/ 6 h 189"/>
                  <a:gd name="T6" fmla="*/ 189 w 260"/>
                  <a:gd name="T7" fmla="*/ 0 h 189"/>
                  <a:gd name="T8" fmla="*/ 6 w 260"/>
                  <a:gd name="T9" fmla="*/ 0 h 189"/>
                  <a:gd name="T10" fmla="*/ 0 w 260"/>
                  <a:gd name="T11" fmla="*/ 6 h 189"/>
                  <a:gd name="T12" fmla="*/ 0 w 260"/>
                  <a:gd name="T13" fmla="*/ 183 h 189"/>
                  <a:gd name="T14" fmla="*/ 6 w 260"/>
                  <a:gd name="T15" fmla="*/ 189 h 189"/>
                  <a:gd name="T16" fmla="*/ 189 w 260"/>
                  <a:gd name="T17" fmla="*/ 189 h 189"/>
                  <a:gd name="T18" fmla="*/ 194 w 260"/>
                  <a:gd name="T19" fmla="*/ 183 h 189"/>
                  <a:gd name="T20" fmla="*/ 194 w 260"/>
                  <a:gd name="T21" fmla="*/ 143 h 189"/>
                  <a:gd name="T22" fmla="*/ 208 w 260"/>
                  <a:gd name="T23" fmla="*/ 145 h 189"/>
                  <a:gd name="T24" fmla="*/ 260 w 260"/>
                  <a:gd name="T25" fmla="*/ 95 h 189"/>
                  <a:gd name="T26" fmla="*/ 208 w 260"/>
                  <a:gd name="T27" fmla="*/ 45 h 189"/>
                  <a:gd name="T28" fmla="*/ 208 w 260"/>
                  <a:gd name="T29" fmla="*/ 133 h 189"/>
                  <a:gd name="T30" fmla="*/ 191 w 260"/>
                  <a:gd name="T31" fmla="*/ 130 h 189"/>
                  <a:gd name="T32" fmla="*/ 186 w 260"/>
                  <a:gd name="T33" fmla="*/ 130 h 189"/>
                  <a:gd name="T34" fmla="*/ 183 w 260"/>
                  <a:gd name="T35" fmla="*/ 135 h 189"/>
                  <a:gd name="T36" fmla="*/ 183 w 260"/>
                  <a:gd name="T37" fmla="*/ 178 h 189"/>
                  <a:gd name="T38" fmla="*/ 12 w 260"/>
                  <a:gd name="T39" fmla="*/ 178 h 189"/>
                  <a:gd name="T40" fmla="*/ 12 w 260"/>
                  <a:gd name="T41" fmla="*/ 12 h 189"/>
                  <a:gd name="T42" fmla="*/ 183 w 260"/>
                  <a:gd name="T43" fmla="*/ 12 h 189"/>
                  <a:gd name="T44" fmla="*/ 183 w 260"/>
                  <a:gd name="T45" fmla="*/ 20 h 189"/>
                  <a:gd name="T46" fmla="*/ 14 w 260"/>
                  <a:gd name="T47" fmla="*/ 20 h 189"/>
                  <a:gd name="T48" fmla="*/ 183 w 260"/>
                  <a:gd name="T49" fmla="*/ 21 h 189"/>
                  <a:gd name="T50" fmla="*/ 183 w 260"/>
                  <a:gd name="T51" fmla="*/ 55 h 189"/>
                  <a:gd name="T52" fmla="*/ 186 w 260"/>
                  <a:gd name="T53" fmla="*/ 60 h 189"/>
                  <a:gd name="T54" fmla="*/ 191 w 260"/>
                  <a:gd name="T55" fmla="*/ 60 h 189"/>
                  <a:gd name="T56" fmla="*/ 208 w 260"/>
                  <a:gd name="T57" fmla="*/ 56 h 189"/>
                  <a:gd name="T58" fmla="*/ 248 w 260"/>
                  <a:gd name="T59" fmla="*/ 95 h 189"/>
                  <a:gd name="T60" fmla="*/ 208 w 260"/>
                  <a:gd name="T61" fmla="*/ 133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60" h="189">
                    <a:moveTo>
                      <a:pt x="208" y="45"/>
                    </a:moveTo>
                    <a:cubicBezTo>
                      <a:pt x="203" y="45"/>
                      <a:pt x="199" y="45"/>
                      <a:pt x="194" y="47"/>
                    </a:cubicBezTo>
                    <a:cubicBezTo>
                      <a:pt x="194" y="6"/>
                      <a:pt x="194" y="6"/>
                      <a:pt x="194" y="6"/>
                    </a:cubicBezTo>
                    <a:cubicBezTo>
                      <a:pt x="194" y="3"/>
                      <a:pt x="192" y="0"/>
                      <a:pt x="189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83"/>
                      <a:pt x="0" y="183"/>
                      <a:pt x="0" y="183"/>
                    </a:cubicBezTo>
                    <a:cubicBezTo>
                      <a:pt x="0" y="187"/>
                      <a:pt x="3" y="189"/>
                      <a:pt x="6" y="189"/>
                    </a:cubicBezTo>
                    <a:cubicBezTo>
                      <a:pt x="189" y="189"/>
                      <a:pt x="189" y="189"/>
                      <a:pt x="189" y="189"/>
                    </a:cubicBezTo>
                    <a:cubicBezTo>
                      <a:pt x="192" y="189"/>
                      <a:pt x="194" y="187"/>
                      <a:pt x="194" y="183"/>
                    </a:cubicBezTo>
                    <a:cubicBezTo>
                      <a:pt x="194" y="143"/>
                      <a:pt x="194" y="143"/>
                      <a:pt x="194" y="143"/>
                    </a:cubicBezTo>
                    <a:cubicBezTo>
                      <a:pt x="199" y="144"/>
                      <a:pt x="203" y="145"/>
                      <a:pt x="208" y="145"/>
                    </a:cubicBezTo>
                    <a:cubicBezTo>
                      <a:pt x="237" y="145"/>
                      <a:pt x="260" y="122"/>
                      <a:pt x="260" y="95"/>
                    </a:cubicBezTo>
                    <a:cubicBezTo>
                      <a:pt x="260" y="67"/>
                      <a:pt x="237" y="45"/>
                      <a:pt x="208" y="45"/>
                    </a:cubicBezTo>
                    <a:close/>
                    <a:moveTo>
                      <a:pt x="208" y="133"/>
                    </a:moveTo>
                    <a:cubicBezTo>
                      <a:pt x="202" y="133"/>
                      <a:pt x="196" y="132"/>
                      <a:pt x="191" y="130"/>
                    </a:cubicBezTo>
                    <a:cubicBezTo>
                      <a:pt x="189" y="129"/>
                      <a:pt x="187" y="129"/>
                      <a:pt x="186" y="130"/>
                    </a:cubicBezTo>
                    <a:cubicBezTo>
                      <a:pt x="184" y="131"/>
                      <a:pt x="183" y="133"/>
                      <a:pt x="183" y="135"/>
                    </a:cubicBezTo>
                    <a:cubicBezTo>
                      <a:pt x="183" y="178"/>
                      <a:pt x="183" y="178"/>
                      <a:pt x="183" y="178"/>
                    </a:cubicBezTo>
                    <a:cubicBezTo>
                      <a:pt x="12" y="178"/>
                      <a:pt x="12" y="178"/>
                      <a:pt x="12" y="178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83" y="12"/>
                      <a:pt x="183" y="12"/>
                      <a:pt x="183" y="12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14" y="20"/>
                      <a:pt x="95" y="52"/>
                      <a:pt x="183" y="21"/>
                    </a:cubicBezTo>
                    <a:cubicBezTo>
                      <a:pt x="183" y="55"/>
                      <a:pt x="183" y="55"/>
                      <a:pt x="183" y="55"/>
                    </a:cubicBezTo>
                    <a:cubicBezTo>
                      <a:pt x="183" y="57"/>
                      <a:pt x="184" y="59"/>
                      <a:pt x="186" y="60"/>
                    </a:cubicBezTo>
                    <a:cubicBezTo>
                      <a:pt x="187" y="61"/>
                      <a:pt x="189" y="61"/>
                      <a:pt x="191" y="60"/>
                    </a:cubicBezTo>
                    <a:cubicBezTo>
                      <a:pt x="196" y="58"/>
                      <a:pt x="202" y="56"/>
                      <a:pt x="208" y="56"/>
                    </a:cubicBezTo>
                    <a:cubicBezTo>
                      <a:pt x="230" y="56"/>
                      <a:pt x="248" y="74"/>
                      <a:pt x="248" y="95"/>
                    </a:cubicBezTo>
                    <a:cubicBezTo>
                      <a:pt x="248" y="116"/>
                      <a:pt x="230" y="133"/>
                      <a:pt x="208" y="13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" name="Content Placeholder 2"/>
            <p:cNvSpPr txBox="1">
              <a:spLocks/>
            </p:cNvSpPr>
            <p:nvPr/>
          </p:nvSpPr>
          <p:spPr>
            <a:xfrm>
              <a:off x="458638" y="4900613"/>
              <a:ext cx="1931813" cy="8492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id-ID" b="1" dirty="0">
                  <a:solidFill>
                    <a:schemeClr val="tx2"/>
                  </a:solidFill>
                </a:rPr>
                <a:t>Clever &amp; Intellegence</a:t>
              </a:r>
              <a:r>
                <a:rPr lang="en-US" b="1" dirty="0">
                  <a:solidFill>
                    <a:schemeClr val="tx2"/>
                  </a:solidFill>
                </a:rPr>
                <a:t/>
              </a:r>
              <a:br>
                <a:rPr lang="en-US" b="1" dirty="0">
                  <a:solidFill>
                    <a:schemeClr val="tx2"/>
                  </a:solidFill>
                </a:rPr>
              </a:br>
              <a:r>
                <a:rPr lang="en-US" sz="1100" dirty="0">
                  <a:solidFill>
                    <a:schemeClr val="tx2"/>
                  </a:solidFill>
                </a:rPr>
                <a:t>Lorem ipsum dolor sit amet, consectetur adipiscing elit. </a:t>
              </a:r>
            </a:p>
          </p:txBody>
        </p:sp>
      </p:grpSp>
      <p:sp>
        <p:nvSpPr>
          <p:cNvPr id="57" name="文本框 56"/>
          <p:cNvSpPr txBox="1"/>
          <p:nvPr/>
        </p:nvSpPr>
        <p:spPr>
          <a:xfrm>
            <a:off x="1438183" y="488272"/>
            <a:ext cx="150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3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322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roject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C2B43"/>
      </a:accent1>
      <a:accent2>
        <a:srgbClr val="DF361F"/>
      </a:accent2>
      <a:accent3>
        <a:srgbClr val="FA9C00"/>
      </a:accent3>
      <a:accent4>
        <a:srgbClr val="90BC33"/>
      </a:accent4>
      <a:accent5>
        <a:srgbClr val="00B09B"/>
      </a:accent5>
      <a:accent6>
        <a:srgbClr val="0175B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4564</TotalTime>
  <Words>115</Words>
  <Application>Microsoft Office PowerPoint</Application>
  <PresentationFormat>宽屏</PresentationFormat>
  <Paragraphs>20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Meiryo</vt:lpstr>
      <vt:lpstr>宋体</vt:lpstr>
      <vt:lpstr>微软雅黑</vt:lpstr>
      <vt:lpstr>Arial</vt:lpstr>
      <vt:lpstr>Calibri</vt:lpstr>
      <vt:lpstr>Calibri Light</vt:lpstr>
      <vt:lpstr>Lato</vt:lpstr>
      <vt:lpstr>Roboto</vt:lpstr>
      <vt:lpstr>Office Theme</vt:lpstr>
      <vt:lpstr>1_Office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821</cp:revision>
  <dcterms:created xsi:type="dcterms:W3CDTF">2015-04-01T11:42:42Z</dcterms:created>
  <dcterms:modified xsi:type="dcterms:W3CDTF">2024-04-11T12:13:06Z</dcterms:modified>
</cp:coreProperties>
</file>