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9" r:id="rId1"/>
    <p:sldMasterId id="2147484761" r:id="rId2"/>
  </p:sldMasterIdLst>
  <p:notesMasterIdLst>
    <p:notesMasterId r:id="rId5"/>
  </p:notesMasterIdLst>
  <p:sldIdLst>
    <p:sldId id="402" r:id="rId3"/>
    <p:sldId id="40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A0000"/>
    <a:srgbClr val="600000"/>
    <a:srgbClr val="DEE3EA"/>
    <a:srgbClr val="CAD1DC"/>
    <a:srgbClr val="04111A"/>
    <a:srgbClr val="071C2B"/>
    <a:srgbClr val="7E3F97"/>
    <a:srgbClr val="F76047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39B95-96D4-427F-A63B-CFFB0D7E9720}" type="datetimeFigureOut">
              <a:rPr lang="zh-CN" altLang="en-US" smtClean="0"/>
              <a:t>2024/3/22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DF052-2182-4C36-B2FA-E1B34134C1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219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753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4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2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877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396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1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02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62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53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75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1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52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69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16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0551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3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8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3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4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9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2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5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3146D-F1FD-4449-A89A-D8FE7B54DE8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919D3-A0D6-4586-82A8-25A537D2B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6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0" r:id="rId1"/>
    <p:sldLayoutId id="2147484641" r:id="rId2"/>
    <p:sldLayoutId id="2147484642" r:id="rId3"/>
    <p:sldLayoutId id="2147484643" r:id="rId4"/>
    <p:sldLayoutId id="2147484644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650" r:id="rId11"/>
    <p:sldLayoutId id="21474847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57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2" r:id="rId1"/>
    <p:sldLayoutId id="2147484763" r:id="rId2"/>
    <p:sldLayoutId id="2147484764" r:id="rId3"/>
    <p:sldLayoutId id="2147484765" r:id="rId4"/>
    <p:sldLayoutId id="2147484766" r:id="rId5"/>
    <p:sldLayoutId id="2147484767" r:id="rId6"/>
    <p:sldLayoutId id="2147484768" r:id="rId7"/>
    <p:sldLayoutId id="2147484769" r:id="rId8"/>
    <p:sldLayoutId id="2147484770" r:id="rId9"/>
    <p:sldLayoutId id="2147484771" r:id="rId10"/>
    <p:sldLayoutId id="2147484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3"/>
          <p:cNvSpPr txBox="1">
            <a:spLocks/>
          </p:cNvSpPr>
          <p:nvPr/>
        </p:nvSpPr>
        <p:spPr>
          <a:xfrm>
            <a:off x="406399" y="482600"/>
            <a:ext cx="11171239" cy="634475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d-ID" sz="3600" dirty="0" smtClean="0">
                <a:solidFill>
                  <a:schemeClr val="bg1">
                    <a:lumMod val="50000"/>
                  </a:schemeClr>
                </a:solidFill>
                <a:latin typeface="GeosansLight" panose="02000603020000020003"/>
                <a:ea typeface="+mj-ea"/>
                <a:cs typeface="+mj-cs"/>
              </a:rPr>
              <a:t>Book Stairs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GeosansLight" panose="02000603020000020003"/>
              <a:ea typeface="+mj-ea"/>
              <a:cs typeface="+mj-cs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2042033" y="1014043"/>
            <a:ext cx="7899970" cy="2585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sz="1200" b="1" i="1" dirty="0" smtClean="0">
                <a:solidFill>
                  <a:schemeClr val="bg1">
                    <a:lumMod val="75000"/>
                  </a:schemeClr>
                </a:solidFill>
              </a:rPr>
              <a:t>We</a:t>
            </a:r>
            <a:r>
              <a:rPr lang="id-ID" sz="1200" i="1" dirty="0" smtClean="0">
                <a:solidFill>
                  <a:schemeClr val="bg1">
                    <a:lumMod val="75000"/>
                  </a:schemeClr>
                </a:solidFill>
              </a:rPr>
              <a:t> make great solution to  </a:t>
            </a:r>
            <a:r>
              <a:rPr lang="id-ID" sz="1200" i="1" dirty="0" smtClean="0">
                <a:solidFill>
                  <a:schemeClr val="accent1"/>
                </a:solidFill>
              </a:rPr>
              <a:t>your problem</a:t>
            </a:r>
            <a:endParaRPr lang="en-US" sz="1200" i="1" dirty="0">
              <a:solidFill>
                <a:schemeClr val="accent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06399" y="2212883"/>
            <a:ext cx="5963026" cy="4074850"/>
            <a:chOff x="582425" y="2159094"/>
            <a:chExt cx="5963026" cy="4074850"/>
          </a:xfrm>
        </p:grpSpPr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582425" y="4563957"/>
              <a:ext cx="3921089" cy="1669987"/>
            </a:xfrm>
            <a:custGeom>
              <a:avLst/>
              <a:gdLst>
                <a:gd name="T0" fmla="*/ 0 w 3421"/>
                <a:gd name="T1" fmla="*/ 398 h 1457"/>
                <a:gd name="T2" fmla="*/ 1644 w 3421"/>
                <a:gd name="T3" fmla="*/ 1457 h 1457"/>
                <a:gd name="T4" fmla="*/ 3421 w 3421"/>
                <a:gd name="T5" fmla="*/ 987 h 1457"/>
                <a:gd name="T6" fmla="*/ 1789 w 3421"/>
                <a:gd name="T7" fmla="*/ 0 h 1457"/>
                <a:gd name="T8" fmla="*/ 0 w 3421"/>
                <a:gd name="T9" fmla="*/ 398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1" h="1457">
                  <a:moveTo>
                    <a:pt x="0" y="398"/>
                  </a:moveTo>
                  <a:lnTo>
                    <a:pt x="1644" y="1457"/>
                  </a:lnTo>
                  <a:lnTo>
                    <a:pt x="3421" y="987"/>
                  </a:lnTo>
                  <a:lnTo>
                    <a:pt x="1789" y="0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CFBEAF"/>
            </a:solidFill>
            <a:ln>
              <a:noFill/>
            </a:ln>
            <a:effectLst>
              <a:glow rad="939800">
                <a:schemeClr val="bg1">
                  <a:lumMod val="85000"/>
                  <a:alpha val="52000"/>
                </a:schemeClr>
              </a:glo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82425" y="4188009"/>
              <a:ext cx="3921089" cy="2045935"/>
              <a:chOff x="582425" y="4188009"/>
              <a:chExt cx="3921089" cy="2045935"/>
            </a:xfrm>
          </p:grpSpPr>
          <p:sp>
            <p:nvSpPr>
              <p:cNvPr id="14" name="Freeform 17"/>
              <p:cNvSpPr>
                <a:spLocks/>
              </p:cNvSpPr>
              <p:nvPr/>
            </p:nvSpPr>
            <p:spPr bwMode="auto">
              <a:xfrm>
                <a:off x="582425" y="4644189"/>
                <a:ext cx="1884323" cy="1589755"/>
              </a:xfrm>
              <a:custGeom>
                <a:avLst/>
                <a:gdLst>
                  <a:gd name="T0" fmla="*/ 0 w 1644"/>
                  <a:gd name="T1" fmla="*/ 0 h 1387"/>
                  <a:gd name="T2" fmla="*/ 0 w 1644"/>
                  <a:gd name="T3" fmla="*/ 328 h 1387"/>
                  <a:gd name="T4" fmla="*/ 1644 w 1644"/>
                  <a:gd name="T5" fmla="*/ 1387 h 1387"/>
                  <a:gd name="T6" fmla="*/ 1644 w 1644"/>
                  <a:gd name="T7" fmla="*/ 1057 h 1387"/>
                  <a:gd name="T8" fmla="*/ 0 w 1644"/>
                  <a:gd name="T9" fmla="*/ 0 h 1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44" h="1387">
                    <a:moveTo>
                      <a:pt x="0" y="0"/>
                    </a:moveTo>
                    <a:lnTo>
                      <a:pt x="0" y="328"/>
                    </a:lnTo>
                    <a:lnTo>
                      <a:pt x="1644" y="1387"/>
                    </a:lnTo>
                    <a:lnTo>
                      <a:pt x="1644" y="10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A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2466748" y="5342214"/>
                <a:ext cx="1923294" cy="848175"/>
              </a:xfrm>
              <a:custGeom>
                <a:avLst/>
                <a:gdLst>
                  <a:gd name="T0" fmla="*/ 1678 w 1678"/>
                  <a:gd name="T1" fmla="*/ 287 h 740"/>
                  <a:gd name="T2" fmla="*/ 1678 w 1678"/>
                  <a:gd name="T3" fmla="*/ 0 h 740"/>
                  <a:gd name="T4" fmla="*/ 0 w 1678"/>
                  <a:gd name="T5" fmla="*/ 448 h 740"/>
                  <a:gd name="T6" fmla="*/ 0 w 1678"/>
                  <a:gd name="T7" fmla="*/ 740 h 740"/>
                  <a:gd name="T8" fmla="*/ 1678 w 1678"/>
                  <a:gd name="T9" fmla="*/ 287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8" h="740">
                    <a:moveTo>
                      <a:pt x="1678" y="287"/>
                    </a:moveTo>
                    <a:lnTo>
                      <a:pt x="1678" y="0"/>
                    </a:lnTo>
                    <a:lnTo>
                      <a:pt x="0" y="448"/>
                    </a:lnTo>
                    <a:lnTo>
                      <a:pt x="0" y="740"/>
                    </a:lnTo>
                    <a:lnTo>
                      <a:pt x="1678" y="287"/>
                    </a:lnTo>
                    <a:close/>
                  </a:path>
                </a:pathLst>
              </a:custGeom>
              <a:solidFill>
                <a:srgbClr val="EDE2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9"/>
              <p:cNvSpPr>
                <a:spLocks/>
              </p:cNvSpPr>
              <p:nvPr/>
            </p:nvSpPr>
            <p:spPr bwMode="auto">
              <a:xfrm>
                <a:off x="582425" y="4188009"/>
                <a:ext cx="3921089" cy="1667695"/>
              </a:xfrm>
              <a:custGeom>
                <a:avLst/>
                <a:gdLst>
                  <a:gd name="T0" fmla="*/ 0 w 3421"/>
                  <a:gd name="T1" fmla="*/ 398 h 1455"/>
                  <a:gd name="T2" fmla="*/ 1644 w 3421"/>
                  <a:gd name="T3" fmla="*/ 1455 h 1455"/>
                  <a:gd name="T4" fmla="*/ 3421 w 3421"/>
                  <a:gd name="T5" fmla="*/ 987 h 1455"/>
                  <a:gd name="T6" fmla="*/ 1789 w 3421"/>
                  <a:gd name="T7" fmla="*/ 0 h 1455"/>
                  <a:gd name="T8" fmla="*/ 0 w 3421"/>
                  <a:gd name="T9" fmla="*/ 398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21" h="1455">
                    <a:moveTo>
                      <a:pt x="0" y="398"/>
                    </a:moveTo>
                    <a:lnTo>
                      <a:pt x="1644" y="1455"/>
                    </a:lnTo>
                    <a:lnTo>
                      <a:pt x="3421" y="987"/>
                    </a:lnTo>
                    <a:lnTo>
                      <a:pt x="1789" y="0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167737" y="3651022"/>
              <a:ext cx="3921089" cy="2043643"/>
              <a:chOff x="870117" y="3893440"/>
              <a:chExt cx="3921089" cy="2043643"/>
            </a:xfrm>
          </p:grpSpPr>
          <p:sp>
            <p:nvSpPr>
              <p:cNvPr id="17" name="Freeform 20"/>
              <p:cNvSpPr>
                <a:spLocks/>
              </p:cNvSpPr>
              <p:nvPr/>
            </p:nvSpPr>
            <p:spPr bwMode="auto">
              <a:xfrm>
                <a:off x="870117" y="4269388"/>
                <a:ext cx="3921089" cy="1667695"/>
              </a:xfrm>
              <a:custGeom>
                <a:avLst/>
                <a:gdLst>
                  <a:gd name="T0" fmla="*/ 0 w 3421"/>
                  <a:gd name="T1" fmla="*/ 398 h 1455"/>
                  <a:gd name="T2" fmla="*/ 1644 w 3421"/>
                  <a:gd name="T3" fmla="*/ 1455 h 1455"/>
                  <a:gd name="T4" fmla="*/ 3421 w 3421"/>
                  <a:gd name="T5" fmla="*/ 986 h 1455"/>
                  <a:gd name="T6" fmla="*/ 1788 w 3421"/>
                  <a:gd name="T7" fmla="*/ 0 h 1455"/>
                  <a:gd name="T8" fmla="*/ 0 w 3421"/>
                  <a:gd name="T9" fmla="*/ 398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21" h="1455">
                    <a:moveTo>
                      <a:pt x="0" y="398"/>
                    </a:moveTo>
                    <a:lnTo>
                      <a:pt x="1644" y="1455"/>
                    </a:lnTo>
                    <a:lnTo>
                      <a:pt x="3421" y="986"/>
                    </a:lnTo>
                    <a:lnTo>
                      <a:pt x="1788" y="0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CFBE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870117" y="3893440"/>
                <a:ext cx="3921089" cy="2043643"/>
                <a:chOff x="870117" y="3893440"/>
                <a:chExt cx="3921089" cy="2043643"/>
              </a:xfrm>
            </p:grpSpPr>
            <p:sp>
              <p:nvSpPr>
                <p:cNvPr id="18" name="Freeform 21"/>
                <p:cNvSpPr>
                  <a:spLocks/>
                </p:cNvSpPr>
                <p:nvPr/>
              </p:nvSpPr>
              <p:spPr bwMode="auto">
                <a:xfrm>
                  <a:off x="870117" y="4349621"/>
                  <a:ext cx="1884323" cy="1587462"/>
                </a:xfrm>
                <a:custGeom>
                  <a:avLst/>
                  <a:gdLst>
                    <a:gd name="T0" fmla="*/ 0 w 1644"/>
                    <a:gd name="T1" fmla="*/ 0 h 1385"/>
                    <a:gd name="T2" fmla="*/ 0 w 1644"/>
                    <a:gd name="T3" fmla="*/ 328 h 1385"/>
                    <a:gd name="T4" fmla="*/ 1644 w 1644"/>
                    <a:gd name="T5" fmla="*/ 1385 h 1385"/>
                    <a:gd name="T6" fmla="*/ 1644 w 1644"/>
                    <a:gd name="T7" fmla="*/ 1057 h 1385"/>
                    <a:gd name="T8" fmla="*/ 0 w 1644"/>
                    <a:gd name="T9" fmla="*/ 0 h 1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44" h="1385">
                      <a:moveTo>
                        <a:pt x="0" y="0"/>
                      </a:moveTo>
                      <a:lnTo>
                        <a:pt x="0" y="328"/>
                      </a:lnTo>
                      <a:lnTo>
                        <a:pt x="1644" y="1385"/>
                      </a:lnTo>
                      <a:lnTo>
                        <a:pt x="1644" y="10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22"/>
                <p:cNvSpPr>
                  <a:spLocks/>
                </p:cNvSpPr>
                <p:nvPr/>
              </p:nvSpPr>
              <p:spPr bwMode="auto">
                <a:xfrm>
                  <a:off x="2754440" y="5045353"/>
                  <a:ext cx="1922147" cy="848175"/>
                </a:xfrm>
                <a:custGeom>
                  <a:avLst/>
                  <a:gdLst>
                    <a:gd name="T0" fmla="*/ 1677 w 1677"/>
                    <a:gd name="T1" fmla="*/ 287 h 740"/>
                    <a:gd name="T2" fmla="*/ 1677 w 1677"/>
                    <a:gd name="T3" fmla="*/ 0 h 740"/>
                    <a:gd name="T4" fmla="*/ 0 w 1677"/>
                    <a:gd name="T5" fmla="*/ 450 h 740"/>
                    <a:gd name="T6" fmla="*/ 0 w 1677"/>
                    <a:gd name="T7" fmla="*/ 740 h 740"/>
                    <a:gd name="T8" fmla="*/ 1677 w 1677"/>
                    <a:gd name="T9" fmla="*/ 287 h 7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77" h="740">
                      <a:moveTo>
                        <a:pt x="1677" y="287"/>
                      </a:moveTo>
                      <a:lnTo>
                        <a:pt x="1677" y="0"/>
                      </a:lnTo>
                      <a:lnTo>
                        <a:pt x="0" y="450"/>
                      </a:lnTo>
                      <a:lnTo>
                        <a:pt x="0" y="740"/>
                      </a:lnTo>
                      <a:lnTo>
                        <a:pt x="1677" y="287"/>
                      </a:lnTo>
                      <a:close/>
                    </a:path>
                  </a:pathLst>
                </a:custGeom>
                <a:solidFill>
                  <a:srgbClr val="EDE2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23"/>
                <p:cNvSpPr>
                  <a:spLocks/>
                </p:cNvSpPr>
                <p:nvPr/>
              </p:nvSpPr>
              <p:spPr bwMode="auto">
                <a:xfrm>
                  <a:off x="870117" y="3893440"/>
                  <a:ext cx="3921089" cy="1667695"/>
                </a:xfrm>
                <a:custGeom>
                  <a:avLst/>
                  <a:gdLst>
                    <a:gd name="T0" fmla="*/ 0 w 3421"/>
                    <a:gd name="T1" fmla="*/ 398 h 1455"/>
                    <a:gd name="T2" fmla="*/ 1644 w 3421"/>
                    <a:gd name="T3" fmla="*/ 1455 h 1455"/>
                    <a:gd name="T4" fmla="*/ 3421 w 3421"/>
                    <a:gd name="T5" fmla="*/ 985 h 1455"/>
                    <a:gd name="T6" fmla="*/ 1788 w 3421"/>
                    <a:gd name="T7" fmla="*/ 0 h 1455"/>
                    <a:gd name="T8" fmla="*/ 0 w 3421"/>
                    <a:gd name="T9" fmla="*/ 398 h 1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21" h="1455">
                      <a:moveTo>
                        <a:pt x="0" y="398"/>
                      </a:moveTo>
                      <a:lnTo>
                        <a:pt x="1644" y="1455"/>
                      </a:lnTo>
                      <a:lnTo>
                        <a:pt x="3421" y="985"/>
                      </a:lnTo>
                      <a:lnTo>
                        <a:pt x="1788" y="0"/>
                      </a:lnTo>
                      <a:lnTo>
                        <a:pt x="0" y="398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4" name="Group 43"/>
            <p:cNvGrpSpPr/>
            <p:nvPr/>
          </p:nvGrpSpPr>
          <p:grpSpPr>
            <a:xfrm>
              <a:off x="1639410" y="3166362"/>
              <a:ext cx="3921089" cy="2043643"/>
              <a:chOff x="596179" y="3246993"/>
              <a:chExt cx="3921089" cy="2043643"/>
            </a:xfrm>
          </p:grpSpPr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596179" y="3622941"/>
                <a:ext cx="3921089" cy="1667695"/>
              </a:xfrm>
              <a:custGeom>
                <a:avLst/>
                <a:gdLst>
                  <a:gd name="T0" fmla="*/ 0 w 3421"/>
                  <a:gd name="T1" fmla="*/ 398 h 1455"/>
                  <a:gd name="T2" fmla="*/ 1644 w 3421"/>
                  <a:gd name="T3" fmla="*/ 1455 h 1455"/>
                  <a:gd name="T4" fmla="*/ 3421 w 3421"/>
                  <a:gd name="T5" fmla="*/ 986 h 1455"/>
                  <a:gd name="T6" fmla="*/ 1788 w 3421"/>
                  <a:gd name="T7" fmla="*/ 0 h 1455"/>
                  <a:gd name="T8" fmla="*/ 0 w 3421"/>
                  <a:gd name="T9" fmla="*/ 398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21" h="1455">
                    <a:moveTo>
                      <a:pt x="0" y="398"/>
                    </a:moveTo>
                    <a:lnTo>
                      <a:pt x="1644" y="1455"/>
                    </a:lnTo>
                    <a:lnTo>
                      <a:pt x="3421" y="986"/>
                    </a:lnTo>
                    <a:lnTo>
                      <a:pt x="1788" y="0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CFBE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596179" y="3246993"/>
                <a:ext cx="3921089" cy="2043643"/>
                <a:chOff x="596179" y="3246993"/>
                <a:chExt cx="3921089" cy="2043643"/>
              </a:xfrm>
            </p:grpSpPr>
            <p:sp>
              <p:nvSpPr>
                <p:cNvPr id="22" name="Freeform 25"/>
                <p:cNvSpPr>
                  <a:spLocks/>
                </p:cNvSpPr>
                <p:nvPr/>
              </p:nvSpPr>
              <p:spPr bwMode="auto">
                <a:xfrm>
                  <a:off x="596179" y="3703174"/>
                  <a:ext cx="1884323" cy="1587462"/>
                </a:xfrm>
                <a:custGeom>
                  <a:avLst/>
                  <a:gdLst>
                    <a:gd name="T0" fmla="*/ 0 w 1644"/>
                    <a:gd name="T1" fmla="*/ 0 h 1385"/>
                    <a:gd name="T2" fmla="*/ 0 w 1644"/>
                    <a:gd name="T3" fmla="*/ 328 h 1385"/>
                    <a:gd name="T4" fmla="*/ 1644 w 1644"/>
                    <a:gd name="T5" fmla="*/ 1385 h 1385"/>
                    <a:gd name="T6" fmla="*/ 1644 w 1644"/>
                    <a:gd name="T7" fmla="*/ 1057 h 1385"/>
                    <a:gd name="T8" fmla="*/ 0 w 1644"/>
                    <a:gd name="T9" fmla="*/ 0 h 1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44" h="1385">
                      <a:moveTo>
                        <a:pt x="0" y="0"/>
                      </a:moveTo>
                      <a:lnTo>
                        <a:pt x="0" y="328"/>
                      </a:lnTo>
                      <a:lnTo>
                        <a:pt x="1644" y="1385"/>
                      </a:lnTo>
                      <a:lnTo>
                        <a:pt x="1644" y="10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26"/>
                <p:cNvSpPr>
                  <a:spLocks/>
                </p:cNvSpPr>
                <p:nvPr/>
              </p:nvSpPr>
              <p:spPr bwMode="auto">
                <a:xfrm>
                  <a:off x="2480503" y="4398906"/>
                  <a:ext cx="1922147" cy="848175"/>
                </a:xfrm>
                <a:custGeom>
                  <a:avLst/>
                  <a:gdLst>
                    <a:gd name="T0" fmla="*/ 1677 w 1677"/>
                    <a:gd name="T1" fmla="*/ 287 h 740"/>
                    <a:gd name="T2" fmla="*/ 1677 w 1677"/>
                    <a:gd name="T3" fmla="*/ 0 h 740"/>
                    <a:gd name="T4" fmla="*/ 0 w 1677"/>
                    <a:gd name="T5" fmla="*/ 450 h 740"/>
                    <a:gd name="T6" fmla="*/ 0 w 1677"/>
                    <a:gd name="T7" fmla="*/ 740 h 740"/>
                    <a:gd name="T8" fmla="*/ 1677 w 1677"/>
                    <a:gd name="T9" fmla="*/ 287 h 7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77" h="740">
                      <a:moveTo>
                        <a:pt x="1677" y="287"/>
                      </a:moveTo>
                      <a:lnTo>
                        <a:pt x="1677" y="0"/>
                      </a:lnTo>
                      <a:lnTo>
                        <a:pt x="0" y="450"/>
                      </a:lnTo>
                      <a:lnTo>
                        <a:pt x="0" y="740"/>
                      </a:lnTo>
                      <a:lnTo>
                        <a:pt x="1677" y="287"/>
                      </a:lnTo>
                      <a:close/>
                    </a:path>
                  </a:pathLst>
                </a:custGeom>
                <a:solidFill>
                  <a:srgbClr val="EDE2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7"/>
                <p:cNvSpPr>
                  <a:spLocks/>
                </p:cNvSpPr>
                <p:nvPr/>
              </p:nvSpPr>
              <p:spPr bwMode="auto">
                <a:xfrm>
                  <a:off x="596179" y="3246993"/>
                  <a:ext cx="3921089" cy="1667695"/>
                </a:xfrm>
                <a:custGeom>
                  <a:avLst/>
                  <a:gdLst>
                    <a:gd name="T0" fmla="*/ 0 w 3421"/>
                    <a:gd name="T1" fmla="*/ 398 h 1455"/>
                    <a:gd name="T2" fmla="*/ 1644 w 3421"/>
                    <a:gd name="T3" fmla="*/ 1455 h 1455"/>
                    <a:gd name="T4" fmla="*/ 3421 w 3421"/>
                    <a:gd name="T5" fmla="*/ 985 h 1455"/>
                    <a:gd name="T6" fmla="*/ 1788 w 3421"/>
                    <a:gd name="T7" fmla="*/ 0 h 1455"/>
                    <a:gd name="T8" fmla="*/ 0 w 3421"/>
                    <a:gd name="T9" fmla="*/ 398 h 1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21" h="1455">
                      <a:moveTo>
                        <a:pt x="0" y="398"/>
                      </a:moveTo>
                      <a:lnTo>
                        <a:pt x="1644" y="1455"/>
                      </a:lnTo>
                      <a:lnTo>
                        <a:pt x="3421" y="985"/>
                      </a:lnTo>
                      <a:lnTo>
                        <a:pt x="1788" y="0"/>
                      </a:lnTo>
                      <a:lnTo>
                        <a:pt x="0" y="3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2117163" y="2636564"/>
              <a:ext cx="3921089" cy="2045935"/>
              <a:chOff x="827708" y="2824052"/>
              <a:chExt cx="3921089" cy="2045935"/>
            </a:xfrm>
          </p:grpSpPr>
          <p:sp>
            <p:nvSpPr>
              <p:cNvPr id="25" name="Freeform 28"/>
              <p:cNvSpPr>
                <a:spLocks/>
              </p:cNvSpPr>
              <p:nvPr/>
            </p:nvSpPr>
            <p:spPr bwMode="auto">
              <a:xfrm>
                <a:off x="827708" y="3201146"/>
                <a:ext cx="3921089" cy="1668841"/>
              </a:xfrm>
              <a:custGeom>
                <a:avLst/>
                <a:gdLst>
                  <a:gd name="T0" fmla="*/ 0 w 3421"/>
                  <a:gd name="T1" fmla="*/ 398 h 1456"/>
                  <a:gd name="T2" fmla="*/ 1644 w 3421"/>
                  <a:gd name="T3" fmla="*/ 1456 h 1456"/>
                  <a:gd name="T4" fmla="*/ 3421 w 3421"/>
                  <a:gd name="T5" fmla="*/ 987 h 1456"/>
                  <a:gd name="T6" fmla="*/ 1789 w 3421"/>
                  <a:gd name="T7" fmla="*/ 0 h 1456"/>
                  <a:gd name="T8" fmla="*/ 0 w 3421"/>
                  <a:gd name="T9" fmla="*/ 398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21" h="1456">
                    <a:moveTo>
                      <a:pt x="0" y="398"/>
                    </a:moveTo>
                    <a:lnTo>
                      <a:pt x="1644" y="1456"/>
                    </a:lnTo>
                    <a:lnTo>
                      <a:pt x="3421" y="987"/>
                    </a:lnTo>
                    <a:lnTo>
                      <a:pt x="1789" y="0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CFBE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27708" y="2824052"/>
                <a:ext cx="3921089" cy="2045935"/>
                <a:chOff x="827708" y="2824052"/>
                <a:chExt cx="3921089" cy="2045935"/>
              </a:xfrm>
            </p:grpSpPr>
            <p:sp>
              <p:nvSpPr>
                <p:cNvPr id="26" name="Freeform 29"/>
                <p:cNvSpPr>
                  <a:spLocks/>
                </p:cNvSpPr>
                <p:nvPr/>
              </p:nvSpPr>
              <p:spPr bwMode="auto">
                <a:xfrm>
                  <a:off x="827708" y="3281379"/>
                  <a:ext cx="1884323" cy="1588608"/>
                </a:xfrm>
                <a:custGeom>
                  <a:avLst/>
                  <a:gdLst>
                    <a:gd name="T0" fmla="*/ 0 w 1644"/>
                    <a:gd name="T1" fmla="*/ 0 h 1386"/>
                    <a:gd name="T2" fmla="*/ 0 w 1644"/>
                    <a:gd name="T3" fmla="*/ 328 h 1386"/>
                    <a:gd name="T4" fmla="*/ 1644 w 1644"/>
                    <a:gd name="T5" fmla="*/ 1386 h 1386"/>
                    <a:gd name="T6" fmla="*/ 1644 w 1644"/>
                    <a:gd name="T7" fmla="*/ 1056 h 1386"/>
                    <a:gd name="T8" fmla="*/ 0 w 1644"/>
                    <a:gd name="T9" fmla="*/ 0 h 1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44" h="1386">
                      <a:moveTo>
                        <a:pt x="0" y="0"/>
                      </a:moveTo>
                      <a:lnTo>
                        <a:pt x="0" y="328"/>
                      </a:lnTo>
                      <a:lnTo>
                        <a:pt x="1644" y="1386"/>
                      </a:lnTo>
                      <a:lnTo>
                        <a:pt x="1644" y="105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30"/>
                <p:cNvSpPr>
                  <a:spLocks/>
                </p:cNvSpPr>
                <p:nvPr/>
              </p:nvSpPr>
              <p:spPr bwMode="auto">
                <a:xfrm>
                  <a:off x="2712031" y="3978258"/>
                  <a:ext cx="1923294" cy="848175"/>
                </a:xfrm>
                <a:custGeom>
                  <a:avLst/>
                  <a:gdLst>
                    <a:gd name="T0" fmla="*/ 1678 w 1678"/>
                    <a:gd name="T1" fmla="*/ 287 h 740"/>
                    <a:gd name="T2" fmla="*/ 1678 w 1678"/>
                    <a:gd name="T3" fmla="*/ 0 h 740"/>
                    <a:gd name="T4" fmla="*/ 0 w 1678"/>
                    <a:gd name="T5" fmla="*/ 448 h 740"/>
                    <a:gd name="T6" fmla="*/ 0 w 1678"/>
                    <a:gd name="T7" fmla="*/ 740 h 740"/>
                    <a:gd name="T8" fmla="*/ 1678 w 1678"/>
                    <a:gd name="T9" fmla="*/ 287 h 7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78" h="740">
                      <a:moveTo>
                        <a:pt x="1678" y="287"/>
                      </a:moveTo>
                      <a:lnTo>
                        <a:pt x="1678" y="0"/>
                      </a:lnTo>
                      <a:lnTo>
                        <a:pt x="0" y="448"/>
                      </a:lnTo>
                      <a:lnTo>
                        <a:pt x="0" y="740"/>
                      </a:lnTo>
                      <a:lnTo>
                        <a:pt x="1678" y="287"/>
                      </a:lnTo>
                      <a:close/>
                    </a:path>
                  </a:pathLst>
                </a:custGeom>
                <a:solidFill>
                  <a:srgbClr val="EDE2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31"/>
                <p:cNvSpPr>
                  <a:spLocks/>
                </p:cNvSpPr>
                <p:nvPr/>
              </p:nvSpPr>
              <p:spPr bwMode="auto">
                <a:xfrm>
                  <a:off x="827708" y="2824052"/>
                  <a:ext cx="3921089" cy="1667695"/>
                </a:xfrm>
                <a:custGeom>
                  <a:avLst/>
                  <a:gdLst>
                    <a:gd name="T0" fmla="*/ 0 w 3421"/>
                    <a:gd name="T1" fmla="*/ 399 h 1455"/>
                    <a:gd name="T2" fmla="*/ 1644 w 3421"/>
                    <a:gd name="T3" fmla="*/ 1455 h 1455"/>
                    <a:gd name="T4" fmla="*/ 3421 w 3421"/>
                    <a:gd name="T5" fmla="*/ 987 h 1455"/>
                    <a:gd name="T6" fmla="*/ 1789 w 3421"/>
                    <a:gd name="T7" fmla="*/ 0 h 1455"/>
                    <a:gd name="T8" fmla="*/ 0 w 3421"/>
                    <a:gd name="T9" fmla="*/ 399 h 1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21" h="1455">
                      <a:moveTo>
                        <a:pt x="0" y="399"/>
                      </a:moveTo>
                      <a:lnTo>
                        <a:pt x="1644" y="1455"/>
                      </a:lnTo>
                      <a:lnTo>
                        <a:pt x="3421" y="987"/>
                      </a:lnTo>
                      <a:lnTo>
                        <a:pt x="1789" y="0"/>
                      </a:lnTo>
                      <a:lnTo>
                        <a:pt x="0" y="399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6" name="Group 45"/>
            <p:cNvGrpSpPr/>
            <p:nvPr/>
          </p:nvGrpSpPr>
          <p:grpSpPr>
            <a:xfrm>
              <a:off x="2626654" y="2159094"/>
              <a:ext cx="3918797" cy="2043643"/>
              <a:chOff x="1101645" y="2520314"/>
              <a:chExt cx="3918797" cy="2043643"/>
            </a:xfrm>
          </p:grpSpPr>
          <p:sp>
            <p:nvSpPr>
              <p:cNvPr id="31" name="Freeform 32"/>
              <p:cNvSpPr>
                <a:spLocks/>
              </p:cNvSpPr>
              <p:nvPr/>
            </p:nvSpPr>
            <p:spPr bwMode="auto">
              <a:xfrm>
                <a:off x="1101645" y="2896262"/>
                <a:ext cx="3918797" cy="1667695"/>
              </a:xfrm>
              <a:custGeom>
                <a:avLst/>
                <a:gdLst>
                  <a:gd name="T0" fmla="*/ 0 w 3419"/>
                  <a:gd name="T1" fmla="*/ 399 h 1455"/>
                  <a:gd name="T2" fmla="*/ 1643 w 3419"/>
                  <a:gd name="T3" fmla="*/ 1455 h 1455"/>
                  <a:gd name="T4" fmla="*/ 3419 w 3419"/>
                  <a:gd name="T5" fmla="*/ 988 h 1455"/>
                  <a:gd name="T6" fmla="*/ 1787 w 3419"/>
                  <a:gd name="T7" fmla="*/ 0 h 1455"/>
                  <a:gd name="T8" fmla="*/ 0 w 3419"/>
                  <a:gd name="T9" fmla="*/ 399 h 1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19" h="1455">
                    <a:moveTo>
                      <a:pt x="0" y="399"/>
                    </a:moveTo>
                    <a:lnTo>
                      <a:pt x="1643" y="1455"/>
                    </a:lnTo>
                    <a:lnTo>
                      <a:pt x="3419" y="988"/>
                    </a:lnTo>
                    <a:lnTo>
                      <a:pt x="1787" y="0"/>
                    </a:lnTo>
                    <a:lnTo>
                      <a:pt x="0" y="399"/>
                    </a:lnTo>
                    <a:close/>
                  </a:path>
                </a:pathLst>
              </a:custGeom>
              <a:solidFill>
                <a:srgbClr val="CFBE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101645" y="2520314"/>
                <a:ext cx="3918797" cy="2043642"/>
                <a:chOff x="1101645" y="2520314"/>
                <a:chExt cx="3918797" cy="2043642"/>
              </a:xfrm>
            </p:grpSpPr>
            <p:sp>
              <p:nvSpPr>
                <p:cNvPr id="32" name="Freeform 33"/>
                <p:cNvSpPr>
                  <a:spLocks/>
                </p:cNvSpPr>
                <p:nvPr/>
              </p:nvSpPr>
              <p:spPr bwMode="auto">
                <a:xfrm>
                  <a:off x="1101645" y="2976494"/>
                  <a:ext cx="1883177" cy="1587462"/>
                </a:xfrm>
                <a:custGeom>
                  <a:avLst/>
                  <a:gdLst>
                    <a:gd name="T0" fmla="*/ 0 w 1643"/>
                    <a:gd name="T1" fmla="*/ 0 h 1385"/>
                    <a:gd name="T2" fmla="*/ 0 w 1643"/>
                    <a:gd name="T3" fmla="*/ 329 h 1385"/>
                    <a:gd name="T4" fmla="*/ 1643 w 1643"/>
                    <a:gd name="T5" fmla="*/ 1385 h 1385"/>
                    <a:gd name="T6" fmla="*/ 1643 w 1643"/>
                    <a:gd name="T7" fmla="*/ 1057 h 1385"/>
                    <a:gd name="T8" fmla="*/ 0 w 1643"/>
                    <a:gd name="T9" fmla="*/ 0 h 1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43" h="1385">
                      <a:moveTo>
                        <a:pt x="0" y="0"/>
                      </a:moveTo>
                      <a:lnTo>
                        <a:pt x="0" y="329"/>
                      </a:lnTo>
                      <a:lnTo>
                        <a:pt x="1643" y="1385"/>
                      </a:lnTo>
                      <a:lnTo>
                        <a:pt x="1643" y="10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34"/>
                <p:cNvSpPr>
                  <a:spLocks/>
                </p:cNvSpPr>
                <p:nvPr/>
              </p:nvSpPr>
              <p:spPr bwMode="auto">
                <a:xfrm>
                  <a:off x="2984823" y="3672227"/>
                  <a:ext cx="1923294" cy="848175"/>
                </a:xfrm>
                <a:custGeom>
                  <a:avLst/>
                  <a:gdLst>
                    <a:gd name="T0" fmla="*/ 1678 w 1678"/>
                    <a:gd name="T1" fmla="*/ 287 h 740"/>
                    <a:gd name="T2" fmla="*/ 1678 w 1678"/>
                    <a:gd name="T3" fmla="*/ 0 h 740"/>
                    <a:gd name="T4" fmla="*/ 0 w 1678"/>
                    <a:gd name="T5" fmla="*/ 450 h 740"/>
                    <a:gd name="T6" fmla="*/ 0 w 1678"/>
                    <a:gd name="T7" fmla="*/ 740 h 740"/>
                    <a:gd name="T8" fmla="*/ 1678 w 1678"/>
                    <a:gd name="T9" fmla="*/ 287 h 7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78" h="740">
                      <a:moveTo>
                        <a:pt x="1678" y="287"/>
                      </a:moveTo>
                      <a:lnTo>
                        <a:pt x="1678" y="0"/>
                      </a:lnTo>
                      <a:lnTo>
                        <a:pt x="0" y="450"/>
                      </a:lnTo>
                      <a:lnTo>
                        <a:pt x="0" y="740"/>
                      </a:lnTo>
                      <a:lnTo>
                        <a:pt x="1678" y="287"/>
                      </a:lnTo>
                      <a:close/>
                    </a:path>
                  </a:pathLst>
                </a:custGeom>
                <a:solidFill>
                  <a:srgbClr val="EDE2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35"/>
                <p:cNvSpPr>
                  <a:spLocks/>
                </p:cNvSpPr>
                <p:nvPr/>
              </p:nvSpPr>
              <p:spPr bwMode="auto">
                <a:xfrm>
                  <a:off x="1101645" y="2520314"/>
                  <a:ext cx="3918797" cy="1667695"/>
                </a:xfrm>
                <a:custGeom>
                  <a:avLst/>
                  <a:gdLst>
                    <a:gd name="T0" fmla="*/ 0 w 3419"/>
                    <a:gd name="T1" fmla="*/ 398 h 1455"/>
                    <a:gd name="T2" fmla="*/ 1643 w 3419"/>
                    <a:gd name="T3" fmla="*/ 1455 h 1455"/>
                    <a:gd name="T4" fmla="*/ 3419 w 3419"/>
                    <a:gd name="T5" fmla="*/ 987 h 1455"/>
                    <a:gd name="T6" fmla="*/ 1787 w 3419"/>
                    <a:gd name="T7" fmla="*/ 0 h 1455"/>
                    <a:gd name="T8" fmla="*/ 0 w 3419"/>
                    <a:gd name="T9" fmla="*/ 398 h 1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19" h="1455">
                      <a:moveTo>
                        <a:pt x="0" y="398"/>
                      </a:moveTo>
                      <a:lnTo>
                        <a:pt x="1643" y="1455"/>
                      </a:lnTo>
                      <a:lnTo>
                        <a:pt x="3419" y="987"/>
                      </a:lnTo>
                      <a:lnTo>
                        <a:pt x="1787" y="0"/>
                      </a:lnTo>
                      <a:lnTo>
                        <a:pt x="0" y="39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 rot="1927259">
              <a:off x="2917414" y="3301481"/>
              <a:ext cx="14404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  <a:latin typeface="GeosansLight" panose="02000603020000020003" pitchFamily="2" charset="0"/>
                </a:rPr>
                <a:t>TIME RESOLVING</a:t>
              </a:r>
              <a:endParaRPr lang="en-US" sz="1200" dirty="0">
                <a:solidFill>
                  <a:schemeClr val="bg1"/>
                </a:solidFill>
                <a:latin typeface="GeosansLight" panose="02000603020000020003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984120">
              <a:off x="2322321" y="3669918"/>
              <a:ext cx="1314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  <a:latin typeface="GeosansLight" panose="02000603020000020003" pitchFamily="2" charset="0"/>
                </a:rPr>
                <a:t>GREEN DESIGN</a:t>
              </a:r>
              <a:endParaRPr lang="en-US" sz="1200" dirty="0">
                <a:solidFill>
                  <a:schemeClr val="bg1"/>
                </a:solidFill>
                <a:latin typeface="GeosansLight" panose="02000603020000020003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1921113">
              <a:off x="1970556" y="4273105"/>
              <a:ext cx="12205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  <a:latin typeface="GeosansLight" panose="02000603020000020003" pitchFamily="2" charset="0"/>
                </a:rPr>
                <a:t>NETWORKING</a:t>
              </a:r>
              <a:endParaRPr lang="en-US" sz="1200" dirty="0">
                <a:solidFill>
                  <a:schemeClr val="bg1"/>
                </a:solidFill>
                <a:latin typeface="GeosansLight" panose="02000603020000020003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2061613">
              <a:off x="1623639" y="4762434"/>
              <a:ext cx="10043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  <a:latin typeface="GeosansLight" panose="02000603020000020003" pitchFamily="2" charset="0"/>
                </a:rPr>
                <a:t>AWARNESS</a:t>
              </a:r>
              <a:endParaRPr lang="en-US" sz="1200" dirty="0">
                <a:solidFill>
                  <a:schemeClr val="bg1"/>
                </a:solidFill>
                <a:latin typeface="GeosansLight" panose="02000603020000020003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934138">
              <a:off x="830589" y="5208190"/>
              <a:ext cx="11480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  <a:latin typeface="GeosansLight" panose="02000603020000020003" pitchFamily="2" charset="0"/>
                </a:rPr>
                <a:t>INVESTMENT</a:t>
              </a:r>
              <a:endParaRPr lang="en-US" sz="1200" dirty="0">
                <a:solidFill>
                  <a:schemeClr val="bg1"/>
                </a:solidFill>
                <a:latin typeface="GeosansLight" panose="02000603020000020003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01681" y="1632533"/>
            <a:ext cx="445205" cy="1362592"/>
            <a:chOff x="3901681" y="1632533"/>
            <a:chExt cx="445205" cy="1362592"/>
          </a:xfrm>
        </p:grpSpPr>
        <p:sp>
          <p:nvSpPr>
            <p:cNvPr id="67" name="Freeform 12"/>
            <p:cNvSpPr>
              <a:spLocks/>
            </p:cNvSpPr>
            <p:nvPr/>
          </p:nvSpPr>
          <p:spPr bwMode="auto">
            <a:xfrm>
              <a:off x="4013108" y="1632533"/>
              <a:ext cx="132133" cy="201176"/>
            </a:xfrm>
            <a:custGeom>
              <a:avLst/>
              <a:gdLst>
                <a:gd name="T0" fmla="*/ 18 w 110"/>
                <a:gd name="T1" fmla="*/ 157 h 167"/>
                <a:gd name="T2" fmla="*/ 59 w 110"/>
                <a:gd name="T3" fmla="*/ 166 h 167"/>
                <a:gd name="T4" fmla="*/ 81 w 110"/>
                <a:gd name="T5" fmla="*/ 157 h 167"/>
                <a:gd name="T6" fmla="*/ 94 w 110"/>
                <a:gd name="T7" fmla="*/ 148 h 167"/>
                <a:gd name="T8" fmla="*/ 105 w 110"/>
                <a:gd name="T9" fmla="*/ 101 h 167"/>
                <a:gd name="T10" fmla="*/ 110 w 110"/>
                <a:gd name="T11" fmla="*/ 62 h 167"/>
                <a:gd name="T12" fmla="*/ 38 w 110"/>
                <a:gd name="T13" fmla="*/ 9 h 167"/>
                <a:gd name="T14" fmla="*/ 3 w 110"/>
                <a:gd name="T15" fmla="*/ 84 h 167"/>
                <a:gd name="T16" fmla="*/ 8 w 110"/>
                <a:gd name="T17" fmla="*/ 113 h 167"/>
                <a:gd name="T18" fmla="*/ 13 w 110"/>
                <a:gd name="T19" fmla="*/ 125 h 167"/>
                <a:gd name="T20" fmla="*/ 18 w 110"/>
                <a:gd name="T21" fmla="*/ 157 h 167"/>
                <a:gd name="T22" fmla="*/ 18 w 110"/>
                <a:gd name="T23" fmla="*/ 15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" h="167">
                  <a:moveTo>
                    <a:pt x="18" y="157"/>
                  </a:moveTo>
                  <a:cubicBezTo>
                    <a:pt x="15" y="164"/>
                    <a:pt x="55" y="167"/>
                    <a:pt x="59" y="166"/>
                  </a:cubicBezTo>
                  <a:cubicBezTo>
                    <a:pt x="67" y="164"/>
                    <a:pt x="75" y="161"/>
                    <a:pt x="81" y="157"/>
                  </a:cubicBezTo>
                  <a:cubicBezTo>
                    <a:pt x="85" y="155"/>
                    <a:pt x="90" y="149"/>
                    <a:pt x="94" y="148"/>
                  </a:cubicBezTo>
                  <a:cubicBezTo>
                    <a:pt x="86" y="141"/>
                    <a:pt x="102" y="109"/>
                    <a:pt x="105" y="101"/>
                  </a:cubicBezTo>
                  <a:cubicBezTo>
                    <a:pt x="109" y="88"/>
                    <a:pt x="110" y="76"/>
                    <a:pt x="110" y="62"/>
                  </a:cubicBezTo>
                  <a:cubicBezTo>
                    <a:pt x="108" y="23"/>
                    <a:pt x="77" y="0"/>
                    <a:pt x="38" y="9"/>
                  </a:cubicBezTo>
                  <a:cubicBezTo>
                    <a:pt x="3" y="17"/>
                    <a:pt x="0" y="55"/>
                    <a:pt x="3" y="84"/>
                  </a:cubicBezTo>
                  <a:cubicBezTo>
                    <a:pt x="4" y="94"/>
                    <a:pt x="7" y="103"/>
                    <a:pt x="8" y="113"/>
                  </a:cubicBezTo>
                  <a:cubicBezTo>
                    <a:pt x="8" y="118"/>
                    <a:pt x="10" y="121"/>
                    <a:pt x="13" y="125"/>
                  </a:cubicBezTo>
                  <a:cubicBezTo>
                    <a:pt x="20" y="135"/>
                    <a:pt x="21" y="145"/>
                    <a:pt x="18" y="157"/>
                  </a:cubicBezTo>
                  <a:cubicBezTo>
                    <a:pt x="18" y="157"/>
                    <a:pt x="26" y="131"/>
                    <a:pt x="18" y="157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3901681" y="1827353"/>
              <a:ext cx="445205" cy="1167772"/>
            </a:xfrm>
            <a:custGeom>
              <a:avLst/>
              <a:gdLst>
                <a:gd name="T0" fmla="*/ 356 w 369"/>
                <a:gd name="T1" fmla="*/ 203 h 968"/>
                <a:gd name="T2" fmla="*/ 311 w 369"/>
                <a:gd name="T3" fmla="*/ 42 h 968"/>
                <a:gd name="T4" fmla="*/ 282 w 369"/>
                <a:gd name="T5" fmla="*/ 26 h 968"/>
                <a:gd name="T6" fmla="*/ 193 w 369"/>
                <a:gd name="T7" fmla="*/ 47 h 968"/>
                <a:gd name="T8" fmla="*/ 211 w 369"/>
                <a:gd name="T9" fmla="*/ 184 h 968"/>
                <a:gd name="T10" fmla="*/ 246 w 369"/>
                <a:gd name="T11" fmla="*/ 325 h 968"/>
                <a:gd name="T12" fmla="*/ 89 w 369"/>
                <a:gd name="T13" fmla="*/ 364 h 968"/>
                <a:gd name="T14" fmla="*/ 74 w 369"/>
                <a:gd name="T15" fmla="*/ 327 h 968"/>
                <a:gd name="T16" fmla="*/ 109 w 369"/>
                <a:gd name="T17" fmla="*/ 132 h 968"/>
                <a:gd name="T18" fmla="*/ 114 w 369"/>
                <a:gd name="T19" fmla="*/ 15 h 968"/>
                <a:gd name="T20" fmla="*/ 20 w 369"/>
                <a:gd name="T21" fmla="*/ 81 h 968"/>
                <a:gd name="T22" fmla="*/ 3 w 369"/>
                <a:gd name="T23" fmla="*/ 444 h 968"/>
                <a:gd name="T24" fmla="*/ 17 w 369"/>
                <a:gd name="T25" fmla="*/ 514 h 968"/>
                <a:gd name="T26" fmla="*/ 40 w 369"/>
                <a:gd name="T27" fmla="*/ 530 h 968"/>
                <a:gd name="T28" fmla="*/ 35 w 369"/>
                <a:gd name="T29" fmla="*/ 500 h 968"/>
                <a:gd name="T30" fmla="*/ 44 w 369"/>
                <a:gd name="T31" fmla="*/ 502 h 968"/>
                <a:gd name="T32" fmla="*/ 55 w 369"/>
                <a:gd name="T33" fmla="*/ 503 h 968"/>
                <a:gd name="T34" fmla="*/ 54 w 369"/>
                <a:gd name="T35" fmla="*/ 470 h 968"/>
                <a:gd name="T36" fmla="*/ 60 w 369"/>
                <a:gd name="T37" fmla="*/ 444 h 968"/>
                <a:gd name="T38" fmla="*/ 69 w 369"/>
                <a:gd name="T39" fmla="*/ 534 h 968"/>
                <a:gd name="T40" fmla="*/ 86 w 369"/>
                <a:gd name="T41" fmla="*/ 773 h 968"/>
                <a:gd name="T42" fmla="*/ 118 w 369"/>
                <a:gd name="T43" fmla="*/ 871 h 968"/>
                <a:gd name="T44" fmla="*/ 89 w 369"/>
                <a:gd name="T45" fmla="*/ 928 h 968"/>
                <a:gd name="T46" fmla="*/ 151 w 369"/>
                <a:gd name="T47" fmla="*/ 916 h 968"/>
                <a:gd name="T48" fmla="*/ 177 w 369"/>
                <a:gd name="T49" fmla="*/ 873 h 968"/>
                <a:gd name="T50" fmla="*/ 176 w 369"/>
                <a:gd name="T51" fmla="*/ 824 h 968"/>
                <a:gd name="T52" fmla="*/ 170 w 369"/>
                <a:gd name="T53" fmla="*/ 706 h 968"/>
                <a:gd name="T54" fmla="*/ 171 w 369"/>
                <a:gd name="T55" fmla="*/ 499 h 968"/>
                <a:gd name="T56" fmla="*/ 241 w 369"/>
                <a:gd name="T57" fmla="*/ 837 h 968"/>
                <a:gd name="T58" fmla="*/ 268 w 369"/>
                <a:gd name="T59" fmla="*/ 894 h 968"/>
                <a:gd name="T60" fmla="*/ 262 w 369"/>
                <a:gd name="T61" fmla="*/ 922 h 968"/>
                <a:gd name="T62" fmla="*/ 355 w 369"/>
                <a:gd name="T63" fmla="*/ 949 h 968"/>
                <a:gd name="T64" fmla="*/ 334 w 369"/>
                <a:gd name="T65" fmla="*/ 877 h 968"/>
                <a:gd name="T66" fmla="*/ 329 w 369"/>
                <a:gd name="T67" fmla="*/ 738 h 968"/>
                <a:gd name="T68" fmla="*/ 308 w 369"/>
                <a:gd name="T69" fmla="*/ 622 h 968"/>
                <a:gd name="T70" fmla="*/ 296 w 369"/>
                <a:gd name="T71" fmla="*/ 484 h 968"/>
                <a:gd name="T72" fmla="*/ 281 w 369"/>
                <a:gd name="T73" fmla="*/ 399 h 968"/>
                <a:gd name="T74" fmla="*/ 284 w 369"/>
                <a:gd name="T75" fmla="*/ 405 h 968"/>
                <a:gd name="T76" fmla="*/ 316 w 369"/>
                <a:gd name="T77" fmla="*/ 34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9" h="968">
                  <a:moveTo>
                    <a:pt x="316" y="343"/>
                  </a:moveTo>
                  <a:cubicBezTo>
                    <a:pt x="338" y="301"/>
                    <a:pt x="358" y="252"/>
                    <a:pt x="356" y="203"/>
                  </a:cubicBezTo>
                  <a:cubicBezTo>
                    <a:pt x="356" y="183"/>
                    <a:pt x="350" y="164"/>
                    <a:pt x="344" y="145"/>
                  </a:cubicBezTo>
                  <a:cubicBezTo>
                    <a:pt x="334" y="110"/>
                    <a:pt x="323" y="76"/>
                    <a:pt x="311" y="42"/>
                  </a:cubicBezTo>
                  <a:cubicBezTo>
                    <a:pt x="310" y="38"/>
                    <a:pt x="309" y="34"/>
                    <a:pt x="307" y="30"/>
                  </a:cubicBezTo>
                  <a:cubicBezTo>
                    <a:pt x="305" y="28"/>
                    <a:pt x="285" y="27"/>
                    <a:pt x="282" y="26"/>
                  </a:cubicBezTo>
                  <a:cubicBezTo>
                    <a:pt x="256" y="21"/>
                    <a:pt x="231" y="11"/>
                    <a:pt x="207" y="0"/>
                  </a:cubicBezTo>
                  <a:cubicBezTo>
                    <a:pt x="213" y="7"/>
                    <a:pt x="192" y="37"/>
                    <a:pt x="193" y="47"/>
                  </a:cubicBezTo>
                  <a:cubicBezTo>
                    <a:pt x="194" y="55"/>
                    <a:pt x="195" y="64"/>
                    <a:pt x="197" y="73"/>
                  </a:cubicBezTo>
                  <a:cubicBezTo>
                    <a:pt x="201" y="110"/>
                    <a:pt x="206" y="147"/>
                    <a:pt x="211" y="184"/>
                  </a:cubicBezTo>
                  <a:cubicBezTo>
                    <a:pt x="214" y="212"/>
                    <a:pt x="218" y="239"/>
                    <a:pt x="226" y="266"/>
                  </a:cubicBezTo>
                  <a:cubicBezTo>
                    <a:pt x="232" y="286"/>
                    <a:pt x="239" y="305"/>
                    <a:pt x="246" y="325"/>
                  </a:cubicBezTo>
                  <a:cubicBezTo>
                    <a:pt x="248" y="331"/>
                    <a:pt x="254" y="355"/>
                    <a:pt x="261" y="357"/>
                  </a:cubicBezTo>
                  <a:cubicBezTo>
                    <a:pt x="212" y="385"/>
                    <a:pt x="139" y="393"/>
                    <a:pt x="89" y="364"/>
                  </a:cubicBezTo>
                  <a:cubicBezTo>
                    <a:pt x="84" y="361"/>
                    <a:pt x="71" y="356"/>
                    <a:pt x="72" y="349"/>
                  </a:cubicBezTo>
                  <a:cubicBezTo>
                    <a:pt x="73" y="341"/>
                    <a:pt x="73" y="334"/>
                    <a:pt x="74" y="327"/>
                  </a:cubicBezTo>
                  <a:cubicBezTo>
                    <a:pt x="78" y="302"/>
                    <a:pt x="81" y="278"/>
                    <a:pt x="85" y="254"/>
                  </a:cubicBezTo>
                  <a:cubicBezTo>
                    <a:pt x="92" y="213"/>
                    <a:pt x="104" y="173"/>
                    <a:pt x="109" y="132"/>
                  </a:cubicBezTo>
                  <a:cubicBezTo>
                    <a:pt x="113" y="107"/>
                    <a:pt x="116" y="82"/>
                    <a:pt x="119" y="58"/>
                  </a:cubicBezTo>
                  <a:cubicBezTo>
                    <a:pt x="120" y="41"/>
                    <a:pt x="118" y="31"/>
                    <a:pt x="114" y="15"/>
                  </a:cubicBezTo>
                  <a:cubicBezTo>
                    <a:pt x="94" y="36"/>
                    <a:pt x="64" y="49"/>
                    <a:pt x="39" y="62"/>
                  </a:cubicBezTo>
                  <a:cubicBezTo>
                    <a:pt x="24" y="69"/>
                    <a:pt x="21" y="67"/>
                    <a:pt x="20" y="81"/>
                  </a:cubicBezTo>
                  <a:cubicBezTo>
                    <a:pt x="15" y="130"/>
                    <a:pt x="11" y="178"/>
                    <a:pt x="7" y="226"/>
                  </a:cubicBezTo>
                  <a:cubicBezTo>
                    <a:pt x="0" y="298"/>
                    <a:pt x="3" y="372"/>
                    <a:pt x="3" y="444"/>
                  </a:cubicBezTo>
                  <a:cubicBezTo>
                    <a:pt x="7" y="444"/>
                    <a:pt x="11" y="444"/>
                    <a:pt x="15" y="444"/>
                  </a:cubicBezTo>
                  <a:cubicBezTo>
                    <a:pt x="12" y="467"/>
                    <a:pt x="5" y="492"/>
                    <a:pt x="17" y="514"/>
                  </a:cubicBezTo>
                  <a:cubicBezTo>
                    <a:pt x="21" y="521"/>
                    <a:pt x="25" y="529"/>
                    <a:pt x="32" y="535"/>
                  </a:cubicBezTo>
                  <a:cubicBezTo>
                    <a:pt x="39" y="541"/>
                    <a:pt x="44" y="539"/>
                    <a:pt x="40" y="530"/>
                  </a:cubicBezTo>
                  <a:cubicBezTo>
                    <a:pt x="41" y="532"/>
                    <a:pt x="60" y="531"/>
                    <a:pt x="48" y="521"/>
                  </a:cubicBezTo>
                  <a:cubicBezTo>
                    <a:pt x="40" y="514"/>
                    <a:pt x="36" y="511"/>
                    <a:pt x="35" y="500"/>
                  </a:cubicBezTo>
                  <a:cubicBezTo>
                    <a:pt x="34" y="496"/>
                    <a:pt x="33" y="488"/>
                    <a:pt x="36" y="485"/>
                  </a:cubicBezTo>
                  <a:cubicBezTo>
                    <a:pt x="40" y="482"/>
                    <a:pt x="42" y="499"/>
                    <a:pt x="44" y="502"/>
                  </a:cubicBezTo>
                  <a:cubicBezTo>
                    <a:pt x="45" y="505"/>
                    <a:pt x="60" y="519"/>
                    <a:pt x="59" y="507"/>
                  </a:cubicBezTo>
                  <a:cubicBezTo>
                    <a:pt x="59" y="506"/>
                    <a:pt x="56" y="504"/>
                    <a:pt x="55" y="503"/>
                  </a:cubicBezTo>
                  <a:cubicBezTo>
                    <a:pt x="53" y="499"/>
                    <a:pt x="52" y="494"/>
                    <a:pt x="52" y="490"/>
                  </a:cubicBezTo>
                  <a:cubicBezTo>
                    <a:pt x="52" y="484"/>
                    <a:pt x="54" y="477"/>
                    <a:pt x="54" y="470"/>
                  </a:cubicBezTo>
                  <a:cubicBezTo>
                    <a:pt x="54" y="460"/>
                    <a:pt x="49" y="452"/>
                    <a:pt x="48" y="442"/>
                  </a:cubicBezTo>
                  <a:cubicBezTo>
                    <a:pt x="53" y="442"/>
                    <a:pt x="60" y="439"/>
                    <a:pt x="60" y="444"/>
                  </a:cubicBezTo>
                  <a:cubicBezTo>
                    <a:pt x="61" y="450"/>
                    <a:pt x="62" y="457"/>
                    <a:pt x="62" y="463"/>
                  </a:cubicBezTo>
                  <a:cubicBezTo>
                    <a:pt x="65" y="487"/>
                    <a:pt x="67" y="511"/>
                    <a:pt x="69" y="534"/>
                  </a:cubicBezTo>
                  <a:cubicBezTo>
                    <a:pt x="73" y="574"/>
                    <a:pt x="77" y="614"/>
                    <a:pt x="80" y="653"/>
                  </a:cubicBezTo>
                  <a:cubicBezTo>
                    <a:pt x="84" y="693"/>
                    <a:pt x="84" y="733"/>
                    <a:pt x="86" y="773"/>
                  </a:cubicBezTo>
                  <a:cubicBezTo>
                    <a:pt x="87" y="785"/>
                    <a:pt x="86" y="797"/>
                    <a:pt x="90" y="808"/>
                  </a:cubicBezTo>
                  <a:cubicBezTo>
                    <a:pt x="99" y="829"/>
                    <a:pt x="109" y="850"/>
                    <a:pt x="118" y="871"/>
                  </a:cubicBezTo>
                  <a:cubicBezTo>
                    <a:pt x="120" y="876"/>
                    <a:pt x="112" y="881"/>
                    <a:pt x="109" y="885"/>
                  </a:cubicBezTo>
                  <a:cubicBezTo>
                    <a:pt x="100" y="897"/>
                    <a:pt x="89" y="912"/>
                    <a:pt x="89" y="928"/>
                  </a:cubicBezTo>
                  <a:cubicBezTo>
                    <a:pt x="90" y="952"/>
                    <a:pt x="132" y="946"/>
                    <a:pt x="145" y="936"/>
                  </a:cubicBezTo>
                  <a:cubicBezTo>
                    <a:pt x="150" y="932"/>
                    <a:pt x="149" y="921"/>
                    <a:pt x="151" y="916"/>
                  </a:cubicBezTo>
                  <a:cubicBezTo>
                    <a:pt x="154" y="908"/>
                    <a:pt x="159" y="908"/>
                    <a:pt x="167" y="908"/>
                  </a:cubicBezTo>
                  <a:cubicBezTo>
                    <a:pt x="185" y="907"/>
                    <a:pt x="179" y="885"/>
                    <a:pt x="177" y="873"/>
                  </a:cubicBezTo>
                  <a:cubicBezTo>
                    <a:pt x="175" y="862"/>
                    <a:pt x="181" y="856"/>
                    <a:pt x="187" y="847"/>
                  </a:cubicBezTo>
                  <a:cubicBezTo>
                    <a:pt x="192" y="840"/>
                    <a:pt x="181" y="831"/>
                    <a:pt x="176" y="824"/>
                  </a:cubicBezTo>
                  <a:cubicBezTo>
                    <a:pt x="170" y="815"/>
                    <a:pt x="173" y="796"/>
                    <a:pt x="173" y="786"/>
                  </a:cubicBezTo>
                  <a:cubicBezTo>
                    <a:pt x="172" y="759"/>
                    <a:pt x="171" y="733"/>
                    <a:pt x="170" y="706"/>
                  </a:cubicBezTo>
                  <a:cubicBezTo>
                    <a:pt x="169" y="676"/>
                    <a:pt x="169" y="647"/>
                    <a:pt x="169" y="618"/>
                  </a:cubicBezTo>
                  <a:cubicBezTo>
                    <a:pt x="170" y="578"/>
                    <a:pt x="171" y="539"/>
                    <a:pt x="171" y="499"/>
                  </a:cubicBezTo>
                  <a:cubicBezTo>
                    <a:pt x="191" y="565"/>
                    <a:pt x="217" y="632"/>
                    <a:pt x="226" y="699"/>
                  </a:cubicBezTo>
                  <a:cubicBezTo>
                    <a:pt x="232" y="745"/>
                    <a:pt x="236" y="791"/>
                    <a:pt x="241" y="837"/>
                  </a:cubicBezTo>
                  <a:cubicBezTo>
                    <a:pt x="242" y="848"/>
                    <a:pt x="241" y="861"/>
                    <a:pt x="248" y="870"/>
                  </a:cubicBezTo>
                  <a:cubicBezTo>
                    <a:pt x="255" y="878"/>
                    <a:pt x="264" y="885"/>
                    <a:pt x="268" y="894"/>
                  </a:cubicBezTo>
                  <a:cubicBezTo>
                    <a:pt x="272" y="902"/>
                    <a:pt x="268" y="915"/>
                    <a:pt x="267" y="923"/>
                  </a:cubicBezTo>
                  <a:cubicBezTo>
                    <a:pt x="265" y="923"/>
                    <a:pt x="264" y="922"/>
                    <a:pt x="262" y="922"/>
                  </a:cubicBezTo>
                  <a:cubicBezTo>
                    <a:pt x="285" y="928"/>
                    <a:pt x="298" y="961"/>
                    <a:pt x="322" y="964"/>
                  </a:cubicBezTo>
                  <a:cubicBezTo>
                    <a:pt x="338" y="967"/>
                    <a:pt x="353" y="968"/>
                    <a:pt x="355" y="949"/>
                  </a:cubicBezTo>
                  <a:cubicBezTo>
                    <a:pt x="358" y="928"/>
                    <a:pt x="346" y="917"/>
                    <a:pt x="335" y="900"/>
                  </a:cubicBezTo>
                  <a:cubicBezTo>
                    <a:pt x="330" y="891"/>
                    <a:pt x="332" y="887"/>
                    <a:pt x="334" y="877"/>
                  </a:cubicBezTo>
                  <a:cubicBezTo>
                    <a:pt x="336" y="863"/>
                    <a:pt x="337" y="849"/>
                    <a:pt x="337" y="835"/>
                  </a:cubicBezTo>
                  <a:cubicBezTo>
                    <a:pt x="337" y="802"/>
                    <a:pt x="333" y="770"/>
                    <a:pt x="329" y="738"/>
                  </a:cubicBezTo>
                  <a:cubicBezTo>
                    <a:pt x="325" y="713"/>
                    <a:pt x="321" y="687"/>
                    <a:pt x="316" y="662"/>
                  </a:cubicBezTo>
                  <a:cubicBezTo>
                    <a:pt x="313" y="649"/>
                    <a:pt x="305" y="636"/>
                    <a:pt x="308" y="622"/>
                  </a:cubicBezTo>
                  <a:cubicBezTo>
                    <a:pt x="312" y="604"/>
                    <a:pt x="310" y="586"/>
                    <a:pt x="308" y="568"/>
                  </a:cubicBezTo>
                  <a:cubicBezTo>
                    <a:pt x="305" y="540"/>
                    <a:pt x="300" y="512"/>
                    <a:pt x="296" y="484"/>
                  </a:cubicBezTo>
                  <a:cubicBezTo>
                    <a:pt x="292" y="462"/>
                    <a:pt x="288" y="440"/>
                    <a:pt x="284" y="417"/>
                  </a:cubicBezTo>
                  <a:cubicBezTo>
                    <a:pt x="283" y="411"/>
                    <a:pt x="282" y="405"/>
                    <a:pt x="281" y="399"/>
                  </a:cubicBezTo>
                  <a:cubicBezTo>
                    <a:pt x="280" y="394"/>
                    <a:pt x="287" y="393"/>
                    <a:pt x="291" y="391"/>
                  </a:cubicBezTo>
                  <a:cubicBezTo>
                    <a:pt x="289" y="396"/>
                    <a:pt x="286" y="400"/>
                    <a:pt x="284" y="405"/>
                  </a:cubicBezTo>
                  <a:cubicBezTo>
                    <a:pt x="294" y="384"/>
                    <a:pt x="306" y="364"/>
                    <a:pt x="316" y="343"/>
                  </a:cubicBezTo>
                  <a:cubicBezTo>
                    <a:pt x="369" y="242"/>
                    <a:pt x="264" y="444"/>
                    <a:pt x="316" y="343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402548" y="2781481"/>
            <a:ext cx="38990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BUSINESS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&amp; ENTERTAIMENT</a:t>
            </a:r>
          </a:p>
          <a:p>
            <a:r>
              <a:rPr lang="id-ID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sansLight" panose="02000603020000020003" pitchFamily="2" charset="0"/>
              </a:rPr>
              <a:t>BUSINESS VISION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GeosansLight" panose="02000603020000020003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422791" y="3685111"/>
            <a:ext cx="3878838" cy="1182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50"/>
              </a:lnSpc>
              <a:spcAft>
                <a:spcPts val="1500"/>
              </a:spcAft>
            </a:pP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Lorem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ipsum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. Nam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viverra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euismod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odio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gravida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pellentesque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urna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varius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vitae.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dui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lorem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in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et,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interdum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nec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metus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Mauris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ultricies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justo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eu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convallis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placerat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felis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enim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ornare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nisi</a:t>
            </a:r>
            <a:r>
              <a:rPr lang="id-ID" sz="1200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.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418658" y="4917901"/>
            <a:ext cx="3878838" cy="1182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50"/>
              </a:lnSpc>
              <a:spcAft>
                <a:spcPts val="1500"/>
              </a:spcAft>
            </a:pP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Lorem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ipsum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. Nam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viverra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euismod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odio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gravida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pellentesque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urna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varius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vitae.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dui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lorem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in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et,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interdum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nec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metus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Mauris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ultricies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justo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eu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convallis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placerat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felis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enim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ornare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nisi</a:t>
            </a:r>
            <a:r>
              <a:rPr lang="id-ID" sz="1200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.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991711" y="577049"/>
            <a:ext cx="16005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7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69" grpId="0"/>
      <p:bldP spid="70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187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4979</TotalTime>
  <Words>197</Words>
  <Application>Microsoft Office PowerPoint</Application>
  <PresentationFormat>宽屏</PresentationFormat>
  <Paragraphs>21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GeosansLight</vt:lpstr>
      <vt:lpstr>Meiryo</vt:lpstr>
      <vt:lpstr>宋体</vt:lpstr>
      <vt:lpstr>微软雅黑</vt:lpstr>
      <vt:lpstr>Arial</vt:lpstr>
      <vt:lpstr>Calibri</vt:lpstr>
      <vt:lpstr>Calibri Light</vt:lpstr>
      <vt:lpstr>Open Sans</vt:lpstr>
      <vt:lpstr>Times New Roman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1370</cp:revision>
  <dcterms:created xsi:type="dcterms:W3CDTF">2014-10-29T10:35:11Z</dcterms:created>
  <dcterms:modified xsi:type="dcterms:W3CDTF">2024-03-22T03:27:28Z</dcterms:modified>
</cp:coreProperties>
</file>