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5"/>
  </p:notesMasterIdLst>
  <p:sldIdLst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5C5C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6314" autoAdjust="0"/>
  </p:normalViewPr>
  <p:slideViewPr>
    <p:cSldViewPr snapToGrid="0">
      <p:cViewPr varScale="1">
        <p:scale>
          <a:sx n="143" d="100"/>
          <a:sy n="143" d="100"/>
        </p:scale>
        <p:origin x="7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7B272-8CC0-4426-B917-B0530C756848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D1EC1-976A-4FFB-9132-5813F3014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74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628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A2C3-0D53-4BA7-A1E6-6AD8121C0EF6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D1B1-93FE-48AF-BAF3-4F4E9491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0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1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88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58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93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1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82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94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A2C3-0D53-4BA7-A1E6-6AD8121C0EF6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D1B1-93FE-48AF-BAF3-4F4E9491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28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A2C3-0D53-4BA7-A1E6-6AD8121C0EF6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D1B1-93FE-48AF-BAF3-4F4E9491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05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A2C3-0D53-4BA7-A1E6-6AD8121C0EF6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D1B1-93FE-48AF-BAF3-4F4E9491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5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A2C3-0D53-4BA7-A1E6-6AD8121C0EF6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D1B1-93FE-48AF-BAF3-4F4E9491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18095"/>
            <a:ext cx="7886700" cy="994172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8752" y="4801141"/>
            <a:ext cx="3086100" cy="273844"/>
          </a:xfrm>
        </p:spPr>
        <p:txBody>
          <a:bodyPr/>
          <a:lstStyle>
            <a:lvl1pPr algn="l">
              <a:defRPr sz="1200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 smtClean="0"/>
              <a:t>Company Name</a:t>
            </a:r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3068030" y="572427"/>
            <a:ext cx="3007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Subtitle in this line </a:t>
            </a:r>
            <a:r>
              <a:rPr lang="en-US" sz="1400" smtClean="0">
                <a:solidFill>
                  <a:schemeClr val="accent5"/>
                </a:solidFill>
                <a:latin typeface="+mj-lt"/>
              </a:rPr>
              <a:t>about your services</a:t>
            </a:r>
          </a:p>
          <a:p>
            <a:endParaRPr lang="en-GB" sz="140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131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8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1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69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A2C3-0D53-4BA7-A1E6-6AD8121C0EF6}" type="datetimeFigureOut">
              <a:rPr lang="en-GB" smtClean="0"/>
              <a:t>16/03/2024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D1B1-93FE-48AF-BAF3-4F4E9491A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6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2024/3/16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5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ent Arrow 11"/>
          <p:cNvSpPr/>
          <p:nvPr/>
        </p:nvSpPr>
        <p:spPr>
          <a:xfrm rot="16200000" flipH="1" flipV="1">
            <a:off x="5742493" y="2030101"/>
            <a:ext cx="452366" cy="2554014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 flipH="1" flipV="1">
            <a:off x="4202730" y="2030100"/>
            <a:ext cx="452366" cy="2554015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6200000" flipH="1" flipV="1">
            <a:off x="2590045" y="2030102"/>
            <a:ext cx="452366" cy="2554014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5400000" flipH="1">
            <a:off x="5249163" y="1466221"/>
            <a:ext cx="452366" cy="1807778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 flipH="1">
            <a:off x="3714653" y="1466221"/>
            <a:ext cx="452366" cy="1807778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5400000" flipH="1">
            <a:off x="2195908" y="1466221"/>
            <a:ext cx="452366" cy="1807778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Mission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95117" y="200134"/>
            <a:ext cx="659643" cy="273844"/>
          </a:xfrm>
        </p:spPr>
        <p:txBody>
          <a:bodyPr/>
          <a:lstStyle/>
          <a:p>
            <a:fld id="{9D36D1B1-93FE-48AF-BAF3-4F4E9491A6E1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Bent Arrow 5"/>
          <p:cNvSpPr/>
          <p:nvPr/>
        </p:nvSpPr>
        <p:spPr>
          <a:xfrm rot="5400000" flipH="1">
            <a:off x="677163" y="1466221"/>
            <a:ext cx="452366" cy="1807778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-543" y="2596293"/>
            <a:ext cx="7914289" cy="484632"/>
          </a:xfrm>
          <a:prstGeom prst="rightArrow">
            <a:avLst>
              <a:gd name="adj1" fmla="val 28313"/>
              <a:gd name="adj2" fmla="val 60844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Bent Arrow 10"/>
          <p:cNvSpPr/>
          <p:nvPr/>
        </p:nvSpPr>
        <p:spPr>
          <a:xfrm rot="16200000" flipH="1" flipV="1">
            <a:off x="1050280" y="2030102"/>
            <a:ext cx="452366" cy="2554014"/>
          </a:xfrm>
          <a:prstGeom prst="bentArrow">
            <a:avLst>
              <a:gd name="adj1" fmla="val 27577"/>
              <a:gd name="adj2" fmla="val 33651"/>
              <a:gd name="adj3" fmla="val 31970"/>
              <a:gd name="adj4" fmla="val 367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23794" y="2607776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Your Business </a:t>
            </a:r>
          </a:p>
          <a:p>
            <a:r>
              <a:rPr lang="en-US" sz="1200" smtClean="0"/>
              <a:t>Goal Here</a:t>
            </a:r>
            <a:endParaRPr lang="en-GB" sz="1200"/>
          </a:p>
        </p:txBody>
      </p:sp>
      <p:grpSp>
        <p:nvGrpSpPr>
          <p:cNvPr id="5" name="Group 4"/>
          <p:cNvGrpSpPr/>
          <p:nvPr/>
        </p:nvGrpSpPr>
        <p:grpSpPr>
          <a:xfrm>
            <a:off x="1025632" y="1135701"/>
            <a:ext cx="1292340" cy="929734"/>
            <a:chOff x="1025632" y="1135701"/>
            <a:chExt cx="1292340" cy="929734"/>
          </a:xfrm>
        </p:grpSpPr>
        <p:grpSp>
          <p:nvGrpSpPr>
            <p:cNvPr id="16" name="Group 15"/>
            <p:cNvGrpSpPr/>
            <p:nvPr/>
          </p:nvGrpSpPr>
          <p:grpSpPr>
            <a:xfrm>
              <a:off x="1536802" y="1135701"/>
              <a:ext cx="270000" cy="270000"/>
              <a:chOff x="2581275" y="2582069"/>
              <a:chExt cx="465138" cy="464344"/>
            </a:xfrm>
            <a:solidFill>
              <a:schemeClr val="accent1"/>
            </a:solidFill>
          </p:grpSpPr>
          <p:sp>
            <p:nvSpPr>
              <p:cNvPr id="17" name="AutoShape 128"/>
              <p:cNvSpPr>
                <a:spLocks/>
              </p:cNvSpPr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18" name="AutoShape 129"/>
              <p:cNvSpPr>
                <a:spLocks/>
              </p:cNvSpPr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122613" y="1434242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1"/>
                  </a:solidFill>
                </a:rPr>
                <a:t>Lorem Ipsum</a:t>
              </a:r>
              <a:endParaRPr lang="en-GB" sz="1200">
                <a:solidFill>
                  <a:schemeClr val="accent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25632" y="1665325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8682" y="1135701"/>
            <a:ext cx="1292340" cy="924808"/>
            <a:chOff x="2568682" y="1135701"/>
            <a:chExt cx="1292340" cy="924808"/>
          </a:xfrm>
        </p:grpSpPr>
        <p:grpSp>
          <p:nvGrpSpPr>
            <p:cNvPr id="23" name="Group 22"/>
            <p:cNvGrpSpPr/>
            <p:nvPr/>
          </p:nvGrpSpPr>
          <p:grpSpPr>
            <a:xfrm>
              <a:off x="2986859" y="1135701"/>
              <a:ext cx="330091" cy="270000"/>
              <a:chOff x="2581275" y="1710532"/>
              <a:chExt cx="464344" cy="362744"/>
            </a:xfrm>
            <a:solidFill>
              <a:schemeClr val="accent2"/>
            </a:solidFill>
          </p:grpSpPr>
          <p:sp>
            <p:nvSpPr>
              <p:cNvPr id="24" name="AutoShape 140"/>
              <p:cNvSpPr>
                <a:spLocks/>
              </p:cNvSpPr>
              <p:nvPr/>
            </p:nvSpPr>
            <p:spPr bwMode="auto">
              <a:xfrm>
                <a:off x="2639219" y="1768475"/>
                <a:ext cx="290513" cy="235744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5" name="AutoShape 141"/>
              <p:cNvSpPr>
                <a:spLocks/>
              </p:cNvSpPr>
              <p:nvPr/>
            </p:nvSpPr>
            <p:spPr bwMode="auto">
              <a:xfrm>
                <a:off x="2581275" y="1710532"/>
                <a:ext cx="464344" cy="362744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6" name="AutoShape 142"/>
              <p:cNvSpPr>
                <a:spLocks/>
              </p:cNvSpPr>
              <p:nvPr/>
            </p:nvSpPr>
            <p:spPr bwMode="auto">
              <a:xfrm>
                <a:off x="2944019" y="1783557"/>
                <a:ext cx="43656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7" name="AutoShape 143"/>
              <p:cNvSpPr>
                <a:spLocks/>
              </p:cNvSpPr>
              <p:nvPr/>
            </p:nvSpPr>
            <p:spPr bwMode="auto">
              <a:xfrm>
                <a:off x="2929732" y="1971675"/>
                <a:ext cx="57944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8" name="AutoShape 144"/>
              <p:cNvSpPr>
                <a:spLocks/>
              </p:cNvSpPr>
              <p:nvPr/>
            </p:nvSpPr>
            <p:spPr bwMode="auto">
              <a:xfrm>
                <a:off x="2944019" y="1928019"/>
                <a:ext cx="58738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9" name="AutoShape 145"/>
              <p:cNvSpPr>
                <a:spLocks/>
              </p:cNvSpPr>
              <p:nvPr/>
            </p:nvSpPr>
            <p:spPr bwMode="auto">
              <a:xfrm>
                <a:off x="2944019" y="1885157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30" name="AutoShape 146"/>
              <p:cNvSpPr>
                <a:spLocks/>
              </p:cNvSpPr>
              <p:nvPr/>
            </p:nvSpPr>
            <p:spPr bwMode="auto">
              <a:xfrm>
                <a:off x="2697957" y="1826419"/>
                <a:ext cx="86519" cy="61119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665663" y="1429316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2"/>
                  </a:solidFill>
                </a:rPr>
                <a:t>Lorem Ipsum</a:t>
              </a:r>
              <a:endParaRPr lang="en-GB" sz="1200">
                <a:solidFill>
                  <a:schemeClr val="accent2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68682" y="1660399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11732" y="1135701"/>
            <a:ext cx="1292340" cy="924808"/>
            <a:chOff x="4111732" y="1135701"/>
            <a:chExt cx="1292340" cy="924808"/>
          </a:xfrm>
        </p:grpSpPr>
        <p:sp>
          <p:nvSpPr>
            <p:cNvPr id="33" name="TextBox 32"/>
            <p:cNvSpPr txBox="1"/>
            <p:nvPr/>
          </p:nvSpPr>
          <p:spPr>
            <a:xfrm>
              <a:off x="4208713" y="1429316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4"/>
                  </a:solidFill>
                </a:rPr>
                <a:t>Lorem Ipsum</a:t>
              </a:r>
              <a:endParaRPr lang="en-GB" sz="1200">
                <a:solidFill>
                  <a:schemeClr val="accent4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11732" y="1660399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37" name="AutoShape 4"/>
            <p:cNvSpPr>
              <a:spLocks/>
            </p:cNvSpPr>
            <p:nvPr/>
          </p:nvSpPr>
          <p:spPr bwMode="auto">
            <a:xfrm>
              <a:off x="4574725" y="1135701"/>
              <a:ext cx="270000" cy="270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649404" y="1141314"/>
            <a:ext cx="1292340" cy="914269"/>
            <a:chOff x="5649404" y="1141314"/>
            <a:chExt cx="1292340" cy="914269"/>
          </a:xfrm>
        </p:grpSpPr>
        <p:sp>
          <p:nvSpPr>
            <p:cNvPr id="35" name="TextBox 34"/>
            <p:cNvSpPr txBox="1"/>
            <p:nvPr/>
          </p:nvSpPr>
          <p:spPr>
            <a:xfrm>
              <a:off x="5746385" y="1424390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5"/>
                  </a:solidFill>
                </a:rPr>
                <a:t>Lorem Ipsum</a:t>
              </a:r>
              <a:endParaRPr lang="en-GB" sz="1200">
                <a:solidFill>
                  <a:schemeClr val="accent5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49404" y="1655473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6102500" y="1141314"/>
              <a:ext cx="270000" cy="270000"/>
              <a:chOff x="7287419" y="3505994"/>
              <a:chExt cx="464344" cy="465138"/>
            </a:xfrm>
            <a:solidFill>
              <a:schemeClr val="accent5"/>
            </a:solidFill>
          </p:grpSpPr>
          <p:sp>
            <p:nvSpPr>
              <p:cNvPr id="39" name="AutoShape 37"/>
              <p:cNvSpPr>
                <a:spLocks/>
              </p:cNvSpPr>
              <p:nvPr/>
            </p:nvSpPr>
            <p:spPr bwMode="auto">
              <a:xfrm>
                <a:off x="7287419" y="3549650"/>
                <a:ext cx="423069" cy="421482"/>
              </a:xfrm>
              <a:custGeom>
                <a:avLst/>
                <a:gdLst>
                  <a:gd name="T0" fmla="+- 0 10849 98"/>
                  <a:gd name="T1" fmla="*/ T0 w 21502"/>
                  <a:gd name="T2" fmla="*/ 10800 h 21600"/>
                  <a:gd name="T3" fmla="+- 0 10849 98"/>
                  <a:gd name="T4" fmla="*/ T3 w 21502"/>
                  <a:gd name="T5" fmla="*/ 10800 h 21600"/>
                  <a:gd name="T6" fmla="+- 0 10849 98"/>
                  <a:gd name="T7" fmla="*/ T6 w 21502"/>
                  <a:gd name="T8" fmla="*/ 10800 h 21600"/>
                  <a:gd name="T9" fmla="+- 0 10849 98"/>
                  <a:gd name="T10" fmla="*/ T9 w 21502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02" h="21600">
                    <a:moveTo>
                      <a:pt x="19917" y="7880"/>
                    </a:moveTo>
                    <a:lnTo>
                      <a:pt x="18875" y="8932"/>
                    </a:lnTo>
                    <a:cubicBezTo>
                      <a:pt x="18730" y="9079"/>
                      <a:pt x="18497" y="9079"/>
                      <a:pt x="18353" y="8932"/>
                    </a:cubicBezTo>
                    <a:lnTo>
                      <a:pt x="17048" y="7617"/>
                    </a:lnTo>
                    <a:lnTo>
                      <a:pt x="15991" y="10290"/>
                    </a:lnTo>
                    <a:lnTo>
                      <a:pt x="16080" y="10064"/>
                    </a:lnTo>
                    <a:cubicBezTo>
                      <a:pt x="13859" y="7826"/>
                      <a:pt x="11601" y="7544"/>
                      <a:pt x="9565" y="7291"/>
                    </a:cubicBezTo>
                    <a:cubicBezTo>
                      <a:pt x="8910" y="7210"/>
                      <a:pt x="8276" y="7126"/>
                      <a:pt x="7652" y="6990"/>
                    </a:cubicBezTo>
                    <a:lnTo>
                      <a:pt x="13918" y="4456"/>
                    </a:lnTo>
                    <a:lnTo>
                      <a:pt x="12652" y="3179"/>
                    </a:lnTo>
                    <a:cubicBezTo>
                      <a:pt x="12508" y="3033"/>
                      <a:pt x="12508" y="2798"/>
                      <a:pt x="12652" y="2652"/>
                    </a:cubicBezTo>
                    <a:lnTo>
                      <a:pt x="13695" y="1598"/>
                    </a:lnTo>
                    <a:cubicBezTo>
                      <a:pt x="13840" y="1453"/>
                      <a:pt x="14073" y="1453"/>
                      <a:pt x="14217" y="1598"/>
                    </a:cubicBezTo>
                    <a:lnTo>
                      <a:pt x="19917" y="7353"/>
                    </a:lnTo>
                    <a:cubicBezTo>
                      <a:pt x="20062" y="7499"/>
                      <a:pt x="20062" y="7734"/>
                      <a:pt x="19917" y="7880"/>
                    </a:cubicBezTo>
                    <a:moveTo>
                      <a:pt x="12292" y="19639"/>
                    </a:moveTo>
                    <a:cubicBezTo>
                      <a:pt x="12200" y="19872"/>
                      <a:pt x="11999" y="20044"/>
                      <a:pt x="11756" y="20095"/>
                    </a:cubicBezTo>
                    <a:cubicBezTo>
                      <a:pt x="11700" y="20106"/>
                      <a:pt x="11643" y="20111"/>
                      <a:pt x="11587" y="20110"/>
                    </a:cubicBezTo>
                    <a:cubicBezTo>
                      <a:pt x="11400" y="20105"/>
                      <a:pt x="11219" y="20030"/>
                      <a:pt x="11084" y="19892"/>
                    </a:cubicBezTo>
                    <a:lnTo>
                      <a:pt x="1692" y="10517"/>
                    </a:lnTo>
                    <a:cubicBezTo>
                      <a:pt x="1519" y="10343"/>
                      <a:pt x="1443" y="10094"/>
                      <a:pt x="1488" y="9852"/>
                    </a:cubicBezTo>
                    <a:cubicBezTo>
                      <a:pt x="1533" y="9610"/>
                      <a:pt x="1695" y="9407"/>
                      <a:pt x="1917" y="9308"/>
                    </a:cubicBezTo>
                    <a:lnTo>
                      <a:pt x="6505" y="7453"/>
                    </a:lnTo>
                    <a:cubicBezTo>
                      <a:pt x="9597" y="8490"/>
                      <a:pt x="12689" y="7491"/>
                      <a:pt x="15781" y="10821"/>
                    </a:cubicBezTo>
                    <a:cubicBezTo>
                      <a:pt x="15781" y="10821"/>
                      <a:pt x="12292" y="19639"/>
                      <a:pt x="12292" y="19639"/>
                    </a:cubicBezTo>
                    <a:close/>
                    <a:moveTo>
                      <a:pt x="15260" y="545"/>
                    </a:moveTo>
                    <a:cubicBezTo>
                      <a:pt x="14912" y="193"/>
                      <a:pt x="14449" y="0"/>
                      <a:pt x="13956" y="0"/>
                    </a:cubicBezTo>
                    <a:cubicBezTo>
                      <a:pt x="13463" y="0"/>
                      <a:pt x="13000" y="193"/>
                      <a:pt x="12651" y="546"/>
                    </a:cubicBezTo>
                    <a:lnTo>
                      <a:pt x="11610" y="1598"/>
                    </a:lnTo>
                    <a:cubicBezTo>
                      <a:pt x="11261" y="1949"/>
                      <a:pt x="11068" y="2417"/>
                      <a:pt x="11068" y="2915"/>
                    </a:cubicBezTo>
                    <a:cubicBezTo>
                      <a:pt x="11068" y="3265"/>
                      <a:pt x="11164" y="3601"/>
                      <a:pt x="11342" y="3893"/>
                    </a:cubicBezTo>
                    <a:lnTo>
                      <a:pt x="1324" y="7944"/>
                    </a:lnTo>
                    <a:cubicBezTo>
                      <a:pt x="654" y="8241"/>
                      <a:pt x="173" y="8851"/>
                      <a:pt x="38" y="9575"/>
                    </a:cubicBezTo>
                    <a:cubicBezTo>
                      <a:pt x="-98" y="10302"/>
                      <a:pt x="130" y="11048"/>
                      <a:pt x="654" y="11576"/>
                    </a:cubicBezTo>
                    <a:lnTo>
                      <a:pt x="10041" y="20946"/>
                    </a:lnTo>
                    <a:cubicBezTo>
                      <a:pt x="10445" y="21354"/>
                      <a:pt x="10982" y="21586"/>
                      <a:pt x="11549" y="21599"/>
                    </a:cubicBezTo>
                    <a:cubicBezTo>
                      <a:pt x="11562" y="21599"/>
                      <a:pt x="11593" y="21599"/>
                      <a:pt x="11605" y="21599"/>
                    </a:cubicBezTo>
                    <a:cubicBezTo>
                      <a:pt x="11754" y="21599"/>
                      <a:pt x="11906" y="21584"/>
                      <a:pt x="12056" y="21553"/>
                    </a:cubicBezTo>
                    <a:cubicBezTo>
                      <a:pt x="12789" y="21399"/>
                      <a:pt x="13390" y="20888"/>
                      <a:pt x="13662" y="20191"/>
                    </a:cubicBezTo>
                    <a:lnTo>
                      <a:pt x="17604" y="10229"/>
                    </a:lnTo>
                    <a:cubicBezTo>
                      <a:pt x="17902" y="10426"/>
                      <a:pt x="18250" y="10532"/>
                      <a:pt x="18613" y="10532"/>
                    </a:cubicBezTo>
                    <a:cubicBezTo>
                      <a:pt x="19107" y="10532"/>
                      <a:pt x="19570" y="10338"/>
                      <a:pt x="19918" y="9986"/>
                    </a:cubicBezTo>
                    <a:lnTo>
                      <a:pt x="20957" y="8937"/>
                    </a:lnTo>
                    <a:cubicBezTo>
                      <a:pt x="21308" y="8585"/>
                      <a:pt x="21502" y="8116"/>
                      <a:pt x="21502" y="7617"/>
                    </a:cubicBezTo>
                    <a:cubicBezTo>
                      <a:pt x="21502" y="7117"/>
                      <a:pt x="21308" y="6648"/>
                      <a:pt x="20961" y="6300"/>
                    </a:cubicBezTo>
                    <a:cubicBezTo>
                      <a:pt x="20961" y="6300"/>
                      <a:pt x="15260" y="545"/>
                      <a:pt x="15260" y="54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0" name="AutoShape 38"/>
              <p:cNvSpPr>
                <a:spLocks/>
              </p:cNvSpPr>
              <p:nvPr/>
            </p:nvSpPr>
            <p:spPr bwMode="auto">
              <a:xfrm>
                <a:off x="7490619" y="3738563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4320"/>
                    </a:moveTo>
                    <a:cubicBezTo>
                      <a:pt x="14381" y="4320"/>
                      <a:pt x="17279" y="7222"/>
                      <a:pt x="17279" y="10800"/>
                    </a:cubicBezTo>
                    <a:cubicBezTo>
                      <a:pt x="17279" y="14377"/>
                      <a:pt x="14381" y="17279"/>
                      <a:pt x="10800" y="17279"/>
                    </a:cubicBezTo>
                    <a:cubicBezTo>
                      <a:pt x="7218" y="17279"/>
                      <a:pt x="4319" y="14377"/>
                      <a:pt x="4319" y="10800"/>
                    </a:cubicBezTo>
                    <a:cubicBezTo>
                      <a:pt x="4319" y="7222"/>
                      <a:pt x="7218" y="4320"/>
                      <a:pt x="10800" y="4320"/>
                    </a:cubicBezTo>
                    <a:moveTo>
                      <a:pt x="10800" y="21599"/>
                    </a:move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1" name="AutoShape 39"/>
              <p:cNvSpPr>
                <a:spLocks/>
              </p:cNvSpPr>
              <p:nvPr/>
            </p:nvSpPr>
            <p:spPr bwMode="auto">
              <a:xfrm>
                <a:off x="7679532" y="3505994"/>
                <a:ext cx="72231" cy="730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7279"/>
                    </a:moveTo>
                    <a:cubicBezTo>
                      <a:pt x="7218" y="17279"/>
                      <a:pt x="4320" y="14377"/>
                      <a:pt x="4320" y="10800"/>
                    </a:cubicBezTo>
                    <a:cubicBezTo>
                      <a:pt x="4320" y="7222"/>
                      <a:pt x="7218" y="4320"/>
                      <a:pt x="10800" y="4320"/>
                    </a:cubicBezTo>
                    <a:cubicBezTo>
                      <a:pt x="14381" y="4320"/>
                      <a:pt x="17280" y="7222"/>
                      <a:pt x="17280" y="10800"/>
                    </a:cubicBezTo>
                    <a:cubicBezTo>
                      <a:pt x="17280" y="14377"/>
                      <a:pt x="14381" y="17279"/>
                      <a:pt x="10800" y="17279"/>
                    </a:cubicBezTo>
                    <a:moveTo>
                      <a:pt x="10800" y="0"/>
                    </a:moveTo>
                    <a:cubicBezTo>
                      <a:pt x="4847" y="0"/>
                      <a:pt x="0" y="4843"/>
                      <a:pt x="0" y="10800"/>
                    </a:cubicBezTo>
                    <a:cubicBezTo>
                      <a:pt x="0" y="16756"/>
                      <a:pt x="4847" y="21599"/>
                      <a:pt x="10800" y="21599"/>
                    </a:cubicBezTo>
                    <a:cubicBezTo>
                      <a:pt x="16752" y="21599"/>
                      <a:pt x="21600" y="16756"/>
                      <a:pt x="21600" y="10800"/>
                    </a:cubicBezTo>
                    <a:cubicBezTo>
                      <a:pt x="21600" y="4843"/>
                      <a:pt x="1675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2" name="AutoShape 40"/>
              <p:cNvSpPr>
                <a:spLocks/>
              </p:cNvSpPr>
              <p:nvPr/>
            </p:nvSpPr>
            <p:spPr bwMode="auto">
              <a:xfrm>
                <a:off x="7403307" y="3724275"/>
                <a:ext cx="57944" cy="579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5400"/>
                    </a:moveTo>
                    <a:cubicBezTo>
                      <a:pt x="13779" y="5400"/>
                      <a:pt x="16199" y="7815"/>
                      <a:pt x="16199" y="10800"/>
                    </a:cubicBezTo>
                    <a:cubicBezTo>
                      <a:pt x="16199" y="13784"/>
                      <a:pt x="13779" y="16200"/>
                      <a:pt x="10800" y="16200"/>
                    </a:cubicBezTo>
                    <a:cubicBezTo>
                      <a:pt x="7820" y="16200"/>
                      <a:pt x="5399" y="13784"/>
                      <a:pt x="5399" y="10800"/>
                    </a:cubicBezTo>
                    <a:cubicBezTo>
                      <a:pt x="5399" y="7815"/>
                      <a:pt x="7820" y="5400"/>
                      <a:pt x="10800" y="5400"/>
                    </a:cubicBezTo>
                    <a:moveTo>
                      <a:pt x="0" y="10800"/>
                    </a:moveTo>
                    <a:cubicBezTo>
                      <a:pt x="0" y="16753"/>
                      <a:pt x="4843" y="21599"/>
                      <a:pt x="10800" y="21599"/>
                    </a:cubicBezTo>
                    <a:cubicBezTo>
                      <a:pt x="16756" y="21599"/>
                      <a:pt x="21600" y="16753"/>
                      <a:pt x="21600" y="10800"/>
                    </a:cubicBezTo>
                    <a:cubicBezTo>
                      <a:pt x="21600" y="4846"/>
                      <a:pt x="16756" y="0"/>
                      <a:pt x="10800" y="0"/>
                    </a:cubicBezTo>
                    <a:cubicBezTo>
                      <a:pt x="4843" y="0"/>
                      <a:pt x="0" y="4846"/>
                      <a:pt x="0" y="1080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3" name="AutoShape 41"/>
              <p:cNvSpPr>
                <a:spLocks/>
              </p:cNvSpPr>
              <p:nvPr/>
            </p:nvSpPr>
            <p:spPr bwMode="auto">
              <a:xfrm>
                <a:off x="7461250" y="3825875"/>
                <a:ext cx="29369" cy="285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1599"/>
                    </a:move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4" name="AutoShape 42"/>
              <p:cNvSpPr>
                <a:spLocks/>
              </p:cNvSpPr>
              <p:nvPr/>
            </p:nvSpPr>
            <p:spPr bwMode="auto">
              <a:xfrm>
                <a:off x="7693819" y="3607594"/>
                <a:ext cx="28575" cy="293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41" y="0"/>
                      <a:pt x="0" y="4830"/>
                      <a:pt x="0" y="10800"/>
                    </a:cubicBezTo>
                    <a:cubicBezTo>
                      <a:pt x="0" y="16769"/>
                      <a:pt x="4841" y="21599"/>
                      <a:pt x="10800" y="21599"/>
                    </a:cubicBezTo>
                    <a:cubicBezTo>
                      <a:pt x="16758" y="21599"/>
                      <a:pt x="21600" y="16769"/>
                      <a:pt x="21600" y="10800"/>
                    </a:cubicBezTo>
                    <a:cubicBezTo>
                      <a:pt x="21600" y="4830"/>
                      <a:pt x="16758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1764749" y="3623722"/>
            <a:ext cx="1292340" cy="935238"/>
            <a:chOff x="1764749" y="3623722"/>
            <a:chExt cx="1292340" cy="935238"/>
          </a:xfrm>
        </p:grpSpPr>
        <p:grpSp>
          <p:nvGrpSpPr>
            <p:cNvPr id="47" name="Group 46"/>
            <p:cNvGrpSpPr/>
            <p:nvPr/>
          </p:nvGrpSpPr>
          <p:grpSpPr>
            <a:xfrm>
              <a:off x="2243871" y="3623722"/>
              <a:ext cx="309600" cy="270000"/>
              <a:chOff x="5368132" y="3540125"/>
              <a:chExt cx="465138" cy="435769"/>
            </a:xfrm>
            <a:solidFill>
              <a:schemeClr val="accent1"/>
            </a:solidFill>
          </p:grpSpPr>
          <p:sp>
            <p:nvSpPr>
              <p:cNvPr id="48" name="AutoShape 110"/>
              <p:cNvSpPr>
                <a:spLocks/>
              </p:cNvSpPr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49" name="AutoShape 111"/>
              <p:cNvSpPr>
                <a:spLocks/>
              </p:cNvSpPr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1861730" y="3927767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1"/>
                  </a:solidFill>
                </a:rPr>
                <a:t>Lorem Ipsum</a:t>
              </a:r>
              <a:endParaRPr lang="en-GB" sz="1200">
                <a:solidFill>
                  <a:schemeClr val="accent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64749" y="4158850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318360" y="3590858"/>
            <a:ext cx="1292340" cy="968102"/>
            <a:chOff x="3318360" y="3590858"/>
            <a:chExt cx="1292340" cy="968102"/>
          </a:xfrm>
        </p:grpSpPr>
        <p:sp>
          <p:nvSpPr>
            <p:cNvPr id="54" name="TextBox 53"/>
            <p:cNvSpPr txBox="1"/>
            <p:nvPr/>
          </p:nvSpPr>
          <p:spPr>
            <a:xfrm>
              <a:off x="3415341" y="3927767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2"/>
                  </a:solidFill>
                </a:rPr>
                <a:t>Lorem Ipsum</a:t>
              </a:r>
              <a:endParaRPr lang="en-GB" sz="1200">
                <a:solidFill>
                  <a:schemeClr val="accent2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18360" y="4158850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3809067" y="3590858"/>
              <a:ext cx="263538" cy="326700"/>
              <a:chOff x="781844" y="4440238"/>
              <a:chExt cx="348456" cy="465138"/>
            </a:xfrm>
            <a:solidFill>
              <a:schemeClr val="accent2"/>
            </a:solidFill>
          </p:grpSpPr>
          <p:sp>
            <p:nvSpPr>
              <p:cNvPr id="61" name="AutoShape 108"/>
              <p:cNvSpPr>
                <a:spLocks/>
              </p:cNvSpPr>
              <p:nvPr/>
            </p:nvSpPr>
            <p:spPr bwMode="auto">
              <a:xfrm>
                <a:off x="868363" y="4527550"/>
                <a:ext cx="174625" cy="17462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00"/>
                    </a:moveTo>
                    <a:cubicBezTo>
                      <a:pt x="15764" y="1800"/>
                      <a:pt x="19800" y="5835"/>
                      <a:pt x="19800" y="10800"/>
                    </a:cubicBezTo>
                    <a:cubicBezTo>
                      <a:pt x="19800" y="15764"/>
                      <a:pt x="15764" y="19800"/>
                      <a:pt x="10800" y="19800"/>
                    </a:cubicBezTo>
                    <a:cubicBezTo>
                      <a:pt x="5835" y="19800"/>
                      <a:pt x="1800" y="15764"/>
                      <a:pt x="1800" y="10800"/>
                    </a:cubicBezTo>
                    <a:cubicBezTo>
                      <a:pt x="1800" y="5835"/>
                      <a:pt x="5835" y="1800"/>
                      <a:pt x="10800" y="1800"/>
                    </a:cubicBezTo>
                    <a:moveTo>
                      <a:pt x="10800" y="21599"/>
                    </a:moveTo>
                    <a:cubicBezTo>
                      <a:pt x="16756" y="21599"/>
                      <a:pt x="21600" y="16756"/>
                      <a:pt x="21600" y="10800"/>
                    </a:cubicBezTo>
                    <a:cubicBezTo>
                      <a:pt x="21600" y="4843"/>
                      <a:pt x="16756" y="0"/>
                      <a:pt x="10800" y="0"/>
                    </a:cubicBezTo>
                    <a:cubicBezTo>
                      <a:pt x="4843" y="0"/>
                      <a:pt x="0" y="4843"/>
                      <a:pt x="0" y="10800"/>
                    </a:cubicBezTo>
                    <a:cubicBezTo>
                      <a:pt x="0" y="16756"/>
                      <a:pt x="4843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2" name="AutoShape 109"/>
              <p:cNvSpPr>
                <a:spLocks/>
              </p:cNvSpPr>
              <p:nvPr/>
            </p:nvSpPr>
            <p:spPr bwMode="auto">
              <a:xfrm>
                <a:off x="781844" y="4440238"/>
                <a:ext cx="348456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04" y="20170"/>
                    </a:moveTo>
                    <a:cubicBezTo>
                      <a:pt x="10885" y="20184"/>
                      <a:pt x="10830" y="20215"/>
                      <a:pt x="10782" y="20237"/>
                    </a:cubicBezTo>
                    <a:cubicBezTo>
                      <a:pt x="10774" y="20218"/>
                      <a:pt x="10707" y="20178"/>
                      <a:pt x="10666" y="20147"/>
                    </a:cubicBezTo>
                    <a:cubicBezTo>
                      <a:pt x="7368" y="17300"/>
                      <a:pt x="1799" y="12497"/>
                      <a:pt x="1799" y="8101"/>
                    </a:cubicBezTo>
                    <a:cubicBezTo>
                      <a:pt x="1799" y="4378"/>
                      <a:pt x="5838" y="1350"/>
                      <a:pt x="10800" y="1350"/>
                    </a:cubicBezTo>
                    <a:cubicBezTo>
                      <a:pt x="15762" y="1350"/>
                      <a:pt x="19800" y="4378"/>
                      <a:pt x="19800" y="8101"/>
                    </a:cubicBezTo>
                    <a:cubicBezTo>
                      <a:pt x="19800" y="12497"/>
                      <a:pt x="14231" y="17300"/>
                      <a:pt x="10904" y="20170"/>
                    </a:cubicBezTo>
                    <a:moveTo>
                      <a:pt x="10800" y="0"/>
                    </a:moveTo>
                    <a:cubicBezTo>
                      <a:pt x="4844" y="0"/>
                      <a:pt x="0" y="3588"/>
                      <a:pt x="0" y="8101"/>
                    </a:cubicBezTo>
                    <a:cubicBezTo>
                      <a:pt x="0" y="12826"/>
                      <a:pt x="5400" y="17660"/>
                      <a:pt x="9337" y="21056"/>
                    </a:cubicBezTo>
                    <a:cubicBezTo>
                      <a:pt x="9352" y="21070"/>
                      <a:pt x="9984" y="21599"/>
                      <a:pt x="10766" y="21599"/>
                    </a:cubicBezTo>
                    <a:lnTo>
                      <a:pt x="10834" y="21599"/>
                    </a:lnTo>
                    <a:cubicBezTo>
                      <a:pt x="11615" y="21599"/>
                      <a:pt x="12247" y="21070"/>
                      <a:pt x="12262" y="21056"/>
                    </a:cubicBezTo>
                    <a:cubicBezTo>
                      <a:pt x="16200" y="17660"/>
                      <a:pt x="21599" y="12826"/>
                      <a:pt x="21599" y="8101"/>
                    </a:cubicBezTo>
                    <a:cubicBezTo>
                      <a:pt x="21599" y="3588"/>
                      <a:pt x="16755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4942038" y="3600924"/>
            <a:ext cx="1292340" cy="957866"/>
            <a:chOff x="4942038" y="3600924"/>
            <a:chExt cx="1292340" cy="957866"/>
          </a:xfrm>
        </p:grpSpPr>
        <p:sp>
          <p:nvSpPr>
            <p:cNvPr id="56" name="TextBox 55"/>
            <p:cNvSpPr txBox="1"/>
            <p:nvPr/>
          </p:nvSpPr>
          <p:spPr>
            <a:xfrm>
              <a:off x="5039019" y="3927597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4"/>
                  </a:solidFill>
                </a:rPr>
                <a:t>Lorem Ipsum</a:t>
              </a:r>
              <a:endParaRPr lang="en-GB" sz="1200">
                <a:solidFill>
                  <a:schemeClr val="accent4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42038" y="4158680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3" name="AutoShape 100"/>
            <p:cNvSpPr>
              <a:spLocks/>
            </p:cNvSpPr>
            <p:nvPr/>
          </p:nvSpPr>
          <p:spPr bwMode="auto">
            <a:xfrm>
              <a:off x="5444334" y="3600924"/>
              <a:ext cx="222856" cy="30613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057" y="6750"/>
                  </a:moveTo>
                  <a:lnTo>
                    <a:pt x="1542" y="6750"/>
                  </a:lnTo>
                  <a:lnTo>
                    <a:pt x="1542" y="4725"/>
                  </a:lnTo>
                  <a:lnTo>
                    <a:pt x="20057" y="4725"/>
                  </a:lnTo>
                  <a:cubicBezTo>
                    <a:pt x="20057" y="4725"/>
                    <a:pt x="20057" y="6750"/>
                    <a:pt x="20057" y="6750"/>
                  </a:cubicBezTo>
                  <a:close/>
                  <a:moveTo>
                    <a:pt x="17485" y="10124"/>
                  </a:moveTo>
                  <a:lnTo>
                    <a:pt x="4113" y="10124"/>
                  </a:lnTo>
                  <a:lnTo>
                    <a:pt x="3857" y="8100"/>
                  </a:lnTo>
                  <a:lnTo>
                    <a:pt x="17742" y="8100"/>
                  </a:lnTo>
                  <a:cubicBezTo>
                    <a:pt x="17742" y="8100"/>
                    <a:pt x="17485" y="10124"/>
                    <a:pt x="17485" y="10124"/>
                  </a:cubicBezTo>
                  <a:close/>
                  <a:moveTo>
                    <a:pt x="16542" y="17549"/>
                  </a:moveTo>
                  <a:lnTo>
                    <a:pt x="5057" y="17549"/>
                  </a:lnTo>
                  <a:lnTo>
                    <a:pt x="4199" y="10800"/>
                  </a:lnTo>
                  <a:lnTo>
                    <a:pt x="17399" y="10800"/>
                  </a:lnTo>
                  <a:cubicBezTo>
                    <a:pt x="17399" y="10800"/>
                    <a:pt x="16542" y="17549"/>
                    <a:pt x="16542" y="17549"/>
                  </a:cubicBezTo>
                  <a:close/>
                  <a:moveTo>
                    <a:pt x="5400" y="20249"/>
                  </a:moveTo>
                  <a:lnTo>
                    <a:pt x="5142" y="18225"/>
                  </a:lnTo>
                  <a:lnTo>
                    <a:pt x="16456" y="18225"/>
                  </a:lnTo>
                  <a:lnTo>
                    <a:pt x="16200" y="20249"/>
                  </a:lnTo>
                  <a:cubicBezTo>
                    <a:pt x="16200" y="20249"/>
                    <a:pt x="5400" y="20249"/>
                    <a:pt x="5400" y="20249"/>
                  </a:cubicBezTo>
                  <a:close/>
                  <a:moveTo>
                    <a:pt x="3857" y="1350"/>
                  </a:moveTo>
                  <a:lnTo>
                    <a:pt x="17742" y="1350"/>
                  </a:lnTo>
                  <a:lnTo>
                    <a:pt x="18514" y="3375"/>
                  </a:lnTo>
                  <a:lnTo>
                    <a:pt x="3085" y="3375"/>
                  </a:lnTo>
                  <a:cubicBezTo>
                    <a:pt x="3085" y="3375"/>
                    <a:pt x="3857" y="1350"/>
                    <a:pt x="3857" y="1350"/>
                  </a:cubicBezTo>
                  <a:close/>
                  <a:moveTo>
                    <a:pt x="20143" y="3389"/>
                  </a:moveTo>
                  <a:lnTo>
                    <a:pt x="19205" y="922"/>
                  </a:lnTo>
                  <a:cubicBezTo>
                    <a:pt x="18996" y="371"/>
                    <a:pt x="18407" y="0"/>
                    <a:pt x="17742" y="0"/>
                  </a:cubicBezTo>
                  <a:lnTo>
                    <a:pt x="3857" y="0"/>
                  </a:lnTo>
                  <a:cubicBezTo>
                    <a:pt x="3192" y="0"/>
                    <a:pt x="2603" y="371"/>
                    <a:pt x="2393" y="922"/>
                  </a:cubicBezTo>
                  <a:lnTo>
                    <a:pt x="1448" y="3391"/>
                  </a:lnTo>
                  <a:cubicBezTo>
                    <a:pt x="643" y="3436"/>
                    <a:pt x="0" y="4008"/>
                    <a:pt x="0" y="4725"/>
                  </a:cubicBezTo>
                  <a:lnTo>
                    <a:pt x="0" y="6750"/>
                  </a:lnTo>
                  <a:cubicBezTo>
                    <a:pt x="0" y="7495"/>
                    <a:pt x="690" y="8100"/>
                    <a:pt x="1542" y="8100"/>
                  </a:cubicBezTo>
                  <a:lnTo>
                    <a:pt x="2340" y="8100"/>
                  </a:lnTo>
                  <a:cubicBezTo>
                    <a:pt x="2340" y="8150"/>
                    <a:pt x="2317" y="8198"/>
                    <a:pt x="2323" y="8249"/>
                  </a:cubicBezTo>
                  <a:lnTo>
                    <a:pt x="3866" y="20398"/>
                  </a:lnTo>
                  <a:cubicBezTo>
                    <a:pt x="3953" y="21082"/>
                    <a:pt x="4614" y="21599"/>
                    <a:pt x="5400" y="21599"/>
                  </a:cubicBezTo>
                  <a:lnTo>
                    <a:pt x="16200" y="21599"/>
                  </a:lnTo>
                  <a:cubicBezTo>
                    <a:pt x="16986" y="21599"/>
                    <a:pt x="17646" y="21082"/>
                    <a:pt x="17732" y="20398"/>
                  </a:cubicBezTo>
                  <a:lnTo>
                    <a:pt x="19275" y="8249"/>
                  </a:lnTo>
                  <a:cubicBezTo>
                    <a:pt x="19282" y="8198"/>
                    <a:pt x="19258" y="8150"/>
                    <a:pt x="19258" y="8100"/>
                  </a:cubicBezTo>
                  <a:lnTo>
                    <a:pt x="20057" y="8100"/>
                  </a:lnTo>
                  <a:cubicBezTo>
                    <a:pt x="20908" y="8100"/>
                    <a:pt x="21600" y="7495"/>
                    <a:pt x="21600" y="6750"/>
                  </a:cubicBezTo>
                  <a:lnTo>
                    <a:pt x="21600" y="4725"/>
                  </a:lnTo>
                  <a:cubicBezTo>
                    <a:pt x="21600" y="4006"/>
                    <a:pt x="20952" y="3431"/>
                    <a:pt x="20143" y="338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463711" y="3600924"/>
            <a:ext cx="1292340" cy="957866"/>
            <a:chOff x="6463711" y="3600924"/>
            <a:chExt cx="1292340" cy="957866"/>
          </a:xfrm>
        </p:grpSpPr>
        <p:sp>
          <p:nvSpPr>
            <p:cNvPr id="58" name="TextBox 57"/>
            <p:cNvSpPr txBox="1"/>
            <p:nvPr/>
          </p:nvSpPr>
          <p:spPr>
            <a:xfrm>
              <a:off x="6560692" y="3927597"/>
              <a:ext cx="1098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accent5"/>
                  </a:solidFill>
                </a:rPr>
                <a:t>Lorem Ipsum</a:t>
              </a:r>
              <a:endParaRPr lang="en-GB" sz="1200">
                <a:solidFill>
                  <a:schemeClr val="accent5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63711" y="4158680"/>
              <a:ext cx="1292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>
                  <a:solidFill>
                    <a:schemeClr val="bg2">
                      <a:lumMod val="50000"/>
                    </a:schemeClr>
                  </a:solidFill>
                </a:rPr>
                <a:t>Lorem ipsum dolor </a:t>
              </a:r>
              <a:endParaRPr lang="en-GB" sz="1000" smtClean="0">
                <a:solidFill>
                  <a:schemeClr val="bg2">
                    <a:lumMod val="50000"/>
                  </a:schemeClr>
                </a:solidFill>
              </a:endParaRPr>
            </a:p>
            <a:p>
              <a:pPr algn="ctr"/>
              <a:r>
                <a:rPr lang="en-GB" sz="1000" smtClean="0">
                  <a:solidFill>
                    <a:schemeClr val="bg2">
                      <a:lumMod val="50000"/>
                    </a:schemeClr>
                  </a:solidFill>
                </a:rPr>
                <a:t>sit consectetuer</a:t>
              </a:r>
              <a:endParaRPr lang="en-GB" sz="1000" b="1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6970252" y="3600924"/>
              <a:ext cx="275431" cy="301711"/>
              <a:chOff x="7287419" y="4435475"/>
              <a:chExt cx="464344" cy="465138"/>
            </a:xfrm>
            <a:solidFill>
              <a:schemeClr val="accent5"/>
            </a:solidFill>
          </p:grpSpPr>
          <p:sp>
            <p:nvSpPr>
              <p:cNvPr id="65" name="AutoShape 18"/>
              <p:cNvSpPr>
                <a:spLocks/>
              </p:cNvSpPr>
              <p:nvPr/>
            </p:nvSpPr>
            <p:spPr bwMode="auto">
              <a:xfrm>
                <a:off x="7287419" y="4435475"/>
                <a:ext cx="464344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799"/>
                    </a:moveTo>
                    <a:cubicBezTo>
                      <a:pt x="20249" y="20048"/>
                      <a:pt x="20048" y="20249"/>
                      <a:pt x="19799" y="20249"/>
                    </a:cubicBezTo>
                    <a:lnTo>
                      <a:pt x="1800" y="20249"/>
                    </a:lnTo>
                    <a:cubicBezTo>
                      <a:pt x="1551" y="20249"/>
                      <a:pt x="1349" y="20048"/>
                      <a:pt x="1349" y="19799"/>
                    </a:cubicBezTo>
                    <a:lnTo>
                      <a:pt x="1349" y="3824"/>
                    </a:lnTo>
                    <a:cubicBezTo>
                      <a:pt x="1349" y="3576"/>
                      <a:pt x="1551" y="3375"/>
                      <a:pt x="1800" y="3375"/>
                    </a:cubicBezTo>
                    <a:lnTo>
                      <a:pt x="4724" y="3375"/>
                    </a:lnTo>
                    <a:lnTo>
                      <a:pt x="4724" y="4725"/>
                    </a:lnTo>
                    <a:cubicBezTo>
                      <a:pt x="4724" y="5098"/>
                      <a:pt x="5027" y="5400"/>
                      <a:pt x="5399" y="5400"/>
                    </a:cubicBezTo>
                    <a:cubicBezTo>
                      <a:pt x="5772" y="5400"/>
                      <a:pt x="6074" y="5098"/>
                      <a:pt x="6074" y="4725"/>
                    </a:cubicBezTo>
                    <a:lnTo>
                      <a:pt x="6074" y="3375"/>
                    </a:lnTo>
                    <a:lnTo>
                      <a:pt x="10124" y="3375"/>
                    </a:lnTo>
                    <a:lnTo>
                      <a:pt x="10124" y="4725"/>
                    </a:lnTo>
                    <a:cubicBezTo>
                      <a:pt x="10124" y="5098"/>
                      <a:pt x="10427" y="5400"/>
                      <a:pt x="10800" y="5400"/>
                    </a:cubicBezTo>
                    <a:cubicBezTo>
                      <a:pt x="11172" y="5400"/>
                      <a:pt x="11474" y="5098"/>
                      <a:pt x="11474" y="4725"/>
                    </a:cubicBezTo>
                    <a:lnTo>
                      <a:pt x="11474" y="3375"/>
                    </a:lnTo>
                    <a:lnTo>
                      <a:pt x="15524" y="3375"/>
                    </a:lnTo>
                    <a:lnTo>
                      <a:pt x="15524" y="4725"/>
                    </a:lnTo>
                    <a:cubicBezTo>
                      <a:pt x="15524" y="5098"/>
                      <a:pt x="15827" y="5400"/>
                      <a:pt x="16199" y="5400"/>
                    </a:cubicBezTo>
                    <a:cubicBezTo>
                      <a:pt x="16572" y="5400"/>
                      <a:pt x="16874" y="5098"/>
                      <a:pt x="16874" y="4725"/>
                    </a:cubicBezTo>
                    <a:lnTo>
                      <a:pt x="16874" y="3375"/>
                    </a:lnTo>
                    <a:lnTo>
                      <a:pt x="19799" y="3375"/>
                    </a:lnTo>
                    <a:cubicBezTo>
                      <a:pt x="20048" y="3375"/>
                      <a:pt x="20249" y="3576"/>
                      <a:pt x="20249" y="3824"/>
                    </a:cubicBezTo>
                    <a:cubicBezTo>
                      <a:pt x="20249" y="3824"/>
                      <a:pt x="20249" y="19799"/>
                      <a:pt x="20249" y="19799"/>
                    </a:cubicBezTo>
                    <a:close/>
                    <a:moveTo>
                      <a:pt x="19799" y="2025"/>
                    </a:moveTo>
                    <a:lnTo>
                      <a:pt x="16874" y="2025"/>
                    </a:lnTo>
                    <a:lnTo>
                      <a:pt x="16874" y="675"/>
                    </a:lnTo>
                    <a:cubicBezTo>
                      <a:pt x="16874" y="301"/>
                      <a:pt x="16572" y="0"/>
                      <a:pt x="16199" y="0"/>
                    </a:cubicBezTo>
                    <a:cubicBezTo>
                      <a:pt x="15827" y="0"/>
                      <a:pt x="15524" y="301"/>
                      <a:pt x="15524" y="675"/>
                    </a:cubicBezTo>
                    <a:lnTo>
                      <a:pt x="15524" y="2025"/>
                    </a:lnTo>
                    <a:lnTo>
                      <a:pt x="11474" y="2025"/>
                    </a:lnTo>
                    <a:lnTo>
                      <a:pt x="11474" y="675"/>
                    </a:lnTo>
                    <a:cubicBezTo>
                      <a:pt x="11474" y="301"/>
                      <a:pt x="11172" y="0"/>
                      <a:pt x="10800" y="0"/>
                    </a:cubicBezTo>
                    <a:cubicBezTo>
                      <a:pt x="10427" y="0"/>
                      <a:pt x="10124" y="301"/>
                      <a:pt x="10124" y="675"/>
                    </a:cubicBezTo>
                    <a:lnTo>
                      <a:pt x="10124" y="2025"/>
                    </a:lnTo>
                    <a:lnTo>
                      <a:pt x="6074" y="2025"/>
                    </a:lnTo>
                    <a:lnTo>
                      <a:pt x="6074" y="675"/>
                    </a:lnTo>
                    <a:cubicBezTo>
                      <a:pt x="6074" y="301"/>
                      <a:pt x="5772" y="0"/>
                      <a:pt x="5399" y="0"/>
                    </a:cubicBezTo>
                    <a:cubicBezTo>
                      <a:pt x="5027" y="0"/>
                      <a:pt x="4724" y="301"/>
                      <a:pt x="4724" y="675"/>
                    </a:cubicBezTo>
                    <a:lnTo>
                      <a:pt x="4724" y="2025"/>
                    </a:lnTo>
                    <a:lnTo>
                      <a:pt x="1800" y="2025"/>
                    </a:lnTo>
                    <a:cubicBezTo>
                      <a:pt x="805" y="2025"/>
                      <a:pt x="0" y="2830"/>
                      <a:pt x="0" y="3824"/>
                    </a:cubicBezTo>
                    <a:lnTo>
                      <a:pt x="0" y="19799"/>
                    </a:lnTo>
                    <a:cubicBezTo>
                      <a:pt x="0" y="20793"/>
                      <a:pt x="805" y="21599"/>
                      <a:pt x="1800" y="21599"/>
                    </a:cubicBezTo>
                    <a:lnTo>
                      <a:pt x="19799" y="21599"/>
                    </a:lnTo>
                    <a:cubicBezTo>
                      <a:pt x="20794" y="21599"/>
                      <a:pt x="21600" y="20793"/>
                      <a:pt x="21600" y="19799"/>
                    </a:cubicBezTo>
                    <a:lnTo>
                      <a:pt x="21600" y="3824"/>
                    </a:lnTo>
                    <a:cubicBezTo>
                      <a:pt x="21600" y="2830"/>
                      <a:pt x="20794" y="2025"/>
                      <a:pt x="19799" y="202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6" name="AutoShape 19"/>
              <p:cNvSpPr>
                <a:spLocks/>
              </p:cNvSpPr>
              <p:nvPr/>
            </p:nvSpPr>
            <p:spPr bwMode="auto">
              <a:xfrm>
                <a:off x="7389019" y="4610100"/>
                <a:ext cx="57944" cy="436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7" name="AutoShape 20"/>
              <p:cNvSpPr>
                <a:spLocks/>
              </p:cNvSpPr>
              <p:nvPr/>
            </p:nvSpPr>
            <p:spPr bwMode="auto">
              <a:xfrm>
                <a:off x="7389019" y="4682332"/>
                <a:ext cx="57944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8" name="AutoShape 21"/>
              <p:cNvSpPr>
                <a:spLocks/>
              </p:cNvSpPr>
              <p:nvPr/>
            </p:nvSpPr>
            <p:spPr bwMode="auto">
              <a:xfrm>
                <a:off x="7389019" y="4755357"/>
                <a:ext cx="57944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69" name="AutoShape 22"/>
              <p:cNvSpPr>
                <a:spLocks/>
              </p:cNvSpPr>
              <p:nvPr/>
            </p:nvSpPr>
            <p:spPr bwMode="auto">
              <a:xfrm>
                <a:off x="7490619" y="4755357"/>
                <a:ext cx="57944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0" name="AutoShape 23"/>
              <p:cNvSpPr>
                <a:spLocks/>
              </p:cNvSpPr>
              <p:nvPr/>
            </p:nvSpPr>
            <p:spPr bwMode="auto">
              <a:xfrm>
                <a:off x="7490619" y="4682332"/>
                <a:ext cx="57944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1" name="AutoShape 24"/>
              <p:cNvSpPr>
                <a:spLocks/>
              </p:cNvSpPr>
              <p:nvPr/>
            </p:nvSpPr>
            <p:spPr bwMode="auto">
              <a:xfrm>
                <a:off x="7490619" y="4610100"/>
                <a:ext cx="57944" cy="436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2" name="AutoShape 25"/>
              <p:cNvSpPr>
                <a:spLocks/>
              </p:cNvSpPr>
              <p:nvPr/>
            </p:nvSpPr>
            <p:spPr bwMode="auto">
              <a:xfrm>
                <a:off x="7592219" y="4755357"/>
                <a:ext cx="57944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3" name="AutoShape 26"/>
              <p:cNvSpPr>
                <a:spLocks/>
              </p:cNvSpPr>
              <p:nvPr/>
            </p:nvSpPr>
            <p:spPr bwMode="auto">
              <a:xfrm>
                <a:off x="7592219" y="4682332"/>
                <a:ext cx="57944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74" name="AutoShape 27"/>
              <p:cNvSpPr>
                <a:spLocks/>
              </p:cNvSpPr>
              <p:nvPr/>
            </p:nvSpPr>
            <p:spPr bwMode="auto">
              <a:xfrm>
                <a:off x="7592219" y="4610100"/>
                <a:ext cx="57944" cy="4365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21599"/>
                    </a:moveTo>
                    <a:lnTo>
                      <a:pt x="21600" y="21599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599"/>
                      <a:pt x="0" y="21599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</p:grpSp>
      <p:sp>
        <p:nvSpPr>
          <p:cNvPr id="76" name="文本框 75"/>
          <p:cNvSpPr txBox="1"/>
          <p:nvPr/>
        </p:nvSpPr>
        <p:spPr>
          <a:xfrm>
            <a:off x="861004" y="260304"/>
            <a:ext cx="9457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dirty="0">
                <a:solidFill>
                  <a:srgbClr val="FCFCFC"/>
                </a:solidFill>
              </a:rPr>
              <a:t>https://www.ypppt.com/</a:t>
            </a:r>
            <a:endParaRPr lang="zh-CN" altLang="en-US" sz="500" dirty="0">
              <a:solidFill>
                <a:srgbClr val="FCFC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9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9" grpId="0" animBg="1"/>
      <p:bldP spid="8" grpId="0" animBg="1"/>
      <p:bldP spid="7" grpId="0" animBg="1"/>
      <p:bldP spid="6" grpId="0" animBg="1"/>
      <p:bldP spid="10" grpId="0" animBg="1"/>
      <p:bldP spid="11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212399"/>
            <a:ext cx="9143999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9143999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05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u chuan">
      <a:dk1>
        <a:srgbClr val="5C5C5C"/>
      </a:dk1>
      <a:lt1>
        <a:srgbClr val="FFFFFF"/>
      </a:lt1>
      <a:dk2>
        <a:srgbClr val="3F3F3F"/>
      </a:dk2>
      <a:lt2>
        <a:srgbClr val="FCFCFC"/>
      </a:lt2>
      <a:accent1>
        <a:srgbClr val="1B6AA3"/>
      </a:accent1>
      <a:accent2>
        <a:srgbClr val="7CC8EC"/>
      </a:accent2>
      <a:accent3>
        <a:srgbClr val="84CBC5"/>
      </a:accent3>
      <a:accent4>
        <a:srgbClr val="F8D35E"/>
      </a:accent4>
      <a:accent5>
        <a:srgbClr val="F47264"/>
      </a:accent5>
      <a:accent6>
        <a:srgbClr val="868AD1"/>
      </a:accent6>
      <a:hlink>
        <a:srgbClr val="0563C1"/>
      </a:hlink>
      <a:folHlink>
        <a:srgbClr val="954F72"/>
      </a:folHlink>
    </a:clrScheme>
    <a:fontScheme name="Business">
      <a:majorFont>
        <a:latin typeface="Calibri Light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5919</TotalTime>
  <Words>144</Words>
  <Application>Microsoft Office PowerPoint</Application>
  <PresentationFormat>全屏显示(16:9)</PresentationFormat>
  <Paragraphs>38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Gill Sans</vt:lpstr>
      <vt:lpstr>Meiryo</vt:lpstr>
      <vt:lpstr>宋体</vt:lpstr>
      <vt:lpstr>微软雅黑</vt:lpstr>
      <vt:lpstr>Arial</vt:lpstr>
      <vt:lpstr>Calibri</vt:lpstr>
      <vt:lpstr>Calibri Light</vt:lpstr>
      <vt:lpstr>Roboto</vt:lpstr>
      <vt:lpstr>Office Theme</vt:lpstr>
      <vt:lpstr>1_Office Theme</vt:lpstr>
      <vt:lpstr>Mission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>kan</cp:lastModifiedBy>
  <cp:revision>231</cp:revision>
  <dcterms:created xsi:type="dcterms:W3CDTF">2014-12-18T09:45:41Z</dcterms:created>
  <dcterms:modified xsi:type="dcterms:W3CDTF">2024-03-16T09:54:33Z</dcterms:modified>
</cp:coreProperties>
</file>