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5A086"/>
    <a:srgbClr val="9BBB58"/>
    <a:srgbClr val="297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3357" autoAdjust="0"/>
  </p:normalViewPr>
  <p:slideViewPr>
    <p:cSldViewPr snapToGrid="0" showGuides="1">
      <p:cViewPr varScale="1">
        <p:scale>
          <a:sx n="105" d="100"/>
          <a:sy n="105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AA09E-02B6-473B-A238-5AAE5738E5E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52428-6E83-4CD7-9353-2D1509EF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10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2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32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4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4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8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4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8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59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93"/>
          <p:cNvSpPr>
            <a:spLocks/>
          </p:cNvSpPr>
          <p:nvPr/>
        </p:nvSpPr>
        <p:spPr bwMode="auto">
          <a:xfrm>
            <a:off x="9524316" y="2904699"/>
            <a:ext cx="2095769" cy="596529"/>
          </a:xfrm>
          <a:custGeom>
            <a:avLst/>
            <a:gdLst>
              <a:gd name="connsiteX0" fmla="*/ 9566 w 10000"/>
              <a:gd name="connsiteY0" fmla="*/ 10000 h 10000"/>
              <a:gd name="connsiteX1" fmla="*/ 4788 w 10000"/>
              <a:gd name="connsiteY1" fmla="*/ 10000 h 10000"/>
              <a:gd name="connsiteX2" fmla="*/ 0 w 10000"/>
              <a:gd name="connsiteY2" fmla="*/ 10000 h 10000"/>
              <a:gd name="connsiteX3" fmla="*/ 434 w 10000"/>
              <a:gd name="connsiteY3" fmla="*/ 4954 h 10000"/>
              <a:gd name="connsiteX4" fmla="*/ 0 w 10000"/>
              <a:gd name="connsiteY4" fmla="*/ 0 h 10000"/>
              <a:gd name="connsiteX5" fmla="*/ 4788 w 10000"/>
              <a:gd name="connsiteY5" fmla="*/ 0 h 10000"/>
              <a:gd name="connsiteX6" fmla="*/ 8990 w 10000"/>
              <a:gd name="connsiteY6" fmla="*/ 0 h 10000"/>
              <a:gd name="connsiteX7" fmla="*/ 10000 w 10000"/>
              <a:gd name="connsiteY7" fmla="*/ 4954 h 10000"/>
              <a:gd name="connsiteX8" fmla="*/ 9566 w 10000"/>
              <a:gd name="connsiteY8" fmla="*/ 10000 h 10000"/>
              <a:gd name="connsiteX0" fmla="*/ 8960 w 10000"/>
              <a:gd name="connsiteY0" fmla="*/ 10000 h 10000"/>
              <a:gd name="connsiteX1" fmla="*/ 4788 w 10000"/>
              <a:gd name="connsiteY1" fmla="*/ 10000 h 10000"/>
              <a:gd name="connsiteX2" fmla="*/ 0 w 10000"/>
              <a:gd name="connsiteY2" fmla="*/ 10000 h 10000"/>
              <a:gd name="connsiteX3" fmla="*/ 434 w 10000"/>
              <a:gd name="connsiteY3" fmla="*/ 4954 h 10000"/>
              <a:gd name="connsiteX4" fmla="*/ 0 w 10000"/>
              <a:gd name="connsiteY4" fmla="*/ 0 h 10000"/>
              <a:gd name="connsiteX5" fmla="*/ 4788 w 10000"/>
              <a:gd name="connsiteY5" fmla="*/ 0 h 10000"/>
              <a:gd name="connsiteX6" fmla="*/ 8990 w 10000"/>
              <a:gd name="connsiteY6" fmla="*/ 0 h 10000"/>
              <a:gd name="connsiteX7" fmla="*/ 10000 w 10000"/>
              <a:gd name="connsiteY7" fmla="*/ 4954 h 10000"/>
              <a:gd name="connsiteX8" fmla="*/ 8960 w 10000"/>
              <a:gd name="connsiteY8" fmla="*/ 10000 h 10000"/>
              <a:gd name="connsiteX0" fmla="*/ 8960 w 10000"/>
              <a:gd name="connsiteY0" fmla="*/ 10000 h 10000"/>
              <a:gd name="connsiteX1" fmla="*/ 4788 w 10000"/>
              <a:gd name="connsiteY1" fmla="*/ 10000 h 10000"/>
              <a:gd name="connsiteX2" fmla="*/ 0 w 10000"/>
              <a:gd name="connsiteY2" fmla="*/ 10000 h 10000"/>
              <a:gd name="connsiteX3" fmla="*/ 434 w 10000"/>
              <a:gd name="connsiteY3" fmla="*/ 4954 h 10000"/>
              <a:gd name="connsiteX4" fmla="*/ 0 w 10000"/>
              <a:gd name="connsiteY4" fmla="*/ 0 h 10000"/>
              <a:gd name="connsiteX5" fmla="*/ 4788 w 10000"/>
              <a:gd name="connsiteY5" fmla="*/ 0 h 10000"/>
              <a:gd name="connsiteX6" fmla="*/ 8990 w 10000"/>
              <a:gd name="connsiteY6" fmla="*/ 0 h 10000"/>
              <a:gd name="connsiteX7" fmla="*/ 10000 w 10000"/>
              <a:gd name="connsiteY7" fmla="*/ 4954 h 10000"/>
              <a:gd name="connsiteX8" fmla="*/ 8960 w 10000"/>
              <a:gd name="connsiteY8" fmla="*/ 10000 h 10000"/>
              <a:gd name="connsiteX0" fmla="*/ 8960 w 10000"/>
              <a:gd name="connsiteY0" fmla="*/ 10000 h 10000"/>
              <a:gd name="connsiteX1" fmla="*/ 4788 w 10000"/>
              <a:gd name="connsiteY1" fmla="*/ 10000 h 10000"/>
              <a:gd name="connsiteX2" fmla="*/ 0 w 10000"/>
              <a:gd name="connsiteY2" fmla="*/ 10000 h 10000"/>
              <a:gd name="connsiteX3" fmla="*/ 434 w 10000"/>
              <a:gd name="connsiteY3" fmla="*/ 4954 h 10000"/>
              <a:gd name="connsiteX4" fmla="*/ 0 w 10000"/>
              <a:gd name="connsiteY4" fmla="*/ 0 h 10000"/>
              <a:gd name="connsiteX5" fmla="*/ 4788 w 10000"/>
              <a:gd name="connsiteY5" fmla="*/ 0 h 10000"/>
              <a:gd name="connsiteX6" fmla="*/ 8990 w 10000"/>
              <a:gd name="connsiteY6" fmla="*/ 0 h 10000"/>
              <a:gd name="connsiteX7" fmla="*/ 10000 w 10000"/>
              <a:gd name="connsiteY7" fmla="*/ 4954 h 10000"/>
              <a:gd name="connsiteX8" fmla="*/ 8960 w 10000"/>
              <a:gd name="connsiteY8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8960" y="10000"/>
                </a:moveTo>
                <a:lnTo>
                  <a:pt x="4788" y="10000"/>
                </a:lnTo>
                <a:lnTo>
                  <a:pt x="0" y="10000"/>
                </a:lnTo>
                <a:cubicBezTo>
                  <a:pt x="145" y="8318"/>
                  <a:pt x="289" y="6636"/>
                  <a:pt x="434" y="4954"/>
                </a:cubicBezTo>
                <a:cubicBezTo>
                  <a:pt x="289" y="3303"/>
                  <a:pt x="145" y="1651"/>
                  <a:pt x="0" y="0"/>
                </a:cubicBezTo>
                <a:lnTo>
                  <a:pt x="4788" y="0"/>
                </a:lnTo>
                <a:lnTo>
                  <a:pt x="8990" y="0"/>
                </a:lnTo>
                <a:lnTo>
                  <a:pt x="10000" y="4954"/>
                </a:lnTo>
                <a:cubicBezTo>
                  <a:pt x="9643" y="6636"/>
                  <a:pt x="9135" y="9010"/>
                  <a:pt x="8960" y="1000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" name="Freeform 790"/>
          <p:cNvSpPr>
            <a:spLocks/>
          </p:cNvSpPr>
          <p:nvPr/>
        </p:nvSpPr>
        <p:spPr bwMode="auto">
          <a:xfrm>
            <a:off x="565700" y="2904700"/>
            <a:ext cx="2373003" cy="596529"/>
          </a:xfrm>
          <a:custGeom>
            <a:avLst/>
            <a:gdLst>
              <a:gd name="connsiteX0" fmla="*/ 9568 w 10000"/>
              <a:gd name="connsiteY0" fmla="*/ 10000 h 10000"/>
              <a:gd name="connsiteX1" fmla="*/ 4793 w 10000"/>
              <a:gd name="connsiteY1" fmla="*/ 10000 h 10000"/>
              <a:gd name="connsiteX2" fmla="*/ 0 w 10000"/>
              <a:gd name="connsiteY2" fmla="*/ 10000 h 10000"/>
              <a:gd name="connsiteX3" fmla="*/ 1362 w 10000"/>
              <a:gd name="connsiteY3" fmla="*/ 4954 h 10000"/>
              <a:gd name="connsiteX4" fmla="*/ 0 w 10000"/>
              <a:gd name="connsiteY4" fmla="*/ 0 h 10000"/>
              <a:gd name="connsiteX5" fmla="*/ 4793 w 10000"/>
              <a:gd name="connsiteY5" fmla="*/ 0 h 10000"/>
              <a:gd name="connsiteX6" fmla="*/ 9568 w 10000"/>
              <a:gd name="connsiteY6" fmla="*/ 0 h 10000"/>
              <a:gd name="connsiteX7" fmla="*/ 10000 w 10000"/>
              <a:gd name="connsiteY7" fmla="*/ 4954 h 10000"/>
              <a:gd name="connsiteX8" fmla="*/ 9568 w 10000"/>
              <a:gd name="connsiteY8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9568" y="10000"/>
                </a:moveTo>
                <a:lnTo>
                  <a:pt x="4793" y="10000"/>
                </a:lnTo>
                <a:lnTo>
                  <a:pt x="0" y="10000"/>
                </a:lnTo>
                <a:lnTo>
                  <a:pt x="1362" y="4954"/>
                </a:lnTo>
                <a:lnTo>
                  <a:pt x="0" y="0"/>
                </a:lnTo>
                <a:lnTo>
                  <a:pt x="4793" y="0"/>
                </a:lnTo>
                <a:lnTo>
                  <a:pt x="9568" y="0"/>
                </a:lnTo>
                <a:lnTo>
                  <a:pt x="10000" y="4954"/>
                </a:lnTo>
                <a:lnTo>
                  <a:pt x="9568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" name="Freeform 791"/>
          <p:cNvSpPr>
            <a:spLocks/>
          </p:cNvSpPr>
          <p:nvPr/>
        </p:nvSpPr>
        <p:spPr bwMode="auto">
          <a:xfrm>
            <a:off x="2791200" y="2904700"/>
            <a:ext cx="2384821" cy="596529"/>
          </a:xfrm>
          <a:custGeom>
            <a:avLst/>
            <a:gdLst/>
            <a:ahLst/>
            <a:cxnLst>
              <a:cxn ang="0">
                <a:pos x="996" y="109"/>
              </a:cxn>
              <a:cxn ang="0">
                <a:pos x="499" y="109"/>
              </a:cxn>
              <a:cxn ang="0">
                <a:pos x="0" y="109"/>
              </a:cxn>
              <a:cxn ang="0">
                <a:pos x="45" y="54"/>
              </a:cxn>
              <a:cxn ang="0">
                <a:pos x="0" y="0"/>
              </a:cxn>
              <a:cxn ang="0">
                <a:pos x="499" y="0"/>
              </a:cxn>
              <a:cxn ang="0">
                <a:pos x="996" y="0"/>
              </a:cxn>
              <a:cxn ang="0">
                <a:pos x="1041" y="54"/>
              </a:cxn>
              <a:cxn ang="0">
                <a:pos x="996" y="109"/>
              </a:cxn>
            </a:cxnLst>
            <a:rect l="0" t="0" r="r" b="b"/>
            <a:pathLst>
              <a:path w="1041" h="109">
                <a:moveTo>
                  <a:pt x="996" y="109"/>
                </a:moveTo>
                <a:lnTo>
                  <a:pt x="499" y="109"/>
                </a:lnTo>
                <a:lnTo>
                  <a:pt x="0" y="109"/>
                </a:lnTo>
                <a:lnTo>
                  <a:pt x="45" y="54"/>
                </a:lnTo>
                <a:lnTo>
                  <a:pt x="0" y="0"/>
                </a:lnTo>
                <a:lnTo>
                  <a:pt x="499" y="0"/>
                </a:lnTo>
                <a:lnTo>
                  <a:pt x="996" y="0"/>
                </a:lnTo>
                <a:lnTo>
                  <a:pt x="1041" y="54"/>
                </a:lnTo>
                <a:lnTo>
                  <a:pt x="996" y="10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" name="Freeform 792"/>
          <p:cNvSpPr>
            <a:spLocks/>
          </p:cNvSpPr>
          <p:nvPr/>
        </p:nvSpPr>
        <p:spPr bwMode="auto">
          <a:xfrm>
            <a:off x="5026400" y="2904700"/>
            <a:ext cx="2384821" cy="596529"/>
          </a:xfrm>
          <a:custGeom>
            <a:avLst/>
            <a:gdLst/>
            <a:ahLst/>
            <a:cxnLst>
              <a:cxn ang="0">
                <a:pos x="996" y="109"/>
              </a:cxn>
              <a:cxn ang="0">
                <a:pos x="497" y="109"/>
              </a:cxn>
              <a:cxn ang="0">
                <a:pos x="0" y="109"/>
              </a:cxn>
              <a:cxn ang="0">
                <a:pos x="45" y="54"/>
              </a:cxn>
              <a:cxn ang="0">
                <a:pos x="0" y="0"/>
              </a:cxn>
              <a:cxn ang="0">
                <a:pos x="497" y="0"/>
              </a:cxn>
              <a:cxn ang="0">
                <a:pos x="996" y="0"/>
              </a:cxn>
              <a:cxn ang="0">
                <a:pos x="1041" y="54"/>
              </a:cxn>
              <a:cxn ang="0">
                <a:pos x="996" y="109"/>
              </a:cxn>
            </a:cxnLst>
            <a:rect l="0" t="0" r="r" b="b"/>
            <a:pathLst>
              <a:path w="1041" h="109">
                <a:moveTo>
                  <a:pt x="996" y="109"/>
                </a:moveTo>
                <a:lnTo>
                  <a:pt x="497" y="109"/>
                </a:lnTo>
                <a:lnTo>
                  <a:pt x="0" y="109"/>
                </a:lnTo>
                <a:lnTo>
                  <a:pt x="45" y="54"/>
                </a:lnTo>
                <a:lnTo>
                  <a:pt x="0" y="0"/>
                </a:lnTo>
                <a:lnTo>
                  <a:pt x="497" y="0"/>
                </a:lnTo>
                <a:lnTo>
                  <a:pt x="996" y="0"/>
                </a:lnTo>
                <a:lnTo>
                  <a:pt x="1041" y="54"/>
                </a:lnTo>
                <a:lnTo>
                  <a:pt x="996" y="109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7" name="Freeform 793"/>
          <p:cNvSpPr>
            <a:spLocks/>
          </p:cNvSpPr>
          <p:nvPr/>
        </p:nvSpPr>
        <p:spPr bwMode="auto">
          <a:xfrm>
            <a:off x="7263714" y="2904700"/>
            <a:ext cx="2377947" cy="596529"/>
          </a:xfrm>
          <a:custGeom>
            <a:avLst/>
            <a:gdLst/>
            <a:ahLst/>
            <a:cxnLst>
              <a:cxn ang="0">
                <a:pos x="993" y="109"/>
              </a:cxn>
              <a:cxn ang="0">
                <a:pos x="497" y="109"/>
              </a:cxn>
              <a:cxn ang="0">
                <a:pos x="0" y="109"/>
              </a:cxn>
              <a:cxn ang="0">
                <a:pos x="45" y="54"/>
              </a:cxn>
              <a:cxn ang="0">
                <a:pos x="0" y="0"/>
              </a:cxn>
              <a:cxn ang="0">
                <a:pos x="497" y="0"/>
              </a:cxn>
              <a:cxn ang="0">
                <a:pos x="993" y="0"/>
              </a:cxn>
              <a:cxn ang="0">
                <a:pos x="1038" y="54"/>
              </a:cxn>
              <a:cxn ang="0">
                <a:pos x="993" y="109"/>
              </a:cxn>
            </a:cxnLst>
            <a:rect l="0" t="0" r="r" b="b"/>
            <a:pathLst>
              <a:path w="1038" h="109">
                <a:moveTo>
                  <a:pt x="993" y="109"/>
                </a:moveTo>
                <a:lnTo>
                  <a:pt x="497" y="109"/>
                </a:lnTo>
                <a:lnTo>
                  <a:pt x="0" y="109"/>
                </a:lnTo>
                <a:lnTo>
                  <a:pt x="45" y="54"/>
                </a:lnTo>
                <a:lnTo>
                  <a:pt x="0" y="0"/>
                </a:lnTo>
                <a:lnTo>
                  <a:pt x="497" y="0"/>
                </a:lnTo>
                <a:lnTo>
                  <a:pt x="993" y="0"/>
                </a:lnTo>
                <a:lnTo>
                  <a:pt x="1038" y="54"/>
                </a:lnTo>
                <a:lnTo>
                  <a:pt x="993" y="109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4940" y="5057029"/>
            <a:ext cx="1566798" cy="458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$80K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667248" y="3632616"/>
            <a:ext cx="0" cy="4001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21726" y="3632616"/>
            <a:ext cx="0" cy="4001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88225" y="3632616"/>
            <a:ext cx="0" cy="4001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11783" y="3632616"/>
            <a:ext cx="0" cy="4001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31216" y="3632616"/>
            <a:ext cx="0" cy="4001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55768" y="4163375"/>
            <a:ext cx="822960" cy="822960"/>
          </a:xfrm>
          <a:prstGeom prst="ellipse">
            <a:avLst/>
          </a:prstGeom>
          <a:noFill/>
          <a:ln w="793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1255768" y="4163375"/>
            <a:ext cx="822960" cy="822960"/>
          </a:xfrm>
          <a:prstGeom prst="arc">
            <a:avLst>
              <a:gd name="adj1" fmla="val 280037"/>
              <a:gd name="adj2" fmla="val 16466928"/>
            </a:avLst>
          </a:prstGeom>
          <a:ln w="793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3410246" y="4163375"/>
            <a:ext cx="822960" cy="822960"/>
          </a:xfrm>
          <a:prstGeom prst="ellipse">
            <a:avLst/>
          </a:prstGeom>
          <a:noFill/>
          <a:ln w="793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3410246" y="4163375"/>
            <a:ext cx="822960" cy="822960"/>
          </a:xfrm>
          <a:prstGeom prst="arc">
            <a:avLst>
              <a:gd name="adj1" fmla="val 3393586"/>
              <a:gd name="adj2" fmla="val 16045990"/>
            </a:avLst>
          </a:prstGeom>
          <a:ln w="793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5676745" y="4163375"/>
            <a:ext cx="822960" cy="822960"/>
          </a:xfrm>
          <a:prstGeom prst="ellipse">
            <a:avLst/>
          </a:prstGeom>
          <a:noFill/>
          <a:ln w="793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5676745" y="4163375"/>
            <a:ext cx="822960" cy="822960"/>
          </a:xfrm>
          <a:prstGeom prst="arc">
            <a:avLst>
              <a:gd name="adj1" fmla="val 9430692"/>
              <a:gd name="adj2" fmla="val 16355650"/>
            </a:avLst>
          </a:prstGeom>
          <a:ln w="793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7891122" y="4137200"/>
            <a:ext cx="822960" cy="822960"/>
          </a:xfrm>
          <a:prstGeom prst="ellipse">
            <a:avLst/>
          </a:prstGeom>
          <a:noFill/>
          <a:ln w="793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7891122" y="4137200"/>
            <a:ext cx="822960" cy="822960"/>
          </a:xfrm>
          <a:prstGeom prst="arc">
            <a:avLst>
              <a:gd name="adj1" fmla="val 1001003"/>
              <a:gd name="adj2" fmla="val 16404494"/>
            </a:avLst>
          </a:prstGeom>
          <a:ln w="793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3" name="Group 22"/>
          <p:cNvGrpSpPr/>
          <p:nvPr/>
        </p:nvGrpSpPr>
        <p:grpSpPr>
          <a:xfrm>
            <a:off x="10219736" y="4137200"/>
            <a:ext cx="822960" cy="822960"/>
            <a:chOff x="10157621" y="3837155"/>
            <a:chExt cx="822960" cy="822960"/>
          </a:xfrm>
        </p:grpSpPr>
        <p:sp>
          <p:nvSpPr>
            <p:cNvPr id="24" name="Oval 23"/>
            <p:cNvSpPr/>
            <p:nvPr/>
          </p:nvSpPr>
          <p:spPr>
            <a:xfrm>
              <a:off x="10157621" y="3837155"/>
              <a:ext cx="822960" cy="822960"/>
            </a:xfrm>
            <a:prstGeom prst="ellipse">
              <a:avLst/>
            </a:prstGeom>
            <a:noFill/>
            <a:ln w="793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10157621" y="3837155"/>
              <a:ext cx="822960" cy="822960"/>
            </a:xfrm>
            <a:prstGeom prst="arc">
              <a:avLst>
                <a:gd name="adj1" fmla="val 2605737"/>
                <a:gd name="adj2" fmla="val 16375526"/>
              </a:avLst>
            </a:prstGeom>
            <a:ln w="793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553882" y="1616078"/>
            <a:ext cx="18879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Market Analysis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3882" y="1946735"/>
            <a:ext cx="11043609" cy="742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50"/>
              </a:spcBef>
            </a:pP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Lorem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ipsum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dolor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sit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amet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consectetur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.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Integer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mollis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vehicula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ligula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ut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faucibus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.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Curabitur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vestibulum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consequat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urna et vehicula.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Suspendisse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feugiat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biben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-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dum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egestas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. Sed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bibendum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urna id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sem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tincidunt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commodoat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dictum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lectus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tellus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volutpat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quis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venenatis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non,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quis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orci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. Sed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bibendum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urna id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sem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tincidunt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commodoat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dictum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lectus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tellus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volutpat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quis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venenatis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non,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quis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orci</a:t>
            </a:r>
            <a:r>
              <a:rPr lang="es-ES" sz="120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. </a:t>
            </a:r>
            <a:endParaRPr lang="es-ES" sz="1200" dirty="0">
              <a:solidFill>
                <a:schemeClr val="bg1">
                  <a:lumMod val="50000"/>
                </a:schemeClr>
              </a:solidFill>
              <a:sym typeface="Lato" panose="020F0502020204030203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700" y="3029063"/>
            <a:ext cx="237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2026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91200" y="3029063"/>
            <a:ext cx="229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2027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6396" y="3029063"/>
            <a:ext cx="229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2028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25616" y="3029063"/>
            <a:ext cx="227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2029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60817" y="3029063"/>
            <a:ext cx="212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6031" y="5351089"/>
            <a:ext cx="15246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INTEREST</a:t>
            </a:r>
          </a:p>
          <a:p>
            <a:pPr algn="ctr"/>
            <a:r>
              <a:rPr lang="es-ES" sz="1200" dirty="0" err="1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Lorem</a:t>
            </a:r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ipsum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dolor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sit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amet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consectetur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141260" y="5057028"/>
            <a:ext cx="1368815" cy="458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$60K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57285" y="5351089"/>
            <a:ext cx="15246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INTEREST</a:t>
            </a:r>
          </a:p>
          <a:p>
            <a:pPr algn="ctr"/>
            <a:r>
              <a:rPr lang="es-ES" sz="1200" dirty="0" err="1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Lorem</a:t>
            </a:r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ipsum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dolor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sit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amet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consectetur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379454" y="5057029"/>
            <a:ext cx="1368815" cy="458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$35K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28835" y="5351089"/>
            <a:ext cx="15246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INTEREST</a:t>
            </a:r>
          </a:p>
          <a:p>
            <a:pPr algn="ctr"/>
            <a:r>
              <a:rPr lang="es-ES" sz="1200" dirty="0" err="1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Lorem</a:t>
            </a:r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ipsum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dolor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sit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amet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consectetur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7612963" y="5057029"/>
            <a:ext cx="1368815" cy="458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$75K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44064" y="5351089"/>
            <a:ext cx="15246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INTEREST</a:t>
            </a:r>
          </a:p>
          <a:p>
            <a:pPr algn="ctr"/>
            <a:r>
              <a:rPr lang="es-ES" sz="1200" dirty="0" err="1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Lorem</a:t>
            </a:r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ipsum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dolor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sit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amet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consectetur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9960664" y="5057029"/>
            <a:ext cx="1368815" cy="458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$70K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922398" y="5351089"/>
            <a:ext cx="15246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INTEREST</a:t>
            </a:r>
          </a:p>
          <a:p>
            <a:pPr algn="ctr"/>
            <a:r>
              <a:rPr lang="es-ES" sz="1200" dirty="0" err="1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Lorem</a:t>
            </a:r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ipsum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dolor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sit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amet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,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consectetur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adipiscing</a:t>
            </a:r>
            <a:r>
              <a:rPr lang="es-ES" sz="1200" dirty="0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 </a:t>
            </a:r>
            <a:r>
              <a:rPr lang="es-ES" sz="1200" dirty="0" err="1">
                <a:solidFill>
                  <a:schemeClr val="bg1">
                    <a:lumMod val="50000"/>
                  </a:schemeClr>
                </a:solidFill>
                <a:sym typeface="Lato" panose="020F0502020204030203" charset="0"/>
              </a:rPr>
              <a:t>elt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Freeform 6"/>
          <p:cNvSpPr>
            <a:spLocks noChangeArrowheads="1"/>
          </p:cNvSpPr>
          <p:nvPr/>
        </p:nvSpPr>
        <p:spPr bwMode="auto">
          <a:xfrm>
            <a:off x="5879031" y="4418062"/>
            <a:ext cx="365760" cy="365760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3" name="Freeform 25"/>
          <p:cNvSpPr>
            <a:spLocks noChangeArrowheads="1"/>
          </p:cNvSpPr>
          <p:nvPr/>
        </p:nvSpPr>
        <p:spPr bwMode="auto">
          <a:xfrm>
            <a:off x="8123492" y="4340782"/>
            <a:ext cx="365760" cy="365760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4" name="Freeform 28"/>
          <p:cNvSpPr>
            <a:spLocks noChangeArrowheads="1"/>
          </p:cNvSpPr>
          <p:nvPr/>
        </p:nvSpPr>
        <p:spPr bwMode="auto">
          <a:xfrm>
            <a:off x="10462191" y="4366086"/>
            <a:ext cx="365760" cy="365760"/>
          </a:xfrm>
          <a:custGeom>
            <a:avLst/>
            <a:gdLst>
              <a:gd name="T0" fmla="*/ 124 w 498"/>
              <a:gd name="T1" fmla="*/ 81 h 418"/>
              <a:gd name="T2" fmla="*/ 124 w 498"/>
              <a:gd name="T3" fmla="*/ 81 h 418"/>
              <a:gd name="T4" fmla="*/ 36 w 498"/>
              <a:gd name="T5" fmla="*/ 258 h 418"/>
              <a:gd name="T6" fmla="*/ 346 w 498"/>
              <a:gd name="T7" fmla="*/ 116 h 418"/>
              <a:gd name="T8" fmla="*/ 9 w 498"/>
              <a:gd name="T9" fmla="*/ 382 h 418"/>
              <a:gd name="T10" fmla="*/ 44 w 498"/>
              <a:gd name="T11" fmla="*/ 400 h 418"/>
              <a:gd name="T12" fmla="*/ 97 w 498"/>
              <a:gd name="T13" fmla="*/ 311 h 418"/>
              <a:gd name="T14" fmla="*/ 293 w 498"/>
              <a:gd name="T15" fmla="*/ 311 h 418"/>
              <a:gd name="T16" fmla="*/ 469 w 498"/>
              <a:gd name="T17" fmla="*/ 72 h 418"/>
              <a:gd name="T18" fmla="*/ 124 w 498"/>
              <a:gd name="T19" fmla="*/ 81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8" h="418">
                <a:moveTo>
                  <a:pt x="124" y="81"/>
                </a:moveTo>
                <a:lnTo>
                  <a:pt x="124" y="81"/>
                </a:lnTo>
                <a:cubicBezTo>
                  <a:pt x="27" y="134"/>
                  <a:pt x="36" y="222"/>
                  <a:pt x="36" y="258"/>
                </a:cubicBezTo>
                <a:cubicBezTo>
                  <a:pt x="159" y="107"/>
                  <a:pt x="346" y="116"/>
                  <a:pt x="346" y="116"/>
                </a:cubicBezTo>
                <a:cubicBezTo>
                  <a:pt x="346" y="116"/>
                  <a:pt x="80" y="204"/>
                  <a:pt x="9" y="382"/>
                </a:cubicBezTo>
                <a:cubicBezTo>
                  <a:pt x="0" y="400"/>
                  <a:pt x="36" y="417"/>
                  <a:pt x="44" y="400"/>
                </a:cubicBezTo>
                <a:cubicBezTo>
                  <a:pt x="62" y="355"/>
                  <a:pt x="97" y="311"/>
                  <a:pt x="97" y="311"/>
                </a:cubicBezTo>
                <a:cubicBezTo>
                  <a:pt x="151" y="329"/>
                  <a:pt x="230" y="355"/>
                  <a:pt x="293" y="311"/>
                </a:cubicBezTo>
                <a:cubicBezTo>
                  <a:pt x="363" y="258"/>
                  <a:pt x="363" y="134"/>
                  <a:pt x="469" y="72"/>
                </a:cubicBezTo>
                <a:cubicBezTo>
                  <a:pt x="497" y="63"/>
                  <a:pt x="249" y="0"/>
                  <a:pt x="124" y="8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5" name="Freeform 106"/>
          <p:cNvSpPr>
            <a:spLocks noChangeArrowheads="1"/>
          </p:cNvSpPr>
          <p:nvPr/>
        </p:nvSpPr>
        <p:spPr bwMode="auto">
          <a:xfrm>
            <a:off x="3673350" y="4397035"/>
            <a:ext cx="365760" cy="365760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6" name="Freeform 115"/>
          <p:cNvSpPr>
            <a:spLocks noChangeArrowheads="1"/>
          </p:cNvSpPr>
          <p:nvPr/>
        </p:nvSpPr>
        <p:spPr bwMode="auto">
          <a:xfrm>
            <a:off x="1493468" y="4358398"/>
            <a:ext cx="365760" cy="432913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8" name="Title 2"/>
          <p:cNvSpPr txBox="1">
            <a:spLocks/>
          </p:cNvSpPr>
          <p:nvPr/>
        </p:nvSpPr>
        <p:spPr>
          <a:xfrm>
            <a:off x="528015" y="477078"/>
            <a:ext cx="11092070" cy="6361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TimeLine For </a:t>
            </a:r>
            <a:r>
              <a:rPr lang="en-US" smtClean="0">
                <a:solidFill>
                  <a:schemeClr val="accent3"/>
                </a:solidFill>
              </a:rPr>
              <a:t>Business</a:t>
            </a:r>
            <a:endParaRPr lang="en-US">
              <a:solidFill>
                <a:schemeClr val="accent3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5700" y="1003193"/>
            <a:ext cx="10946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Presentation Template Powerpoint With Riku</a:t>
            </a:r>
            <a:endParaRPr lang="en-US" sz="140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22008" y="477078"/>
            <a:ext cx="1389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68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7EB8"/>
      </a:accent1>
      <a:accent2>
        <a:srgbClr val="15A086"/>
      </a:accent2>
      <a:accent3>
        <a:srgbClr val="94B155"/>
      </a:accent3>
      <a:accent4>
        <a:srgbClr val="FEB834"/>
      </a:accent4>
      <a:accent5>
        <a:srgbClr val="757070"/>
      </a:accent5>
      <a:accent6>
        <a:srgbClr val="E84C3D"/>
      </a:accent6>
      <a:hlink>
        <a:srgbClr val="757070"/>
      </a:hlink>
      <a:folHlink>
        <a:srgbClr val="FFFFFF"/>
      </a:folHlink>
    </a:clrScheme>
    <a:fontScheme name="Custom 115">
      <a:majorFont>
        <a:latin typeface="La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229</Words>
  <Application>Microsoft Office PowerPoint</Application>
  <PresentationFormat>宽屏</PresentationFormat>
  <Paragraphs>34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58</cp:revision>
  <dcterms:created xsi:type="dcterms:W3CDTF">2015-07-14T01:50:37Z</dcterms:created>
  <dcterms:modified xsi:type="dcterms:W3CDTF">2024-03-05T09:06:24Z</dcterms:modified>
</cp:coreProperties>
</file>