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5"/>
  </p:notesMasterIdLst>
  <p:sldIdLst>
    <p:sldId id="260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15A086"/>
    <a:srgbClr val="9BBB58"/>
    <a:srgbClr val="297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10" autoAdjust="0"/>
    <p:restoredTop sz="93357" autoAdjust="0"/>
  </p:normalViewPr>
  <p:slideViewPr>
    <p:cSldViewPr snapToGrid="0" showGuides="1">
      <p:cViewPr varScale="1">
        <p:scale>
          <a:sx n="105" d="100"/>
          <a:sy n="105" d="100"/>
        </p:scale>
        <p:origin x="7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7AA09E-02B6-473B-A238-5AAE5738E5E4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A52428-6E83-4CD7-9353-2D1509EF5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513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70102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5249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2024/3/5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325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2024/3/5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345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2024/3/5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389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2024/3/5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643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2024/3/5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9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2024/3/5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990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2024/3/5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881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2024/3/5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249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2024/3/5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718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2024/3/5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389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2024/3/5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284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5599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bg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2024/3/5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5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Freeform 793"/>
          <p:cNvSpPr>
            <a:spLocks/>
          </p:cNvSpPr>
          <p:nvPr/>
        </p:nvSpPr>
        <p:spPr bwMode="auto">
          <a:xfrm>
            <a:off x="9524316" y="2904699"/>
            <a:ext cx="2095769" cy="596529"/>
          </a:xfrm>
          <a:custGeom>
            <a:avLst/>
            <a:gdLst>
              <a:gd name="connsiteX0" fmla="*/ 9566 w 10000"/>
              <a:gd name="connsiteY0" fmla="*/ 10000 h 10000"/>
              <a:gd name="connsiteX1" fmla="*/ 4788 w 10000"/>
              <a:gd name="connsiteY1" fmla="*/ 10000 h 10000"/>
              <a:gd name="connsiteX2" fmla="*/ 0 w 10000"/>
              <a:gd name="connsiteY2" fmla="*/ 10000 h 10000"/>
              <a:gd name="connsiteX3" fmla="*/ 434 w 10000"/>
              <a:gd name="connsiteY3" fmla="*/ 4954 h 10000"/>
              <a:gd name="connsiteX4" fmla="*/ 0 w 10000"/>
              <a:gd name="connsiteY4" fmla="*/ 0 h 10000"/>
              <a:gd name="connsiteX5" fmla="*/ 4788 w 10000"/>
              <a:gd name="connsiteY5" fmla="*/ 0 h 10000"/>
              <a:gd name="connsiteX6" fmla="*/ 8990 w 10000"/>
              <a:gd name="connsiteY6" fmla="*/ 0 h 10000"/>
              <a:gd name="connsiteX7" fmla="*/ 10000 w 10000"/>
              <a:gd name="connsiteY7" fmla="*/ 4954 h 10000"/>
              <a:gd name="connsiteX8" fmla="*/ 9566 w 10000"/>
              <a:gd name="connsiteY8" fmla="*/ 10000 h 10000"/>
              <a:gd name="connsiteX0" fmla="*/ 8960 w 10000"/>
              <a:gd name="connsiteY0" fmla="*/ 10000 h 10000"/>
              <a:gd name="connsiteX1" fmla="*/ 4788 w 10000"/>
              <a:gd name="connsiteY1" fmla="*/ 10000 h 10000"/>
              <a:gd name="connsiteX2" fmla="*/ 0 w 10000"/>
              <a:gd name="connsiteY2" fmla="*/ 10000 h 10000"/>
              <a:gd name="connsiteX3" fmla="*/ 434 w 10000"/>
              <a:gd name="connsiteY3" fmla="*/ 4954 h 10000"/>
              <a:gd name="connsiteX4" fmla="*/ 0 w 10000"/>
              <a:gd name="connsiteY4" fmla="*/ 0 h 10000"/>
              <a:gd name="connsiteX5" fmla="*/ 4788 w 10000"/>
              <a:gd name="connsiteY5" fmla="*/ 0 h 10000"/>
              <a:gd name="connsiteX6" fmla="*/ 8990 w 10000"/>
              <a:gd name="connsiteY6" fmla="*/ 0 h 10000"/>
              <a:gd name="connsiteX7" fmla="*/ 10000 w 10000"/>
              <a:gd name="connsiteY7" fmla="*/ 4954 h 10000"/>
              <a:gd name="connsiteX8" fmla="*/ 8960 w 10000"/>
              <a:gd name="connsiteY8" fmla="*/ 10000 h 10000"/>
              <a:gd name="connsiteX0" fmla="*/ 8960 w 10000"/>
              <a:gd name="connsiteY0" fmla="*/ 10000 h 10000"/>
              <a:gd name="connsiteX1" fmla="*/ 4788 w 10000"/>
              <a:gd name="connsiteY1" fmla="*/ 10000 h 10000"/>
              <a:gd name="connsiteX2" fmla="*/ 0 w 10000"/>
              <a:gd name="connsiteY2" fmla="*/ 10000 h 10000"/>
              <a:gd name="connsiteX3" fmla="*/ 434 w 10000"/>
              <a:gd name="connsiteY3" fmla="*/ 4954 h 10000"/>
              <a:gd name="connsiteX4" fmla="*/ 0 w 10000"/>
              <a:gd name="connsiteY4" fmla="*/ 0 h 10000"/>
              <a:gd name="connsiteX5" fmla="*/ 4788 w 10000"/>
              <a:gd name="connsiteY5" fmla="*/ 0 h 10000"/>
              <a:gd name="connsiteX6" fmla="*/ 8990 w 10000"/>
              <a:gd name="connsiteY6" fmla="*/ 0 h 10000"/>
              <a:gd name="connsiteX7" fmla="*/ 10000 w 10000"/>
              <a:gd name="connsiteY7" fmla="*/ 4954 h 10000"/>
              <a:gd name="connsiteX8" fmla="*/ 8960 w 10000"/>
              <a:gd name="connsiteY8" fmla="*/ 10000 h 10000"/>
              <a:gd name="connsiteX0" fmla="*/ 8960 w 10000"/>
              <a:gd name="connsiteY0" fmla="*/ 10000 h 10000"/>
              <a:gd name="connsiteX1" fmla="*/ 4788 w 10000"/>
              <a:gd name="connsiteY1" fmla="*/ 10000 h 10000"/>
              <a:gd name="connsiteX2" fmla="*/ 0 w 10000"/>
              <a:gd name="connsiteY2" fmla="*/ 10000 h 10000"/>
              <a:gd name="connsiteX3" fmla="*/ 434 w 10000"/>
              <a:gd name="connsiteY3" fmla="*/ 4954 h 10000"/>
              <a:gd name="connsiteX4" fmla="*/ 0 w 10000"/>
              <a:gd name="connsiteY4" fmla="*/ 0 h 10000"/>
              <a:gd name="connsiteX5" fmla="*/ 4788 w 10000"/>
              <a:gd name="connsiteY5" fmla="*/ 0 h 10000"/>
              <a:gd name="connsiteX6" fmla="*/ 8990 w 10000"/>
              <a:gd name="connsiteY6" fmla="*/ 0 h 10000"/>
              <a:gd name="connsiteX7" fmla="*/ 10000 w 10000"/>
              <a:gd name="connsiteY7" fmla="*/ 4954 h 10000"/>
              <a:gd name="connsiteX8" fmla="*/ 8960 w 10000"/>
              <a:gd name="connsiteY8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000" h="10000">
                <a:moveTo>
                  <a:pt x="8960" y="10000"/>
                </a:moveTo>
                <a:lnTo>
                  <a:pt x="4788" y="10000"/>
                </a:lnTo>
                <a:lnTo>
                  <a:pt x="0" y="10000"/>
                </a:lnTo>
                <a:cubicBezTo>
                  <a:pt x="145" y="8318"/>
                  <a:pt x="289" y="6636"/>
                  <a:pt x="434" y="4954"/>
                </a:cubicBezTo>
                <a:cubicBezTo>
                  <a:pt x="289" y="3303"/>
                  <a:pt x="145" y="1651"/>
                  <a:pt x="0" y="0"/>
                </a:cubicBezTo>
                <a:lnTo>
                  <a:pt x="4788" y="0"/>
                </a:lnTo>
                <a:lnTo>
                  <a:pt x="8990" y="0"/>
                </a:lnTo>
                <a:lnTo>
                  <a:pt x="10000" y="4954"/>
                </a:lnTo>
                <a:cubicBezTo>
                  <a:pt x="9643" y="6636"/>
                  <a:pt x="9135" y="9010"/>
                  <a:pt x="8960" y="10000"/>
                </a:cubicBezTo>
                <a:close/>
              </a:path>
            </a:pathLst>
          </a:custGeom>
          <a:solidFill>
            <a:schemeClr val="accent6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3200"/>
          </a:p>
        </p:txBody>
      </p:sp>
      <p:sp>
        <p:nvSpPr>
          <p:cNvPr id="4" name="Freeform 790"/>
          <p:cNvSpPr>
            <a:spLocks/>
          </p:cNvSpPr>
          <p:nvPr/>
        </p:nvSpPr>
        <p:spPr bwMode="auto">
          <a:xfrm>
            <a:off x="565700" y="2904700"/>
            <a:ext cx="2373003" cy="596529"/>
          </a:xfrm>
          <a:custGeom>
            <a:avLst/>
            <a:gdLst>
              <a:gd name="connsiteX0" fmla="*/ 9568 w 10000"/>
              <a:gd name="connsiteY0" fmla="*/ 10000 h 10000"/>
              <a:gd name="connsiteX1" fmla="*/ 4793 w 10000"/>
              <a:gd name="connsiteY1" fmla="*/ 10000 h 10000"/>
              <a:gd name="connsiteX2" fmla="*/ 0 w 10000"/>
              <a:gd name="connsiteY2" fmla="*/ 10000 h 10000"/>
              <a:gd name="connsiteX3" fmla="*/ 1362 w 10000"/>
              <a:gd name="connsiteY3" fmla="*/ 4954 h 10000"/>
              <a:gd name="connsiteX4" fmla="*/ 0 w 10000"/>
              <a:gd name="connsiteY4" fmla="*/ 0 h 10000"/>
              <a:gd name="connsiteX5" fmla="*/ 4793 w 10000"/>
              <a:gd name="connsiteY5" fmla="*/ 0 h 10000"/>
              <a:gd name="connsiteX6" fmla="*/ 9568 w 10000"/>
              <a:gd name="connsiteY6" fmla="*/ 0 h 10000"/>
              <a:gd name="connsiteX7" fmla="*/ 10000 w 10000"/>
              <a:gd name="connsiteY7" fmla="*/ 4954 h 10000"/>
              <a:gd name="connsiteX8" fmla="*/ 9568 w 10000"/>
              <a:gd name="connsiteY8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000" h="10000">
                <a:moveTo>
                  <a:pt x="9568" y="10000"/>
                </a:moveTo>
                <a:lnTo>
                  <a:pt x="4793" y="10000"/>
                </a:lnTo>
                <a:lnTo>
                  <a:pt x="0" y="10000"/>
                </a:lnTo>
                <a:lnTo>
                  <a:pt x="1362" y="4954"/>
                </a:lnTo>
                <a:lnTo>
                  <a:pt x="0" y="0"/>
                </a:lnTo>
                <a:lnTo>
                  <a:pt x="4793" y="0"/>
                </a:lnTo>
                <a:lnTo>
                  <a:pt x="9568" y="0"/>
                </a:lnTo>
                <a:lnTo>
                  <a:pt x="10000" y="4954"/>
                </a:lnTo>
                <a:lnTo>
                  <a:pt x="9568" y="1000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3200"/>
          </a:p>
        </p:txBody>
      </p:sp>
      <p:sp>
        <p:nvSpPr>
          <p:cNvPr id="5" name="Freeform 791"/>
          <p:cNvSpPr>
            <a:spLocks/>
          </p:cNvSpPr>
          <p:nvPr/>
        </p:nvSpPr>
        <p:spPr bwMode="auto">
          <a:xfrm>
            <a:off x="2791200" y="2904700"/>
            <a:ext cx="2384821" cy="596529"/>
          </a:xfrm>
          <a:custGeom>
            <a:avLst/>
            <a:gdLst/>
            <a:ahLst/>
            <a:cxnLst>
              <a:cxn ang="0">
                <a:pos x="996" y="109"/>
              </a:cxn>
              <a:cxn ang="0">
                <a:pos x="499" y="109"/>
              </a:cxn>
              <a:cxn ang="0">
                <a:pos x="0" y="109"/>
              </a:cxn>
              <a:cxn ang="0">
                <a:pos x="45" y="54"/>
              </a:cxn>
              <a:cxn ang="0">
                <a:pos x="0" y="0"/>
              </a:cxn>
              <a:cxn ang="0">
                <a:pos x="499" y="0"/>
              </a:cxn>
              <a:cxn ang="0">
                <a:pos x="996" y="0"/>
              </a:cxn>
              <a:cxn ang="0">
                <a:pos x="1041" y="54"/>
              </a:cxn>
              <a:cxn ang="0">
                <a:pos x="996" y="109"/>
              </a:cxn>
            </a:cxnLst>
            <a:rect l="0" t="0" r="r" b="b"/>
            <a:pathLst>
              <a:path w="1041" h="109">
                <a:moveTo>
                  <a:pt x="996" y="109"/>
                </a:moveTo>
                <a:lnTo>
                  <a:pt x="499" y="109"/>
                </a:lnTo>
                <a:lnTo>
                  <a:pt x="0" y="109"/>
                </a:lnTo>
                <a:lnTo>
                  <a:pt x="45" y="54"/>
                </a:lnTo>
                <a:lnTo>
                  <a:pt x="0" y="0"/>
                </a:lnTo>
                <a:lnTo>
                  <a:pt x="499" y="0"/>
                </a:lnTo>
                <a:lnTo>
                  <a:pt x="996" y="0"/>
                </a:lnTo>
                <a:lnTo>
                  <a:pt x="1041" y="54"/>
                </a:lnTo>
                <a:lnTo>
                  <a:pt x="996" y="109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3200"/>
          </a:p>
        </p:txBody>
      </p:sp>
      <p:sp>
        <p:nvSpPr>
          <p:cNvPr id="6" name="Freeform 792"/>
          <p:cNvSpPr>
            <a:spLocks/>
          </p:cNvSpPr>
          <p:nvPr/>
        </p:nvSpPr>
        <p:spPr bwMode="auto">
          <a:xfrm>
            <a:off x="5026400" y="2904700"/>
            <a:ext cx="2384821" cy="596529"/>
          </a:xfrm>
          <a:custGeom>
            <a:avLst/>
            <a:gdLst/>
            <a:ahLst/>
            <a:cxnLst>
              <a:cxn ang="0">
                <a:pos x="996" y="109"/>
              </a:cxn>
              <a:cxn ang="0">
                <a:pos x="497" y="109"/>
              </a:cxn>
              <a:cxn ang="0">
                <a:pos x="0" y="109"/>
              </a:cxn>
              <a:cxn ang="0">
                <a:pos x="45" y="54"/>
              </a:cxn>
              <a:cxn ang="0">
                <a:pos x="0" y="0"/>
              </a:cxn>
              <a:cxn ang="0">
                <a:pos x="497" y="0"/>
              </a:cxn>
              <a:cxn ang="0">
                <a:pos x="996" y="0"/>
              </a:cxn>
              <a:cxn ang="0">
                <a:pos x="1041" y="54"/>
              </a:cxn>
              <a:cxn ang="0">
                <a:pos x="996" y="109"/>
              </a:cxn>
            </a:cxnLst>
            <a:rect l="0" t="0" r="r" b="b"/>
            <a:pathLst>
              <a:path w="1041" h="109">
                <a:moveTo>
                  <a:pt x="996" y="109"/>
                </a:moveTo>
                <a:lnTo>
                  <a:pt x="497" y="109"/>
                </a:lnTo>
                <a:lnTo>
                  <a:pt x="0" y="109"/>
                </a:lnTo>
                <a:lnTo>
                  <a:pt x="45" y="54"/>
                </a:lnTo>
                <a:lnTo>
                  <a:pt x="0" y="0"/>
                </a:lnTo>
                <a:lnTo>
                  <a:pt x="497" y="0"/>
                </a:lnTo>
                <a:lnTo>
                  <a:pt x="996" y="0"/>
                </a:lnTo>
                <a:lnTo>
                  <a:pt x="1041" y="54"/>
                </a:lnTo>
                <a:lnTo>
                  <a:pt x="996" y="109"/>
                </a:ln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3200"/>
          </a:p>
        </p:txBody>
      </p:sp>
      <p:sp>
        <p:nvSpPr>
          <p:cNvPr id="7" name="Freeform 793"/>
          <p:cNvSpPr>
            <a:spLocks/>
          </p:cNvSpPr>
          <p:nvPr/>
        </p:nvSpPr>
        <p:spPr bwMode="auto">
          <a:xfrm>
            <a:off x="7263714" y="2904700"/>
            <a:ext cx="2377947" cy="596529"/>
          </a:xfrm>
          <a:custGeom>
            <a:avLst/>
            <a:gdLst/>
            <a:ahLst/>
            <a:cxnLst>
              <a:cxn ang="0">
                <a:pos x="993" y="109"/>
              </a:cxn>
              <a:cxn ang="0">
                <a:pos x="497" y="109"/>
              </a:cxn>
              <a:cxn ang="0">
                <a:pos x="0" y="109"/>
              </a:cxn>
              <a:cxn ang="0">
                <a:pos x="45" y="54"/>
              </a:cxn>
              <a:cxn ang="0">
                <a:pos x="0" y="0"/>
              </a:cxn>
              <a:cxn ang="0">
                <a:pos x="497" y="0"/>
              </a:cxn>
              <a:cxn ang="0">
                <a:pos x="993" y="0"/>
              </a:cxn>
              <a:cxn ang="0">
                <a:pos x="1038" y="54"/>
              </a:cxn>
              <a:cxn ang="0">
                <a:pos x="993" y="109"/>
              </a:cxn>
            </a:cxnLst>
            <a:rect l="0" t="0" r="r" b="b"/>
            <a:pathLst>
              <a:path w="1038" h="109">
                <a:moveTo>
                  <a:pt x="993" y="109"/>
                </a:moveTo>
                <a:lnTo>
                  <a:pt x="497" y="109"/>
                </a:lnTo>
                <a:lnTo>
                  <a:pt x="0" y="109"/>
                </a:lnTo>
                <a:lnTo>
                  <a:pt x="45" y="54"/>
                </a:lnTo>
                <a:lnTo>
                  <a:pt x="0" y="0"/>
                </a:lnTo>
                <a:lnTo>
                  <a:pt x="497" y="0"/>
                </a:lnTo>
                <a:lnTo>
                  <a:pt x="993" y="0"/>
                </a:lnTo>
                <a:lnTo>
                  <a:pt x="1038" y="54"/>
                </a:lnTo>
                <a:lnTo>
                  <a:pt x="993" y="109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320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904940" y="5057029"/>
            <a:ext cx="1566798" cy="4586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000" dirty="0" smtClean="0">
                <a:solidFill>
                  <a:schemeClr val="accent1"/>
                </a:solidFill>
              </a:rPr>
              <a:t>$80K</a:t>
            </a:r>
            <a:endParaRPr lang="en-US" sz="2000" dirty="0">
              <a:solidFill>
                <a:schemeClr val="accent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667248" y="3632616"/>
            <a:ext cx="0" cy="40015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821726" y="3632616"/>
            <a:ext cx="0" cy="40015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088225" y="3632616"/>
            <a:ext cx="0" cy="40015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8311783" y="3632616"/>
            <a:ext cx="0" cy="40015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0631216" y="3632616"/>
            <a:ext cx="0" cy="40015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1255768" y="4163375"/>
            <a:ext cx="822960" cy="822960"/>
          </a:xfrm>
          <a:prstGeom prst="ellipse">
            <a:avLst/>
          </a:prstGeom>
          <a:noFill/>
          <a:ln w="793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c 15"/>
          <p:cNvSpPr/>
          <p:nvPr/>
        </p:nvSpPr>
        <p:spPr>
          <a:xfrm>
            <a:off x="1255768" y="4163375"/>
            <a:ext cx="822960" cy="822960"/>
          </a:xfrm>
          <a:prstGeom prst="arc">
            <a:avLst>
              <a:gd name="adj1" fmla="val 280037"/>
              <a:gd name="adj2" fmla="val 16466928"/>
            </a:avLst>
          </a:prstGeom>
          <a:ln w="79375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" name="Oval 16"/>
          <p:cNvSpPr/>
          <p:nvPr/>
        </p:nvSpPr>
        <p:spPr>
          <a:xfrm>
            <a:off x="3410246" y="4163375"/>
            <a:ext cx="822960" cy="822960"/>
          </a:xfrm>
          <a:prstGeom prst="ellipse">
            <a:avLst/>
          </a:prstGeom>
          <a:noFill/>
          <a:ln w="793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c 17"/>
          <p:cNvSpPr/>
          <p:nvPr/>
        </p:nvSpPr>
        <p:spPr>
          <a:xfrm>
            <a:off x="3410246" y="4163375"/>
            <a:ext cx="822960" cy="822960"/>
          </a:xfrm>
          <a:prstGeom prst="arc">
            <a:avLst>
              <a:gd name="adj1" fmla="val 3393586"/>
              <a:gd name="adj2" fmla="val 16045990"/>
            </a:avLst>
          </a:prstGeom>
          <a:ln w="79375">
            <a:solidFill>
              <a:schemeClr val="accent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" name="Oval 18"/>
          <p:cNvSpPr/>
          <p:nvPr/>
        </p:nvSpPr>
        <p:spPr>
          <a:xfrm>
            <a:off x="5676745" y="4163375"/>
            <a:ext cx="822960" cy="822960"/>
          </a:xfrm>
          <a:prstGeom prst="ellipse">
            <a:avLst/>
          </a:prstGeom>
          <a:noFill/>
          <a:ln w="793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c 19"/>
          <p:cNvSpPr/>
          <p:nvPr/>
        </p:nvSpPr>
        <p:spPr>
          <a:xfrm>
            <a:off x="5676745" y="4163375"/>
            <a:ext cx="822960" cy="822960"/>
          </a:xfrm>
          <a:prstGeom prst="arc">
            <a:avLst>
              <a:gd name="adj1" fmla="val 9430692"/>
              <a:gd name="adj2" fmla="val 16355650"/>
            </a:avLst>
          </a:prstGeom>
          <a:ln w="79375">
            <a:solidFill>
              <a:schemeClr val="accent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" name="Oval 20"/>
          <p:cNvSpPr/>
          <p:nvPr/>
        </p:nvSpPr>
        <p:spPr>
          <a:xfrm>
            <a:off x="7891122" y="4137200"/>
            <a:ext cx="822960" cy="822960"/>
          </a:xfrm>
          <a:prstGeom prst="ellipse">
            <a:avLst/>
          </a:prstGeom>
          <a:noFill/>
          <a:ln w="793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c 21"/>
          <p:cNvSpPr/>
          <p:nvPr/>
        </p:nvSpPr>
        <p:spPr>
          <a:xfrm>
            <a:off x="7891122" y="4137200"/>
            <a:ext cx="822960" cy="822960"/>
          </a:xfrm>
          <a:prstGeom prst="arc">
            <a:avLst>
              <a:gd name="adj1" fmla="val 1001003"/>
              <a:gd name="adj2" fmla="val 16404494"/>
            </a:avLst>
          </a:prstGeom>
          <a:ln w="79375">
            <a:solidFill>
              <a:schemeClr val="accent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23" name="Group 22"/>
          <p:cNvGrpSpPr/>
          <p:nvPr/>
        </p:nvGrpSpPr>
        <p:grpSpPr>
          <a:xfrm>
            <a:off x="10219736" y="4137200"/>
            <a:ext cx="822960" cy="822960"/>
            <a:chOff x="10157621" y="3837155"/>
            <a:chExt cx="822960" cy="822960"/>
          </a:xfrm>
        </p:grpSpPr>
        <p:sp>
          <p:nvSpPr>
            <p:cNvPr id="24" name="Oval 23"/>
            <p:cNvSpPr/>
            <p:nvPr/>
          </p:nvSpPr>
          <p:spPr>
            <a:xfrm>
              <a:off x="10157621" y="3837155"/>
              <a:ext cx="822960" cy="822960"/>
            </a:xfrm>
            <a:prstGeom prst="ellipse">
              <a:avLst/>
            </a:prstGeom>
            <a:noFill/>
            <a:ln w="793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Arc 24"/>
            <p:cNvSpPr/>
            <p:nvPr/>
          </p:nvSpPr>
          <p:spPr>
            <a:xfrm>
              <a:off x="10157621" y="3837155"/>
              <a:ext cx="822960" cy="822960"/>
            </a:xfrm>
            <a:prstGeom prst="arc">
              <a:avLst>
                <a:gd name="adj1" fmla="val 2605737"/>
                <a:gd name="adj2" fmla="val 16375526"/>
              </a:avLst>
            </a:prstGeom>
            <a:ln w="79375">
              <a:solidFill>
                <a:schemeClr val="accent6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sp>
        <p:nvSpPr>
          <p:cNvPr id="26" name="Rectangle 25"/>
          <p:cNvSpPr/>
          <p:nvPr/>
        </p:nvSpPr>
        <p:spPr>
          <a:xfrm>
            <a:off x="553882" y="1616078"/>
            <a:ext cx="18879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accent1"/>
                </a:solidFill>
              </a:rPr>
              <a:t>Market Analysis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53882" y="1946735"/>
            <a:ext cx="11043609" cy="742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850"/>
              </a:spcBef>
            </a:pP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Lorem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ipsum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dolor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sit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amet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,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consectetur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adipiscing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</a:t>
            </a:r>
            <a:r>
              <a:rPr lang="es-ES" sz="1200" dirty="0" err="1" smtClean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elt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.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Integer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mollis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vehicula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ligula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ut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faucibus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.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Curabitur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vestibulum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consequat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urna et vehicula.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Suspendisse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feugiat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biben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-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dum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egestas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. Sed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bibendum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urna id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sem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tincidunt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commodoat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dictum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lectus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elis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tellus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,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volutpat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quis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venenatis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non,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adipiscing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quis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orci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. Sed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bibendum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urna id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sem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tincidunt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commodoat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dictum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lectus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elis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tellus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,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volutpat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quis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venenatis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non,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adipiscing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quis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orci</a:t>
            </a:r>
            <a:r>
              <a:rPr lang="es-ES" sz="120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. </a:t>
            </a:r>
            <a:endParaRPr lang="es-ES" sz="1200" dirty="0">
              <a:solidFill>
                <a:schemeClr val="bg1">
                  <a:lumMod val="50000"/>
                </a:schemeClr>
              </a:solidFill>
              <a:sym typeface="Lato" panose="020F0502020204030203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65700" y="3029063"/>
            <a:ext cx="2373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2026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791200" y="3029063"/>
            <a:ext cx="2299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2027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026396" y="3029063"/>
            <a:ext cx="2290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2028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225616" y="3029063"/>
            <a:ext cx="2273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2029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460817" y="3029063"/>
            <a:ext cx="2125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2030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926031" y="5351089"/>
            <a:ext cx="152461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600" dirty="0" smtClean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INTEREST</a:t>
            </a:r>
          </a:p>
          <a:p>
            <a:pPr algn="ctr"/>
            <a:r>
              <a:rPr lang="es-ES" sz="1200" dirty="0" err="1" smtClean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Lorem</a:t>
            </a:r>
            <a:r>
              <a:rPr lang="es-ES" sz="1200" dirty="0" smtClean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ipsum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dolor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sit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amet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,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consectetur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adipiscing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elt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3141260" y="5057028"/>
            <a:ext cx="1368815" cy="4586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000" dirty="0" smtClean="0">
                <a:solidFill>
                  <a:schemeClr val="accent2"/>
                </a:solidFill>
              </a:rPr>
              <a:t>$60K</a:t>
            </a: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057285" y="5351089"/>
            <a:ext cx="152461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600" dirty="0" smtClean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INTEREST</a:t>
            </a:r>
          </a:p>
          <a:p>
            <a:pPr algn="ctr"/>
            <a:r>
              <a:rPr lang="es-ES" sz="1200" dirty="0" err="1" smtClean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Lorem</a:t>
            </a:r>
            <a:r>
              <a:rPr lang="es-ES" sz="1200" dirty="0" smtClean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ipsum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dolor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sit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amet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,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consectetur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adipiscing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elt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5379454" y="5057029"/>
            <a:ext cx="1368815" cy="4586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000" dirty="0" smtClean="0">
                <a:solidFill>
                  <a:schemeClr val="accent3"/>
                </a:solidFill>
              </a:rPr>
              <a:t>$35K</a:t>
            </a:r>
            <a:endParaRPr lang="en-US" sz="2000" dirty="0">
              <a:solidFill>
                <a:schemeClr val="accent3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328835" y="5351089"/>
            <a:ext cx="152461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600" dirty="0" smtClean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INTEREST</a:t>
            </a:r>
          </a:p>
          <a:p>
            <a:pPr algn="ctr"/>
            <a:r>
              <a:rPr lang="es-ES" sz="1200" dirty="0" err="1" smtClean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Lorem</a:t>
            </a:r>
            <a:r>
              <a:rPr lang="es-ES" sz="1200" dirty="0" smtClean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ipsum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dolor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sit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amet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,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consectetur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adipiscing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elt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8" name="Content Placeholder 2"/>
          <p:cNvSpPr txBox="1">
            <a:spLocks/>
          </p:cNvSpPr>
          <p:nvPr/>
        </p:nvSpPr>
        <p:spPr>
          <a:xfrm>
            <a:off x="7612963" y="5057029"/>
            <a:ext cx="1368815" cy="4586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000" dirty="0" smtClean="0">
                <a:solidFill>
                  <a:schemeClr val="accent4"/>
                </a:solidFill>
              </a:rPr>
              <a:t>$75K</a:t>
            </a:r>
            <a:endParaRPr lang="en-US" sz="2000" dirty="0">
              <a:solidFill>
                <a:schemeClr val="accent4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544064" y="5351089"/>
            <a:ext cx="152461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600" dirty="0" smtClean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INTEREST</a:t>
            </a:r>
          </a:p>
          <a:p>
            <a:pPr algn="ctr"/>
            <a:r>
              <a:rPr lang="es-ES" sz="1200" dirty="0" err="1" smtClean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Lorem</a:t>
            </a:r>
            <a:r>
              <a:rPr lang="es-ES" sz="1200" dirty="0" smtClean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ipsum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dolor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sit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amet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,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consectetur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adipiscing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elt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" name="Content Placeholder 2"/>
          <p:cNvSpPr txBox="1">
            <a:spLocks/>
          </p:cNvSpPr>
          <p:nvPr/>
        </p:nvSpPr>
        <p:spPr>
          <a:xfrm>
            <a:off x="9960664" y="5057029"/>
            <a:ext cx="1368815" cy="4586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000" dirty="0" smtClean="0">
                <a:solidFill>
                  <a:schemeClr val="accent6"/>
                </a:solidFill>
              </a:rPr>
              <a:t>$70K</a:t>
            </a:r>
            <a:endParaRPr lang="en-US" sz="2000" dirty="0">
              <a:solidFill>
                <a:schemeClr val="accent6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9922398" y="5351089"/>
            <a:ext cx="152461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600" dirty="0" smtClean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INTEREST</a:t>
            </a:r>
          </a:p>
          <a:p>
            <a:pPr algn="ctr"/>
            <a:r>
              <a:rPr lang="es-ES" sz="1200" dirty="0" err="1" smtClean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Lorem</a:t>
            </a:r>
            <a:r>
              <a:rPr lang="es-ES" sz="1200" dirty="0" smtClean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ipsum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dolor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sit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amet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,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consectetur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adipiscing</a:t>
            </a:r>
            <a:r>
              <a:rPr lang="es-ES" sz="1200" dirty="0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 </a:t>
            </a:r>
            <a:r>
              <a:rPr lang="es-ES" sz="1200" dirty="0" err="1">
                <a:solidFill>
                  <a:schemeClr val="bg1">
                    <a:lumMod val="50000"/>
                  </a:schemeClr>
                </a:solidFill>
                <a:sym typeface="Lato" panose="020F0502020204030203" charset="0"/>
              </a:rPr>
              <a:t>elt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2" name="Freeform 6"/>
          <p:cNvSpPr>
            <a:spLocks noChangeArrowheads="1"/>
          </p:cNvSpPr>
          <p:nvPr/>
        </p:nvSpPr>
        <p:spPr bwMode="auto">
          <a:xfrm>
            <a:off x="5879031" y="4418062"/>
            <a:ext cx="365760" cy="365760"/>
          </a:xfrm>
          <a:custGeom>
            <a:avLst/>
            <a:gdLst>
              <a:gd name="T0" fmla="*/ 425 w 444"/>
              <a:gd name="T1" fmla="*/ 17 h 435"/>
              <a:gd name="T2" fmla="*/ 425 w 444"/>
              <a:gd name="T3" fmla="*/ 17 h 435"/>
              <a:gd name="T4" fmla="*/ 345 w 444"/>
              <a:gd name="T5" fmla="*/ 35 h 435"/>
              <a:gd name="T6" fmla="*/ 0 w 444"/>
              <a:gd name="T7" fmla="*/ 222 h 435"/>
              <a:gd name="T8" fmla="*/ 195 w 444"/>
              <a:gd name="T9" fmla="*/ 248 h 435"/>
              <a:gd name="T10" fmla="*/ 221 w 444"/>
              <a:gd name="T11" fmla="*/ 434 h 435"/>
              <a:gd name="T12" fmla="*/ 399 w 444"/>
              <a:gd name="T13" fmla="*/ 89 h 435"/>
              <a:gd name="T14" fmla="*/ 425 w 444"/>
              <a:gd name="T15" fmla="*/ 17 h 435"/>
              <a:gd name="T16" fmla="*/ 381 w 444"/>
              <a:gd name="T17" fmla="*/ 62 h 435"/>
              <a:gd name="T18" fmla="*/ 381 w 444"/>
              <a:gd name="T19" fmla="*/ 62 h 435"/>
              <a:gd name="T20" fmla="*/ 239 w 444"/>
              <a:gd name="T21" fmla="*/ 319 h 435"/>
              <a:gd name="T22" fmla="*/ 230 w 444"/>
              <a:gd name="T23" fmla="*/ 204 h 435"/>
              <a:gd name="T24" fmla="*/ 381 w 444"/>
              <a:gd name="T25" fmla="*/ 62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44" h="435">
                <a:moveTo>
                  <a:pt x="425" y="17"/>
                </a:moveTo>
                <a:lnTo>
                  <a:pt x="425" y="17"/>
                </a:lnTo>
                <a:cubicBezTo>
                  <a:pt x="408" y="0"/>
                  <a:pt x="399" y="17"/>
                  <a:pt x="345" y="35"/>
                </a:cubicBezTo>
                <a:cubicBezTo>
                  <a:pt x="221" y="97"/>
                  <a:pt x="0" y="222"/>
                  <a:pt x="0" y="222"/>
                </a:cubicBezTo>
                <a:cubicBezTo>
                  <a:pt x="195" y="248"/>
                  <a:pt x="195" y="248"/>
                  <a:pt x="195" y="248"/>
                </a:cubicBezTo>
                <a:cubicBezTo>
                  <a:pt x="221" y="434"/>
                  <a:pt x="221" y="434"/>
                  <a:pt x="221" y="434"/>
                </a:cubicBezTo>
                <a:cubicBezTo>
                  <a:pt x="221" y="434"/>
                  <a:pt x="345" y="222"/>
                  <a:pt x="399" y="89"/>
                </a:cubicBezTo>
                <a:cubicBezTo>
                  <a:pt x="425" y="44"/>
                  <a:pt x="443" y="26"/>
                  <a:pt x="425" y="17"/>
                </a:cubicBezTo>
                <a:close/>
                <a:moveTo>
                  <a:pt x="381" y="62"/>
                </a:moveTo>
                <a:lnTo>
                  <a:pt x="381" y="62"/>
                </a:lnTo>
                <a:cubicBezTo>
                  <a:pt x="239" y="319"/>
                  <a:pt x="239" y="319"/>
                  <a:pt x="239" y="319"/>
                </a:cubicBezTo>
                <a:cubicBezTo>
                  <a:pt x="230" y="204"/>
                  <a:pt x="230" y="204"/>
                  <a:pt x="230" y="204"/>
                </a:cubicBezTo>
                <a:lnTo>
                  <a:pt x="381" y="6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43" name="Freeform 25"/>
          <p:cNvSpPr>
            <a:spLocks noChangeArrowheads="1"/>
          </p:cNvSpPr>
          <p:nvPr/>
        </p:nvSpPr>
        <p:spPr bwMode="auto">
          <a:xfrm>
            <a:off x="8123492" y="4340782"/>
            <a:ext cx="365760" cy="365760"/>
          </a:xfrm>
          <a:custGeom>
            <a:avLst/>
            <a:gdLst>
              <a:gd name="T0" fmla="*/ 195 w 346"/>
              <a:gd name="T1" fmla="*/ 0 h 479"/>
              <a:gd name="T2" fmla="*/ 195 w 346"/>
              <a:gd name="T3" fmla="*/ 0 h 479"/>
              <a:gd name="T4" fmla="*/ 160 w 346"/>
              <a:gd name="T5" fmla="*/ 0 h 479"/>
              <a:gd name="T6" fmla="*/ 160 w 346"/>
              <a:gd name="T7" fmla="*/ 328 h 479"/>
              <a:gd name="T8" fmla="*/ 80 w 346"/>
              <a:gd name="T9" fmla="*/ 328 h 479"/>
              <a:gd name="T10" fmla="*/ 10 w 346"/>
              <a:gd name="T11" fmla="*/ 425 h 479"/>
              <a:gd name="T12" fmla="*/ 124 w 346"/>
              <a:gd name="T13" fmla="*/ 461 h 479"/>
              <a:gd name="T14" fmla="*/ 195 w 346"/>
              <a:gd name="T15" fmla="*/ 372 h 479"/>
              <a:gd name="T16" fmla="*/ 195 w 346"/>
              <a:gd name="T17" fmla="*/ 106 h 479"/>
              <a:gd name="T18" fmla="*/ 257 w 346"/>
              <a:gd name="T19" fmla="*/ 230 h 479"/>
              <a:gd name="T20" fmla="*/ 275 w 346"/>
              <a:gd name="T21" fmla="*/ 230 h 479"/>
              <a:gd name="T22" fmla="*/ 195 w 346"/>
              <a:gd name="T23" fmla="*/ 0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46" h="479">
                <a:moveTo>
                  <a:pt x="195" y="0"/>
                </a:moveTo>
                <a:lnTo>
                  <a:pt x="195" y="0"/>
                </a:lnTo>
                <a:cubicBezTo>
                  <a:pt x="160" y="0"/>
                  <a:pt x="160" y="0"/>
                  <a:pt x="160" y="0"/>
                </a:cubicBezTo>
                <a:cubicBezTo>
                  <a:pt x="160" y="328"/>
                  <a:pt x="160" y="328"/>
                  <a:pt x="160" y="328"/>
                </a:cubicBezTo>
                <a:cubicBezTo>
                  <a:pt x="133" y="319"/>
                  <a:pt x="107" y="319"/>
                  <a:pt x="80" y="328"/>
                </a:cubicBezTo>
                <a:cubicBezTo>
                  <a:pt x="26" y="346"/>
                  <a:pt x="0" y="390"/>
                  <a:pt x="10" y="425"/>
                </a:cubicBezTo>
                <a:cubicBezTo>
                  <a:pt x="26" y="461"/>
                  <a:pt x="71" y="478"/>
                  <a:pt x="124" y="461"/>
                </a:cubicBezTo>
                <a:cubicBezTo>
                  <a:pt x="169" y="443"/>
                  <a:pt x="195" y="408"/>
                  <a:pt x="195" y="372"/>
                </a:cubicBezTo>
                <a:cubicBezTo>
                  <a:pt x="195" y="106"/>
                  <a:pt x="195" y="106"/>
                  <a:pt x="195" y="106"/>
                </a:cubicBezTo>
                <a:cubicBezTo>
                  <a:pt x="266" y="124"/>
                  <a:pt x="266" y="212"/>
                  <a:pt x="257" y="230"/>
                </a:cubicBezTo>
                <a:cubicBezTo>
                  <a:pt x="257" y="239"/>
                  <a:pt x="266" y="248"/>
                  <a:pt x="275" y="230"/>
                </a:cubicBezTo>
                <a:cubicBezTo>
                  <a:pt x="345" y="115"/>
                  <a:pt x="195" y="62"/>
                  <a:pt x="195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44" name="Freeform 28"/>
          <p:cNvSpPr>
            <a:spLocks noChangeArrowheads="1"/>
          </p:cNvSpPr>
          <p:nvPr/>
        </p:nvSpPr>
        <p:spPr bwMode="auto">
          <a:xfrm>
            <a:off x="10462191" y="4366086"/>
            <a:ext cx="365760" cy="365760"/>
          </a:xfrm>
          <a:custGeom>
            <a:avLst/>
            <a:gdLst>
              <a:gd name="T0" fmla="*/ 124 w 498"/>
              <a:gd name="T1" fmla="*/ 81 h 418"/>
              <a:gd name="T2" fmla="*/ 124 w 498"/>
              <a:gd name="T3" fmla="*/ 81 h 418"/>
              <a:gd name="T4" fmla="*/ 36 w 498"/>
              <a:gd name="T5" fmla="*/ 258 h 418"/>
              <a:gd name="T6" fmla="*/ 346 w 498"/>
              <a:gd name="T7" fmla="*/ 116 h 418"/>
              <a:gd name="T8" fmla="*/ 9 w 498"/>
              <a:gd name="T9" fmla="*/ 382 h 418"/>
              <a:gd name="T10" fmla="*/ 44 w 498"/>
              <a:gd name="T11" fmla="*/ 400 h 418"/>
              <a:gd name="T12" fmla="*/ 97 w 498"/>
              <a:gd name="T13" fmla="*/ 311 h 418"/>
              <a:gd name="T14" fmla="*/ 293 w 498"/>
              <a:gd name="T15" fmla="*/ 311 h 418"/>
              <a:gd name="T16" fmla="*/ 469 w 498"/>
              <a:gd name="T17" fmla="*/ 72 h 418"/>
              <a:gd name="T18" fmla="*/ 124 w 498"/>
              <a:gd name="T19" fmla="*/ 81 h 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98" h="418">
                <a:moveTo>
                  <a:pt x="124" y="81"/>
                </a:moveTo>
                <a:lnTo>
                  <a:pt x="124" y="81"/>
                </a:lnTo>
                <a:cubicBezTo>
                  <a:pt x="27" y="134"/>
                  <a:pt x="36" y="222"/>
                  <a:pt x="36" y="258"/>
                </a:cubicBezTo>
                <a:cubicBezTo>
                  <a:pt x="159" y="107"/>
                  <a:pt x="346" y="116"/>
                  <a:pt x="346" y="116"/>
                </a:cubicBezTo>
                <a:cubicBezTo>
                  <a:pt x="346" y="116"/>
                  <a:pt x="80" y="204"/>
                  <a:pt x="9" y="382"/>
                </a:cubicBezTo>
                <a:cubicBezTo>
                  <a:pt x="0" y="400"/>
                  <a:pt x="36" y="417"/>
                  <a:pt x="44" y="400"/>
                </a:cubicBezTo>
                <a:cubicBezTo>
                  <a:pt x="62" y="355"/>
                  <a:pt x="97" y="311"/>
                  <a:pt x="97" y="311"/>
                </a:cubicBezTo>
                <a:cubicBezTo>
                  <a:pt x="151" y="329"/>
                  <a:pt x="230" y="355"/>
                  <a:pt x="293" y="311"/>
                </a:cubicBezTo>
                <a:cubicBezTo>
                  <a:pt x="363" y="258"/>
                  <a:pt x="363" y="134"/>
                  <a:pt x="469" y="72"/>
                </a:cubicBezTo>
                <a:cubicBezTo>
                  <a:pt x="497" y="63"/>
                  <a:pt x="249" y="0"/>
                  <a:pt x="124" y="81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45" name="Freeform 106"/>
          <p:cNvSpPr>
            <a:spLocks noChangeArrowheads="1"/>
          </p:cNvSpPr>
          <p:nvPr/>
        </p:nvSpPr>
        <p:spPr bwMode="auto">
          <a:xfrm>
            <a:off x="3673350" y="4397035"/>
            <a:ext cx="365760" cy="365760"/>
          </a:xfrm>
          <a:custGeom>
            <a:avLst/>
            <a:gdLst>
              <a:gd name="T0" fmla="*/ 35 w 355"/>
              <a:gd name="T1" fmla="*/ 497 h 506"/>
              <a:gd name="T2" fmla="*/ 35 w 355"/>
              <a:gd name="T3" fmla="*/ 497 h 506"/>
              <a:gd name="T4" fmla="*/ 70 w 355"/>
              <a:gd name="T5" fmla="*/ 381 h 506"/>
              <a:gd name="T6" fmla="*/ 203 w 355"/>
              <a:gd name="T7" fmla="*/ 310 h 506"/>
              <a:gd name="T8" fmla="*/ 132 w 355"/>
              <a:gd name="T9" fmla="*/ 284 h 506"/>
              <a:gd name="T10" fmla="*/ 292 w 355"/>
              <a:gd name="T11" fmla="*/ 194 h 506"/>
              <a:gd name="T12" fmla="*/ 194 w 355"/>
              <a:gd name="T13" fmla="*/ 168 h 506"/>
              <a:gd name="T14" fmla="*/ 327 w 355"/>
              <a:gd name="T15" fmla="*/ 133 h 506"/>
              <a:gd name="T16" fmla="*/ 345 w 355"/>
              <a:gd name="T17" fmla="*/ 44 h 506"/>
              <a:gd name="T18" fmla="*/ 248 w 355"/>
              <a:gd name="T19" fmla="*/ 0 h 506"/>
              <a:gd name="T20" fmla="*/ 159 w 355"/>
              <a:gd name="T21" fmla="*/ 124 h 506"/>
              <a:gd name="T22" fmla="*/ 168 w 355"/>
              <a:gd name="T23" fmla="*/ 18 h 506"/>
              <a:gd name="T24" fmla="*/ 70 w 355"/>
              <a:gd name="T25" fmla="*/ 106 h 506"/>
              <a:gd name="T26" fmla="*/ 61 w 355"/>
              <a:gd name="T27" fmla="*/ 301 h 506"/>
              <a:gd name="T28" fmla="*/ 8 w 355"/>
              <a:gd name="T29" fmla="*/ 213 h 506"/>
              <a:gd name="T30" fmla="*/ 35 w 355"/>
              <a:gd name="T31" fmla="*/ 363 h 506"/>
              <a:gd name="T32" fmla="*/ 8 w 355"/>
              <a:gd name="T33" fmla="*/ 478 h 506"/>
              <a:gd name="T34" fmla="*/ 35 w 355"/>
              <a:gd name="T35" fmla="*/ 497 h 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55" h="506">
                <a:moveTo>
                  <a:pt x="35" y="497"/>
                </a:moveTo>
                <a:lnTo>
                  <a:pt x="35" y="497"/>
                </a:lnTo>
                <a:cubicBezTo>
                  <a:pt x="44" y="469"/>
                  <a:pt x="53" y="434"/>
                  <a:pt x="70" y="381"/>
                </a:cubicBezTo>
                <a:cubicBezTo>
                  <a:pt x="132" y="372"/>
                  <a:pt x="168" y="390"/>
                  <a:pt x="203" y="310"/>
                </a:cubicBezTo>
                <a:cubicBezTo>
                  <a:pt x="168" y="328"/>
                  <a:pt x="132" y="292"/>
                  <a:pt x="132" y="284"/>
                </a:cubicBezTo>
                <a:cubicBezTo>
                  <a:pt x="132" y="266"/>
                  <a:pt x="229" y="292"/>
                  <a:pt x="292" y="194"/>
                </a:cubicBezTo>
                <a:cubicBezTo>
                  <a:pt x="212" y="213"/>
                  <a:pt x="185" y="178"/>
                  <a:pt x="194" y="168"/>
                </a:cubicBezTo>
                <a:cubicBezTo>
                  <a:pt x="221" y="159"/>
                  <a:pt x="292" y="168"/>
                  <a:pt x="327" y="133"/>
                </a:cubicBezTo>
                <a:cubicBezTo>
                  <a:pt x="345" y="115"/>
                  <a:pt x="354" y="62"/>
                  <a:pt x="345" y="44"/>
                </a:cubicBezTo>
                <a:cubicBezTo>
                  <a:pt x="336" y="27"/>
                  <a:pt x="283" y="0"/>
                  <a:pt x="248" y="0"/>
                </a:cubicBezTo>
                <a:cubicBezTo>
                  <a:pt x="221" y="9"/>
                  <a:pt x="168" y="124"/>
                  <a:pt x="159" y="124"/>
                </a:cubicBezTo>
                <a:cubicBezTo>
                  <a:pt x="141" y="124"/>
                  <a:pt x="141" y="71"/>
                  <a:pt x="168" y="18"/>
                </a:cubicBezTo>
                <a:cubicBezTo>
                  <a:pt x="132" y="35"/>
                  <a:pt x="88" y="71"/>
                  <a:pt x="70" y="106"/>
                </a:cubicBezTo>
                <a:cubicBezTo>
                  <a:pt x="44" y="159"/>
                  <a:pt x="79" y="301"/>
                  <a:pt x="61" y="301"/>
                </a:cubicBezTo>
                <a:cubicBezTo>
                  <a:pt x="53" y="310"/>
                  <a:pt x="17" y="239"/>
                  <a:pt x="8" y="213"/>
                </a:cubicBezTo>
                <a:cubicBezTo>
                  <a:pt x="0" y="257"/>
                  <a:pt x="0" y="301"/>
                  <a:pt x="35" y="363"/>
                </a:cubicBezTo>
                <a:cubicBezTo>
                  <a:pt x="26" y="407"/>
                  <a:pt x="17" y="452"/>
                  <a:pt x="8" y="478"/>
                </a:cubicBezTo>
                <a:cubicBezTo>
                  <a:pt x="8" y="497"/>
                  <a:pt x="35" y="505"/>
                  <a:pt x="35" y="497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46" name="Freeform 115"/>
          <p:cNvSpPr>
            <a:spLocks noChangeArrowheads="1"/>
          </p:cNvSpPr>
          <p:nvPr/>
        </p:nvSpPr>
        <p:spPr bwMode="auto">
          <a:xfrm>
            <a:off x="1493468" y="4358398"/>
            <a:ext cx="365760" cy="432913"/>
          </a:xfrm>
          <a:custGeom>
            <a:avLst/>
            <a:gdLst>
              <a:gd name="T0" fmla="*/ 381 w 400"/>
              <a:gd name="T1" fmla="*/ 124 h 498"/>
              <a:gd name="T2" fmla="*/ 381 w 400"/>
              <a:gd name="T3" fmla="*/ 124 h 498"/>
              <a:gd name="T4" fmla="*/ 231 w 400"/>
              <a:gd name="T5" fmla="*/ 9 h 498"/>
              <a:gd name="T6" fmla="*/ 115 w 400"/>
              <a:gd name="T7" fmla="*/ 151 h 498"/>
              <a:gd name="T8" fmla="*/ 133 w 400"/>
              <a:gd name="T9" fmla="*/ 213 h 498"/>
              <a:gd name="T10" fmla="*/ 9 w 400"/>
              <a:gd name="T11" fmla="*/ 407 h 498"/>
              <a:gd name="T12" fmla="*/ 0 w 400"/>
              <a:gd name="T13" fmla="*/ 434 h 498"/>
              <a:gd name="T14" fmla="*/ 9 w 400"/>
              <a:gd name="T15" fmla="*/ 478 h 498"/>
              <a:gd name="T16" fmla="*/ 27 w 400"/>
              <a:gd name="T17" fmla="*/ 497 h 498"/>
              <a:gd name="T18" fmla="*/ 62 w 400"/>
              <a:gd name="T19" fmla="*/ 487 h 498"/>
              <a:gd name="T20" fmla="*/ 89 w 400"/>
              <a:gd name="T21" fmla="*/ 470 h 498"/>
              <a:gd name="T22" fmla="*/ 142 w 400"/>
              <a:gd name="T23" fmla="*/ 390 h 498"/>
              <a:gd name="T24" fmla="*/ 142 w 400"/>
              <a:gd name="T25" fmla="*/ 390 h 498"/>
              <a:gd name="T26" fmla="*/ 177 w 400"/>
              <a:gd name="T27" fmla="*/ 381 h 498"/>
              <a:gd name="T28" fmla="*/ 231 w 400"/>
              <a:gd name="T29" fmla="*/ 284 h 498"/>
              <a:gd name="T30" fmla="*/ 293 w 400"/>
              <a:gd name="T31" fmla="*/ 284 h 498"/>
              <a:gd name="T32" fmla="*/ 381 w 400"/>
              <a:gd name="T33" fmla="*/ 124 h 498"/>
              <a:gd name="T34" fmla="*/ 319 w 400"/>
              <a:gd name="T35" fmla="*/ 159 h 498"/>
              <a:gd name="T36" fmla="*/ 319 w 400"/>
              <a:gd name="T37" fmla="*/ 159 h 498"/>
              <a:gd name="T38" fmla="*/ 256 w 400"/>
              <a:gd name="T39" fmla="*/ 142 h 498"/>
              <a:gd name="T40" fmla="*/ 221 w 400"/>
              <a:gd name="T41" fmla="*/ 80 h 498"/>
              <a:gd name="T42" fmla="*/ 310 w 400"/>
              <a:gd name="T43" fmla="*/ 71 h 498"/>
              <a:gd name="T44" fmla="*/ 319 w 400"/>
              <a:gd name="T45" fmla="*/ 159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00" h="498">
                <a:moveTo>
                  <a:pt x="381" y="124"/>
                </a:moveTo>
                <a:lnTo>
                  <a:pt x="381" y="124"/>
                </a:lnTo>
                <a:cubicBezTo>
                  <a:pt x="372" y="44"/>
                  <a:pt x="301" y="0"/>
                  <a:pt x="231" y="9"/>
                </a:cubicBezTo>
                <a:cubicBezTo>
                  <a:pt x="159" y="27"/>
                  <a:pt x="106" y="80"/>
                  <a:pt x="115" y="151"/>
                </a:cubicBezTo>
                <a:cubicBezTo>
                  <a:pt x="115" y="168"/>
                  <a:pt x="124" y="195"/>
                  <a:pt x="133" y="213"/>
                </a:cubicBezTo>
                <a:cubicBezTo>
                  <a:pt x="9" y="407"/>
                  <a:pt x="9" y="407"/>
                  <a:pt x="9" y="407"/>
                </a:cubicBezTo>
                <a:cubicBezTo>
                  <a:pt x="0" y="407"/>
                  <a:pt x="0" y="425"/>
                  <a:pt x="0" y="434"/>
                </a:cubicBezTo>
                <a:cubicBezTo>
                  <a:pt x="9" y="478"/>
                  <a:pt x="9" y="478"/>
                  <a:pt x="9" y="478"/>
                </a:cubicBezTo>
                <a:cubicBezTo>
                  <a:pt x="9" y="487"/>
                  <a:pt x="18" y="497"/>
                  <a:pt x="27" y="497"/>
                </a:cubicBezTo>
                <a:cubicBezTo>
                  <a:pt x="62" y="487"/>
                  <a:pt x="62" y="487"/>
                  <a:pt x="62" y="487"/>
                </a:cubicBezTo>
                <a:cubicBezTo>
                  <a:pt x="71" y="487"/>
                  <a:pt x="80" y="478"/>
                  <a:pt x="89" y="470"/>
                </a:cubicBezTo>
                <a:cubicBezTo>
                  <a:pt x="142" y="390"/>
                  <a:pt x="142" y="390"/>
                  <a:pt x="142" y="390"/>
                </a:cubicBezTo>
                <a:lnTo>
                  <a:pt x="142" y="390"/>
                </a:lnTo>
                <a:cubicBezTo>
                  <a:pt x="177" y="381"/>
                  <a:pt x="177" y="381"/>
                  <a:pt x="177" y="381"/>
                </a:cubicBezTo>
                <a:cubicBezTo>
                  <a:pt x="231" y="284"/>
                  <a:pt x="231" y="284"/>
                  <a:pt x="231" y="284"/>
                </a:cubicBezTo>
                <a:cubicBezTo>
                  <a:pt x="248" y="293"/>
                  <a:pt x="284" y="284"/>
                  <a:pt x="293" y="284"/>
                </a:cubicBezTo>
                <a:cubicBezTo>
                  <a:pt x="363" y="275"/>
                  <a:pt x="399" y="195"/>
                  <a:pt x="381" y="124"/>
                </a:cubicBezTo>
                <a:close/>
                <a:moveTo>
                  <a:pt x="319" y="159"/>
                </a:moveTo>
                <a:lnTo>
                  <a:pt x="319" y="159"/>
                </a:lnTo>
                <a:cubicBezTo>
                  <a:pt x="301" y="187"/>
                  <a:pt x="284" y="168"/>
                  <a:pt x="256" y="142"/>
                </a:cubicBezTo>
                <a:cubicBezTo>
                  <a:pt x="231" y="124"/>
                  <a:pt x="203" y="115"/>
                  <a:pt x="221" y="80"/>
                </a:cubicBezTo>
                <a:cubicBezTo>
                  <a:pt x="240" y="53"/>
                  <a:pt x="284" y="44"/>
                  <a:pt x="310" y="71"/>
                </a:cubicBezTo>
                <a:cubicBezTo>
                  <a:pt x="337" y="89"/>
                  <a:pt x="346" y="133"/>
                  <a:pt x="319" y="15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48" name="Title 2"/>
          <p:cNvSpPr txBox="1">
            <a:spLocks/>
          </p:cNvSpPr>
          <p:nvPr/>
        </p:nvSpPr>
        <p:spPr>
          <a:xfrm>
            <a:off x="528015" y="477078"/>
            <a:ext cx="11092070" cy="63610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TimeLine For </a:t>
            </a:r>
            <a:r>
              <a:rPr lang="en-US" smtClean="0">
                <a:solidFill>
                  <a:schemeClr val="accent3"/>
                </a:solidFill>
              </a:rPr>
              <a:t>Business</a:t>
            </a:r>
            <a:endParaRPr lang="en-US">
              <a:solidFill>
                <a:schemeClr val="accent3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65700" y="1003193"/>
            <a:ext cx="10946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Presentation Template Powerpoint With Riku</a:t>
            </a:r>
            <a:endParaRPr lang="en-US" sz="140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922008" y="477078"/>
            <a:ext cx="13897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FFFFFF"/>
                </a:solidFill>
              </a:rPr>
              <a:t>https://www.ypppt.com/</a:t>
            </a:r>
            <a:endParaRPr lang="zh-CN" altLang="en-US" sz="9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000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3682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3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7EB8"/>
      </a:accent1>
      <a:accent2>
        <a:srgbClr val="15A086"/>
      </a:accent2>
      <a:accent3>
        <a:srgbClr val="94B155"/>
      </a:accent3>
      <a:accent4>
        <a:srgbClr val="FEB834"/>
      </a:accent4>
      <a:accent5>
        <a:srgbClr val="757070"/>
      </a:accent5>
      <a:accent6>
        <a:srgbClr val="E84C3D"/>
      </a:accent6>
      <a:hlink>
        <a:srgbClr val="757070"/>
      </a:hlink>
      <a:folHlink>
        <a:srgbClr val="FFFFFF"/>
      </a:folHlink>
    </a:clrScheme>
    <a:fontScheme name="Custom 115">
      <a:majorFont>
        <a:latin typeface="Lato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229</Words>
  <Application>Microsoft Office PowerPoint</Application>
  <PresentationFormat>宽屏</PresentationFormat>
  <Paragraphs>34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Meiryo</vt:lpstr>
      <vt:lpstr>宋体</vt:lpstr>
      <vt:lpstr>微软雅黑</vt:lpstr>
      <vt:lpstr>Arial</vt:lpstr>
      <vt:lpstr>Calibri</vt:lpstr>
      <vt:lpstr>Calibri Light</vt:lpstr>
      <vt:lpstr>Lato</vt:lpstr>
      <vt:lpstr>Office Theme</vt:lpstr>
      <vt:lpstr>1_Office Theme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58</cp:revision>
  <dcterms:created xsi:type="dcterms:W3CDTF">2015-07-14T01:50:37Z</dcterms:created>
  <dcterms:modified xsi:type="dcterms:W3CDTF">2024-03-05T09:06:24Z</dcterms:modified>
</cp:coreProperties>
</file>