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54" r:id="rId1"/>
    <p:sldMasterId id="2147484298" r:id="rId2"/>
  </p:sldMasterIdLst>
  <p:notesMasterIdLst>
    <p:notesMasterId r:id="rId5"/>
  </p:notesMasterIdLst>
  <p:handoutMasterIdLst>
    <p:handoutMasterId r:id="rId6"/>
  </p:handoutMasterIdLst>
  <p:sldIdLst>
    <p:sldId id="458" r:id="rId3"/>
    <p:sldId id="4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>
          <p15:clr>
            <a:srgbClr val="A4A3A4"/>
          </p15:clr>
        </p15:guide>
        <p15:guide id="4" pos="38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1C40F"/>
    <a:srgbClr val="E74C3C"/>
    <a:srgbClr val="1ABC9C"/>
    <a:srgbClr val="8E44AD"/>
    <a:srgbClr val="0099FF"/>
    <a:srgbClr val="3498DB"/>
    <a:srgbClr val="34495E"/>
    <a:srgbClr val="A5002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9" autoAdjust="0"/>
    <p:restoredTop sz="94636" autoAdjust="0"/>
  </p:normalViewPr>
  <p:slideViewPr>
    <p:cSldViewPr>
      <p:cViewPr varScale="1">
        <p:scale>
          <a:sx n="106" d="100"/>
          <a:sy n="106" d="100"/>
        </p:scale>
        <p:origin x="738" y="114"/>
      </p:cViewPr>
      <p:guideLst>
        <p:guide orient="horz" pos="2160"/>
        <p:guide pos="3840"/>
        <p:guide orient="horz"/>
        <p:guide pos="38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-496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F98A-22A4-49A8-A3A1-50815239CB65}" type="datetimeFigureOut">
              <a:rPr lang="en-AU" smtClean="0"/>
              <a:t>29/02/2024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8C4A6-BF13-4B45-9C5F-D0E670B2ED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670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F5F0D-66D1-489C-AC5B-09BDF0EC3FE6}" type="datetimeFigureOut">
              <a:rPr lang="en-AU" smtClean="0"/>
              <a:t>29/02/2024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3AE20-EAA8-407D-887C-F95D7976B2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8494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066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611632" y="1180214"/>
            <a:ext cx="11031728" cy="592602"/>
          </a:xfrm>
        </p:spPr>
        <p:txBody>
          <a:bodyPr anchor="t">
            <a:normAutofit/>
          </a:bodyPr>
          <a:lstStyle>
            <a:lvl1pPr algn="ctr">
              <a:lnSpc>
                <a:spcPct val="85000"/>
              </a:lnSpc>
              <a:defRPr sz="3500" b="1" cap="none" baseline="0">
                <a:solidFill>
                  <a:schemeClr val="tx2"/>
                </a:solidFill>
                <a:latin typeface="Roboto"/>
              </a:defRPr>
            </a:lvl1pPr>
          </a:lstStyle>
          <a:p>
            <a:r>
              <a:rPr lang="en-US" dirty="0" smtClean="0"/>
              <a:t>Click To Edit Master </a:t>
            </a:r>
            <a:r>
              <a:rPr lang="en-US" dirty="0" err="1" smtClean="0"/>
              <a:t>SubTitle</a:t>
            </a:r>
            <a:r>
              <a:rPr lang="en-US" dirty="0" smtClean="0"/>
              <a:t> Style 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1"/>
          </p:nvPr>
        </p:nvSpPr>
        <p:spPr>
          <a:xfrm>
            <a:off x="1636292" y="292736"/>
            <a:ext cx="4413671" cy="3999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632" y="1785039"/>
            <a:ext cx="11031728" cy="440343"/>
          </a:xfrm>
        </p:spPr>
        <p:txBody>
          <a:bodyPr>
            <a:normAutofit/>
          </a:bodyPr>
          <a:lstStyle>
            <a:lvl1pPr marL="0" indent="0" algn="ctr">
              <a:buNone/>
              <a:defRPr sz="2000" b="0" spc="0">
                <a:solidFill>
                  <a:schemeClr val="tx1"/>
                </a:solidFill>
                <a:latin typeface="Roboto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2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0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9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7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7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59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20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5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5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5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3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24" y="778253"/>
            <a:ext cx="10863072" cy="1019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356" y="2057400"/>
            <a:ext cx="1086015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b="1" kern="1200">
          <a:solidFill>
            <a:schemeClr val="tx2"/>
          </a:solidFill>
          <a:latin typeface="Roboto" pitchFamily="2" charset="0"/>
          <a:ea typeface="Roboto" pitchFamily="2" charset="0"/>
          <a:cs typeface="+mj-cs"/>
        </a:defRPr>
      </a:lvl1pPr>
    </p:titleStyle>
    <p:bodyStyle>
      <a:lvl1pPr marL="45720" indent="0" algn="l" defTabSz="914400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None/>
        <a:defRPr sz="22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None/>
        <a:defRPr sz="20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2pPr>
      <a:lvl3pPr marL="54864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None/>
        <a:defRPr sz="18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3pPr>
      <a:lvl4pPr marL="82296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None/>
        <a:defRPr sz="16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4pPr>
      <a:lvl5pPr marL="109728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None/>
        <a:defRPr sz="16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68" userDrawn="1">
          <p15:clr>
            <a:srgbClr val="F26B43"/>
          </p15:clr>
        </p15:guide>
        <p15:guide id="2" pos="415" userDrawn="1">
          <p15:clr>
            <a:srgbClr val="F26B43"/>
          </p15:clr>
        </p15:guide>
        <p15:guide id="3" pos="7265" userDrawn="1">
          <p15:clr>
            <a:srgbClr val="F26B43"/>
          </p15:clr>
        </p15:guide>
        <p15:guide id="4" pos="3840" userDrawn="1">
          <p15:clr>
            <a:srgbClr val="F26B43"/>
          </p15:clr>
        </p15:guide>
        <p15:guide id="5" pos="2479" userDrawn="1">
          <p15:clr>
            <a:srgbClr val="F26B43"/>
          </p15:clr>
        </p15:guide>
        <p15:guide id="6" pos="520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9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9" r:id="rId1"/>
    <p:sldLayoutId id="2147484300" r:id="rId2"/>
    <p:sldLayoutId id="2147484301" r:id="rId3"/>
    <p:sldLayoutId id="2147484302" r:id="rId4"/>
    <p:sldLayoutId id="2147484303" r:id="rId5"/>
    <p:sldLayoutId id="2147484304" r:id="rId6"/>
    <p:sldLayoutId id="2147484305" r:id="rId7"/>
    <p:sldLayoutId id="2147484306" r:id="rId8"/>
    <p:sldLayoutId id="2147484307" r:id="rId9"/>
    <p:sldLayoutId id="2147484308" r:id="rId10"/>
    <p:sldLayoutId id="21474843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632" y="548680"/>
            <a:ext cx="11031728" cy="592602"/>
          </a:xfrm>
        </p:spPr>
        <p:txBody>
          <a:bodyPr/>
          <a:lstStyle/>
          <a:p>
            <a:r>
              <a:rPr lang="en-US" dirty="0" smtClean="0"/>
              <a:t>Sunday Schedule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11632" y="1153505"/>
            <a:ext cx="11031728" cy="440343"/>
          </a:xfrm>
        </p:spPr>
        <p:txBody>
          <a:bodyPr/>
          <a:lstStyle/>
          <a:p>
            <a:r>
              <a:rPr lang="en-US" dirty="0" smtClean="0"/>
              <a:t>Table of Activities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927392"/>
              </p:ext>
            </p:extLst>
          </p:nvPr>
        </p:nvGraphicFramePr>
        <p:xfrm>
          <a:off x="551371" y="2132854"/>
          <a:ext cx="11089245" cy="403245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82836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  <a:gridCol w="329239"/>
              </a:tblGrid>
              <a:tr h="3737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2030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5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6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7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8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9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10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11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12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13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14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15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16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17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18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19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20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21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22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23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24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25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26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27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28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29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30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31</a:t>
                      </a:r>
                      <a:endParaRPr lang="en-US" sz="1000" b="0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0" marR="0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JANUARY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FEBRUARY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9395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MARCH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APRIL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MAY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JUNE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JULY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AUGUST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SEPTEMBER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OCTOBER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NOVEMBER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720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bg2"/>
                          </a:solidFill>
                        </a:rPr>
                        <a:t>DECEMBER</a:t>
                      </a:r>
                      <a:endParaRPr lang="en-US" sz="800" b="1" i="0" dirty="0">
                        <a:solidFill>
                          <a:schemeClr val="bg2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L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bg1"/>
                        </a:solidFill>
                        <a:latin typeface="Roboto Bold"/>
                        <a:cs typeface="Roboto Bold"/>
                      </a:endParaRPr>
                    </a:p>
                  </a:txBody>
                  <a:tcPr marL="120823" marR="120823" marT="60427" marB="60427" anchor="ctr">
                    <a:lnR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4454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Pentagon 8"/>
          <p:cNvSpPr/>
          <p:nvPr/>
        </p:nvSpPr>
        <p:spPr>
          <a:xfrm>
            <a:off x="2783632" y="2543300"/>
            <a:ext cx="3584516" cy="237626"/>
          </a:xfrm>
          <a:prstGeom prst="homePlate">
            <a:avLst>
              <a:gd name="adj" fmla="val 4618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PROJECT PLANNING</a:t>
            </a:r>
          </a:p>
        </p:txBody>
      </p:sp>
      <p:sp>
        <p:nvSpPr>
          <p:cNvPr id="11" name="Pentagon 10"/>
          <p:cNvSpPr/>
          <p:nvPr/>
        </p:nvSpPr>
        <p:spPr>
          <a:xfrm>
            <a:off x="2135560" y="4365102"/>
            <a:ext cx="2023366" cy="237626"/>
          </a:xfrm>
          <a:prstGeom prst="homePlate">
            <a:avLst>
              <a:gd name="adj" fmla="val 4618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LITERATURE RESEARCH</a:t>
            </a:r>
          </a:p>
        </p:txBody>
      </p:sp>
      <p:sp>
        <p:nvSpPr>
          <p:cNvPr id="12" name="Pentagon 11"/>
          <p:cNvSpPr/>
          <p:nvPr/>
        </p:nvSpPr>
        <p:spPr>
          <a:xfrm>
            <a:off x="2497862" y="2852934"/>
            <a:ext cx="5772900" cy="237626"/>
          </a:xfrm>
          <a:prstGeom prst="homePlate">
            <a:avLst>
              <a:gd name="adj" fmla="val 46183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DATA ANALYSIS</a:t>
            </a:r>
          </a:p>
        </p:txBody>
      </p:sp>
      <p:sp>
        <p:nvSpPr>
          <p:cNvPr id="13" name="Pentagon 12"/>
          <p:cNvSpPr/>
          <p:nvPr/>
        </p:nvSpPr>
        <p:spPr>
          <a:xfrm>
            <a:off x="2771372" y="4964358"/>
            <a:ext cx="5772900" cy="237626"/>
          </a:xfrm>
          <a:prstGeom prst="homePlate">
            <a:avLst>
              <a:gd name="adj" fmla="val 46183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EXAM DIET</a:t>
            </a:r>
          </a:p>
        </p:txBody>
      </p:sp>
      <p:sp>
        <p:nvSpPr>
          <p:cNvPr id="14" name="Pentagon 13"/>
          <p:cNvSpPr/>
          <p:nvPr/>
        </p:nvSpPr>
        <p:spPr>
          <a:xfrm>
            <a:off x="2195308" y="5279604"/>
            <a:ext cx="4337265" cy="237626"/>
          </a:xfrm>
          <a:prstGeom prst="homePlate">
            <a:avLst>
              <a:gd name="adj" fmla="val 4618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STRUCTURAL DESIGN PROJECT</a:t>
            </a:r>
          </a:p>
        </p:txBody>
      </p:sp>
      <p:sp>
        <p:nvSpPr>
          <p:cNvPr id="15" name="Pentagon 14"/>
          <p:cNvSpPr/>
          <p:nvPr/>
        </p:nvSpPr>
        <p:spPr>
          <a:xfrm>
            <a:off x="3491452" y="5589238"/>
            <a:ext cx="6985209" cy="237626"/>
          </a:xfrm>
          <a:prstGeom prst="homePlate">
            <a:avLst>
              <a:gd name="adj" fmla="val 4618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THESIS WRITE-UP</a:t>
            </a:r>
          </a:p>
        </p:txBody>
      </p:sp>
      <p:sp>
        <p:nvSpPr>
          <p:cNvPr id="16" name="Pentagon 15"/>
          <p:cNvSpPr/>
          <p:nvPr/>
        </p:nvSpPr>
        <p:spPr>
          <a:xfrm>
            <a:off x="4423031" y="4653134"/>
            <a:ext cx="4337265" cy="237626"/>
          </a:xfrm>
          <a:prstGeom prst="homePlate">
            <a:avLst>
              <a:gd name="adj" fmla="val 46183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INTERN REPORT WRITE-UP</a:t>
            </a:r>
          </a:p>
        </p:txBody>
      </p:sp>
      <p:sp>
        <p:nvSpPr>
          <p:cNvPr id="17" name="Pentagon 16"/>
          <p:cNvSpPr/>
          <p:nvPr/>
        </p:nvSpPr>
        <p:spPr>
          <a:xfrm>
            <a:off x="4133320" y="3140966"/>
            <a:ext cx="4770992" cy="237626"/>
          </a:xfrm>
          <a:prstGeom prst="homePlate">
            <a:avLst>
              <a:gd name="adj" fmla="val 4618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POSTER DESIGN</a:t>
            </a:r>
          </a:p>
        </p:txBody>
      </p:sp>
      <p:sp>
        <p:nvSpPr>
          <p:cNvPr id="18" name="Pentagon 17"/>
          <p:cNvSpPr/>
          <p:nvPr/>
        </p:nvSpPr>
        <p:spPr>
          <a:xfrm>
            <a:off x="3431704" y="3428998"/>
            <a:ext cx="4337265" cy="237626"/>
          </a:xfrm>
          <a:prstGeom prst="homePlate">
            <a:avLst>
              <a:gd name="adj" fmla="val 4618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DATA ANALYSIS</a:t>
            </a:r>
          </a:p>
        </p:txBody>
      </p:sp>
      <p:sp>
        <p:nvSpPr>
          <p:cNvPr id="19" name="Pentagon 18"/>
          <p:cNvSpPr/>
          <p:nvPr/>
        </p:nvSpPr>
        <p:spPr>
          <a:xfrm>
            <a:off x="1775520" y="3767436"/>
            <a:ext cx="3258651" cy="237626"/>
          </a:xfrm>
          <a:prstGeom prst="homePlate">
            <a:avLst>
              <a:gd name="adj" fmla="val 46183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DATA ANALYSIS</a:t>
            </a:r>
          </a:p>
        </p:txBody>
      </p:sp>
      <p:sp>
        <p:nvSpPr>
          <p:cNvPr id="20" name="Pentagon 19"/>
          <p:cNvSpPr/>
          <p:nvPr/>
        </p:nvSpPr>
        <p:spPr>
          <a:xfrm>
            <a:off x="4223792" y="4055468"/>
            <a:ext cx="2693100" cy="237626"/>
          </a:xfrm>
          <a:prstGeom prst="homePlate">
            <a:avLst>
              <a:gd name="adj" fmla="val 46183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DATA ANALYSIS</a:t>
            </a:r>
          </a:p>
        </p:txBody>
      </p:sp>
      <p:sp>
        <p:nvSpPr>
          <p:cNvPr id="21" name="Pentagon 20"/>
          <p:cNvSpPr/>
          <p:nvPr/>
        </p:nvSpPr>
        <p:spPr>
          <a:xfrm>
            <a:off x="7373853" y="4365102"/>
            <a:ext cx="3258651" cy="237626"/>
          </a:xfrm>
          <a:prstGeom prst="homePlate">
            <a:avLst>
              <a:gd name="adj" fmla="val 46183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latin typeface="Roboto Bold"/>
                <a:cs typeface="Roboto Bold"/>
              </a:rPr>
              <a:t>DATA ANALYSIS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99456" y="836712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86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04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-yellow">
  <a:themeElements>
    <a:clrScheme name="Sunday_ColourLight">
      <a:dk1>
        <a:srgbClr val="202F3E"/>
      </a:dk1>
      <a:lt1>
        <a:srgbClr val="FFFFFF"/>
      </a:lt1>
      <a:dk2>
        <a:srgbClr val="202F3E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785448"/>
      </a:accent6>
      <a:hlink>
        <a:srgbClr val="00796A"/>
      </a:hlink>
      <a:folHlink>
        <a:srgbClr val="80CBC4"/>
      </a:folHlink>
    </a:clrScheme>
    <a:fontScheme name="Custom 2">
      <a:majorFont>
        <a:latin typeface="Bebas Neue"/>
        <a:ea typeface=""/>
        <a:cs typeface=""/>
      </a:majorFont>
      <a:minorFont>
        <a:latin typeface="Open Sans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sz="800" dirty="0" smtClean="0">
            <a:latin typeface="Roboto Bold"/>
            <a:cs typeface="Roboto Bol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-yellow" id="{8AA74728-5A03-4463-87BA-A2E4D56F62C0}" vid="{BC723315-EE44-400A-A794-E6D2BFD2816D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Theme-yellow</Template>
  <TotalTime>14684</TotalTime>
  <Words>157</Words>
  <Application>Microsoft Office PowerPoint</Application>
  <PresentationFormat>宽屏</PresentationFormat>
  <Paragraphs>68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Meiryo</vt:lpstr>
      <vt:lpstr>宋体</vt:lpstr>
      <vt:lpstr>微软雅黑</vt:lpstr>
      <vt:lpstr>Arial</vt:lpstr>
      <vt:lpstr>Calibri</vt:lpstr>
      <vt:lpstr>Calibri Light</vt:lpstr>
      <vt:lpstr>Corbel</vt:lpstr>
      <vt:lpstr>Open Sans</vt:lpstr>
      <vt:lpstr>Roboto</vt:lpstr>
      <vt:lpstr>Roboto Bold</vt:lpstr>
      <vt:lpstr>Theme-yellow</vt:lpstr>
      <vt:lpstr>Office Theme</vt:lpstr>
      <vt:lpstr>Sunday Schedule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1060</cp:revision>
  <dcterms:created xsi:type="dcterms:W3CDTF">2014-06-27T02:23:03Z</dcterms:created>
  <dcterms:modified xsi:type="dcterms:W3CDTF">2024-02-29T09:31:06Z</dcterms:modified>
</cp:coreProperties>
</file>