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403" r:id="rId3"/>
    <p:sldId id="4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0F1AC-3134-4481-BBAE-49AEA84E6BB8}" type="datetimeFigureOut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2BB63-772D-4CB3-9BD6-15A1868860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6036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022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5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4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91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098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450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66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34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138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72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57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06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09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955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27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98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2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6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9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7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0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2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6C24-C21F-4904-9DE4-9752027175E3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5DE84-0FA9-401C-8103-4C1F59D6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70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07774" y="177008"/>
            <a:ext cx="10515600" cy="6976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20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Europe Map</a:t>
            </a:r>
            <a:endParaRPr lang="en-US" sz="320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Lato" panose="020F0502020204030203" pitchFamily="34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907774" y="821635"/>
            <a:ext cx="10515600" cy="50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Put a relevant subtitle in </a:t>
            </a:r>
            <a:r>
              <a:rPr lang="en-US" sz="1400" smtClean="0">
                <a:solidFill>
                  <a:schemeClr val="accent4"/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this line</a:t>
            </a:r>
          </a:p>
          <a:p>
            <a:endParaRPr lang="en-US" sz="140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  <a:cs typeface="Lato" panose="020F0502020204030203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436823" y="361731"/>
            <a:ext cx="477272" cy="328187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A8591DBC-F21B-4132-AFFA-6B2C693B1A3C}" type="slidenum">
              <a:rPr lang="id-ID" sz="1200" smtClean="0"/>
              <a:t>1</a:t>
            </a:fld>
            <a:endParaRPr lang="en-US" sz="1200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-395962" y="3558778"/>
            <a:ext cx="894043" cy="107576"/>
            <a:chOff x="5579140" y="4040369"/>
            <a:chExt cx="894043" cy="179362"/>
          </a:xfrm>
        </p:grpSpPr>
        <p:sp>
          <p:nvSpPr>
            <p:cNvPr id="6" name="Rectangle 5"/>
            <p:cNvSpPr/>
            <p:nvPr/>
          </p:nvSpPr>
          <p:spPr>
            <a:xfrm>
              <a:off x="5579140" y="4044919"/>
              <a:ext cx="157003" cy="1748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68547" y="4044919"/>
              <a:ext cx="157003" cy="1748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52161" y="4042003"/>
              <a:ext cx="157003" cy="1748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34312" y="4040369"/>
              <a:ext cx="157003" cy="17481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16180" y="4042003"/>
              <a:ext cx="157003" cy="17481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633466" y="2023450"/>
            <a:ext cx="5558534" cy="4137477"/>
            <a:chOff x="2428875" y="571500"/>
            <a:chExt cx="4357688" cy="3502026"/>
          </a:xfrm>
          <a:solidFill>
            <a:schemeClr val="bg2"/>
          </a:solidFill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4725988" y="722313"/>
              <a:ext cx="2060575" cy="2817813"/>
            </a:xfrm>
            <a:custGeom>
              <a:avLst/>
              <a:gdLst/>
              <a:ahLst/>
              <a:cxnLst>
                <a:cxn ang="0">
                  <a:pos x="1118" y="787"/>
                </a:cxn>
                <a:cxn ang="0">
                  <a:pos x="697" y="199"/>
                </a:cxn>
                <a:cxn ang="0">
                  <a:pos x="666" y="131"/>
                </a:cxn>
                <a:cxn ang="0">
                  <a:pos x="559" y="69"/>
                </a:cxn>
                <a:cxn ang="0">
                  <a:pos x="587" y="181"/>
                </a:cxn>
                <a:cxn ang="0">
                  <a:pos x="625" y="265"/>
                </a:cxn>
                <a:cxn ang="0">
                  <a:pos x="526" y="269"/>
                </a:cxn>
                <a:cxn ang="0">
                  <a:pos x="489" y="391"/>
                </a:cxn>
                <a:cxn ang="0">
                  <a:pos x="355" y="356"/>
                </a:cxn>
                <a:cxn ang="0">
                  <a:pos x="406" y="408"/>
                </a:cxn>
                <a:cxn ang="0">
                  <a:pos x="366" y="444"/>
                </a:cxn>
                <a:cxn ang="0">
                  <a:pos x="295" y="382"/>
                </a:cxn>
                <a:cxn ang="0">
                  <a:pos x="271" y="304"/>
                </a:cxn>
                <a:cxn ang="0">
                  <a:pos x="220" y="266"/>
                </a:cxn>
                <a:cxn ang="0">
                  <a:pos x="164" y="219"/>
                </a:cxn>
                <a:cxn ang="0">
                  <a:pos x="246" y="257"/>
                </a:cxn>
                <a:cxn ang="0">
                  <a:pos x="327" y="277"/>
                </a:cxn>
                <a:cxn ang="0">
                  <a:pos x="485" y="241"/>
                </a:cxn>
                <a:cxn ang="0">
                  <a:pos x="459" y="148"/>
                </a:cxn>
                <a:cxn ang="0">
                  <a:pos x="385" y="109"/>
                </a:cxn>
                <a:cxn ang="0">
                  <a:pos x="238" y="43"/>
                </a:cxn>
                <a:cxn ang="0">
                  <a:pos x="181" y="52"/>
                </a:cxn>
                <a:cxn ang="0">
                  <a:pos x="156" y="44"/>
                </a:cxn>
                <a:cxn ang="0">
                  <a:pos x="122" y="22"/>
                </a:cxn>
                <a:cxn ang="0">
                  <a:pos x="109" y="0"/>
                </a:cxn>
                <a:cxn ang="0">
                  <a:pos x="90" y="32"/>
                </a:cxn>
                <a:cxn ang="0">
                  <a:pos x="24" y="79"/>
                </a:cxn>
                <a:cxn ang="0">
                  <a:pos x="46" y="167"/>
                </a:cxn>
                <a:cxn ang="0">
                  <a:pos x="104" y="364"/>
                </a:cxn>
                <a:cxn ang="0">
                  <a:pos x="145" y="502"/>
                </a:cxn>
                <a:cxn ang="0">
                  <a:pos x="82" y="689"/>
                </a:cxn>
                <a:cxn ang="0">
                  <a:pos x="130" y="714"/>
                </a:cxn>
                <a:cxn ang="0">
                  <a:pos x="86" y="744"/>
                </a:cxn>
                <a:cxn ang="0">
                  <a:pos x="89" y="866"/>
                </a:cxn>
                <a:cxn ang="0">
                  <a:pos x="104" y="951"/>
                </a:cxn>
                <a:cxn ang="0">
                  <a:pos x="209" y="987"/>
                </a:cxn>
                <a:cxn ang="0">
                  <a:pos x="312" y="1116"/>
                </a:cxn>
                <a:cxn ang="0">
                  <a:pos x="308" y="1198"/>
                </a:cxn>
                <a:cxn ang="0">
                  <a:pos x="442" y="1248"/>
                </a:cxn>
                <a:cxn ang="0">
                  <a:pos x="570" y="1314"/>
                </a:cxn>
                <a:cxn ang="0">
                  <a:pos x="650" y="1353"/>
                </a:cxn>
                <a:cxn ang="0">
                  <a:pos x="621" y="1462"/>
                </a:cxn>
                <a:cxn ang="0">
                  <a:pos x="601" y="1510"/>
                </a:cxn>
                <a:cxn ang="0">
                  <a:pos x="590" y="1561"/>
                </a:cxn>
                <a:cxn ang="0">
                  <a:pos x="591" y="1597"/>
                </a:cxn>
                <a:cxn ang="0">
                  <a:pos x="723" y="1670"/>
                </a:cxn>
                <a:cxn ang="0">
                  <a:pos x="788" y="1751"/>
                </a:cxn>
                <a:cxn ang="0">
                  <a:pos x="880" y="1768"/>
                </a:cxn>
                <a:cxn ang="0">
                  <a:pos x="996" y="1745"/>
                </a:cxn>
                <a:cxn ang="0">
                  <a:pos x="1047" y="1676"/>
                </a:cxn>
                <a:cxn ang="0">
                  <a:pos x="1020" y="1611"/>
                </a:cxn>
                <a:cxn ang="0">
                  <a:pos x="1013" y="1527"/>
                </a:cxn>
                <a:cxn ang="0">
                  <a:pos x="1045" y="1510"/>
                </a:cxn>
                <a:cxn ang="0">
                  <a:pos x="1070" y="1495"/>
                </a:cxn>
                <a:cxn ang="0">
                  <a:pos x="1057" y="1457"/>
                </a:cxn>
                <a:cxn ang="0">
                  <a:pos x="956" y="1304"/>
                </a:cxn>
                <a:cxn ang="0">
                  <a:pos x="1053" y="1244"/>
                </a:cxn>
                <a:cxn ang="0">
                  <a:pos x="1114" y="1202"/>
                </a:cxn>
                <a:cxn ang="0">
                  <a:pos x="1180" y="1204"/>
                </a:cxn>
                <a:cxn ang="0">
                  <a:pos x="1276" y="1244"/>
                </a:cxn>
              </a:cxnLst>
              <a:rect l="0" t="0" r="r" b="b"/>
              <a:pathLst>
                <a:path w="1298" h="1775">
                  <a:moveTo>
                    <a:pt x="1275" y="1233"/>
                  </a:moveTo>
                  <a:lnTo>
                    <a:pt x="1285" y="1230"/>
                  </a:lnTo>
                  <a:lnTo>
                    <a:pt x="1291" y="1237"/>
                  </a:lnTo>
                  <a:lnTo>
                    <a:pt x="1298" y="1238"/>
                  </a:lnTo>
                  <a:lnTo>
                    <a:pt x="1298" y="1203"/>
                  </a:lnTo>
                  <a:lnTo>
                    <a:pt x="1298" y="1131"/>
                  </a:lnTo>
                  <a:lnTo>
                    <a:pt x="1286" y="1121"/>
                  </a:lnTo>
                  <a:lnTo>
                    <a:pt x="1261" y="1103"/>
                  </a:lnTo>
                  <a:lnTo>
                    <a:pt x="1241" y="1074"/>
                  </a:lnTo>
                  <a:lnTo>
                    <a:pt x="1241" y="1051"/>
                  </a:lnTo>
                  <a:lnTo>
                    <a:pt x="1250" y="1003"/>
                  </a:lnTo>
                  <a:lnTo>
                    <a:pt x="1177" y="922"/>
                  </a:lnTo>
                  <a:lnTo>
                    <a:pt x="1118" y="787"/>
                  </a:lnTo>
                  <a:lnTo>
                    <a:pt x="1086" y="692"/>
                  </a:lnTo>
                  <a:lnTo>
                    <a:pt x="1086" y="619"/>
                  </a:lnTo>
                  <a:lnTo>
                    <a:pt x="914" y="462"/>
                  </a:lnTo>
                  <a:lnTo>
                    <a:pt x="863" y="410"/>
                  </a:lnTo>
                  <a:lnTo>
                    <a:pt x="789" y="304"/>
                  </a:lnTo>
                  <a:lnTo>
                    <a:pt x="766" y="231"/>
                  </a:lnTo>
                  <a:lnTo>
                    <a:pt x="738" y="184"/>
                  </a:lnTo>
                  <a:lnTo>
                    <a:pt x="736" y="191"/>
                  </a:lnTo>
                  <a:lnTo>
                    <a:pt x="719" y="199"/>
                  </a:lnTo>
                  <a:lnTo>
                    <a:pt x="717" y="202"/>
                  </a:lnTo>
                  <a:lnTo>
                    <a:pt x="707" y="202"/>
                  </a:lnTo>
                  <a:lnTo>
                    <a:pt x="703" y="207"/>
                  </a:lnTo>
                  <a:lnTo>
                    <a:pt x="697" y="199"/>
                  </a:lnTo>
                  <a:lnTo>
                    <a:pt x="685" y="206"/>
                  </a:lnTo>
                  <a:lnTo>
                    <a:pt x="677" y="206"/>
                  </a:lnTo>
                  <a:lnTo>
                    <a:pt x="659" y="184"/>
                  </a:lnTo>
                  <a:lnTo>
                    <a:pt x="639" y="170"/>
                  </a:lnTo>
                  <a:lnTo>
                    <a:pt x="632" y="167"/>
                  </a:lnTo>
                  <a:lnTo>
                    <a:pt x="633" y="155"/>
                  </a:lnTo>
                  <a:lnTo>
                    <a:pt x="636" y="150"/>
                  </a:lnTo>
                  <a:lnTo>
                    <a:pt x="640" y="153"/>
                  </a:lnTo>
                  <a:lnTo>
                    <a:pt x="644" y="147"/>
                  </a:lnTo>
                  <a:lnTo>
                    <a:pt x="643" y="142"/>
                  </a:lnTo>
                  <a:lnTo>
                    <a:pt x="648" y="137"/>
                  </a:lnTo>
                  <a:lnTo>
                    <a:pt x="662" y="137"/>
                  </a:lnTo>
                  <a:lnTo>
                    <a:pt x="666" y="131"/>
                  </a:lnTo>
                  <a:lnTo>
                    <a:pt x="683" y="132"/>
                  </a:lnTo>
                  <a:lnTo>
                    <a:pt x="684" y="125"/>
                  </a:lnTo>
                  <a:lnTo>
                    <a:pt x="671" y="110"/>
                  </a:lnTo>
                  <a:lnTo>
                    <a:pt x="669" y="104"/>
                  </a:lnTo>
                  <a:lnTo>
                    <a:pt x="659" y="103"/>
                  </a:lnTo>
                  <a:lnTo>
                    <a:pt x="649" y="92"/>
                  </a:lnTo>
                  <a:lnTo>
                    <a:pt x="650" y="85"/>
                  </a:lnTo>
                  <a:lnTo>
                    <a:pt x="638" y="78"/>
                  </a:lnTo>
                  <a:lnTo>
                    <a:pt x="614" y="77"/>
                  </a:lnTo>
                  <a:lnTo>
                    <a:pt x="597" y="78"/>
                  </a:lnTo>
                  <a:lnTo>
                    <a:pt x="590" y="81"/>
                  </a:lnTo>
                  <a:lnTo>
                    <a:pt x="578" y="81"/>
                  </a:lnTo>
                  <a:lnTo>
                    <a:pt x="559" y="69"/>
                  </a:lnTo>
                  <a:lnTo>
                    <a:pt x="549" y="69"/>
                  </a:lnTo>
                  <a:lnTo>
                    <a:pt x="549" y="74"/>
                  </a:lnTo>
                  <a:lnTo>
                    <a:pt x="572" y="91"/>
                  </a:lnTo>
                  <a:lnTo>
                    <a:pt x="585" y="100"/>
                  </a:lnTo>
                  <a:lnTo>
                    <a:pt x="592" y="117"/>
                  </a:lnTo>
                  <a:lnTo>
                    <a:pt x="592" y="126"/>
                  </a:lnTo>
                  <a:lnTo>
                    <a:pt x="597" y="132"/>
                  </a:lnTo>
                  <a:lnTo>
                    <a:pt x="593" y="135"/>
                  </a:lnTo>
                  <a:lnTo>
                    <a:pt x="592" y="143"/>
                  </a:lnTo>
                  <a:lnTo>
                    <a:pt x="595" y="149"/>
                  </a:lnTo>
                  <a:lnTo>
                    <a:pt x="591" y="152"/>
                  </a:lnTo>
                  <a:lnTo>
                    <a:pt x="591" y="170"/>
                  </a:lnTo>
                  <a:lnTo>
                    <a:pt x="587" y="181"/>
                  </a:lnTo>
                  <a:lnTo>
                    <a:pt x="592" y="191"/>
                  </a:lnTo>
                  <a:lnTo>
                    <a:pt x="605" y="190"/>
                  </a:lnTo>
                  <a:lnTo>
                    <a:pt x="615" y="196"/>
                  </a:lnTo>
                  <a:lnTo>
                    <a:pt x="622" y="202"/>
                  </a:lnTo>
                  <a:lnTo>
                    <a:pt x="620" y="207"/>
                  </a:lnTo>
                  <a:lnTo>
                    <a:pt x="622" y="212"/>
                  </a:lnTo>
                  <a:lnTo>
                    <a:pt x="620" y="217"/>
                  </a:lnTo>
                  <a:lnTo>
                    <a:pt x="620" y="220"/>
                  </a:lnTo>
                  <a:lnTo>
                    <a:pt x="625" y="224"/>
                  </a:lnTo>
                  <a:lnTo>
                    <a:pt x="621" y="230"/>
                  </a:lnTo>
                  <a:lnTo>
                    <a:pt x="622" y="249"/>
                  </a:lnTo>
                  <a:lnTo>
                    <a:pt x="617" y="254"/>
                  </a:lnTo>
                  <a:lnTo>
                    <a:pt x="625" y="265"/>
                  </a:lnTo>
                  <a:lnTo>
                    <a:pt x="626" y="280"/>
                  </a:lnTo>
                  <a:lnTo>
                    <a:pt x="620" y="275"/>
                  </a:lnTo>
                  <a:lnTo>
                    <a:pt x="616" y="265"/>
                  </a:lnTo>
                  <a:lnTo>
                    <a:pt x="604" y="257"/>
                  </a:lnTo>
                  <a:lnTo>
                    <a:pt x="593" y="266"/>
                  </a:lnTo>
                  <a:lnTo>
                    <a:pt x="595" y="258"/>
                  </a:lnTo>
                  <a:lnTo>
                    <a:pt x="590" y="252"/>
                  </a:lnTo>
                  <a:lnTo>
                    <a:pt x="576" y="251"/>
                  </a:lnTo>
                  <a:lnTo>
                    <a:pt x="563" y="252"/>
                  </a:lnTo>
                  <a:lnTo>
                    <a:pt x="553" y="245"/>
                  </a:lnTo>
                  <a:lnTo>
                    <a:pt x="543" y="243"/>
                  </a:lnTo>
                  <a:lnTo>
                    <a:pt x="537" y="248"/>
                  </a:lnTo>
                  <a:lnTo>
                    <a:pt x="526" y="269"/>
                  </a:lnTo>
                  <a:lnTo>
                    <a:pt x="510" y="280"/>
                  </a:lnTo>
                  <a:lnTo>
                    <a:pt x="500" y="281"/>
                  </a:lnTo>
                  <a:lnTo>
                    <a:pt x="492" y="288"/>
                  </a:lnTo>
                  <a:lnTo>
                    <a:pt x="489" y="298"/>
                  </a:lnTo>
                  <a:lnTo>
                    <a:pt x="480" y="311"/>
                  </a:lnTo>
                  <a:lnTo>
                    <a:pt x="466" y="320"/>
                  </a:lnTo>
                  <a:lnTo>
                    <a:pt x="465" y="327"/>
                  </a:lnTo>
                  <a:lnTo>
                    <a:pt x="470" y="339"/>
                  </a:lnTo>
                  <a:lnTo>
                    <a:pt x="491" y="358"/>
                  </a:lnTo>
                  <a:lnTo>
                    <a:pt x="503" y="374"/>
                  </a:lnTo>
                  <a:lnTo>
                    <a:pt x="495" y="381"/>
                  </a:lnTo>
                  <a:lnTo>
                    <a:pt x="489" y="382"/>
                  </a:lnTo>
                  <a:lnTo>
                    <a:pt x="489" y="391"/>
                  </a:lnTo>
                  <a:lnTo>
                    <a:pt x="481" y="397"/>
                  </a:lnTo>
                  <a:lnTo>
                    <a:pt x="476" y="404"/>
                  </a:lnTo>
                  <a:lnTo>
                    <a:pt x="464" y="393"/>
                  </a:lnTo>
                  <a:lnTo>
                    <a:pt x="435" y="380"/>
                  </a:lnTo>
                  <a:lnTo>
                    <a:pt x="425" y="380"/>
                  </a:lnTo>
                  <a:lnTo>
                    <a:pt x="422" y="374"/>
                  </a:lnTo>
                  <a:lnTo>
                    <a:pt x="406" y="374"/>
                  </a:lnTo>
                  <a:lnTo>
                    <a:pt x="398" y="367"/>
                  </a:lnTo>
                  <a:lnTo>
                    <a:pt x="391" y="358"/>
                  </a:lnTo>
                  <a:lnTo>
                    <a:pt x="378" y="356"/>
                  </a:lnTo>
                  <a:lnTo>
                    <a:pt x="368" y="350"/>
                  </a:lnTo>
                  <a:lnTo>
                    <a:pt x="358" y="350"/>
                  </a:lnTo>
                  <a:lnTo>
                    <a:pt x="355" y="356"/>
                  </a:lnTo>
                  <a:lnTo>
                    <a:pt x="359" y="361"/>
                  </a:lnTo>
                  <a:lnTo>
                    <a:pt x="356" y="366"/>
                  </a:lnTo>
                  <a:lnTo>
                    <a:pt x="359" y="370"/>
                  </a:lnTo>
                  <a:lnTo>
                    <a:pt x="354" y="375"/>
                  </a:lnTo>
                  <a:lnTo>
                    <a:pt x="344" y="375"/>
                  </a:lnTo>
                  <a:lnTo>
                    <a:pt x="352" y="386"/>
                  </a:lnTo>
                  <a:lnTo>
                    <a:pt x="354" y="396"/>
                  </a:lnTo>
                  <a:lnTo>
                    <a:pt x="366" y="401"/>
                  </a:lnTo>
                  <a:lnTo>
                    <a:pt x="375" y="410"/>
                  </a:lnTo>
                  <a:lnTo>
                    <a:pt x="385" y="415"/>
                  </a:lnTo>
                  <a:lnTo>
                    <a:pt x="394" y="411"/>
                  </a:lnTo>
                  <a:lnTo>
                    <a:pt x="399" y="413"/>
                  </a:lnTo>
                  <a:lnTo>
                    <a:pt x="406" y="408"/>
                  </a:lnTo>
                  <a:lnTo>
                    <a:pt x="407" y="414"/>
                  </a:lnTo>
                  <a:lnTo>
                    <a:pt x="417" y="418"/>
                  </a:lnTo>
                  <a:lnTo>
                    <a:pt x="418" y="421"/>
                  </a:lnTo>
                  <a:lnTo>
                    <a:pt x="414" y="425"/>
                  </a:lnTo>
                  <a:lnTo>
                    <a:pt x="422" y="431"/>
                  </a:lnTo>
                  <a:lnTo>
                    <a:pt x="420" y="443"/>
                  </a:lnTo>
                  <a:lnTo>
                    <a:pt x="416" y="445"/>
                  </a:lnTo>
                  <a:lnTo>
                    <a:pt x="408" y="447"/>
                  </a:lnTo>
                  <a:lnTo>
                    <a:pt x="398" y="456"/>
                  </a:lnTo>
                  <a:lnTo>
                    <a:pt x="393" y="455"/>
                  </a:lnTo>
                  <a:lnTo>
                    <a:pt x="385" y="449"/>
                  </a:lnTo>
                  <a:lnTo>
                    <a:pt x="372" y="448"/>
                  </a:lnTo>
                  <a:lnTo>
                    <a:pt x="366" y="444"/>
                  </a:lnTo>
                  <a:lnTo>
                    <a:pt x="352" y="444"/>
                  </a:lnTo>
                  <a:lnTo>
                    <a:pt x="347" y="440"/>
                  </a:lnTo>
                  <a:lnTo>
                    <a:pt x="347" y="431"/>
                  </a:lnTo>
                  <a:lnTo>
                    <a:pt x="338" y="426"/>
                  </a:lnTo>
                  <a:lnTo>
                    <a:pt x="332" y="419"/>
                  </a:lnTo>
                  <a:lnTo>
                    <a:pt x="329" y="418"/>
                  </a:lnTo>
                  <a:lnTo>
                    <a:pt x="320" y="424"/>
                  </a:lnTo>
                  <a:lnTo>
                    <a:pt x="302" y="418"/>
                  </a:lnTo>
                  <a:lnTo>
                    <a:pt x="297" y="411"/>
                  </a:lnTo>
                  <a:lnTo>
                    <a:pt x="294" y="407"/>
                  </a:lnTo>
                  <a:lnTo>
                    <a:pt x="297" y="401"/>
                  </a:lnTo>
                  <a:lnTo>
                    <a:pt x="295" y="391"/>
                  </a:lnTo>
                  <a:lnTo>
                    <a:pt x="295" y="382"/>
                  </a:lnTo>
                  <a:lnTo>
                    <a:pt x="286" y="376"/>
                  </a:lnTo>
                  <a:lnTo>
                    <a:pt x="286" y="370"/>
                  </a:lnTo>
                  <a:lnTo>
                    <a:pt x="274" y="359"/>
                  </a:lnTo>
                  <a:lnTo>
                    <a:pt x="273" y="350"/>
                  </a:lnTo>
                  <a:lnTo>
                    <a:pt x="266" y="347"/>
                  </a:lnTo>
                  <a:lnTo>
                    <a:pt x="268" y="340"/>
                  </a:lnTo>
                  <a:lnTo>
                    <a:pt x="274" y="338"/>
                  </a:lnTo>
                  <a:lnTo>
                    <a:pt x="275" y="326"/>
                  </a:lnTo>
                  <a:lnTo>
                    <a:pt x="275" y="317"/>
                  </a:lnTo>
                  <a:lnTo>
                    <a:pt x="272" y="316"/>
                  </a:lnTo>
                  <a:lnTo>
                    <a:pt x="273" y="310"/>
                  </a:lnTo>
                  <a:lnTo>
                    <a:pt x="275" y="305"/>
                  </a:lnTo>
                  <a:lnTo>
                    <a:pt x="271" y="304"/>
                  </a:lnTo>
                  <a:lnTo>
                    <a:pt x="261" y="292"/>
                  </a:lnTo>
                  <a:lnTo>
                    <a:pt x="240" y="285"/>
                  </a:lnTo>
                  <a:lnTo>
                    <a:pt x="234" y="288"/>
                  </a:lnTo>
                  <a:lnTo>
                    <a:pt x="229" y="283"/>
                  </a:lnTo>
                  <a:lnTo>
                    <a:pt x="222" y="283"/>
                  </a:lnTo>
                  <a:lnTo>
                    <a:pt x="219" y="286"/>
                  </a:lnTo>
                  <a:lnTo>
                    <a:pt x="208" y="285"/>
                  </a:lnTo>
                  <a:lnTo>
                    <a:pt x="211" y="280"/>
                  </a:lnTo>
                  <a:lnTo>
                    <a:pt x="221" y="279"/>
                  </a:lnTo>
                  <a:lnTo>
                    <a:pt x="223" y="272"/>
                  </a:lnTo>
                  <a:lnTo>
                    <a:pt x="214" y="271"/>
                  </a:lnTo>
                  <a:lnTo>
                    <a:pt x="214" y="269"/>
                  </a:lnTo>
                  <a:lnTo>
                    <a:pt x="220" y="266"/>
                  </a:lnTo>
                  <a:lnTo>
                    <a:pt x="214" y="262"/>
                  </a:lnTo>
                  <a:lnTo>
                    <a:pt x="208" y="265"/>
                  </a:lnTo>
                  <a:lnTo>
                    <a:pt x="192" y="269"/>
                  </a:lnTo>
                  <a:lnTo>
                    <a:pt x="191" y="266"/>
                  </a:lnTo>
                  <a:lnTo>
                    <a:pt x="194" y="262"/>
                  </a:lnTo>
                  <a:lnTo>
                    <a:pt x="204" y="258"/>
                  </a:lnTo>
                  <a:lnTo>
                    <a:pt x="200" y="256"/>
                  </a:lnTo>
                  <a:lnTo>
                    <a:pt x="187" y="252"/>
                  </a:lnTo>
                  <a:lnTo>
                    <a:pt x="185" y="246"/>
                  </a:lnTo>
                  <a:lnTo>
                    <a:pt x="174" y="240"/>
                  </a:lnTo>
                  <a:lnTo>
                    <a:pt x="171" y="228"/>
                  </a:lnTo>
                  <a:lnTo>
                    <a:pt x="162" y="222"/>
                  </a:lnTo>
                  <a:lnTo>
                    <a:pt x="164" y="219"/>
                  </a:lnTo>
                  <a:lnTo>
                    <a:pt x="173" y="219"/>
                  </a:lnTo>
                  <a:lnTo>
                    <a:pt x="175" y="222"/>
                  </a:lnTo>
                  <a:lnTo>
                    <a:pt x="187" y="223"/>
                  </a:lnTo>
                  <a:lnTo>
                    <a:pt x="188" y="230"/>
                  </a:lnTo>
                  <a:lnTo>
                    <a:pt x="209" y="245"/>
                  </a:lnTo>
                  <a:lnTo>
                    <a:pt x="215" y="246"/>
                  </a:lnTo>
                  <a:lnTo>
                    <a:pt x="216" y="242"/>
                  </a:lnTo>
                  <a:lnTo>
                    <a:pt x="226" y="248"/>
                  </a:lnTo>
                  <a:lnTo>
                    <a:pt x="240" y="248"/>
                  </a:lnTo>
                  <a:lnTo>
                    <a:pt x="243" y="245"/>
                  </a:lnTo>
                  <a:lnTo>
                    <a:pt x="249" y="251"/>
                  </a:lnTo>
                  <a:lnTo>
                    <a:pt x="243" y="254"/>
                  </a:lnTo>
                  <a:lnTo>
                    <a:pt x="246" y="257"/>
                  </a:lnTo>
                  <a:lnTo>
                    <a:pt x="246" y="262"/>
                  </a:lnTo>
                  <a:lnTo>
                    <a:pt x="255" y="263"/>
                  </a:lnTo>
                  <a:lnTo>
                    <a:pt x="260" y="258"/>
                  </a:lnTo>
                  <a:lnTo>
                    <a:pt x="274" y="258"/>
                  </a:lnTo>
                  <a:lnTo>
                    <a:pt x="271" y="260"/>
                  </a:lnTo>
                  <a:lnTo>
                    <a:pt x="278" y="262"/>
                  </a:lnTo>
                  <a:lnTo>
                    <a:pt x="288" y="260"/>
                  </a:lnTo>
                  <a:lnTo>
                    <a:pt x="288" y="265"/>
                  </a:lnTo>
                  <a:lnTo>
                    <a:pt x="298" y="275"/>
                  </a:lnTo>
                  <a:lnTo>
                    <a:pt x="306" y="271"/>
                  </a:lnTo>
                  <a:lnTo>
                    <a:pt x="313" y="272"/>
                  </a:lnTo>
                  <a:lnTo>
                    <a:pt x="315" y="277"/>
                  </a:lnTo>
                  <a:lnTo>
                    <a:pt x="327" y="277"/>
                  </a:lnTo>
                  <a:lnTo>
                    <a:pt x="335" y="280"/>
                  </a:lnTo>
                  <a:lnTo>
                    <a:pt x="342" y="275"/>
                  </a:lnTo>
                  <a:lnTo>
                    <a:pt x="353" y="282"/>
                  </a:lnTo>
                  <a:lnTo>
                    <a:pt x="367" y="286"/>
                  </a:lnTo>
                  <a:lnTo>
                    <a:pt x="394" y="287"/>
                  </a:lnTo>
                  <a:lnTo>
                    <a:pt x="416" y="285"/>
                  </a:lnTo>
                  <a:lnTo>
                    <a:pt x="418" y="281"/>
                  </a:lnTo>
                  <a:lnTo>
                    <a:pt x="431" y="281"/>
                  </a:lnTo>
                  <a:lnTo>
                    <a:pt x="439" y="277"/>
                  </a:lnTo>
                  <a:lnTo>
                    <a:pt x="453" y="274"/>
                  </a:lnTo>
                  <a:lnTo>
                    <a:pt x="465" y="269"/>
                  </a:lnTo>
                  <a:lnTo>
                    <a:pt x="483" y="247"/>
                  </a:lnTo>
                  <a:lnTo>
                    <a:pt x="485" y="241"/>
                  </a:lnTo>
                  <a:lnTo>
                    <a:pt x="495" y="230"/>
                  </a:lnTo>
                  <a:lnTo>
                    <a:pt x="495" y="224"/>
                  </a:lnTo>
                  <a:lnTo>
                    <a:pt x="498" y="218"/>
                  </a:lnTo>
                  <a:lnTo>
                    <a:pt x="500" y="206"/>
                  </a:lnTo>
                  <a:lnTo>
                    <a:pt x="500" y="195"/>
                  </a:lnTo>
                  <a:lnTo>
                    <a:pt x="499" y="185"/>
                  </a:lnTo>
                  <a:lnTo>
                    <a:pt x="495" y="182"/>
                  </a:lnTo>
                  <a:lnTo>
                    <a:pt x="493" y="183"/>
                  </a:lnTo>
                  <a:lnTo>
                    <a:pt x="485" y="172"/>
                  </a:lnTo>
                  <a:lnTo>
                    <a:pt x="480" y="170"/>
                  </a:lnTo>
                  <a:lnTo>
                    <a:pt x="476" y="159"/>
                  </a:lnTo>
                  <a:lnTo>
                    <a:pt x="466" y="150"/>
                  </a:lnTo>
                  <a:lnTo>
                    <a:pt x="459" y="148"/>
                  </a:lnTo>
                  <a:lnTo>
                    <a:pt x="457" y="153"/>
                  </a:lnTo>
                  <a:lnTo>
                    <a:pt x="446" y="148"/>
                  </a:lnTo>
                  <a:lnTo>
                    <a:pt x="447" y="142"/>
                  </a:lnTo>
                  <a:lnTo>
                    <a:pt x="429" y="131"/>
                  </a:lnTo>
                  <a:lnTo>
                    <a:pt x="430" y="123"/>
                  </a:lnTo>
                  <a:lnTo>
                    <a:pt x="419" y="114"/>
                  </a:lnTo>
                  <a:lnTo>
                    <a:pt x="414" y="114"/>
                  </a:lnTo>
                  <a:lnTo>
                    <a:pt x="417" y="118"/>
                  </a:lnTo>
                  <a:lnTo>
                    <a:pt x="424" y="129"/>
                  </a:lnTo>
                  <a:lnTo>
                    <a:pt x="418" y="131"/>
                  </a:lnTo>
                  <a:lnTo>
                    <a:pt x="406" y="121"/>
                  </a:lnTo>
                  <a:lnTo>
                    <a:pt x="399" y="120"/>
                  </a:lnTo>
                  <a:lnTo>
                    <a:pt x="385" y="109"/>
                  </a:lnTo>
                  <a:lnTo>
                    <a:pt x="381" y="109"/>
                  </a:lnTo>
                  <a:lnTo>
                    <a:pt x="381" y="113"/>
                  </a:lnTo>
                  <a:lnTo>
                    <a:pt x="383" y="118"/>
                  </a:lnTo>
                  <a:lnTo>
                    <a:pt x="376" y="117"/>
                  </a:lnTo>
                  <a:lnTo>
                    <a:pt x="365" y="102"/>
                  </a:lnTo>
                  <a:lnTo>
                    <a:pt x="356" y="100"/>
                  </a:lnTo>
                  <a:lnTo>
                    <a:pt x="350" y="92"/>
                  </a:lnTo>
                  <a:lnTo>
                    <a:pt x="318" y="73"/>
                  </a:lnTo>
                  <a:lnTo>
                    <a:pt x="272" y="51"/>
                  </a:lnTo>
                  <a:lnTo>
                    <a:pt x="261" y="46"/>
                  </a:lnTo>
                  <a:lnTo>
                    <a:pt x="260" y="50"/>
                  </a:lnTo>
                  <a:lnTo>
                    <a:pt x="250" y="45"/>
                  </a:lnTo>
                  <a:lnTo>
                    <a:pt x="238" y="43"/>
                  </a:lnTo>
                  <a:lnTo>
                    <a:pt x="239" y="46"/>
                  </a:lnTo>
                  <a:lnTo>
                    <a:pt x="232" y="50"/>
                  </a:lnTo>
                  <a:lnTo>
                    <a:pt x="223" y="46"/>
                  </a:lnTo>
                  <a:lnTo>
                    <a:pt x="210" y="46"/>
                  </a:lnTo>
                  <a:lnTo>
                    <a:pt x="204" y="39"/>
                  </a:lnTo>
                  <a:lnTo>
                    <a:pt x="196" y="36"/>
                  </a:lnTo>
                  <a:lnTo>
                    <a:pt x="196" y="38"/>
                  </a:lnTo>
                  <a:lnTo>
                    <a:pt x="200" y="44"/>
                  </a:lnTo>
                  <a:lnTo>
                    <a:pt x="199" y="48"/>
                  </a:lnTo>
                  <a:lnTo>
                    <a:pt x="192" y="44"/>
                  </a:lnTo>
                  <a:lnTo>
                    <a:pt x="184" y="44"/>
                  </a:lnTo>
                  <a:lnTo>
                    <a:pt x="180" y="48"/>
                  </a:lnTo>
                  <a:lnTo>
                    <a:pt x="181" y="52"/>
                  </a:lnTo>
                  <a:lnTo>
                    <a:pt x="175" y="63"/>
                  </a:lnTo>
                  <a:lnTo>
                    <a:pt x="165" y="65"/>
                  </a:lnTo>
                  <a:lnTo>
                    <a:pt x="171" y="56"/>
                  </a:lnTo>
                  <a:lnTo>
                    <a:pt x="176" y="52"/>
                  </a:lnTo>
                  <a:lnTo>
                    <a:pt x="174" y="50"/>
                  </a:lnTo>
                  <a:lnTo>
                    <a:pt x="167" y="50"/>
                  </a:lnTo>
                  <a:lnTo>
                    <a:pt x="169" y="45"/>
                  </a:lnTo>
                  <a:lnTo>
                    <a:pt x="171" y="42"/>
                  </a:lnTo>
                  <a:lnTo>
                    <a:pt x="167" y="39"/>
                  </a:lnTo>
                  <a:lnTo>
                    <a:pt x="163" y="44"/>
                  </a:lnTo>
                  <a:lnTo>
                    <a:pt x="156" y="52"/>
                  </a:lnTo>
                  <a:lnTo>
                    <a:pt x="156" y="46"/>
                  </a:lnTo>
                  <a:lnTo>
                    <a:pt x="156" y="44"/>
                  </a:lnTo>
                  <a:lnTo>
                    <a:pt x="153" y="42"/>
                  </a:lnTo>
                  <a:lnTo>
                    <a:pt x="150" y="46"/>
                  </a:lnTo>
                  <a:lnTo>
                    <a:pt x="147" y="46"/>
                  </a:lnTo>
                  <a:lnTo>
                    <a:pt x="146" y="40"/>
                  </a:lnTo>
                  <a:lnTo>
                    <a:pt x="139" y="38"/>
                  </a:lnTo>
                  <a:lnTo>
                    <a:pt x="132" y="44"/>
                  </a:lnTo>
                  <a:lnTo>
                    <a:pt x="129" y="37"/>
                  </a:lnTo>
                  <a:lnTo>
                    <a:pt x="126" y="34"/>
                  </a:lnTo>
                  <a:lnTo>
                    <a:pt x="119" y="40"/>
                  </a:lnTo>
                  <a:lnTo>
                    <a:pt x="117" y="32"/>
                  </a:lnTo>
                  <a:lnTo>
                    <a:pt x="117" y="23"/>
                  </a:lnTo>
                  <a:lnTo>
                    <a:pt x="122" y="17"/>
                  </a:lnTo>
                  <a:lnTo>
                    <a:pt x="122" y="22"/>
                  </a:lnTo>
                  <a:lnTo>
                    <a:pt x="129" y="30"/>
                  </a:lnTo>
                  <a:lnTo>
                    <a:pt x="140" y="28"/>
                  </a:lnTo>
                  <a:lnTo>
                    <a:pt x="147" y="31"/>
                  </a:lnTo>
                  <a:lnTo>
                    <a:pt x="155" y="25"/>
                  </a:lnTo>
                  <a:lnTo>
                    <a:pt x="155" y="21"/>
                  </a:lnTo>
                  <a:lnTo>
                    <a:pt x="149" y="17"/>
                  </a:lnTo>
                  <a:lnTo>
                    <a:pt x="146" y="15"/>
                  </a:lnTo>
                  <a:lnTo>
                    <a:pt x="140" y="13"/>
                  </a:lnTo>
                  <a:lnTo>
                    <a:pt x="136" y="15"/>
                  </a:lnTo>
                  <a:lnTo>
                    <a:pt x="132" y="11"/>
                  </a:lnTo>
                  <a:lnTo>
                    <a:pt x="127" y="5"/>
                  </a:lnTo>
                  <a:lnTo>
                    <a:pt x="117" y="2"/>
                  </a:lnTo>
                  <a:lnTo>
                    <a:pt x="109" y="0"/>
                  </a:lnTo>
                  <a:lnTo>
                    <a:pt x="106" y="3"/>
                  </a:lnTo>
                  <a:lnTo>
                    <a:pt x="110" y="8"/>
                  </a:lnTo>
                  <a:lnTo>
                    <a:pt x="112" y="9"/>
                  </a:lnTo>
                  <a:lnTo>
                    <a:pt x="112" y="13"/>
                  </a:lnTo>
                  <a:lnTo>
                    <a:pt x="107" y="13"/>
                  </a:lnTo>
                  <a:lnTo>
                    <a:pt x="101" y="13"/>
                  </a:lnTo>
                  <a:lnTo>
                    <a:pt x="101" y="15"/>
                  </a:lnTo>
                  <a:lnTo>
                    <a:pt x="110" y="20"/>
                  </a:lnTo>
                  <a:lnTo>
                    <a:pt x="105" y="22"/>
                  </a:lnTo>
                  <a:lnTo>
                    <a:pt x="99" y="21"/>
                  </a:lnTo>
                  <a:lnTo>
                    <a:pt x="95" y="27"/>
                  </a:lnTo>
                  <a:lnTo>
                    <a:pt x="94" y="37"/>
                  </a:lnTo>
                  <a:lnTo>
                    <a:pt x="90" y="32"/>
                  </a:lnTo>
                  <a:lnTo>
                    <a:pt x="90" y="23"/>
                  </a:lnTo>
                  <a:lnTo>
                    <a:pt x="87" y="21"/>
                  </a:lnTo>
                  <a:lnTo>
                    <a:pt x="77" y="20"/>
                  </a:lnTo>
                  <a:lnTo>
                    <a:pt x="76" y="20"/>
                  </a:lnTo>
                  <a:lnTo>
                    <a:pt x="77" y="28"/>
                  </a:lnTo>
                  <a:lnTo>
                    <a:pt x="71" y="34"/>
                  </a:lnTo>
                  <a:lnTo>
                    <a:pt x="61" y="32"/>
                  </a:lnTo>
                  <a:lnTo>
                    <a:pt x="54" y="32"/>
                  </a:lnTo>
                  <a:lnTo>
                    <a:pt x="55" y="44"/>
                  </a:lnTo>
                  <a:lnTo>
                    <a:pt x="48" y="52"/>
                  </a:lnTo>
                  <a:lnTo>
                    <a:pt x="37" y="54"/>
                  </a:lnTo>
                  <a:lnTo>
                    <a:pt x="25" y="65"/>
                  </a:lnTo>
                  <a:lnTo>
                    <a:pt x="24" y="79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7" y="85"/>
                  </a:lnTo>
                  <a:lnTo>
                    <a:pt x="0" y="90"/>
                  </a:lnTo>
                  <a:lnTo>
                    <a:pt x="7" y="91"/>
                  </a:lnTo>
                  <a:lnTo>
                    <a:pt x="5" y="103"/>
                  </a:lnTo>
                  <a:lnTo>
                    <a:pt x="1" y="117"/>
                  </a:lnTo>
                  <a:lnTo>
                    <a:pt x="8" y="124"/>
                  </a:lnTo>
                  <a:lnTo>
                    <a:pt x="16" y="143"/>
                  </a:lnTo>
                  <a:lnTo>
                    <a:pt x="22" y="143"/>
                  </a:lnTo>
                  <a:lnTo>
                    <a:pt x="35" y="150"/>
                  </a:lnTo>
                  <a:lnTo>
                    <a:pt x="42" y="159"/>
                  </a:lnTo>
                  <a:lnTo>
                    <a:pt x="46" y="167"/>
                  </a:lnTo>
                  <a:lnTo>
                    <a:pt x="66" y="179"/>
                  </a:lnTo>
                  <a:lnTo>
                    <a:pt x="72" y="184"/>
                  </a:lnTo>
                  <a:lnTo>
                    <a:pt x="68" y="196"/>
                  </a:lnTo>
                  <a:lnTo>
                    <a:pt x="58" y="210"/>
                  </a:lnTo>
                  <a:lnTo>
                    <a:pt x="51" y="229"/>
                  </a:lnTo>
                  <a:lnTo>
                    <a:pt x="61" y="240"/>
                  </a:lnTo>
                  <a:lnTo>
                    <a:pt x="65" y="252"/>
                  </a:lnTo>
                  <a:lnTo>
                    <a:pt x="84" y="283"/>
                  </a:lnTo>
                  <a:lnTo>
                    <a:pt x="105" y="327"/>
                  </a:lnTo>
                  <a:lnTo>
                    <a:pt x="97" y="328"/>
                  </a:lnTo>
                  <a:lnTo>
                    <a:pt x="94" y="355"/>
                  </a:lnTo>
                  <a:lnTo>
                    <a:pt x="95" y="362"/>
                  </a:lnTo>
                  <a:lnTo>
                    <a:pt x="104" y="364"/>
                  </a:lnTo>
                  <a:lnTo>
                    <a:pt x="98" y="372"/>
                  </a:lnTo>
                  <a:lnTo>
                    <a:pt x="98" y="386"/>
                  </a:lnTo>
                  <a:lnTo>
                    <a:pt x="104" y="392"/>
                  </a:lnTo>
                  <a:lnTo>
                    <a:pt x="115" y="395"/>
                  </a:lnTo>
                  <a:lnTo>
                    <a:pt x="118" y="402"/>
                  </a:lnTo>
                  <a:lnTo>
                    <a:pt x="115" y="407"/>
                  </a:lnTo>
                  <a:lnTo>
                    <a:pt x="116" y="421"/>
                  </a:lnTo>
                  <a:lnTo>
                    <a:pt x="121" y="431"/>
                  </a:lnTo>
                  <a:lnTo>
                    <a:pt x="135" y="439"/>
                  </a:lnTo>
                  <a:lnTo>
                    <a:pt x="135" y="451"/>
                  </a:lnTo>
                  <a:lnTo>
                    <a:pt x="127" y="462"/>
                  </a:lnTo>
                  <a:lnTo>
                    <a:pt x="123" y="476"/>
                  </a:lnTo>
                  <a:lnTo>
                    <a:pt x="145" y="502"/>
                  </a:lnTo>
                  <a:lnTo>
                    <a:pt x="157" y="506"/>
                  </a:lnTo>
                  <a:lnTo>
                    <a:pt x="176" y="526"/>
                  </a:lnTo>
                  <a:lnTo>
                    <a:pt x="180" y="538"/>
                  </a:lnTo>
                  <a:lnTo>
                    <a:pt x="167" y="569"/>
                  </a:lnTo>
                  <a:lnTo>
                    <a:pt x="147" y="596"/>
                  </a:lnTo>
                  <a:lnTo>
                    <a:pt x="138" y="617"/>
                  </a:lnTo>
                  <a:lnTo>
                    <a:pt x="126" y="635"/>
                  </a:lnTo>
                  <a:lnTo>
                    <a:pt x="112" y="654"/>
                  </a:lnTo>
                  <a:lnTo>
                    <a:pt x="101" y="659"/>
                  </a:lnTo>
                  <a:lnTo>
                    <a:pt x="81" y="677"/>
                  </a:lnTo>
                  <a:lnTo>
                    <a:pt x="82" y="689"/>
                  </a:lnTo>
                  <a:lnTo>
                    <a:pt x="82" y="689"/>
                  </a:lnTo>
                  <a:lnTo>
                    <a:pt x="82" y="689"/>
                  </a:lnTo>
                  <a:lnTo>
                    <a:pt x="84" y="687"/>
                  </a:lnTo>
                  <a:lnTo>
                    <a:pt x="84" y="687"/>
                  </a:lnTo>
                  <a:lnTo>
                    <a:pt x="98" y="681"/>
                  </a:lnTo>
                  <a:lnTo>
                    <a:pt x="107" y="679"/>
                  </a:lnTo>
                  <a:lnTo>
                    <a:pt x="101" y="685"/>
                  </a:lnTo>
                  <a:lnTo>
                    <a:pt x="104" y="689"/>
                  </a:lnTo>
                  <a:lnTo>
                    <a:pt x="104" y="697"/>
                  </a:lnTo>
                  <a:lnTo>
                    <a:pt x="94" y="689"/>
                  </a:lnTo>
                  <a:lnTo>
                    <a:pt x="93" y="694"/>
                  </a:lnTo>
                  <a:lnTo>
                    <a:pt x="103" y="705"/>
                  </a:lnTo>
                  <a:lnTo>
                    <a:pt x="113" y="705"/>
                  </a:lnTo>
                  <a:lnTo>
                    <a:pt x="119" y="714"/>
                  </a:lnTo>
                  <a:lnTo>
                    <a:pt x="130" y="714"/>
                  </a:lnTo>
                  <a:lnTo>
                    <a:pt x="134" y="712"/>
                  </a:lnTo>
                  <a:lnTo>
                    <a:pt x="141" y="712"/>
                  </a:lnTo>
                  <a:lnTo>
                    <a:pt x="150" y="722"/>
                  </a:lnTo>
                  <a:lnTo>
                    <a:pt x="144" y="728"/>
                  </a:lnTo>
                  <a:lnTo>
                    <a:pt x="130" y="725"/>
                  </a:lnTo>
                  <a:lnTo>
                    <a:pt x="126" y="727"/>
                  </a:lnTo>
                  <a:lnTo>
                    <a:pt x="123" y="734"/>
                  </a:lnTo>
                  <a:lnTo>
                    <a:pt x="111" y="741"/>
                  </a:lnTo>
                  <a:lnTo>
                    <a:pt x="103" y="737"/>
                  </a:lnTo>
                  <a:lnTo>
                    <a:pt x="98" y="740"/>
                  </a:lnTo>
                  <a:lnTo>
                    <a:pt x="98" y="749"/>
                  </a:lnTo>
                  <a:lnTo>
                    <a:pt x="89" y="751"/>
                  </a:lnTo>
                  <a:lnTo>
                    <a:pt x="86" y="744"/>
                  </a:lnTo>
                  <a:lnTo>
                    <a:pt x="82" y="745"/>
                  </a:lnTo>
                  <a:lnTo>
                    <a:pt x="82" y="750"/>
                  </a:lnTo>
                  <a:lnTo>
                    <a:pt x="86" y="756"/>
                  </a:lnTo>
                  <a:lnTo>
                    <a:pt x="83" y="766"/>
                  </a:lnTo>
                  <a:lnTo>
                    <a:pt x="83" y="766"/>
                  </a:lnTo>
                  <a:lnTo>
                    <a:pt x="87" y="773"/>
                  </a:lnTo>
                  <a:lnTo>
                    <a:pt x="88" y="774"/>
                  </a:lnTo>
                  <a:lnTo>
                    <a:pt x="87" y="777"/>
                  </a:lnTo>
                  <a:lnTo>
                    <a:pt x="80" y="785"/>
                  </a:lnTo>
                  <a:lnTo>
                    <a:pt x="76" y="797"/>
                  </a:lnTo>
                  <a:lnTo>
                    <a:pt x="71" y="799"/>
                  </a:lnTo>
                  <a:lnTo>
                    <a:pt x="68" y="831"/>
                  </a:lnTo>
                  <a:lnTo>
                    <a:pt x="89" y="866"/>
                  </a:lnTo>
                  <a:lnTo>
                    <a:pt x="89" y="874"/>
                  </a:lnTo>
                  <a:lnTo>
                    <a:pt x="81" y="879"/>
                  </a:lnTo>
                  <a:lnTo>
                    <a:pt x="83" y="888"/>
                  </a:lnTo>
                  <a:lnTo>
                    <a:pt x="76" y="897"/>
                  </a:lnTo>
                  <a:lnTo>
                    <a:pt x="86" y="899"/>
                  </a:lnTo>
                  <a:lnTo>
                    <a:pt x="87" y="905"/>
                  </a:lnTo>
                  <a:lnTo>
                    <a:pt x="84" y="909"/>
                  </a:lnTo>
                  <a:lnTo>
                    <a:pt x="88" y="912"/>
                  </a:lnTo>
                  <a:lnTo>
                    <a:pt x="90" y="919"/>
                  </a:lnTo>
                  <a:lnTo>
                    <a:pt x="89" y="925"/>
                  </a:lnTo>
                  <a:lnTo>
                    <a:pt x="95" y="935"/>
                  </a:lnTo>
                  <a:lnTo>
                    <a:pt x="99" y="938"/>
                  </a:lnTo>
                  <a:lnTo>
                    <a:pt x="104" y="951"/>
                  </a:lnTo>
                  <a:lnTo>
                    <a:pt x="110" y="959"/>
                  </a:lnTo>
                  <a:lnTo>
                    <a:pt x="111" y="970"/>
                  </a:lnTo>
                  <a:lnTo>
                    <a:pt x="115" y="970"/>
                  </a:lnTo>
                  <a:lnTo>
                    <a:pt x="123" y="975"/>
                  </a:lnTo>
                  <a:lnTo>
                    <a:pt x="133" y="969"/>
                  </a:lnTo>
                  <a:lnTo>
                    <a:pt x="142" y="982"/>
                  </a:lnTo>
                  <a:lnTo>
                    <a:pt x="153" y="977"/>
                  </a:lnTo>
                  <a:lnTo>
                    <a:pt x="163" y="978"/>
                  </a:lnTo>
                  <a:lnTo>
                    <a:pt x="173" y="993"/>
                  </a:lnTo>
                  <a:lnTo>
                    <a:pt x="184" y="984"/>
                  </a:lnTo>
                  <a:lnTo>
                    <a:pt x="197" y="981"/>
                  </a:lnTo>
                  <a:lnTo>
                    <a:pt x="203" y="987"/>
                  </a:lnTo>
                  <a:lnTo>
                    <a:pt x="209" y="987"/>
                  </a:lnTo>
                  <a:lnTo>
                    <a:pt x="229" y="993"/>
                  </a:lnTo>
                  <a:lnTo>
                    <a:pt x="232" y="1003"/>
                  </a:lnTo>
                  <a:lnTo>
                    <a:pt x="228" y="1013"/>
                  </a:lnTo>
                  <a:lnTo>
                    <a:pt x="237" y="1022"/>
                  </a:lnTo>
                  <a:lnTo>
                    <a:pt x="237" y="1034"/>
                  </a:lnTo>
                  <a:lnTo>
                    <a:pt x="248" y="1045"/>
                  </a:lnTo>
                  <a:lnTo>
                    <a:pt x="252" y="1056"/>
                  </a:lnTo>
                  <a:lnTo>
                    <a:pt x="265" y="1070"/>
                  </a:lnTo>
                  <a:lnTo>
                    <a:pt x="274" y="1076"/>
                  </a:lnTo>
                  <a:lnTo>
                    <a:pt x="278" y="1091"/>
                  </a:lnTo>
                  <a:lnTo>
                    <a:pt x="292" y="1094"/>
                  </a:lnTo>
                  <a:lnTo>
                    <a:pt x="310" y="1108"/>
                  </a:lnTo>
                  <a:lnTo>
                    <a:pt x="312" y="1116"/>
                  </a:lnTo>
                  <a:lnTo>
                    <a:pt x="324" y="1123"/>
                  </a:lnTo>
                  <a:lnTo>
                    <a:pt x="318" y="1127"/>
                  </a:lnTo>
                  <a:lnTo>
                    <a:pt x="309" y="1142"/>
                  </a:lnTo>
                  <a:lnTo>
                    <a:pt x="285" y="1144"/>
                  </a:lnTo>
                  <a:lnTo>
                    <a:pt x="275" y="1136"/>
                  </a:lnTo>
                  <a:lnTo>
                    <a:pt x="271" y="1143"/>
                  </a:lnTo>
                  <a:lnTo>
                    <a:pt x="272" y="1152"/>
                  </a:lnTo>
                  <a:lnTo>
                    <a:pt x="281" y="1166"/>
                  </a:lnTo>
                  <a:lnTo>
                    <a:pt x="280" y="1177"/>
                  </a:lnTo>
                  <a:lnTo>
                    <a:pt x="290" y="1188"/>
                  </a:lnTo>
                  <a:lnTo>
                    <a:pt x="290" y="1198"/>
                  </a:lnTo>
                  <a:lnTo>
                    <a:pt x="297" y="1200"/>
                  </a:lnTo>
                  <a:lnTo>
                    <a:pt x="308" y="1198"/>
                  </a:lnTo>
                  <a:lnTo>
                    <a:pt x="307" y="1189"/>
                  </a:lnTo>
                  <a:lnTo>
                    <a:pt x="314" y="1184"/>
                  </a:lnTo>
                  <a:lnTo>
                    <a:pt x="337" y="1190"/>
                  </a:lnTo>
                  <a:lnTo>
                    <a:pt x="360" y="1190"/>
                  </a:lnTo>
                  <a:lnTo>
                    <a:pt x="372" y="1185"/>
                  </a:lnTo>
                  <a:lnTo>
                    <a:pt x="383" y="1185"/>
                  </a:lnTo>
                  <a:lnTo>
                    <a:pt x="390" y="1204"/>
                  </a:lnTo>
                  <a:lnTo>
                    <a:pt x="400" y="1212"/>
                  </a:lnTo>
                  <a:lnTo>
                    <a:pt x="394" y="1221"/>
                  </a:lnTo>
                  <a:lnTo>
                    <a:pt x="407" y="1236"/>
                  </a:lnTo>
                  <a:lnTo>
                    <a:pt x="433" y="1232"/>
                  </a:lnTo>
                  <a:lnTo>
                    <a:pt x="441" y="1239"/>
                  </a:lnTo>
                  <a:lnTo>
                    <a:pt x="442" y="1248"/>
                  </a:lnTo>
                  <a:lnTo>
                    <a:pt x="452" y="1249"/>
                  </a:lnTo>
                  <a:lnTo>
                    <a:pt x="452" y="1261"/>
                  </a:lnTo>
                  <a:lnTo>
                    <a:pt x="457" y="1275"/>
                  </a:lnTo>
                  <a:lnTo>
                    <a:pt x="477" y="1293"/>
                  </a:lnTo>
                  <a:lnTo>
                    <a:pt x="486" y="1284"/>
                  </a:lnTo>
                  <a:lnTo>
                    <a:pt x="498" y="1290"/>
                  </a:lnTo>
                  <a:lnTo>
                    <a:pt x="509" y="1288"/>
                  </a:lnTo>
                  <a:lnTo>
                    <a:pt x="518" y="1290"/>
                  </a:lnTo>
                  <a:lnTo>
                    <a:pt x="534" y="1279"/>
                  </a:lnTo>
                  <a:lnTo>
                    <a:pt x="541" y="1278"/>
                  </a:lnTo>
                  <a:lnTo>
                    <a:pt x="552" y="1299"/>
                  </a:lnTo>
                  <a:lnTo>
                    <a:pt x="567" y="1306"/>
                  </a:lnTo>
                  <a:lnTo>
                    <a:pt x="570" y="1314"/>
                  </a:lnTo>
                  <a:lnTo>
                    <a:pt x="576" y="1308"/>
                  </a:lnTo>
                  <a:lnTo>
                    <a:pt x="593" y="1312"/>
                  </a:lnTo>
                  <a:lnTo>
                    <a:pt x="605" y="1312"/>
                  </a:lnTo>
                  <a:lnTo>
                    <a:pt x="614" y="1317"/>
                  </a:lnTo>
                  <a:lnTo>
                    <a:pt x="625" y="1316"/>
                  </a:lnTo>
                  <a:lnTo>
                    <a:pt x="636" y="1323"/>
                  </a:lnTo>
                  <a:lnTo>
                    <a:pt x="650" y="1325"/>
                  </a:lnTo>
                  <a:lnTo>
                    <a:pt x="657" y="1318"/>
                  </a:lnTo>
                  <a:lnTo>
                    <a:pt x="661" y="1328"/>
                  </a:lnTo>
                  <a:lnTo>
                    <a:pt x="667" y="1331"/>
                  </a:lnTo>
                  <a:lnTo>
                    <a:pt x="667" y="1342"/>
                  </a:lnTo>
                  <a:lnTo>
                    <a:pt x="660" y="1352"/>
                  </a:lnTo>
                  <a:lnTo>
                    <a:pt x="650" y="1353"/>
                  </a:lnTo>
                  <a:lnTo>
                    <a:pt x="648" y="1371"/>
                  </a:lnTo>
                  <a:lnTo>
                    <a:pt x="661" y="1380"/>
                  </a:lnTo>
                  <a:lnTo>
                    <a:pt x="662" y="1392"/>
                  </a:lnTo>
                  <a:lnTo>
                    <a:pt x="657" y="1407"/>
                  </a:lnTo>
                  <a:lnTo>
                    <a:pt x="659" y="1417"/>
                  </a:lnTo>
                  <a:lnTo>
                    <a:pt x="650" y="1423"/>
                  </a:lnTo>
                  <a:lnTo>
                    <a:pt x="628" y="1424"/>
                  </a:lnTo>
                  <a:lnTo>
                    <a:pt x="619" y="1439"/>
                  </a:lnTo>
                  <a:lnTo>
                    <a:pt x="613" y="1441"/>
                  </a:lnTo>
                  <a:lnTo>
                    <a:pt x="610" y="1459"/>
                  </a:lnTo>
                  <a:lnTo>
                    <a:pt x="610" y="1461"/>
                  </a:lnTo>
                  <a:lnTo>
                    <a:pt x="611" y="1459"/>
                  </a:lnTo>
                  <a:lnTo>
                    <a:pt x="621" y="1462"/>
                  </a:lnTo>
                  <a:lnTo>
                    <a:pt x="631" y="1455"/>
                  </a:lnTo>
                  <a:lnTo>
                    <a:pt x="643" y="1453"/>
                  </a:lnTo>
                  <a:lnTo>
                    <a:pt x="647" y="1458"/>
                  </a:lnTo>
                  <a:lnTo>
                    <a:pt x="644" y="1464"/>
                  </a:lnTo>
                  <a:lnTo>
                    <a:pt x="620" y="1476"/>
                  </a:lnTo>
                  <a:lnTo>
                    <a:pt x="609" y="1482"/>
                  </a:lnTo>
                  <a:lnTo>
                    <a:pt x="614" y="1486"/>
                  </a:lnTo>
                  <a:lnTo>
                    <a:pt x="620" y="1486"/>
                  </a:lnTo>
                  <a:lnTo>
                    <a:pt x="614" y="1492"/>
                  </a:lnTo>
                  <a:lnTo>
                    <a:pt x="603" y="1490"/>
                  </a:lnTo>
                  <a:lnTo>
                    <a:pt x="587" y="1492"/>
                  </a:lnTo>
                  <a:lnTo>
                    <a:pt x="593" y="1504"/>
                  </a:lnTo>
                  <a:lnTo>
                    <a:pt x="601" y="1510"/>
                  </a:lnTo>
                  <a:lnTo>
                    <a:pt x="605" y="1507"/>
                  </a:lnTo>
                  <a:lnTo>
                    <a:pt x="608" y="1511"/>
                  </a:lnTo>
                  <a:lnTo>
                    <a:pt x="617" y="1514"/>
                  </a:lnTo>
                  <a:lnTo>
                    <a:pt x="617" y="1517"/>
                  </a:lnTo>
                  <a:lnTo>
                    <a:pt x="611" y="1519"/>
                  </a:lnTo>
                  <a:lnTo>
                    <a:pt x="607" y="1524"/>
                  </a:lnTo>
                  <a:lnTo>
                    <a:pt x="601" y="1522"/>
                  </a:lnTo>
                  <a:lnTo>
                    <a:pt x="597" y="1526"/>
                  </a:lnTo>
                  <a:lnTo>
                    <a:pt x="597" y="1528"/>
                  </a:lnTo>
                  <a:lnTo>
                    <a:pt x="587" y="1537"/>
                  </a:lnTo>
                  <a:lnTo>
                    <a:pt x="587" y="1547"/>
                  </a:lnTo>
                  <a:lnTo>
                    <a:pt x="592" y="1549"/>
                  </a:lnTo>
                  <a:lnTo>
                    <a:pt x="590" y="1561"/>
                  </a:lnTo>
                  <a:lnTo>
                    <a:pt x="581" y="1560"/>
                  </a:lnTo>
                  <a:lnTo>
                    <a:pt x="579" y="1561"/>
                  </a:lnTo>
                  <a:lnTo>
                    <a:pt x="572" y="1556"/>
                  </a:lnTo>
                  <a:lnTo>
                    <a:pt x="562" y="1554"/>
                  </a:lnTo>
                  <a:lnTo>
                    <a:pt x="561" y="1557"/>
                  </a:lnTo>
                  <a:lnTo>
                    <a:pt x="564" y="1563"/>
                  </a:lnTo>
                  <a:lnTo>
                    <a:pt x="557" y="1566"/>
                  </a:lnTo>
                  <a:lnTo>
                    <a:pt x="551" y="1571"/>
                  </a:lnTo>
                  <a:lnTo>
                    <a:pt x="562" y="1572"/>
                  </a:lnTo>
                  <a:lnTo>
                    <a:pt x="567" y="1572"/>
                  </a:lnTo>
                  <a:lnTo>
                    <a:pt x="580" y="1582"/>
                  </a:lnTo>
                  <a:lnTo>
                    <a:pt x="580" y="1588"/>
                  </a:lnTo>
                  <a:lnTo>
                    <a:pt x="591" y="1597"/>
                  </a:lnTo>
                  <a:lnTo>
                    <a:pt x="608" y="1596"/>
                  </a:lnTo>
                  <a:lnTo>
                    <a:pt x="625" y="1606"/>
                  </a:lnTo>
                  <a:lnTo>
                    <a:pt x="638" y="1608"/>
                  </a:lnTo>
                  <a:lnTo>
                    <a:pt x="667" y="1627"/>
                  </a:lnTo>
                  <a:lnTo>
                    <a:pt x="673" y="1637"/>
                  </a:lnTo>
                  <a:lnTo>
                    <a:pt x="682" y="1641"/>
                  </a:lnTo>
                  <a:lnTo>
                    <a:pt x="684" y="1646"/>
                  </a:lnTo>
                  <a:lnTo>
                    <a:pt x="691" y="1650"/>
                  </a:lnTo>
                  <a:lnTo>
                    <a:pt x="698" y="1652"/>
                  </a:lnTo>
                  <a:lnTo>
                    <a:pt x="701" y="1657"/>
                  </a:lnTo>
                  <a:lnTo>
                    <a:pt x="711" y="1660"/>
                  </a:lnTo>
                  <a:lnTo>
                    <a:pt x="715" y="1660"/>
                  </a:lnTo>
                  <a:lnTo>
                    <a:pt x="723" y="1670"/>
                  </a:lnTo>
                  <a:lnTo>
                    <a:pt x="731" y="1671"/>
                  </a:lnTo>
                  <a:lnTo>
                    <a:pt x="736" y="1673"/>
                  </a:lnTo>
                  <a:lnTo>
                    <a:pt x="741" y="1670"/>
                  </a:lnTo>
                  <a:lnTo>
                    <a:pt x="753" y="1679"/>
                  </a:lnTo>
                  <a:lnTo>
                    <a:pt x="753" y="1684"/>
                  </a:lnTo>
                  <a:lnTo>
                    <a:pt x="764" y="1687"/>
                  </a:lnTo>
                  <a:lnTo>
                    <a:pt x="775" y="1700"/>
                  </a:lnTo>
                  <a:lnTo>
                    <a:pt x="779" y="1706"/>
                  </a:lnTo>
                  <a:lnTo>
                    <a:pt x="782" y="1723"/>
                  </a:lnTo>
                  <a:lnTo>
                    <a:pt x="790" y="1736"/>
                  </a:lnTo>
                  <a:lnTo>
                    <a:pt x="787" y="1741"/>
                  </a:lnTo>
                  <a:lnTo>
                    <a:pt x="789" y="1748"/>
                  </a:lnTo>
                  <a:lnTo>
                    <a:pt x="788" y="1751"/>
                  </a:lnTo>
                  <a:lnTo>
                    <a:pt x="788" y="1751"/>
                  </a:lnTo>
                  <a:lnTo>
                    <a:pt x="794" y="1751"/>
                  </a:lnTo>
                  <a:lnTo>
                    <a:pt x="795" y="1758"/>
                  </a:lnTo>
                  <a:lnTo>
                    <a:pt x="801" y="1760"/>
                  </a:lnTo>
                  <a:lnTo>
                    <a:pt x="805" y="1754"/>
                  </a:lnTo>
                  <a:lnTo>
                    <a:pt x="817" y="1759"/>
                  </a:lnTo>
                  <a:lnTo>
                    <a:pt x="823" y="1758"/>
                  </a:lnTo>
                  <a:lnTo>
                    <a:pt x="829" y="1753"/>
                  </a:lnTo>
                  <a:lnTo>
                    <a:pt x="836" y="1754"/>
                  </a:lnTo>
                  <a:lnTo>
                    <a:pt x="856" y="1770"/>
                  </a:lnTo>
                  <a:lnTo>
                    <a:pt x="864" y="1771"/>
                  </a:lnTo>
                  <a:lnTo>
                    <a:pt x="865" y="1773"/>
                  </a:lnTo>
                  <a:lnTo>
                    <a:pt x="880" y="1768"/>
                  </a:lnTo>
                  <a:lnTo>
                    <a:pt x="900" y="1764"/>
                  </a:lnTo>
                  <a:lnTo>
                    <a:pt x="906" y="1765"/>
                  </a:lnTo>
                  <a:lnTo>
                    <a:pt x="932" y="1764"/>
                  </a:lnTo>
                  <a:lnTo>
                    <a:pt x="943" y="1774"/>
                  </a:lnTo>
                  <a:lnTo>
                    <a:pt x="934" y="1767"/>
                  </a:lnTo>
                  <a:lnTo>
                    <a:pt x="935" y="1759"/>
                  </a:lnTo>
                  <a:lnTo>
                    <a:pt x="952" y="1753"/>
                  </a:lnTo>
                  <a:lnTo>
                    <a:pt x="978" y="1767"/>
                  </a:lnTo>
                  <a:lnTo>
                    <a:pt x="996" y="1768"/>
                  </a:lnTo>
                  <a:lnTo>
                    <a:pt x="1012" y="1775"/>
                  </a:lnTo>
                  <a:lnTo>
                    <a:pt x="1015" y="1760"/>
                  </a:lnTo>
                  <a:lnTo>
                    <a:pt x="1008" y="1752"/>
                  </a:lnTo>
                  <a:lnTo>
                    <a:pt x="996" y="1745"/>
                  </a:lnTo>
                  <a:lnTo>
                    <a:pt x="1001" y="1730"/>
                  </a:lnTo>
                  <a:lnTo>
                    <a:pt x="1014" y="1731"/>
                  </a:lnTo>
                  <a:lnTo>
                    <a:pt x="1036" y="1747"/>
                  </a:lnTo>
                  <a:lnTo>
                    <a:pt x="1042" y="1757"/>
                  </a:lnTo>
                  <a:lnTo>
                    <a:pt x="1062" y="1759"/>
                  </a:lnTo>
                  <a:lnTo>
                    <a:pt x="1066" y="1752"/>
                  </a:lnTo>
                  <a:lnTo>
                    <a:pt x="1079" y="1745"/>
                  </a:lnTo>
                  <a:lnTo>
                    <a:pt x="1095" y="1728"/>
                  </a:lnTo>
                  <a:lnTo>
                    <a:pt x="1095" y="1727"/>
                  </a:lnTo>
                  <a:lnTo>
                    <a:pt x="1091" y="1724"/>
                  </a:lnTo>
                  <a:lnTo>
                    <a:pt x="1067" y="1706"/>
                  </a:lnTo>
                  <a:lnTo>
                    <a:pt x="1050" y="1688"/>
                  </a:lnTo>
                  <a:lnTo>
                    <a:pt x="1047" y="1676"/>
                  </a:lnTo>
                  <a:lnTo>
                    <a:pt x="1039" y="1669"/>
                  </a:lnTo>
                  <a:lnTo>
                    <a:pt x="1038" y="1657"/>
                  </a:lnTo>
                  <a:lnTo>
                    <a:pt x="1036" y="1650"/>
                  </a:lnTo>
                  <a:lnTo>
                    <a:pt x="1034" y="1646"/>
                  </a:lnTo>
                  <a:lnTo>
                    <a:pt x="1028" y="1646"/>
                  </a:lnTo>
                  <a:lnTo>
                    <a:pt x="1030" y="1638"/>
                  </a:lnTo>
                  <a:lnTo>
                    <a:pt x="1034" y="1641"/>
                  </a:lnTo>
                  <a:lnTo>
                    <a:pt x="1037" y="1632"/>
                  </a:lnTo>
                  <a:lnTo>
                    <a:pt x="1041" y="1626"/>
                  </a:lnTo>
                  <a:lnTo>
                    <a:pt x="1034" y="1626"/>
                  </a:lnTo>
                  <a:lnTo>
                    <a:pt x="1030" y="1630"/>
                  </a:lnTo>
                  <a:lnTo>
                    <a:pt x="1020" y="1624"/>
                  </a:lnTo>
                  <a:lnTo>
                    <a:pt x="1020" y="1611"/>
                  </a:lnTo>
                  <a:lnTo>
                    <a:pt x="1012" y="1608"/>
                  </a:lnTo>
                  <a:lnTo>
                    <a:pt x="1005" y="1601"/>
                  </a:lnTo>
                  <a:lnTo>
                    <a:pt x="999" y="1603"/>
                  </a:lnTo>
                  <a:lnTo>
                    <a:pt x="992" y="1602"/>
                  </a:lnTo>
                  <a:lnTo>
                    <a:pt x="987" y="1588"/>
                  </a:lnTo>
                  <a:lnTo>
                    <a:pt x="990" y="1580"/>
                  </a:lnTo>
                  <a:lnTo>
                    <a:pt x="996" y="1577"/>
                  </a:lnTo>
                  <a:lnTo>
                    <a:pt x="996" y="1562"/>
                  </a:lnTo>
                  <a:lnTo>
                    <a:pt x="999" y="1555"/>
                  </a:lnTo>
                  <a:lnTo>
                    <a:pt x="1002" y="1547"/>
                  </a:lnTo>
                  <a:lnTo>
                    <a:pt x="1007" y="1543"/>
                  </a:lnTo>
                  <a:lnTo>
                    <a:pt x="1009" y="1534"/>
                  </a:lnTo>
                  <a:lnTo>
                    <a:pt x="1013" y="1527"/>
                  </a:lnTo>
                  <a:lnTo>
                    <a:pt x="1014" y="1522"/>
                  </a:lnTo>
                  <a:lnTo>
                    <a:pt x="1018" y="1524"/>
                  </a:lnTo>
                  <a:lnTo>
                    <a:pt x="1022" y="1527"/>
                  </a:lnTo>
                  <a:lnTo>
                    <a:pt x="1026" y="1525"/>
                  </a:lnTo>
                  <a:lnTo>
                    <a:pt x="1028" y="1520"/>
                  </a:lnTo>
                  <a:lnTo>
                    <a:pt x="1032" y="1524"/>
                  </a:lnTo>
                  <a:lnTo>
                    <a:pt x="1037" y="1521"/>
                  </a:lnTo>
                  <a:lnTo>
                    <a:pt x="1043" y="1521"/>
                  </a:lnTo>
                  <a:lnTo>
                    <a:pt x="1049" y="1516"/>
                  </a:lnTo>
                  <a:lnTo>
                    <a:pt x="1048" y="1513"/>
                  </a:lnTo>
                  <a:lnTo>
                    <a:pt x="1041" y="1511"/>
                  </a:lnTo>
                  <a:lnTo>
                    <a:pt x="1045" y="1510"/>
                  </a:lnTo>
                  <a:lnTo>
                    <a:pt x="1045" y="1510"/>
                  </a:lnTo>
                  <a:lnTo>
                    <a:pt x="1049" y="1513"/>
                  </a:lnTo>
                  <a:lnTo>
                    <a:pt x="1049" y="1513"/>
                  </a:lnTo>
                  <a:lnTo>
                    <a:pt x="1056" y="1510"/>
                  </a:lnTo>
                  <a:lnTo>
                    <a:pt x="1061" y="1514"/>
                  </a:lnTo>
                  <a:lnTo>
                    <a:pt x="1065" y="1511"/>
                  </a:lnTo>
                  <a:lnTo>
                    <a:pt x="1062" y="1507"/>
                  </a:lnTo>
                  <a:lnTo>
                    <a:pt x="1049" y="1501"/>
                  </a:lnTo>
                  <a:lnTo>
                    <a:pt x="1055" y="1499"/>
                  </a:lnTo>
                  <a:lnTo>
                    <a:pt x="1064" y="1501"/>
                  </a:lnTo>
                  <a:lnTo>
                    <a:pt x="1067" y="1501"/>
                  </a:lnTo>
                  <a:lnTo>
                    <a:pt x="1074" y="1502"/>
                  </a:lnTo>
                  <a:lnTo>
                    <a:pt x="1074" y="1497"/>
                  </a:lnTo>
                  <a:lnTo>
                    <a:pt x="1070" y="1495"/>
                  </a:lnTo>
                  <a:lnTo>
                    <a:pt x="1074" y="1493"/>
                  </a:lnTo>
                  <a:lnTo>
                    <a:pt x="1074" y="1490"/>
                  </a:lnTo>
                  <a:lnTo>
                    <a:pt x="1071" y="1486"/>
                  </a:lnTo>
                  <a:lnTo>
                    <a:pt x="1078" y="1485"/>
                  </a:lnTo>
                  <a:lnTo>
                    <a:pt x="1078" y="1480"/>
                  </a:lnTo>
                  <a:lnTo>
                    <a:pt x="1078" y="1478"/>
                  </a:lnTo>
                  <a:lnTo>
                    <a:pt x="1079" y="1478"/>
                  </a:lnTo>
                  <a:lnTo>
                    <a:pt x="1079" y="1478"/>
                  </a:lnTo>
                  <a:lnTo>
                    <a:pt x="1067" y="1470"/>
                  </a:lnTo>
                  <a:lnTo>
                    <a:pt x="1056" y="1474"/>
                  </a:lnTo>
                  <a:lnTo>
                    <a:pt x="1039" y="1464"/>
                  </a:lnTo>
                  <a:lnTo>
                    <a:pt x="1039" y="1457"/>
                  </a:lnTo>
                  <a:lnTo>
                    <a:pt x="1057" y="1457"/>
                  </a:lnTo>
                  <a:lnTo>
                    <a:pt x="1039" y="1429"/>
                  </a:lnTo>
                  <a:lnTo>
                    <a:pt x="1018" y="1411"/>
                  </a:lnTo>
                  <a:lnTo>
                    <a:pt x="987" y="1404"/>
                  </a:lnTo>
                  <a:lnTo>
                    <a:pt x="984" y="1410"/>
                  </a:lnTo>
                  <a:lnTo>
                    <a:pt x="969" y="1398"/>
                  </a:lnTo>
                  <a:lnTo>
                    <a:pt x="973" y="1392"/>
                  </a:lnTo>
                  <a:lnTo>
                    <a:pt x="964" y="1381"/>
                  </a:lnTo>
                  <a:lnTo>
                    <a:pt x="945" y="1374"/>
                  </a:lnTo>
                  <a:lnTo>
                    <a:pt x="952" y="1359"/>
                  </a:lnTo>
                  <a:lnTo>
                    <a:pt x="956" y="1334"/>
                  </a:lnTo>
                  <a:lnTo>
                    <a:pt x="950" y="1328"/>
                  </a:lnTo>
                  <a:lnTo>
                    <a:pt x="947" y="1307"/>
                  </a:lnTo>
                  <a:lnTo>
                    <a:pt x="956" y="1304"/>
                  </a:lnTo>
                  <a:lnTo>
                    <a:pt x="968" y="1289"/>
                  </a:lnTo>
                  <a:lnTo>
                    <a:pt x="968" y="1279"/>
                  </a:lnTo>
                  <a:lnTo>
                    <a:pt x="975" y="1271"/>
                  </a:lnTo>
                  <a:lnTo>
                    <a:pt x="999" y="1291"/>
                  </a:lnTo>
                  <a:lnTo>
                    <a:pt x="1003" y="1299"/>
                  </a:lnTo>
                  <a:lnTo>
                    <a:pt x="1016" y="1306"/>
                  </a:lnTo>
                  <a:lnTo>
                    <a:pt x="1031" y="1305"/>
                  </a:lnTo>
                  <a:lnTo>
                    <a:pt x="1028" y="1293"/>
                  </a:lnTo>
                  <a:lnTo>
                    <a:pt x="1034" y="1289"/>
                  </a:lnTo>
                  <a:lnTo>
                    <a:pt x="1024" y="1255"/>
                  </a:lnTo>
                  <a:lnTo>
                    <a:pt x="1038" y="1254"/>
                  </a:lnTo>
                  <a:lnTo>
                    <a:pt x="1053" y="1254"/>
                  </a:lnTo>
                  <a:lnTo>
                    <a:pt x="1053" y="1244"/>
                  </a:lnTo>
                  <a:lnTo>
                    <a:pt x="1047" y="1236"/>
                  </a:lnTo>
                  <a:lnTo>
                    <a:pt x="1049" y="1227"/>
                  </a:lnTo>
                  <a:lnTo>
                    <a:pt x="1064" y="1219"/>
                  </a:lnTo>
                  <a:lnTo>
                    <a:pt x="1070" y="1219"/>
                  </a:lnTo>
                  <a:lnTo>
                    <a:pt x="1073" y="1208"/>
                  </a:lnTo>
                  <a:lnTo>
                    <a:pt x="1080" y="1203"/>
                  </a:lnTo>
                  <a:lnTo>
                    <a:pt x="1090" y="1206"/>
                  </a:lnTo>
                  <a:lnTo>
                    <a:pt x="1091" y="1198"/>
                  </a:lnTo>
                  <a:lnTo>
                    <a:pt x="1089" y="1190"/>
                  </a:lnTo>
                  <a:lnTo>
                    <a:pt x="1091" y="1185"/>
                  </a:lnTo>
                  <a:lnTo>
                    <a:pt x="1105" y="1192"/>
                  </a:lnTo>
                  <a:lnTo>
                    <a:pt x="1115" y="1196"/>
                  </a:lnTo>
                  <a:lnTo>
                    <a:pt x="1114" y="1202"/>
                  </a:lnTo>
                  <a:lnTo>
                    <a:pt x="1108" y="1208"/>
                  </a:lnTo>
                  <a:lnTo>
                    <a:pt x="1113" y="1213"/>
                  </a:lnTo>
                  <a:lnTo>
                    <a:pt x="1122" y="1208"/>
                  </a:lnTo>
                  <a:lnTo>
                    <a:pt x="1124" y="1202"/>
                  </a:lnTo>
                  <a:lnTo>
                    <a:pt x="1130" y="1198"/>
                  </a:lnTo>
                  <a:lnTo>
                    <a:pt x="1131" y="1206"/>
                  </a:lnTo>
                  <a:lnTo>
                    <a:pt x="1136" y="1200"/>
                  </a:lnTo>
                  <a:lnTo>
                    <a:pt x="1138" y="1195"/>
                  </a:lnTo>
                  <a:lnTo>
                    <a:pt x="1147" y="1194"/>
                  </a:lnTo>
                  <a:lnTo>
                    <a:pt x="1157" y="1188"/>
                  </a:lnTo>
                  <a:lnTo>
                    <a:pt x="1165" y="1188"/>
                  </a:lnTo>
                  <a:lnTo>
                    <a:pt x="1170" y="1198"/>
                  </a:lnTo>
                  <a:lnTo>
                    <a:pt x="1180" y="1204"/>
                  </a:lnTo>
                  <a:lnTo>
                    <a:pt x="1196" y="1201"/>
                  </a:lnTo>
                  <a:lnTo>
                    <a:pt x="1204" y="1201"/>
                  </a:lnTo>
                  <a:lnTo>
                    <a:pt x="1209" y="1207"/>
                  </a:lnTo>
                  <a:lnTo>
                    <a:pt x="1215" y="1207"/>
                  </a:lnTo>
                  <a:lnTo>
                    <a:pt x="1223" y="1218"/>
                  </a:lnTo>
                  <a:lnTo>
                    <a:pt x="1233" y="1218"/>
                  </a:lnTo>
                  <a:lnTo>
                    <a:pt x="1240" y="1226"/>
                  </a:lnTo>
                  <a:lnTo>
                    <a:pt x="1253" y="1235"/>
                  </a:lnTo>
                  <a:lnTo>
                    <a:pt x="1261" y="1236"/>
                  </a:lnTo>
                  <a:lnTo>
                    <a:pt x="1264" y="1242"/>
                  </a:lnTo>
                  <a:lnTo>
                    <a:pt x="1265" y="1252"/>
                  </a:lnTo>
                  <a:lnTo>
                    <a:pt x="1270" y="1253"/>
                  </a:lnTo>
                  <a:lnTo>
                    <a:pt x="1276" y="1244"/>
                  </a:lnTo>
                  <a:lnTo>
                    <a:pt x="1275" y="1233"/>
                  </a:lnTo>
                  <a:close/>
                </a:path>
              </a:pathLst>
            </a:custGeom>
            <a:solidFill>
              <a:schemeClr val="accent6"/>
            </a:soli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4868863" y="1839913"/>
              <a:ext cx="20638" cy="17463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10" y="11"/>
                </a:cxn>
                <a:cxn ang="0">
                  <a:pos x="13" y="7"/>
                </a:cxn>
              </a:cxnLst>
              <a:rect l="0" t="0" r="r" b="b"/>
              <a:pathLst>
                <a:path w="13" h="11">
                  <a:moveTo>
                    <a:pt x="13" y="7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10" y="11"/>
                  </a:lnTo>
                  <a:lnTo>
                    <a:pt x="13" y="7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5603875" y="1076325"/>
              <a:ext cx="17463" cy="17463"/>
            </a:xfrm>
            <a:custGeom>
              <a:avLst/>
              <a:gdLst/>
              <a:ahLst/>
              <a:cxnLst>
                <a:cxn ang="0">
                  <a:pos x="11" y="10"/>
                </a:cxn>
                <a:cxn ang="0">
                  <a:pos x="10" y="5"/>
                </a:cxn>
                <a:cxn ang="0">
                  <a:pos x="5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6" y="11"/>
                </a:cxn>
                <a:cxn ang="0">
                  <a:pos x="11" y="10"/>
                </a:cxn>
              </a:cxnLst>
              <a:rect l="0" t="0" r="r" b="b"/>
              <a:pathLst>
                <a:path w="11" h="11">
                  <a:moveTo>
                    <a:pt x="11" y="10"/>
                  </a:moveTo>
                  <a:lnTo>
                    <a:pt x="10" y="5"/>
                  </a:lnTo>
                  <a:lnTo>
                    <a:pt x="5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6" y="11"/>
                  </a:lnTo>
                  <a:lnTo>
                    <a:pt x="11" y="1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5213350" y="1282700"/>
              <a:ext cx="22225" cy="33338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1" y="11"/>
                </a:cxn>
                <a:cxn ang="0">
                  <a:pos x="7" y="17"/>
                </a:cxn>
                <a:cxn ang="0">
                  <a:pos x="10" y="21"/>
                </a:cxn>
                <a:cxn ang="0">
                  <a:pos x="13" y="21"/>
                </a:cxn>
                <a:cxn ang="0">
                  <a:pos x="14" y="17"/>
                </a:cxn>
                <a:cxn ang="0">
                  <a:pos x="10" y="10"/>
                </a:cxn>
                <a:cxn ang="0">
                  <a:pos x="13" y="6"/>
                </a:cxn>
                <a:cxn ang="0">
                  <a:pos x="12" y="2"/>
                </a:cxn>
              </a:cxnLst>
              <a:rect l="0" t="0" r="r" b="b"/>
              <a:pathLst>
                <a:path w="14" h="21">
                  <a:moveTo>
                    <a:pt x="12" y="2"/>
                  </a:moveTo>
                  <a:lnTo>
                    <a:pt x="6" y="0"/>
                  </a:lnTo>
                  <a:lnTo>
                    <a:pt x="0" y="6"/>
                  </a:lnTo>
                  <a:lnTo>
                    <a:pt x="1" y="11"/>
                  </a:lnTo>
                  <a:lnTo>
                    <a:pt x="7" y="17"/>
                  </a:lnTo>
                  <a:lnTo>
                    <a:pt x="10" y="21"/>
                  </a:lnTo>
                  <a:lnTo>
                    <a:pt x="13" y="21"/>
                  </a:lnTo>
                  <a:lnTo>
                    <a:pt x="14" y="17"/>
                  </a:lnTo>
                  <a:lnTo>
                    <a:pt x="10" y="10"/>
                  </a:lnTo>
                  <a:lnTo>
                    <a:pt x="13" y="6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611563" y="2132013"/>
              <a:ext cx="460375" cy="323850"/>
            </a:xfrm>
            <a:custGeom>
              <a:avLst/>
              <a:gdLst/>
              <a:ahLst/>
              <a:cxnLst>
                <a:cxn ang="0">
                  <a:pos x="226" y="197"/>
                </a:cxn>
                <a:cxn ang="0">
                  <a:pos x="229" y="181"/>
                </a:cxn>
                <a:cxn ang="0">
                  <a:pos x="209" y="182"/>
                </a:cxn>
                <a:cxn ang="0">
                  <a:pos x="209" y="193"/>
                </a:cxn>
                <a:cxn ang="0">
                  <a:pos x="270" y="152"/>
                </a:cxn>
                <a:cxn ang="0">
                  <a:pos x="281" y="146"/>
                </a:cxn>
                <a:cxn ang="0">
                  <a:pos x="180" y="131"/>
                </a:cxn>
                <a:cxn ang="0">
                  <a:pos x="160" y="163"/>
                </a:cxn>
                <a:cxn ang="0">
                  <a:pos x="152" y="151"/>
                </a:cxn>
                <a:cxn ang="0">
                  <a:pos x="131" y="134"/>
                </a:cxn>
                <a:cxn ang="0">
                  <a:pos x="135" y="115"/>
                </a:cxn>
                <a:cxn ang="0">
                  <a:pos x="153" y="127"/>
                </a:cxn>
                <a:cxn ang="0">
                  <a:pos x="153" y="117"/>
                </a:cxn>
                <a:cxn ang="0">
                  <a:pos x="177" y="102"/>
                </a:cxn>
                <a:cxn ang="0">
                  <a:pos x="168" y="133"/>
                </a:cxn>
                <a:cxn ang="0">
                  <a:pos x="174" y="150"/>
                </a:cxn>
                <a:cxn ang="0">
                  <a:pos x="160" y="163"/>
                </a:cxn>
                <a:cxn ang="0">
                  <a:pos x="177" y="162"/>
                </a:cxn>
                <a:cxn ang="0">
                  <a:pos x="166" y="165"/>
                </a:cxn>
                <a:cxn ang="0">
                  <a:pos x="151" y="174"/>
                </a:cxn>
                <a:cxn ang="0">
                  <a:pos x="164" y="173"/>
                </a:cxn>
                <a:cxn ang="0">
                  <a:pos x="155" y="179"/>
                </a:cxn>
                <a:cxn ang="0">
                  <a:pos x="122" y="176"/>
                </a:cxn>
                <a:cxn ang="0">
                  <a:pos x="131" y="164"/>
                </a:cxn>
                <a:cxn ang="0">
                  <a:pos x="104" y="105"/>
                </a:cxn>
                <a:cxn ang="0">
                  <a:pos x="99" y="123"/>
                </a:cxn>
                <a:cxn ang="0">
                  <a:pos x="94" y="168"/>
                </a:cxn>
                <a:cxn ang="0">
                  <a:pos x="110" y="171"/>
                </a:cxn>
                <a:cxn ang="0">
                  <a:pos x="120" y="160"/>
                </a:cxn>
                <a:cxn ang="0">
                  <a:pos x="73" y="133"/>
                </a:cxn>
                <a:cxn ang="0">
                  <a:pos x="110" y="146"/>
                </a:cxn>
                <a:cxn ang="0">
                  <a:pos x="91" y="160"/>
                </a:cxn>
                <a:cxn ang="0">
                  <a:pos x="73" y="133"/>
                </a:cxn>
                <a:cxn ang="0">
                  <a:pos x="124" y="24"/>
                </a:cxn>
                <a:cxn ang="0">
                  <a:pos x="27" y="67"/>
                </a:cxn>
                <a:cxn ang="0">
                  <a:pos x="39" y="58"/>
                </a:cxn>
                <a:cxn ang="0">
                  <a:pos x="25" y="72"/>
                </a:cxn>
                <a:cxn ang="0">
                  <a:pos x="42" y="48"/>
                </a:cxn>
                <a:cxn ang="0">
                  <a:pos x="76" y="47"/>
                </a:cxn>
                <a:cxn ang="0">
                  <a:pos x="95" y="25"/>
                </a:cxn>
                <a:cxn ang="0">
                  <a:pos x="100" y="0"/>
                </a:cxn>
                <a:cxn ang="0">
                  <a:pos x="62" y="24"/>
                </a:cxn>
                <a:cxn ang="0">
                  <a:pos x="27" y="47"/>
                </a:cxn>
                <a:cxn ang="0">
                  <a:pos x="7" y="61"/>
                </a:cxn>
                <a:cxn ang="0">
                  <a:pos x="25" y="72"/>
                </a:cxn>
                <a:cxn ang="0">
                  <a:pos x="60" y="159"/>
                </a:cxn>
                <a:cxn ang="0">
                  <a:pos x="64" y="142"/>
                </a:cxn>
                <a:cxn ang="0">
                  <a:pos x="73" y="124"/>
                </a:cxn>
                <a:cxn ang="0">
                  <a:pos x="93" y="106"/>
                </a:cxn>
                <a:cxn ang="0">
                  <a:pos x="107" y="98"/>
                </a:cxn>
                <a:cxn ang="0">
                  <a:pos x="119" y="86"/>
                </a:cxn>
                <a:cxn ang="0">
                  <a:pos x="91" y="76"/>
                </a:cxn>
                <a:cxn ang="0">
                  <a:pos x="85" y="55"/>
                </a:cxn>
                <a:cxn ang="0">
                  <a:pos x="49" y="53"/>
                </a:cxn>
                <a:cxn ang="0">
                  <a:pos x="59" y="76"/>
                </a:cxn>
                <a:cxn ang="0">
                  <a:pos x="42" y="75"/>
                </a:cxn>
                <a:cxn ang="0">
                  <a:pos x="32" y="71"/>
                </a:cxn>
                <a:cxn ang="0">
                  <a:pos x="15" y="76"/>
                </a:cxn>
                <a:cxn ang="0">
                  <a:pos x="13" y="94"/>
                </a:cxn>
                <a:cxn ang="0">
                  <a:pos x="12" y="105"/>
                </a:cxn>
                <a:cxn ang="0">
                  <a:pos x="0" y="136"/>
                </a:cxn>
                <a:cxn ang="0">
                  <a:pos x="25" y="157"/>
                </a:cxn>
                <a:cxn ang="0">
                  <a:pos x="52" y="169"/>
                </a:cxn>
              </a:cxnLst>
              <a:rect l="0" t="0" r="r" b="b"/>
              <a:pathLst>
                <a:path w="290" h="204">
                  <a:moveTo>
                    <a:pt x="207" y="199"/>
                  </a:moveTo>
                  <a:lnTo>
                    <a:pt x="210" y="202"/>
                  </a:lnTo>
                  <a:lnTo>
                    <a:pt x="220" y="204"/>
                  </a:lnTo>
                  <a:lnTo>
                    <a:pt x="226" y="197"/>
                  </a:lnTo>
                  <a:lnTo>
                    <a:pt x="230" y="198"/>
                  </a:lnTo>
                  <a:lnTo>
                    <a:pt x="232" y="194"/>
                  </a:lnTo>
                  <a:lnTo>
                    <a:pt x="227" y="188"/>
                  </a:lnTo>
                  <a:lnTo>
                    <a:pt x="229" y="181"/>
                  </a:lnTo>
                  <a:lnTo>
                    <a:pt x="222" y="180"/>
                  </a:lnTo>
                  <a:lnTo>
                    <a:pt x="220" y="182"/>
                  </a:lnTo>
                  <a:lnTo>
                    <a:pt x="216" y="180"/>
                  </a:lnTo>
                  <a:lnTo>
                    <a:pt x="209" y="182"/>
                  </a:lnTo>
                  <a:lnTo>
                    <a:pt x="210" y="187"/>
                  </a:lnTo>
                  <a:lnTo>
                    <a:pt x="217" y="187"/>
                  </a:lnTo>
                  <a:lnTo>
                    <a:pt x="215" y="190"/>
                  </a:lnTo>
                  <a:lnTo>
                    <a:pt x="209" y="193"/>
                  </a:lnTo>
                  <a:lnTo>
                    <a:pt x="207" y="199"/>
                  </a:lnTo>
                  <a:lnTo>
                    <a:pt x="207" y="199"/>
                  </a:lnTo>
                  <a:close/>
                  <a:moveTo>
                    <a:pt x="273" y="141"/>
                  </a:moveTo>
                  <a:lnTo>
                    <a:pt x="270" y="152"/>
                  </a:lnTo>
                  <a:lnTo>
                    <a:pt x="273" y="159"/>
                  </a:lnTo>
                  <a:lnTo>
                    <a:pt x="287" y="164"/>
                  </a:lnTo>
                  <a:lnTo>
                    <a:pt x="290" y="157"/>
                  </a:lnTo>
                  <a:lnTo>
                    <a:pt x="281" y="146"/>
                  </a:lnTo>
                  <a:lnTo>
                    <a:pt x="273" y="141"/>
                  </a:lnTo>
                  <a:lnTo>
                    <a:pt x="273" y="141"/>
                  </a:lnTo>
                  <a:close/>
                  <a:moveTo>
                    <a:pt x="183" y="122"/>
                  </a:moveTo>
                  <a:lnTo>
                    <a:pt x="180" y="131"/>
                  </a:lnTo>
                  <a:lnTo>
                    <a:pt x="186" y="133"/>
                  </a:lnTo>
                  <a:lnTo>
                    <a:pt x="183" y="122"/>
                  </a:lnTo>
                  <a:lnTo>
                    <a:pt x="183" y="122"/>
                  </a:lnTo>
                  <a:close/>
                  <a:moveTo>
                    <a:pt x="160" y="163"/>
                  </a:moveTo>
                  <a:lnTo>
                    <a:pt x="153" y="163"/>
                  </a:lnTo>
                  <a:lnTo>
                    <a:pt x="151" y="159"/>
                  </a:lnTo>
                  <a:lnTo>
                    <a:pt x="154" y="154"/>
                  </a:lnTo>
                  <a:lnTo>
                    <a:pt x="152" y="151"/>
                  </a:lnTo>
                  <a:lnTo>
                    <a:pt x="142" y="148"/>
                  </a:lnTo>
                  <a:lnTo>
                    <a:pt x="136" y="148"/>
                  </a:lnTo>
                  <a:lnTo>
                    <a:pt x="130" y="142"/>
                  </a:lnTo>
                  <a:lnTo>
                    <a:pt x="131" y="134"/>
                  </a:lnTo>
                  <a:lnTo>
                    <a:pt x="128" y="129"/>
                  </a:lnTo>
                  <a:lnTo>
                    <a:pt x="126" y="123"/>
                  </a:lnTo>
                  <a:lnTo>
                    <a:pt x="131" y="122"/>
                  </a:lnTo>
                  <a:lnTo>
                    <a:pt x="135" y="115"/>
                  </a:lnTo>
                  <a:lnTo>
                    <a:pt x="140" y="112"/>
                  </a:lnTo>
                  <a:lnTo>
                    <a:pt x="145" y="117"/>
                  </a:lnTo>
                  <a:lnTo>
                    <a:pt x="145" y="122"/>
                  </a:lnTo>
                  <a:lnTo>
                    <a:pt x="153" y="127"/>
                  </a:lnTo>
                  <a:lnTo>
                    <a:pt x="154" y="124"/>
                  </a:lnTo>
                  <a:lnTo>
                    <a:pt x="159" y="125"/>
                  </a:lnTo>
                  <a:lnTo>
                    <a:pt x="160" y="121"/>
                  </a:lnTo>
                  <a:lnTo>
                    <a:pt x="153" y="117"/>
                  </a:lnTo>
                  <a:lnTo>
                    <a:pt x="149" y="113"/>
                  </a:lnTo>
                  <a:lnTo>
                    <a:pt x="154" y="106"/>
                  </a:lnTo>
                  <a:lnTo>
                    <a:pt x="166" y="102"/>
                  </a:lnTo>
                  <a:lnTo>
                    <a:pt x="177" y="102"/>
                  </a:lnTo>
                  <a:lnTo>
                    <a:pt x="180" y="110"/>
                  </a:lnTo>
                  <a:lnTo>
                    <a:pt x="181" y="118"/>
                  </a:lnTo>
                  <a:lnTo>
                    <a:pt x="177" y="128"/>
                  </a:lnTo>
                  <a:lnTo>
                    <a:pt x="168" y="133"/>
                  </a:lnTo>
                  <a:lnTo>
                    <a:pt x="168" y="135"/>
                  </a:lnTo>
                  <a:lnTo>
                    <a:pt x="176" y="140"/>
                  </a:lnTo>
                  <a:lnTo>
                    <a:pt x="178" y="146"/>
                  </a:lnTo>
                  <a:lnTo>
                    <a:pt x="174" y="150"/>
                  </a:lnTo>
                  <a:lnTo>
                    <a:pt x="164" y="153"/>
                  </a:lnTo>
                  <a:lnTo>
                    <a:pt x="164" y="159"/>
                  </a:lnTo>
                  <a:lnTo>
                    <a:pt x="160" y="163"/>
                  </a:lnTo>
                  <a:lnTo>
                    <a:pt x="160" y="163"/>
                  </a:lnTo>
                  <a:close/>
                  <a:moveTo>
                    <a:pt x="166" y="165"/>
                  </a:moveTo>
                  <a:lnTo>
                    <a:pt x="168" y="169"/>
                  </a:lnTo>
                  <a:lnTo>
                    <a:pt x="171" y="163"/>
                  </a:lnTo>
                  <a:lnTo>
                    <a:pt x="177" y="162"/>
                  </a:lnTo>
                  <a:lnTo>
                    <a:pt x="176" y="158"/>
                  </a:lnTo>
                  <a:lnTo>
                    <a:pt x="170" y="160"/>
                  </a:lnTo>
                  <a:lnTo>
                    <a:pt x="166" y="165"/>
                  </a:lnTo>
                  <a:lnTo>
                    <a:pt x="166" y="165"/>
                  </a:lnTo>
                  <a:close/>
                  <a:moveTo>
                    <a:pt x="131" y="164"/>
                  </a:moveTo>
                  <a:lnTo>
                    <a:pt x="140" y="175"/>
                  </a:lnTo>
                  <a:lnTo>
                    <a:pt x="146" y="174"/>
                  </a:lnTo>
                  <a:lnTo>
                    <a:pt x="151" y="174"/>
                  </a:lnTo>
                  <a:lnTo>
                    <a:pt x="153" y="168"/>
                  </a:lnTo>
                  <a:lnTo>
                    <a:pt x="160" y="168"/>
                  </a:lnTo>
                  <a:lnTo>
                    <a:pt x="163" y="167"/>
                  </a:lnTo>
                  <a:lnTo>
                    <a:pt x="164" y="173"/>
                  </a:lnTo>
                  <a:lnTo>
                    <a:pt x="160" y="180"/>
                  </a:lnTo>
                  <a:lnTo>
                    <a:pt x="160" y="186"/>
                  </a:lnTo>
                  <a:lnTo>
                    <a:pt x="158" y="185"/>
                  </a:lnTo>
                  <a:lnTo>
                    <a:pt x="155" y="179"/>
                  </a:lnTo>
                  <a:lnTo>
                    <a:pt x="151" y="183"/>
                  </a:lnTo>
                  <a:lnTo>
                    <a:pt x="139" y="185"/>
                  </a:lnTo>
                  <a:lnTo>
                    <a:pt x="125" y="181"/>
                  </a:lnTo>
                  <a:lnTo>
                    <a:pt x="122" y="176"/>
                  </a:lnTo>
                  <a:lnTo>
                    <a:pt x="126" y="174"/>
                  </a:lnTo>
                  <a:lnTo>
                    <a:pt x="123" y="170"/>
                  </a:lnTo>
                  <a:lnTo>
                    <a:pt x="126" y="165"/>
                  </a:lnTo>
                  <a:lnTo>
                    <a:pt x="131" y="164"/>
                  </a:lnTo>
                  <a:lnTo>
                    <a:pt x="131" y="164"/>
                  </a:lnTo>
                  <a:close/>
                  <a:moveTo>
                    <a:pt x="99" y="123"/>
                  </a:moveTo>
                  <a:lnTo>
                    <a:pt x="104" y="117"/>
                  </a:lnTo>
                  <a:lnTo>
                    <a:pt x="104" y="105"/>
                  </a:lnTo>
                  <a:lnTo>
                    <a:pt x="107" y="116"/>
                  </a:lnTo>
                  <a:lnTo>
                    <a:pt x="106" y="122"/>
                  </a:lnTo>
                  <a:lnTo>
                    <a:pt x="99" y="123"/>
                  </a:lnTo>
                  <a:lnTo>
                    <a:pt x="99" y="123"/>
                  </a:lnTo>
                  <a:close/>
                  <a:moveTo>
                    <a:pt x="94" y="168"/>
                  </a:moveTo>
                  <a:lnTo>
                    <a:pt x="101" y="174"/>
                  </a:lnTo>
                  <a:lnTo>
                    <a:pt x="105" y="170"/>
                  </a:lnTo>
                  <a:lnTo>
                    <a:pt x="94" y="168"/>
                  </a:lnTo>
                  <a:lnTo>
                    <a:pt x="94" y="168"/>
                  </a:lnTo>
                  <a:close/>
                  <a:moveTo>
                    <a:pt x="116" y="153"/>
                  </a:moveTo>
                  <a:lnTo>
                    <a:pt x="113" y="165"/>
                  </a:lnTo>
                  <a:lnTo>
                    <a:pt x="110" y="171"/>
                  </a:lnTo>
                  <a:lnTo>
                    <a:pt x="111" y="176"/>
                  </a:lnTo>
                  <a:lnTo>
                    <a:pt x="116" y="169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18" y="157"/>
                  </a:lnTo>
                  <a:lnTo>
                    <a:pt x="116" y="153"/>
                  </a:lnTo>
                  <a:lnTo>
                    <a:pt x="116" y="153"/>
                  </a:lnTo>
                  <a:close/>
                  <a:moveTo>
                    <a:pt x="73" y="133"/>
                  </a:moveTo>
                  <a:lnTo>
                    <a:pt x="87" y="130"/>
                  </a:lnTo>
                  <a:lnTo>
                    <a:pt x="96" y="135"/>
                  </a:lnTo>
                  <a:lnTo>
                    <a:pt x="104" y="134"/>
                  </a:lnTo>
                  <a:lnTo>
                    <a:pt x="110" y="146"/>
                  </a:lnTo>
                  <a:lnTo>
                    <a:pt x="112" y="152"/>
                  </a:lnTo>
                  <a:lnTo>
                    <a:pt x="106" y="163"/>
                  </a:lnTo>
                  <a:lnTo>
                    <a:pt x="96" y="164"/>
                  </a:lnTo>
                  <a:lnTo>
                    <a:pt x="91" y="160"/>
                  </a:lnTo>
                  <a:lnTo>
                    <a:pt x="84" y="160"/>
                  </a:lnTo>
                  <a:lnTo>
                    <a:pt x="76" y="152"/>
                  </a:lnTo>
                  <a:lnTo>
                    <a:pt x="71" y="142"/>
                  </a:lnTo>
                  <a:lnTo>
                    <a:pt x="73" y="133"/>
                  </a:lnTo>
                  <a:lnTo>
                    <a:pt x="73" y="133"/>
                  </a:lnTo>
                  <a:close/>
                  <a:moveTo>
                    <a:pt x="110" y="29"/>
                  </a:moveTo>
                  <a:lnTo>
                    <a:pt x="114" y="24"/>
                  </a:lnTo>
                  <a:lnTo>
                    <a:pt x="124" y="24"/>
                  </a:lnTo>
                  <a:lnTo>
                    <a:pt x="117" y="29"/>
                  </a:lnTo>
                  <a:lnTo>
                    <a:pt x="110" y="29"/>
                  </a:lnTo>
                  <a:lnTo>
                    <a:pt x="110" y="29"/>
                  </a:lnTo>
                  <a:close/>
                  <a:moveTo>
                    <a:pt x="27" y="67"/>
                  </a:moveTo>
                  <a:lnTo>
                    <a:pt x="27" y="59"/>
                  </a:lnTo>
                  <a:lnTo>
                    <a:pt x="33" y="53"/>
                  </a:lnTo>
                  <a:lnTo>
                    <a:pt x="41" y="53"/>
                  </a:lnTo>
                  <a:lnTo>
                    <a:pt x="39" y="58"/>
                  </a:lnTo>
                  <a:lnTo>
                    <a:pt x="32" y="66"/>
                  </a:lnTo>
                  <a:lnTo>
                    <a:pt x="27" y="67"/>
                  </a:lnTo>
                  <a:lnTo>
                    <a:pt x="27" y="67"/>
                  </a:lnTo>
                  <a:close/>
                  <a:moveTo>
                    <a:pt x="25" y="72"/>
                  </a:moveTo>
                  <a:lnTo>
                    <a:pt x="23" y="61"/>
                  </a:lnTo>
                  <a:lnTo>
                    <a:pt x="25" y="55"/>
                  </a:lnTo>
                  <a:lnTo>
                    <a:pt x="41" y="47"/>
                  </a:lnTo>
                  <a:lnTo>
                    <a:pt x="42" y="48"/>
                  </a:lnTo>
                  <a:lnTo>
                    <a:pt x="50" y="47"/>
                  </a:lnTo>
                  <a:lnTo>
                    <a:pt x="60" y="49"/>
                  </a:lnTo>
                  <a:lnTo>
                    <a:pt x="66" y="47"/>
                  </a:lnTo>
                  <a:lnTo>
                    <a:pt x="76" y="47"/>
                  </a:lnTo>
                  <a:lnTo>
                    <a:pt x="83" y="49"/>
                  </a:lnTo>
                  <a:lnTo>
                    <a:pt x="88" y="48"/>
                  </a:lnTo>
                  <a:lnTo>
                    <a:pt x="96" y="34"/>
                  </a:lnTo>
                  <a:lnTo>
                    <a:pt x="95" y="25"/>
                  </a:lnTo>
                  <a:lnTo>
                    <a:pt x="96" y="21"/>
                  </a:lnTo>
                  <a:lnTo>
                    <a:pt x="95" y="13"/>
                  </a:lnTo>
                  <a:lnTo>
                    <a:pt x="101" y="2"/>
                  </a:lnTo>
                  <a:lnTo>
                    <a:pt x="100" y="0"/>
                  </a:lnTo>
                  <a:lnTo>
                    <a:pt x="88" y="11"/>
                  </a:lnTo>
                  <a:lnTo>
                    <a:pt x="76" y="15"/>
                  </a:lnTo>
                  <a:lnTo>
                    <a:pt x="67" y="15"/>
                  </a:lnTo>
                  <a:lnTo>
                    <a:pt x="62" y="24"/>
                  </a:lnTo>
                  <a:lnTo>
                    <a:pt x="58" y="34"/>
                  </a:lnTo>
                  <a:lnTo>
                    <a:pt x="48" y="38"/>
                  </a:lnTo>
                  <a:lnTo>
                    <a:pt x="38" y="38"/>
                  </a:lnTo>
                  <a:lnTo>
                    <a:pt x="27" y="47"/>
                  </a:lnTo>
                  <a:lnTo>
                    <a:pt x="24" y="46"/>
                  </a:lnTo>
                  <a:lnTo>
                    <a:pt x="16" y="46"/>
                  </a:lnTo>
                  <a:lnTo>
                    <a:pt x="14" y="54"/>
                  </a:lnTo>
                  <a:lnTo>
                    <a:pt x="7" y="61"/>
                  </a:lnTo>
                  <a:lnTo>
                    <a:pt x="12" y="64"/>
                  </a:lnTo>
                  <a:lnTo>
                    <a:pt x="15" y="63"/>
                  </a:lnTo>
                  <a:lnTo>
                    <a:pt x="25" y="72"/>
                  </a:lnTo>
                  <a:lnTo>
                    <a:pt x="25" y="72"/>
                  </a:lnTo>
                  <a:close/>
                  <a:moveTo>
                    <a:pt x="65" y="170"/>
                  </a:moveTo>
                  <a:lnTo>
                    <a:pt x="64" y="170"/>
                  </a:lnTo>
                  <a:lnTo>
                    <a:pt x="66" y="164"/>
                  </a:lnTo>
                  <a:lnTo>
                    <a:pt x="60" y="159"/>
                  </a:lnTo>
                  <a:lnTo>
                    <a:pt x="56" y="159"/>
                  </a:lnTo>
                  <a:lnTo>
                    <a:pt x="58" y="153"/>
                  </a:lnTo>
                  <a:lnTo>
                    <a:pt x="62" y="150"/>
                  </a:lnTo>
                  <a:lnTo>
                    <a:pt x="64" y="142"/>
                  </a:lnTo>
                  <a:lnTo>
                    <a:pt x="59" y="141"/>
                  </a:lnTo>
                  <a:lnTo>
                    <a:pt x="59" y="135"/>
                  </a:lnTo>
                  <a:lnTo>
                    <a:pt x="77" y="127"/>
                  </a:lnTo>
                  <a:lnTo>
                    <a:pt x="73" y="124"/>
                  </a:lnTo>
                  <a:lnTo>
                    <a:pt x="79" y="118"/>
                  </a:lnTo>
                  <a:lnTo>
                    <a:pt x="83" y="121"/>
                  </a:lnTo>
                  <a:lnTo>
                    <a:pt x="93" y="117"/>
                  </a:lnTo>
                  <a:lnTo>
                    <a:pt x="93" y="106"/>
                  </a:lnTo>
                  <a:lnTo>
                    <a:pt x="88" y="98"/>
                  </a:lnTo>
                  <a:lnTo>
                    <a:pt x="94" y="93"/>
                  </a:lnTo>
                  <a:lnTo>
                    <a:pt x="101" y="92"/>
                  </a:lnTo>
                  <a:lnTo>
                    <a:pt x="107" y="98"/>
                  </a:lnTo>
                  <a:lnTo>
                    <a:pt x="111" y="95"/>
                  </a:lnTo>
                  <a:lnTo>
                    <a:pt x="113" y="96"/>
                  </a:lnTo>
                  <a:lnTo>
                    <a:pt x="117" y="93"/>
                  </a:lnTo>
                  <a:lnTo>
                    <a:pt x="119" y="86"/>
                  </a:lnTo>
                  <a:lnTo>
                    <a:pt x="112" y="78"/>
                  </a:lnTo>
                  <a:lnTo>
                    <a:pt x="107" y="81"/>
                  </a:lnTo>
                  <a:lnTo>
                    <a:pt x="96" y="81"/>
                  </a:lnTo>
                  <a:lnTo>
                    <a:pt x="91" y="76"/>
                  </a:lnTo>
                  <a:lnTo>
                    <a:pt x="87" y="69"/>
                  </a:lnTo>
                  <a:lnTo>
                    <a:pt x="82" y="69"/>
                  </a:lnTo>
                  <a:lnTo>
                    <a:pt x="85" y="64"/>
                  </a:lnTo>
                  <a:lnTo>
                    <a:pt x="85" y="55"/>
                  </a:lnTo>
                  <a:lnTo>
                    <a:pt x="77" y="50"/>
                  </a:lnTo>
                  <a:lnTo>
                    <a:pt x="64" y="50"/>
                  </a:lnTo>
                  <a:lnTo>
                    <a:pt x="56" y="54"/>
                  </a:lnTo>
                  <a:lnTo>
                    <a:pt x="49" y="53"/>
                  </a:lnTo>
                  <a:lnTo>
                    <a:pt x="46" y="55"/>
                  </a:lnTo>
                  <a:lnTo>
                    <a:pt x="54" y="65"/>
                  </a:lnTo>
                  <a:lnTo>
                    <a:pt x="52" y="69"/>
                  </a:lnTo>
                  <a:lnTo>
                    <a:pt x="59" y="76"/>
                  </a:lnTo>
                  <a:lnTo>
                    <a:pt x="58" y="78"/>
                  </a:lnTo>
                  <a:lnTo>
                    <a:pt x="52" y="76"/>
                  </a:lnTo>
                  <a:lnTo>
                    <a:pt x="43" y="78"/>
                  </a:lnTo>
                  <a:lnTo>
                    <a:pt x="42" y="75"/>
                  </a:lnTo>
                  <a:lnTo>
                    <a:pt x="47" y="70"/>
                  </a:lnTo>
                  <a:lnTo>
                    <a:pt x="42" y="61"/>
                  </a:lnTo>
                  <a:lnTo>
                    <a:pt x="39" y="61"/>
                  </a:lnTo>
                  <a:lnTo>
                    <a:pt x="32" y="71"/>
                  </a:lnTo>
                  <a:lnTo>
                    <a:pt x="37" y="76"/>
                  </a:lnTo>
                  <a:lnTo>
                    <a:pt x="27" y="82"/>
                  </a:lnTo>
                  <a:lnTo>
                    <a:pt x="23" y="76"/>
                  </a:lnTo>
                  <a:lnTo>
                    <a:pt x="15" y="76"/>
                  </a:lnTo>
                  <a:lnTo>
                    <a:pt x="9" y="73"/>
                  </a:lnTo>
                  <a:lnTo>
                    <a:pt x="3" y="80"/>
                  </a:lnTo>
                  <a:lnTo>
                    <a:pt x="13" y="87"/>
                  </a:lnTo>
                  <a:lnTo>
                    <a:pt x="13" y="94"/>
                  </a:lnTo>
                  <a:lnTo>
                    <a:pt x="7" y="90"/>
                  </a:lnTo>
                  <a:lnTo>
                    <a:pt x="3" y="92"/>
                  </a:lnTo>
                  <a:lnTo>
                    <a:pt x="6" y="101"/>
                  </a:lnTo>
                  <a:lnTo>
                    <a:pt x="12" y="105"/>
                  </a:lnTo>
                  <a:lnTo>
                    <a:pt x="12" y="115"/>
                  </a:lnTo>
                  <a:lnTo>
                    <a:pt x="16" y="118"/>
                  </a:lnTo>
                  <a:lnTo>
                    <a:pt x="4" y="124"/>
                  </a:lnTo>
                  <a:lnTo>
                    <a:pt x="0" y="136"/>
                  </a:lnTo>
                  <a:lnTo>
                    <a:pt x="4" y="140"/>
                  </a:lnTo>
                  <a:lnTo>
                    <a:pt x="12" y="136"/>
                  </a:lnTo>
                  <a:lnTo>
                    <a:pt x="23" y="145"/>
                  </a:lnTo>
                  <a:lnTo>
                    <a:pt x="25" y="157"/>
                  </a:lnTo>
                  <a:lnTo>
                    <a:pt x="20" y="159"/>
                  </a:lnTo>
                  <a:lnTo>
                    <a:pt x="23" y="165"/>
                  </a:lnTo>
                  <a:lnTo>
                    <a:pt x="35" y="165"/>
                  </a:lnTo>
                  <a:lnTo>
                    <a:pt x="52" y="169"/>
                  </a:lnTo>
                  <a:lnTo>
                    <a:pt x="56" y="171"/>
                  </a:lnTo>
                  <a:lnTo>
                    <a:pt x="65" y="17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17" name="Freeform 10"/>
            <p:cNvSpPr>
              <a:spLocks noEditPoints="1"/>
            </p:cNvSpPr>
            <p:nvPr/>
          </p:nvSpPr>
          <p:spPr bwMode="auto">
            <a:xfrm>
              <a:off x="3378200" y="571500"/>
              <a:ext cx="1485900" cy="1546225"/>
            </a:xfrm>
            <a:custGeom>
              <a:avLst/>
              <a:gdLst/>
              <a:ahLst/>
              <a:cxnLst>
                <a:cxn ang="0">
                  <a:pos x="898" y="122"/>
                </a:cxn>
                <a:cxn ang="0">
                  <a:pos x="929" y="68"/>
                </a:cxn>
                <a:cxn ang="0">
                  <a:pos x="859" y="44"/>
                </a:cxn>
                <a:cxn ang="0">
                  <a:pos x="819" y="45"/>
                </a:cxn>
                <a:cxn ang="0">
                  <a:pos x="791" y="0"/>
                </a:cxn>
                <a:cxn ang="0">
                  <a:pos x="761" y="62"/>
                </a:cxn>
                <a:cxn ang="0">
                  <a:pos x="701" y="88"/>
                </a:cxn>
                <a:cxn ang="0">
                  <a:pos x="672" y="33"/>
                </a:cxn>
                <a:cxn ang="0">
                  <a:pos x="648" y="103"/>
                </a:cxn>
                <a:cxn ang="0">
                  <a:pos x="593" y="112"/>
                </a:cxn>
                <a:cxn ang="0">
                  <a:pos x="533" y="166"/>
                </a:cxn>
                <a:cxn ang="0">
                  <a:pos x="510" y="181"/>
                </a:cxn>
                <a:cxn ang="0">
                  <a:pos x="458" y="181"/>
                </a:cxn>
                <a:cxn ang="0">
                  <a:pos x="414" y="238"/>
                </a:cxn>
                <a:cxn ang="0">
                  <a:pos x="408" y="266"/>
                </a:cxn>
                <a:cxn ang="0">
                  <a:pos x="362" y="296"/>
                </a:cxn>
                <a:cxn ang="0">
                  <a:pos x="369" y="331"/>
                </a:cxn>
                <a:cxn ang="0">
                  <a:pos x="322" y="377"/>
                </a:cxn>
                <a:cxn ang="0">
                  <a:pos x="315" y="412"/>
                </a:cxn>
                <a:cxn ang="0">
                  <a:pos x="296" y="469"/>
                </a:cxn>
                <a:cxn ang="0">
                  <a:pos x="246" y="525"/>
                </a:cxn>
                <a:cxn ang="0">
                  <a:pos x="186" y="591"/>
                </a:cxn>
                <a:cxn ang="0">
                  <a:pos x="255" y="585"/>
                </a:cxn>
                <a:cxn ang="0">
                  <a:pos x="170" y="608"/>
                </a:cxn>
                <a:cxn ang="0">
                  <a:pos x="145" y="647"/>
                </a:cxn>
                <a:cxn ang="0">
                  <a:pos x="107" y="658"/>
                </a:cxn>
                <a:cxn ang="0">
                  <a:pos x="87" y="691"/>
                </a:cxn>
                <a:cxn ang="0">
                  <a:pos x="15" y="700"/>
                </a:cxn>
                <a:cxn ang="0">
                  <a:pos x="27" y="742"/>
                </a:cxn>
                <a:cxn ang="0">
                  <a:pos x="72" y="757"/>
                </a:cxn>
                <a:cxn ang="0">
                  <a:pos x="89" y="775"/>
                </a:cxn>
                <a:cxn ang="0">
                  <a:pos x="24" y="797"/>
                </a:cxn>
                <a:cxn ang="0">
                  <a:pos x="85" y="810"/>
                </a:cxn>
                <a:cxn ang="0">
                  <a:pos x="39" y="867"/>
                </a:cxn>
                <a:cxn ang="0">
                  <a:pos x="67" y="911"/>
                </a:cxn>
                <a:cxn ang="0">
                  <a:pos x="110" y="974"/>
                </a:cxn>
                <a:cxn ang="0">
                  <a:pos x="194" y="901"/>
                </a:cxn>
                <a:cxn ang="0">
                  <a:pos x="230" y="876"/>
                </a:cxn>
                <a:cxn ang="0">
                  <a:pos x="288" y="904"/>
                </a:cxn>
                <a:cxn ang="0">
                  <a:pos x="293" y="684"/>
                </a:cxn>
                <a:cxn ang="0">
                  <a:pos x="356" y="411"/>
                </a:cxn>
                <a:cxn ang="0">
                  <a:pos x="472" y="254"/>
                </a:cxn>
                <a:cxn ang="0">
                  <a:pos x="554" y="187"/>
                </a:cxn>
                <a:cxn ang="0">
                  <a:pos x="715" y="207"/>
                </a:cxn>
                <a:cxn ang="0">
                  <a:pos x="821" y="99"/>
                </a:cxn>
                <a:cxn ang="0">
                  <a:pos x="21" y="850"/>
                </a:cxn>
                <a:cxn ang="0">
                  <a:pos x="10" y="804"/>
                </a:cxn>
                <a:cxn ang="0">
                  <a:pos x="6" y="723"/>
                </a:cxn>
                <a:cxn ang="0">
                  <a:pos x="131" y="620"/>
                </a:cxn>
                <a:cxn ang="0">
                  <a:pos x="154" y="600"/>
                </a:cxn>
                <a:cxn ang="0">
                  <a:pos x="247" y="515"/>
                </a:cxn>
                <a:cxn ang="0">
                  <a:pos x="338" y="340"/>
                </a:cxn>
                <a:cxn ang="0">
                  <a:pos x="309" y="264"/>
                </a:cxn>
                <a:cxn ang="0">
                  <a:pos x="363" y="196"/>
                </a:cxn>
                <a:cxn ang="0">
                  <a:pos x="396" y="173"/>
                </a:cxn>
                <a:cxn ang="0">
                  <a:pos x="382" y="226"/>
                </a:cxn>
                <a:cxn ang="0">
                  <a:pos x="458" y="175"/>
                </a:cxn>
                <a:cxn ang="0">
                  <a:pos x="458" y="140"/>
                </a:cxn>
                <a:cxn ang="0">
                  <a:pos x="491" y="103"/>
                </a:cxn>
                <a:cxn ang="0">
                  <a:pos x="515" y="102"/>
                </a:cxn>
                <a:cxn ang="0">
                  <a:pos x="612" y="71"/>
                </a:cxn>
                <a:cxn ang="0">
                  <a:pos x="637" y="34"/>
                </a:cxn>
                <a:cxn ang="0">
                  <a:pos x="683" y="11"/>
                </a:cxn>
              </a:cxnLst>
              <a:rect l="0" t="0" r="r" b="b"/>
              <a:pathLst>
                <a:path w="936" h="974">
                  <a:moveTo>
                    <a:pt x="868" y="175"/>
                  </a:moveTo>
                  <a:lnTo>
                    <a:pt x="873" y="174"/>
                  </a:lnTo>
                  <a:lnTo>
                    <a:pt x="874" y="160"/>
                  </a:lnTo>
                  <a:lnTo>
                    <a:pt x="886" y="149"/>
                  </a:lnTo>
                  <a:lnTo>
                    <a:pt x="897" y="147"/>
                  </a:lnTo>
                  <a:lnTo>
                    <a:pt x="904" y="139"/>
                  </a:lnTo>
                  <a:lnTo>
                    <a:pt x="903" y="127"/>
                  </a:lnTo>
                  <a:lnTo>
                    <a:pt x="910" y="127"/>
                  </a:lnTo>
                  <a:lnTo>
                    <a:pt x="920" y="129"/>
                  </a:lnTo>
                  <a:lnTo>
                    <a:pt x="926" y="123"/>
                  </a:lnTo>
                  <a:lnTo>
                    <a:pt x="925" y="115"/>
                  </a:lnTo>
                  <a:lnTo>
                    <a:pt x="923" y="115"/>
                  </a:lnTo>
                  <a:lnTo>
                    <a:pt x="917" y="110"/>
                  </a:lnTo>
                  <a:lnTo>
                    <a:pt x="913" y="110"/>
                  </a:lnTo>
                  <a:lnTo>
                    <a:pt x="909" y="111"/>
                  </a:lnTo>
                  <a:lnTo>
                    <a:pt x="909" y="116"/>
                  </a:lnTo>
                  <a:lnTo>
                    <a:pt x="906" y="114"/>
                  </a:lnTo>
                  <a:lnTo>
                    <a:pt x="903" y="109"/>
                  </a:lnTo>
                  <a:lnTo>
                    <a:pt x="898" y="109"/>
                  </a:lnTo>
                  <a:lnTo>
                    <a:pt x="900" y="112"/>
                  </a:lnTo>
                  <a:lnTo>
                    <a:pt x="898" y="122"/>
                  </a:lnTo>
                  <a:lnTo>
                    <a:pt x="895" y="120"/>
                  </a:lnTo>
                  <a:lnTo>
                    <a:pt x="891" y="114"/>
                  </a:lnTo>
                  <a:lnTo>
                    <a:pt x="884" y="118"/>
                  </a:lnTo>
                  <a:lnTo>
                    <a:pt x="881" y="122"/>
                  </a:lnTo>
                  <a:lnTo>
                    <a:pt x="879" y="116"/>
                  </a:lnTo>
                  <a:lnTo>
                    <a:pt x="878" y="106"/>
                  </a:lnTo>
                  <a:lnTo>
                    <a:pt x="874" y="106"/>
                  </a:lnTo>
                  <a:lnTo>
                    <a:pt x="871" y="98"/>
                  </a:lnTo>
                  <a:lnTo>
                    <a:pt x="867" y="95"/>
                  </a:lnTo>
                  <a:lnTo>
                    <a:pt x="859" y="97"/>
                  </a:lnTo>
                  <a:lnTo>
                    <a:pt x="852" y="94"/>
                  </a:lnTo>
                  <a:lnTo>
                    <a:pt x="842" y="93"/>
                  </a:lnTo>
                  <a:lnTo>
                    <a:pt x="837" y="86"/>
                  </a:lnTo>
                  <a:lnTo>
                    <a:pt x="838" y="85"/>
                  </a:lnTo>
                  <a:lnTo>
                    <a:pt x="851" y="88"/>
                  </a:lnTo>
                  <a:lnTo>
                    <a:pt x="863" y="87"/>
                  </a:lnTo>
                  <a:lnTo>
                    <a:pt x="872" y="88"/>
                  </a:lnTo>
                  <a:lnTo>
                    <a:pt x="890" y="91"/>
                  </a:lnTo>
                  <a:lnTo>
                    <a:pt x="903" y="87"/>
                  </a:lnTo>
                  <a:lnTo>
                    <a:pt x="910" y="73"/>
                  </a:lnTo>
                  <a:lnTo>
                    <a:pt x="929" y="68"/>
                  </a:lnTo>
                  <a:lnTo>
                    <a:pt x="936" y="63"/>
                  </a:lnTo>
                  <a:lnTo>
                    <a:pt x="936" y="60"/>
                  </a:lnTo>
                  <a:lnTo>
                    <a:pt x="930" y="58"/>
                  </a:lnTo>
                  <a:lnTo>
                    <a:pt x="929" y="54"/>
                  </a:lnTo>
                  <a:lnTo>
                    <a:pt x="923" y="53"/>
                  </a:lnTo>
                  <a:lnTo>
                    <a:pt x="914" y="54"/>
                  </a:lnTo>
                  <a:lnTo>
                    <a:pt x="903" y="46"/>
                  </a:lnTo>
                  <a:lnTo>
                    <a:pt x="897" y="46"/>
                  </a:lnTo>
                  <a:lnTo>
                    <a:pt x="890" y="53"/>
                  </a:lnTo>
                  <a:lnTo>
                    <a:pt x="885" y="53"/>
                  </a:lnTo>
                  <a:lnTo>
                    <a:pt x="884" y="51"/>
                  </a:lnTo>
                  <a:lnTo>
                    <a:pt x="891" y="46"/>
                  </a:lnTo>
                  <a:lnTo>
                    <a:pt x="892" y="41"/>
                  </a:lnTo>
                  <a:lnTo>
                    <a:pt x="883" y="37"/>
                  </a:lnTo>
                  <a:lnTo>
                    <a:pt x="881" y="35"/>
                  </a:lnTo>
                  <a:lnTo>
                    <a:pt x="875" y="35"/>
                  </a:lnTo>
                  <a:lnTo>
                    <a:pt x="869" y="45"/>
                  </a:lnTo>
                  <a:lnTo>
                    <a:pt x="866" y="45"/>
                  </a:lnTo>
                  <a:lnTo>
                    <a:pt x="867" y="39"/>
                  </a:lnTo>
                  <a:lnTo>
                    <a:pt x="862" y="39"/>
                  </a:lnTo>
                  <a:lnTo>
                    <a:pt x="859" y="44"/>
                  </a:lnTo>
                  <a:lnTo>
                    <a:pt x="855" y="44"/>
                  </a:lnTo>
                  <a:lnTo>
                    <a:pt x="854" y="39"/>
                  </a:lnTo>
                  <a:lnTo>
                    <a:pt x="860" y="35"/>
                  </a:lnTo>
                  <a:lnTo>
                    <a:pt x="860" y="30"/>
                  </a:lnTo>
                  <a:lnTo>
                    <a:pt x="850" y="25"/>
                  </a:lnTo>
                  <a:lnTo>
                    <a:pt x="842" y="25"/>
                  </a:lnTo>
                  <a:lnTo>
                    <a:pt x="837" y="29"/>
                  </a:lnTo>
                  <a:lnTo>
                    <a:pt x="836" y="40"/>
                  </a:lnTo>
                  <a:lnTo>
                    <a:pt x="829" y="42"/>
                  </a:lnTo>
                  <a:lnTo>
                    <a:pt x="828" y="46"/>
                  </a:lnTo>
                  <a:lnTo>
                    <a:pt x="833" y="58"/>
                  </a:lnTo>
                  <a:lnTo>
                    <a:pt x="833" y="63"/>
                  </a:lnTo>
                  <a:lnTo>
                    <a:pt x="828" y="66"/>
                  </a:lnTo>
                  <a:lnTo>
                    <a:pt x="825" y="59"/>
                  </a:lnTo>
                  <a:lnTo>
                    <a:pt x="819" y="59"/>
                  </a:lnTo>
                  <a:lnTo>
                    <a:pt x="817" y="62"/>
                  </a:lnTo>
                  <a:lnTo>
                    <a:pt x="810" y="60"/>
                  </a:lnTo>
                  <a:lnTo>
                    <a:pt x="799" y="65"/>
                  </a:lnTo>
                  <a:lnTo>
                    <a:pt x="808" y="54"/>
                  </a:lnTo>
                  <a:lnTo>
                    <a:pt x="814" y="53"/>
                  </a:lnTo>
                  <a:lnTo>
                    <a:pt x="819" y="45"/>
                  </a:lnTo>
                  <a:lnTo>
                    <a:pt x="817" y="41"/>
                  </a:lnTo>
                  <a:lnTo>
                    <a:pt x="814" y="41"/>
                  </a:lnTo>
                  <a:lnTo>
                    <a:pt x="805" y="47"/>
                  </a:lnTo>
                  <a:lnTo>
                    <a:pt x="799" y="46"/>
                  </a:lnTo>
                  <a:lnTo>
                    <a:pt x="802" y="42"/>
                  </a:lnTo>
                  <a:lnTo>
                    <a:pt x="807" y="39"/>
                  </a:lnTo>
                  <a:lnTo>
                    <a:pt x="808" y="35"/>
                  </a:lnTo>
                  <a:lnTo>
                    <a:pt x="799" y="33"/>
                  </a:lnTo>
                  <a:lnTo>
                    <a:pt x="798" y="30"/>
                  </a:lnTo>
                  <a:lnTo>
                    <a:pt x="804" y="28"/>
                  </a:lnTo>
                  <a:lnTo>
                    <a:pt x="808" y="30"/>
                  </a:lnTo>
                  <a:lnTo>
                    <a:pt x="817" y="30"/>
                  </a:lnTo>
                  <a:lnTo>
                    <a:pt x="822" y="17"/>
                  </a:lnTo>
                  <a:lnTo>
                    <a:pt x="821" y="12"/>
                  </a:lnTo>
                  <a:lnTo>
                    <a:pt x="813" y="15"/>
                  </a:lnTo>
                  <a:lnTo>
                    <a:pt x="808" y="12"/>
                  </a:lnTo>
                  <a:lnTo>
                    <a:pt x="810" y="6"/>
                  </a:lnTo>
                  <a:lnTo>
                    <a:pt x="808" y="0"/>
                  </a:lnTo>
                  <a:lnTo>
                    <a:pt x="802" y="5"/>
                  </a:lnTo>
                  <a:lnTo>
                    <a:pt x="797" y="5"/>
                  </a:lnTo>
                  <a:lnTo>
                    <a:pt x="791" y="0"/>
                  </a:lnTo>
                  <a:lnTo>
                    <a:pt x="785" y="6"/>
                  </a:lnTo>
                  <a:lnTo>
                    <a:pt x="785" y="10"/>
                  </a:lnTo>
                  <a:lnTo>
                    <a:pt x="791" y="16"/>
                  </a:lnTo>
                  <a:lnTo>
                    <a:pt x="787" y="21"/>
                  </a:lnTo>
                  <a:lnTo>
                    <a:pt x="782" y="21"/>
                  </a:lnTo>
                  <a:lnTo>
                    <a:pt x="776" y="12"/>
                  </a:lnTo>
                  <a:lnTo>
                    <a:pt x="771" y="16"/>
                  </a:lnTo>
                  <a:lnTo>
                    <a:pt x="769" y="23"/>
                  </a:lnTo>
                  <a:lnTo>
                    <a:pt x="771" y="27"/>
                  </a:lnTo>
                  <a:lnTo>
                    <a:pt x="779" y="27"/>
                  </a:lnTo>
                  <a:lnTo>
                    <a:pt x="781" y="29"/>
                  </a:lnTo>
                  <a:lnTo>
                    <a:pt x="781" y="33"/>
                  </a:lnTo>
                  <a:lnTo>
                    <a:pt x="775" y="35"/>
                  </a:lnTo>
                  <a:lnTo>
                    <a:pt x="775" y="41"/>
                  </a:lnTo>
                  <a:lnTo>
                    <a:pt x="770" y="44"/>
                  </a:lnTo>
                  <a:lnTo>
                    <a:pt x="770" y="48"/>
                  </a:lnTo>
                  <a:lnTo>
                    <a:pt x="771" y="51"/>
                  </a:lnTo>
                  <a:lnTo>
                    <a:pt x="767" y="54"/>
                  </a:lnTo>
                  <a:lnTo>
                    <a:pt x="769" y="63"/>
                  </a:lnTo>
                  <a:lnTo>
                    <a:pt x="767" y="65"/>
                  </a:lnTo>
                  <a:lnTo>
                    <a:pt x="761" y="62"/>
                  </a:lnTo>
                  <a:lnTo>
                    <a:pt x="756" y="65"/>
                  </a:lnTo>
                  <a:lnTo>
                    <a:pt x="755" y="68"/>
                  </a:lnTo>
                  <a:lnTo>
                    <a:pt x="749" y="71"/>
                  </a:lnTo>
                  <a:lnTo>
                    <a:pt x="747" y="64"/>
                  </a:lnTo>
                  <a:lnTo>
                    <a:pt x="756" y="50"/>
                  </a:lnTo>
                  <a:lnTo>
                    <a:pt x="749" y="47"/>
                  </a:lnTo>
                  <a:lnTo>
                    <a:pt x="749" y="44"/>
                  </a:lnTo>
                  <a:lnTo>
                    <a:pt x="755" y="39"/>
                  </a:lnTo>
                  <a:lnTo>
                    <a:pt x="755" y="27"/>
                  </a:lnTo>
                  <a:lnTo>
                    <a:pt x="751" y="22"/>
                  </a:lnTo>
                  <a:lnTo>
                    <a:pt x="747" y="22"/>
                  </a:lnTo>
                  <a:lnTo>
                    <a:pt x="735" y="40"/>
                  </a:lnTo>
                  <a:lnTo>
                    <a:pt x="735" y="48"/>
                  </a:lnTo>
                  <a:lnTo>
                    <a:pt x="723" y="63"/>
                  </a:lnTo>
                  <a:lnTo>
                    <a:pt x="721" y="74"/>
                  </a:lnTo>
                  <a:lnTo>
                    <a:pt x="723" y="77"/>
                  </a:lnTo>
                  <a:lnTo>
                    <a:pt x="722" y="86"/>
                  </a:lnTo>
                  <a:lnTo>
                    <a:pt x="710" y="98"/>
                  </a:lnTo>
                  <a:lnTo>
                    <a:pt x="704" y="100"/>
                  </a:lnTo>
                  <a:lnTo>
                    <a:pt x="704" y="93"/>
                  </a:lnTo>
                  <a:lnTo>
                    <a:pt x="701" y="88"/>
                  </a:lnTo>
                  <a:lnTo>
                    <a:pt x="709" y="77"/>
                  </a:lnTo>
                  <a:lnTo>
                    <a:pt x="707" y="70"/>
                  </a:lnTo>
                  <a:lnTo>
                    <a:pt x="711" y="64"/>
                  </a:lnTo>
                  <a:lnTo>
                    <a:pt x="707" y="57"/>
                  </a:lnTo>
                  <a:lnTo>
                    <a:pt x="721" y="44"/>
                  </a:lnTo>
                  <a:lnTo>
                    <a:pt x="723" y="36"/>
                  </a:lnTo>
                  <a:lnTo>
                    <a:pt x="724" y="34"/>
                  </a:lnTo>
                  <a:lnTo>
                    <a:pt x="724" y="30"/>
                  </a:lnTo>
                  <a:lnTo>
                    <a:pt x="717" y="29"/>
                  </a:lnTo>
                  <a:lnTo>
                    <a:pt x="710" y="23"/>
                  </a:lnTo>
                  <a:lnTo>
                    <a:pt x="706" y="24"/>
                  </a:lnTo>
                  <a:lnTo>
                    <a:pt x="707" y="31"/>
                  </a:lnTo>
                  <a:lnTo>
                    <a:pt x="701" y="36"/>
                  </a:lnTo>
                  <a:lnTo>
                    <a:pt x="701" y="29"/>
                  </a:lnTo>
                  <a:lnTo>
                    <a:pt x="695" y="24"/>
                  </a:lnTo>
                  <a:lnTo>
                    <a:pt x="688" y="22"/>
                  </a:lnTo>
                  <a:lnTo>
                    <a:pt x="682" y="25"/>
                  </a:lnTo>
                  <a:lnTo>
                    <a:pt x="683" y="35"/>
                  </a:lnTo>
                  <a:lnTo>
                    <a:pt x="681" y="40"/>
                  </a:lnTo>
                  <a:lnTo>
                    <a:pt x="677" y="35"/>
                  </a:lnTo>
                  <a:lnTo>
                    <a:pt x="672" y="33"/>
                  </a:lnTo>
                  <a:lnTo>
                    <a:pt x="669" y="36"/>
                  </a:lnTo>
                  <a:lnTo>
                    <a:pt x="670" y="40"/>
                  </a:lnTo>
                  <a:lnTo>
                    <a:pt x="680" y="46"/>
                  </a:lnTo>
                  <a:lnTo>
                    <a:pt x="682" y="53"/>
                  </a:lnTo>
                  <a:lnTo>
                    <a:pt x="680" y="56"/>
                  </a:lnTo>
                  <a:lnTo>
                    <a:pt x="675" y="51"/>
                  </a:lnTo>
                  <a:lnTo>
                    <a:pt x="670" y="56"/>
                  </a:lnTo>
                  <a:lnTo>
                    <a:pt x="669" y="60"/>
                  </a:lnTo>
                  <a:lnTo>
                    <a:pt x="672" y="63"/>
                  </a:lnTo>
                  <a:lnTo>
                    <a:pt x="669" y="66"/>
                  </a:lnTo>
                  <a:lnTo>
                    <a:pt x="660" y="62"/>
                  </a:lnTo>
                  <a:lnTo>
                    <a:pt x="657" y="62"/>
                  </a:lnTo>
                  <a:lnTo>
                    <a:pt x="652" y="70"/>
                  </a:lnTo>
                  <a:lnTo>
                    <a:pt x="646" y="73"/>
                  </a:lnTo>
                  <a:lnTo>
                    <a:pt x="646" y="75"/>
                  </a:lnTo>
                  <a:lnTo>
                    <a:pt x="649" y="77"/>
                  </a:lnTo>
                  <a:lnTo>
                    <a:pt x="641" y="83"/>
                  </a:lnTo>
                  <a:lnTo>
                    <a:pt x="639" y="89"/>
                  </a:lnTo>
                  <a:lnTo>
                    <a:pt x="646" y="95"/>
                  </a:lnTo>
                  <a:lnTo>
                    <a:pt x="641" y="100"/>
                  </a:lnTo>
                  <a:lnTo>
                    <a:pt x="648" y="103"/>
                  </a:lnTo>
                  <a:lnTo>
                    <a:pt x="651" y="106"/>
                  </a:lnTo>
                  <a:lnTo>
                    <a:pt x="647" y="110"/>
                  </a:lnTo>
                  <a:lnTo>
                    <a:pt x="636" y="109"/>
                  </a:lnTo>
                  <a:lnTo>
                    <a:pt x="632" y="98"/>
                  </a:lnTo>
                  <a:lnTo>
                    <a:pt x="628" y="97"/>
                  </a:lnTo>
                  <a:lnTo>
                    <a:pt x="632" y="92"/>
                  </a:lnTo>
                  <a:lnTo>
                    <a:pt x="625" y="88"/>
                  </a:lnTo>
                  <a:lnTo>
                    <a:pt x="618" y="89"/>
                  </a:lnTo>
                  <a:lnTo>
                    <a:pt x="607" y="88"/>
                  </a:lnTo>
                  <a:lnTo>
                    <a:pt x="594" y="79"/>
                  </a:lnTo>
                  <a:lnTo>
                    <a:pt x="589" y="79"/>
                  </a:lnTo>
                  <a:lnTo>
                    <a:pt x="584" y="83"/>
                  </a:lnTo>
                  <a:lnTo>
                    <a:pt x="582" y="77"/>
                  </a:lnTo>
                  <a:lnTo>
                    <a:pt x="574" y="83"/>
                  </a:lnTo>
                  <a:lnTo>
                    <a:pt x="566" y="86"/>
                  </a:lnTo>
                  <a:lnTo>
                    <a:pt x="566" y="88"/>
                  </a:lnTo>
                  <a:lnTo>
                    <a:pt x="576" y="99"/>
                  </a:lnTo>
                  <a:lnTo>
                    <a:pt x="583" y="99"/>
                  </a:lnTo>
                  <a:lnTo>
                    <a:pt x="587" y="104"/>
                  </a:lnTo>
                  <a:lnTo>
                    <a:pt x="597" y="104"/>
                  </a:lnTo>
                  <a:lnTo>
                    <a:pt x="593" y="112"/>
                  </a:lnTo>
                  <a:lnTo>
                    <a:pt x="593" y="118"/>
                  </a:lnTo>
                  <a:lnTo>
                    <a:pt x="600" y="128"/>
                  </a:lnTo>
                  <a:lnTo>
                    <a:pt x="599" y="133"/>
                  </a:lnTo>
                  <a:lnTo>
                    <a:pt x="593" y="129"/>
                  </a:lnTo>
                  <a:lnTo>
                    <a:pt x="587" y="120"/>
                  </a:lnTo>
                  <a:lnTo>
                    <a:pt x="579" y="117"/>
                  </a:lnTo>
                  <a:lnTo>
                    <a:pt x="574" y="112"/>
                  </a:lnTo>
                  <a:lnTo>
                    <a:pt x="572" y="118"/>
                  </a:lnTo>
                  <a:lnTo>
                    <a:pt x="565" y="125"/>
                  </a:lnTo>
                  <a:lnTo>
                    <a:pt x="564" y="114"/>
                  </a:lnTo>
                  <a:lnTo>
                    <a:pt x="556" y="120"/>
                  </a:lnTo>
                  <a:lnTo>
                    <a:pt x="556" y="123"/>
                  </a:lnTo>
                  <a:lnTo>
                    <a:pt x="549" y="129"/>
                  </a:lnTo>
                  <a:lnTo>
                    <a:pt x="549" y="137"/>
                  </a:lnTo>
                  <a:lnTo>
                    <a:pt x="559" y="140"/>
                  </a:lnTo>
                  <a:lnTo>
                    <a:pt x="562" y="147"/>
                  </a:lnTo>
                  <a:lnTo>
                    <a:pt x="555" y="147"/>
                  </a:lnTo>
                  <a:lnTo>
                    <a:pt x="551" y="144"/>
                  </a:lnTo>
                  <a:lnTo>
                    <a:pt x="545" y="151"/>
                  </a:lnTo>
                  <a:lnTo>
                    <a:pt x="543" y="158"/>
                  </a:lnTo>
                  <a:lnTo>
                    <a:pt x="533" y="166"/>
                  </a:lnTo>
                  <a:lnTo>
                    <a:pt x="533" y="161"/>
                  </a:lnTo>
                  <a:lnTo>
                    <a:pt x="539" y="156"/>
                  </a:lnTo>
                  <a:lnTo>
                    <a:pt x="537" y="151"/>
                  </a:lnTo>
                  <a:lnTo>
                    <a:pt x="544" y="139"/>
                  </a:lnTo>
                  <a:lnTo>
                    <a:pt x="538" y="116"/>
                  </a:lnTo>
                  <a:lnTo>
                    <a:pt x="532" y="120"/>
                  </a:lnTo>
                  <a:lnTo>
                    <a:pt x="521" y="134"/>
                  </a:lnTo>
                  <a:lnTo>
                    <a:pt x="521" y="145"/>
                  </a:lnTo>
                  <a:lnTo>
                    <a:pt x="522" y="149"/>
                  </a:lnTo>
                  <a:lnTo>
                    <a:pt x="516" y="157"/>
                  </a:lnTo>
                  <a:lnTo>
                    <a:pt x="515" y="149"/>
                  </a:lnTo>
                  <a:lnTo>
                    <a:pt x="520" y="140"/>
                  </a:lnTo>
                  <a:lnTo>
                    <a:pt x="516" y="129"/>
                  </a:lnTo>
                  <a:lnTo>
                    <a:pt x="512" y="128"/>
                  </a:lnTo>
                  <a:lnTo>
                    <a:pt x="503" y="133"/>
                  </a:lnTo>
                  <a:lnTo>
                    <a:pt x="497" y="144"/>
                  </a:lnTo>
                  <a:lnTo>
                    <a:pt x="501" y="151"/>
                  </a:lnTo>
                  <a:lnTo>
                    <a:pt x="500" y="158"/>
                  </a:lnTo>
                  <a:lnTo>
                    <a:pt x="513" y="167"/>
                  </a:lnTo>
                  <a:lnTo>
                    <a:pt x="516" y="173"/>
                  </a:lnTo>
                  <a:lnTo>
                    <a:pt x="510" y="181"/>
                  </a:lnTo>
                  <a:lnTo>
                    <a:pt x="507" y="170"/>
                  </a:lnTo>
                  <a:lnTo>
                    <a:pt x="498" y="167"/>
                  </a:lnTo>
                  <a:lnTo>
                    <a:pt x="492" y="152"/>
                  </a:lnTo>
                  <a:lnTo>
                    <a:pt x="489" y="150"/>
                  </a:lnTo>
                  <a:lnTo>
                    <a:pt x="478" y="154"/>
                  </a:lnTo>
                  <a:lnTo>
                    <a:pt x="475" y="160"/>
                  </a:lnTo>
                  <a:lnTo>
                    <a:pt x="487" y="167"/>
                  </a:lnTo>
                  <a:lnTo>
                    <a:pt x="493" y="168"/>
                  </a:lnTo>
                  <a:lnTo>
                    <a:pt x="496" y="172"/>
                  </a:lnTo>
                  <a:lnTo>
                    <a:pt x="489" y="170"/>
                  </a:lnTo>
                  <a:lnTo>
                    <a:pt x="480" y="173"/>
                  </a:lnTo>
                  <a:lnTo>
                    <a:pt x="485" y="180"/>
                  </a:lnTo>
                  <a:lnTo>
                    <a:pt x="477" y="174"/>
                  </a:lnTo>
                  <a:lnTo>
                    <a:pt x="475" y="166"/>
                  </a:lnTo>
                  <a:lnTo>
                    <a:pt x="472" y="163"/>
                  </a:lnTo>
                  <a:lnTo>
                    <a:pt x="471" y="157"/>
                  </a:lnTo>
                  <a:lnTo>
                    <a:pt x="466" y="161"/>
                  </a:lnTo>
                  <a:lnTo>
                    <a:pt x="463" y="170"/>
                  </a:lnTo>
                  <a:lnTo>
                    <a:pt x="467" y="175"/>
                  </a:lnTo>
                  <a:lnTo>
                    <a:pt x="466" y="185"/>
                  </a:lnTo>
                  <a:lnTo>
                    <a:pt x="458" y="181"/>
                  </a:lnTo>
                  <a:lnTo>
                    <a:pt x="452" y="183"/>
                  </a:lnTo>
                  <a:lnTo>
                    <a:pt x="443" y="192"/>
                  </a:lnTo>
                  <a:lnTo>
                    <a:pt x="445" y="193"/>
                  </a:lnTo>
                  <a:lnTo>
                    <a:pt x="451" y="192"/>
                  </a:lnTo>
                  <a:lnTo>
                    <a:pt x="457" y="199"/>
                  </a:lnTo>
                  <a:lnTo>
                    <a:pt x="450" y="199"/>
                  </a:lnTo>
                  <a:lnTo>
                    <a:pt x="444" y="203"/>
                  </a:lnTo>
                  <a:lnTo>
                    <a:pt x="449" y="205"/>
                  </a:lnTo>
                  <a:lnTo>
                    <a:pt x="445" y="210"/>
                  </a:lnTo>
                  <a:lnTo>
                    <a:pt x="439" y="210"/>
                  </a:lnTo>
                  <a:lnTo>
                    <a:pt x="439" y="214"/>
                  </a:lnTo>
                  <a:lnTo>
                    <a:pt x="441" y="216"/>
                  </a:lnTo>
                  <a:lnTo>
                    <a:pt x="435" y="218"/>
                  </a:lnTo>
                  <a:lnTo>
                    <a:pt x="432" y="213"/>
                  </a:lnTo>
                  <a:lnTo>
                    <a:pt x="426" y="215"/>
                  </a:lnTo>
                  <a:lnTo>
                    <a:pt x="420" y="221"/>
                  </a:lnTo>
                  <a:lnTo>
                    <a:pt x="422" y="225"/>
                  </a:lnTo>
                  <a:lnTo>
                    <a:pt x="420" y="228"/>
                  </a:lnTo>
                  <a:lnTo>
                    <a:pt x="410" y="228"/>
                  </a:lnTo>
                  <a:lnTo>
                    <a:pt x="405" y="236"/>
                  </a:lnTo>
                  <a:lnTo>
                    <a:pt x="414" y="238"/>
                  </a:lnTo>
                  <a:lnTo>
                    <a:pt x="433" y="233"/>
                  </a:lnTo>
                  <a:lnTo>
                    <a:pt x="438" y="236"/>
                  </a:lnTo>
                  <a:lnTo>
                    <a:pt x="446" y="232"/>
                  </a:lnTo>
                  <a:lnTo>
                    <a:pt x="451" y="232"/>
                  </a:lnTo>
                  <a:lnTo>
                    <a:pt x="451" y="237"/>
                  </a:lnTo>
                  <a:lnTo>
                    <a:pt x="445" y="243"/>
                  </a:lnTo>
                  <a:lnTo>
                    <a:pt x="444" y="254"/>
                  </a:lnTo>
                  <a:lnTo>
                    <a:pt x="441" y="256"/>
                  </a:lnTo>
                  <a:lnTo>
                    <a:pt x="438" y="253"/>
                  </a:lnTo>
                  <a:lnTo>
                    <a:pt x="437" y="248"/>
                  </a:lnTo>
                  <a:lnTo>
                    <a:pt x="429" y="249"/>
                  </a:lnTo>
                  <a:lnTo>
                    <a:pt x="426" y="245"/>
                  </a:lnTo>
                  <a:lnTo>
                    <a:pt x="417" y="245"/>
                  </a:lnTo>
                  <a:lnTo>
                    <a:pt x="420" y="248"/>
                  </a:lnTo>
                  <a:lnTo>
                    <a:pt x="417" y="253"/>
                  </a:lnTo>
                  <a:lnTo>
                    <a:pt x="410" y="249"/>
                  </a:lnTo>
                  <a:lnTo>
                    <a:pt x="405" y="250"/>
                  </a:lnTo>
                  <a:lnTo>
                    <a:pt x="412" y="254"/>
                  </a:lnTo>
                  <a:lnTo>
                    <a:pt x="415" y="261"/>
                  </a:lnTo>
                  <a:lnTo>
                    <a:pt x="411" y="261"/>
                  </a:lnTo>
                  <a:lnTo>
                    <a:pt x="408" y="266"/>
                  </a:lnTo>
                  <a:lnTo>
                    <a:pt x="410" y="272"/>
                  </a:lnTo>
                  <a:lnTo>
                    <a:pt x="408" y="276"/>
                  </a:lnTo>
                  <a:lnTo>
                    <a:pt x="404" y="270"/>
                  </a:lnTo>
                  <a:lnTo>
                    <a:pt x="404" y="262"/>
                  </a:lnTo>
                  <a:lnTo>
                    <a:pt x="398" y="255"/>
                  </a:lnTo>
                  <a:lnTo>
                    <a:pt x="392" y="261"/>
                  </a:lnTo>
                  <a:lnTo>
                    <a:pt x="385" y="264"/>
                  </a:lnTo>
                  <a:lnTo>
                    <a:pt x="382" y="259"/>
                  </a:lnTo>
                  <a:lnTo>
                    <a:pt x="385" y="255"/>
                  </a:lnTo>
                  <a:lnTo>
                    <a:pt x="380" y="254"/>
                  </a:lnTo>
                  <a:lnTo>
                    <a:pt x="373" y="261"/>
                  </a:lnTo>
                  <a:lnTo>
                    <a:pt x="379" y="267"/>
                  </a:lnTo>
                  <a:lnTo>
                    <a:pt x="388" y="267"/>
                  </a:lnTo>
                  <a:lnTo>
                    <a:pt x="396" y="272"/>
                  </a:lnTo>
                  <a:lnTo>
                    <a:pt x="392" y="278"/>
                  </a:lnTo>
                  <a:lnTo>
                    <a:pt x="375" y="280"/>
                  </a:lnTo>
                  <a:lnTo>
                    <a:pt x="371" y="277"/>
                  </a:lnTo>
                  <a:lnTo>
                    <a:pt x="365" y="277"/>
                  </a:lnTo>
                  <a:lnTo>
                    <a:pt x="362" y="285"/>
                  </a:lnTo>
                  <a:lnTo>
                    <a:pt x="367" y="290"/>
                  </a:lnTo>
                  <a:lnTo>
                    <a:pt x="362" y="296"/>
                  </a:lnTo>
                  <a:lnTo>
                    <a:pt x="368" y="295"/>
                  </a:lnTo>
                  <a:lnTo>
                    <a:pt x="376" y="286"/>
                  </a:lnTo>
                  <a:lnTo>
                    <a:pt x="383" y="286"/>
                  </a:lnTo>
                  <a:lnTo>
                    <a:pt x="388" y="293"/>
                  </a:lnTo>
                  <a:lnTo>
                    <a:pt x="375" y="294"/>
                  </a:lnTo>
                  <a:lnTo>
                    <a:pt x="374" y="302"/>
                  </a:lnTo>
                  <a:lnTo>
                    <a:pt x="379" y="307"/>
                  </a:lnTo>
                  <a:lnTo>
                    <a:pt x="388" y="313"/>
                  </a:lnTo>
                  <a:lnTo>
                    <a:pt x="388" y="319"/>
                  </a:lnTo>
                  <a:lnTo>
                    <a:pt x="381" y="314"/>
                  </a:lnTo>
                  <a:lnTo>
                    <a:pt x="375" y="315"/>
                  </a:lnTo>
                  <a:lnTo>
                    <a:pt x="369" y="307"/>
                  </a:lnTo>
                  <a:lnTo>
                    <a:pt x="364" y="307"/>
                  </a:lnTo>
                  <a:lnTo>
                    <a:pt x="359" y="313"/>
                  </a:lnTo>
                  <a:lnTo>
                    <a:pt x="365" y="317"/>
                  </a:lnTo>
                  <a:lnTo>
                    <a:pt x="357" y="318"/>
                  </a:lnTo>
                  <a:lnTo>
                    <a:pt x="348" y="323"/>
                  </a:lnTo>
                  <a:lnTo>
                    <a:pt x="348" y="329"/>
                  </a:lnTo>
                  <a:lnTo>
                    <a:pt x="357" y="331"/>
                  </a:lnTo>
                  <a:lnTo>
                    <a:pt x="365" y="328"/>
                  </a:lnTo>
                  <a:lnTo>
                    <a:pt x="369" y="331"/>
                  </a:lnTo>
                  <a:lnTo>
                    <a:pt x="377" y="330"/>
                  </a:lnTo>
                  <a:lnTo>
                    <a:pt x="380" y="336"/>
                  </a:lnTo>
                  <a:lnTo>
                    <a:pt x="385" y="338"/>
                  </a:lnTo>
                  <a:lnTo>
                    <a:pt x="385" y="343"/>
                  </a:lnTo>
                  <a:lnTo>
                    <a:pt x="374" y="337"/>
                  </a:lnTo>
                  <a:lnTo>
                    <a:pt x="364" y="337"/>
                  </a:lnTo>
                  <a:lnTo>
                    <a:pt x="359" y="340"/>
                  </a:lnTo>
                  <a:lnTo>
                    <a:pt x="347" y="341"/>
                  </a:lnTo>
                  <a:lnTo>
                    <a:pt x="347" y="347"/>
                  </a:lnTo>
                  <a:lnTo>
                    <a:pt x="340" y="351"/>
                  </a:lnTo>
                  <a:lnTo>
                    <a:pt x="336" y="348"/>
                  </a:lnTo>
                  <a:lnTo>
                    <a:pt x="325" y="354"/>
                  </a:lnTo>
                  <a:lnTo>
                    <a:pt x="319" y="354"/>
                  </a:lnTo>
                  <a:lnTo>
                    <a:pt x="318" y="358"/>
                  </a:lnTo>
                  <a:lnTo>
                    <a:pt x="324" y="360"/>
                  </a:lnTo>
                  <a:lnTo>
                    <a:pt x="330" y="366"/>
                  </a:lnTo>
                  <a:lnTo>
                    <a:pt x="324" y="369"/>
                  </a:lnTo>
                  <a:lnTo>
                    <a:pt x="321" y="367"/>
                  </a:lnTo>
                  <a:lnTo>
                    <a:pt x="318" y="369"/>
                  </a:lnTo>
                  <a:lnTo>
                    <a:pt x="323" y="374"/>
                  </a:lnTo>
                  <a:lnTo>
                    <a:pt x="322" y="377"/>
                  </a:lnTo>
                  <a:lnTo>
                    <a:pt x="313" y="376"/>
                  </a:lnTo>
                  <a:lnTo>
                    <a:pt x="312" y="374"/>
                  </a:lnTo>
                  <a:lnTo>
                    <a:pt x="309" y="376"/>
                  </a:lnTo>
                  <a:lnTo>
                    <a:pt x="315" y="381"/>
                  </a:lnTo>
                  <a:lnTo>
                    <a:pt x="311" y="383"/>
                  </a:lnTo>
                  <a:lnTo>
                    <a:pt x="312" y="388"/>
                  </a:lnTo>
                  <a:lnTo>
                    <a:pt x="317" y="388"/>
                  </a:lnTo>
                  <a:lnTo>
                    <a:pt x="312" y="390"/>
                  </a:lnTo>
                  <a:lnTo>
                    <a:pt x="306" y="392"/>
                  </a:lnTo>
                  <a:lnTo>
                    <a:pt x="304" y="389"/>
                  </a:lnTo>
                  <a:lnTo>
                    <a:pt x="304" y="393"/>
                  </a:lnTo>
                  <a:lnTo>
                    <a:pt x="301" y="398"/>
                  </a:lnTo>
                  <a:lnTo>
                    <a:pt x="306" y="400"/>
                  </a:lnTo>
                  <a:lnTo>
                    <a:pt x="318" y="404"/>
                  </a:lnTo>
                  <a:lnTo>
                    <a:pt x="319" y="409"/>
                  </a:lnTo>
                  <a:lnTo>
                    <a:pt x="324" y="410"/>
                  </a:lnTo>
                  <a:lnTo>
                    <a:pt x="332" y="407"/>
                  </a:lnTo>
                  <a:lnTo>
                    <a:pt x="325" y="412"/>
                  </a:lnTo>
                  <a:lnTo>
                    <a:pt x="325" y="416"/>
                  </a:lnTo>
                  <a:lnTo>
                    <a:pt x="318" y="416"/>
                  </a:lnTo>
                  <a:lnTo>
                    <a:pt x="315" y="412"/>
                  </a:lnTo>
                  <a:lnTo>
                    <a:pt x="302" y="412"/>
                  </a:lnTo>
                  <a:lnTo>
                    <a:pt x="294" y="419"/>
                  </a:lnTo>
                  <a:lnTo>
                    <a:pt x="296" y="422"/>
                  </a:lnTo>
                  <a:lnTo>
                    <a:pt x="305" y="423"/>
                  </a:lnTo>
                  <a:lnTo>
                    <a:pt x="306" y="428"/>
                  </a:lnTo>
                  <a:lnTo>
                    <a:pt x="311" y="432"/>
                  </a:lnTo>
                  <a:lnTo>
                    <a:pt x="310" y="438"/>
                  </a:lnTo>
                  <a:lnTo>
                    <a:pt x="305" y="433"/>
                  </a:lnTo>
                  <a:lnTo>
                    <a:pt x="301" y="433"/>
                  </a:lnTo>
                  <a:lnTo>
                    <a:pt x="296" y="438"/>
                  </a:lnTo>
                  <a:lnTo>
                    <a:pt x="296" y="442"/>
                  </a:lnTo>
                  <a:lnTo>
                    <a:pt x="294" y="445"/>
                  </a:lnTo>
                  <a:lnTo>
                    <a:pt x="299" y="448"/>
                  </a:lnTo>
                  <a:lnTo>
                    <a:pt x="300" y="454"/>
                  </a:lnTo>
                  <a:lnTo>
                    <a:pt x="296" y="454"/>
                  </a:lnTo>
                  <a:lnTo>
                    <a:pt x="292" y="450"/>
                  </a:lnTo>
                  <a:lnTo>
                    <a:pt x="288" y="452"/>
                  </a:lnTo>
                  <a:lnTo>
                    <a:pt x="288" y="459"/>
                  </a:lnTo>
                  <a:lnTo>
                    <a:pt x="296" y="461"/>
                  </a:lnTo>
                  <a:lnTo>
                    <a:pt x="298" y="464"/>
                  </a:lnTo>
                  <a:lnTo>
                    <a:pt x="296" y="469"/>
                  </a:lnTo>
                  <a:lnTo>
                    <a:pt x="287" y="463"/>
                  </a:lnTo>
                  <a:lnTo>
                    <a:pt x="282" y="464"/>
                  </a:lnTo>
                  <a:lnTo>
                    <a:pt x="282" y="471"/>
                  </a:lnTo>
                  <a:lnTo>
                    <a:pt x="284" y="471"/>
                  </a:lnTo>
                  <a:lnTo>
                    <a:pt x="284" y="479"/>
                  </a:lnTo>
                  <a:lnTo>
                    <a:pt x="288" y="486"/>
                  </a:lnTo>
                  <a:lnTo>
                    <a:pt x="293" y="486"/>
                  </a:lnTo>
                  <a:lnTo>
                    <a:pt x="296" y="480"/>
                  </a:lnTo>
                  <a:lnTo>
                    <a:pt x="301" y="480"/>
                  </a:lnTo>
                  <a:lnTo>
                    <a:pt x="298" y="488"/>
                  </a:lnTo>
                  <a:lnTo>
                    <a:pt x="292" y="490"/>
                  </a:lnTo>
                  <a:lnTo>
                    <a:pt x="284" y="497"/>
                  </a:lnTo>
                  <a:lnTo>
                    <a:pt x="277" y="497"/>
                  </a:lnTo>
                  <a:lnTo>
                    <a:pt x="272" y="499"/>
                  </a:lnTo>
                  <a:lnTo>
                    <a:pt x="271" y="503"/>
                  </a:lnTo>
                  <a:lnTo>
                    <a:pt x="264" y="506"/>
                  </a:lnTo>
                  <a:lnTo>
                    <a:pt x="259" y="511"/>
                  </a:lnTo>
                  <a:lnTo>
                    <a:pt x="265" y="514"/>
                  </a:lnTo>
                  <a:lnTo>
                    <a:pt x="263" y="517"/>
                  </a:lnTo>
                  <a:lnTo>
                    <a:pt x="251" y="519"/>
                  </a:lnTo>
                  <a:lnTo>
                    <a:pt x="246" y="525"/>
                  </a:lnTo>
                  <a:lnTo>
                    <a:pt x="247" y="528"/>
                  </a:lnTo>
                  <a:lnTo>
                    <a:pt x="255" y="531"/>
                  </a:lnTo>
                  <a:lnTo>
                    <a:pt x="248" y="533"/>
                  </a:lnTo>
                  <a:lnTo>
                    <a:pt x="246" y="540"/>
                  </a:lnTo>
                  <a:lnTo>
                    <a:pt x="238" y="540"/>
                  </a:lnTo>
                  <a:lnTo>
                    <a:pt x="237" y="534"/>
                  </a:lnTo>
                  <a:lnTo>
                    <a:pt x="232" y="532"/>
                  </a:lnTo>
                  <a:lnTo>
                    <a:pt x="230" y="535"/>
                  </a:lnTo>
                  <a:lnTo>
                    <a:pt x="224" y="535"/>
                  </a:lnTo>
                  <a:lnTo>
                    <a:pt x="226" y="540"/>
                  </a:lnTo>
                  <a:lnTo>
                    <a:pt x="222" y="544"/>
                  </a:lnTo>
                  <a:lnTo>
                    <a:pt x="220" y="549"/>
                  </a:lnTo>
                  <a:lnTo>
                    <a:pt x="223" y="552"/>
                  </a:lnTo>
                  <a:lnTo>
                    <a:pt x="213" y="552"/>
                  </a:lnTo>
                  <a:lnTo>
                    <a:pt x="208" y="555"/>
                  </a:lnTo>
                  <a:lnTo>
                    <a:pt x="208" y="563"/>
                  </a:lnTo>
                  <a:lnTo>
                    <a:pt x="201" y="568"/>
                  </a:lnTo>
                  <a:lnTo>
                    <a:pt x="202" y="571"/>
                  </a:lnTo>
                  <a:lnTo>
                    <a:pt x="200" y="579"/>
                  </a:lnTo>
                  <a:lnTo>
                    <a:pt x="195" y="584"/>
                  </a:lnTo>
                  <a:lnTo>
                    <a:pt x="186" y="591"/>
                  </a:lnTo>
                  <a:lnTo>
                    <a:pt x="189" y="594"/>
                  </a:lnTo>
                  <a:lnTo>
                    <a:pt x="197" y="589"/>
                  </a:lnTo>
                  <a:lnTo>
                    <a:pt x="202" y="589"/>
                  </a:lnTo>
                  <a:lnTo>
                    <a:pt x="202" y="594"/>
                  </a:lnTo>
                  <a:lnTo>
                    <a:pt x="196" y="596"/>
                  </a:lnTo>
                  <a:lnTo>
                    <a:pt x="195" y="604"/>
                  </a:lnTo>
                  <a:lnTo>
                    <a:pt x="201" y="610"/>
                  </a:lnTo>
                  <a:lnTo>
                    <a:pt x="211" y="606"/>
                  </a:lnTo>
                  <a:lnTo>
                    <a:pt x="220" y="604"/>
                  </a:lnTo>
                  <a:lnTo>
                    <a:pt x="235" y="591"/>
                  </a:lnTo>
                  <a:lnTo>
                    <a:pt x="235" y="586"/>
                  </a:lnTo>
                  <a:lnTo>
                    <a:pt x="228" y="587"/>
                  </a:lnTo>
                  <a:lnTo>
                    <a:pt x="234" y="580"/>
                  </a:lnTo>
                  <a:lnTo>
                    <a:pt x="236" y="572"/>
                  </a:lnTo>
                  <a:lnTo>
                    <a:pt x="238" y="571"/>
                  </a:lnTo>
                  <a:lnTo>
                    <a:pt x="243" y="567"/>
                  </a:lnTo>
                  <a:lnTo>
                    <a:pt x="251" y="569"/>
                  </a:lnTo>
                  <a:lnTo>
                    <a:pt x="255" y="568"/>
                  </a:lnTo>
                  <a:lnTo>
                    <a:pt x="243" y="575"/>
                  </a:lnTo>
                  <a:lnTo>
                    <a:pt x="242" y="581"/>
                  </a:lnTo>
                  <a:lnTo>
                    <a:pt x="255" y="585"/>
                  </a:lnTo>
                  <a:lnTo>
                    <a:pt x="251" y="590"/>
                  </a:lnTo>
                  <a:lnTo>
                    <a:pt x="244" y="590"/>
                  </a:lnTo>
                  <a:lnTo>
                    <a:pt x="231" y="603"/>
                  </a:lnTo>
                  <a:lnTo>
                    <a:pt x="240" y="607"/>
                  </a:lnTo>
                  <a:lnTo>
                    <a:pt x="235" y="612"/>
                  </a:lnTo>
                  <a:lnTo>
                    <a:pt x="235" y="619"/>
                  </a:lnTo>
                  <a:lnTo>
                    <a:pt x="228" y="619"/>
                  </a:lnTo>
                  <a:lnTo>
                    <a:pt x="220" y="613"/>
                  </a:lnTo>
                  <a:lnTo>
                    <a:pt x="211" y="613"/>
                  </a:lnTo>
                  <a:lnTo>
                    <a:pt x="206" y="618"/>
                  </a:lnTo>
                  <a:lnTo>
                    <a:pt x="205" y="624"/>
                  </a:lnTo>
                  <a:lnTo>
                    <a:pt x="197" y="627"/>
                  </a:lnTo>
                  <a:lnTo>
                    <a:pt x="191" y="631"/>
                  </a:lnTo>
                  <a:lnTo>
                    <a:pt x="196" y="626"/>
                  </a:lnTo>
                  <a:lnTo>
                    <a:pt x="200" y="624"/>
                  </a:lnTo>
                  <a:lnTo>
                    <a:pt x="195" y="616"/>
                  </a:lnTo>
                  <a:lnTo>
                    <a:pt x="195" y="609"/>
                  </a:lnTo>
                  <a:lnTo>
                    <a:pt x="188" y="601"/>
                  </a:lnTo>
                  <a:lnTo>
                    <a:pt x="182" y="601"/>
                  </a:lnTo>
                  <a:lnTo>
                    <a:pt x="178" y="607"/>
                  </a:lnTo>
                  <a:lnTo>
                    <a:pt x="170" y="608"/>
                  </a:lnTo>
                  <a:lnTo>
                    <a:pt x="170" y="612"/>
                  </a:lnTo>
                  <a:lnTo>
                    <a:pt x="180" y="612"/>
                  </a:lnTo>
                  <a:lnTo>
                    <a:pt x="170" y="621"/>
                  </a:lnTo>
                  <a:lnTo>
                    <a:pt x="162" y="618"/>
                  </a:lnTo>
                  <a:lnTo>
                    <a:pt x="155" y="619"/>
                  </a:lnTo>
                  <a:lnTo>
                    <a:pt x="147" y="626"/>
                  </a:lnTo>
                  <a:lnTo>
                    <a:pt x="151" y="627"/>
                  </a:lnTo>
                  <a:lnTo>
                    <a:pt x="156" y="625"/>
                  </a:lnTo>
                  <a:lnTo>
                    <a:pt x="159" y="627"/>
                  </a:lnTo>
                  <a:lnTo>
                    <a:pt x="149" y="632"/>
                  </a:lnTo>
                  <a:lnTo>
                    <a:pt x="144" y="637"/>
                  </a:lnTo>
                  <a:lnTo>
                    <a:pt x="141" y="633"/>
                  </a:lnTo>
                  <a:lnTo>
                    <a:pt x="134" y="633"/>
                  </a:lnTo>
                  <a:lnTo>
                    <a:pt x="133" y="637"/>
                  </a:lnTo>
                  <a:lnTo>
                    <a:pt x="143" y="643"/>
                  </a:lnTo>
                  <a:lnTo>
                    <a:pt x="155" y="643"/>
                  </a:lnTo>
                  <a:lnTo>
                    <a:pt x="153" y="648"/>
                  </a:lnTo>
                  <a:lnTo>
                    <a:pt x="157" y="650"/>
                  </a:lnTo>
                  <a:lnTo>
                    <a:pt x="157" y="655"/>
                  </a:lnTo>
                  <a:lnTo>
                    <a:pt x="147" y="653"/>
                  </a:lnTo>
                  <a:lnTo>
                    <a:pt x="145" y="647"/>
                  </a:lnTo>
                  <a:lnTo>
                    <a:pt x="137" y="647"/>
                  </a:lnTo>
                  <a:lnTo>
                    <a:pt x="130" y="641"/>
                  </a:lnTo>
                  <a:lnTo>
                    <a:pt x="127" y="636"/>
                  </a:lnTo>
                  <a:lnTo>
                    <a:pt x="125" y="636"/>
                  </a:lnTo>
                  <a:lnTo>
                    <a:pt x="124" y="642"/>
                  </a:lnTo>
                  <a:lnTo>
                    <a:pt x="131" y="652"/>
                  </a:lnTo>
                  <a:lnTo>
                    <a:pt x="139" y="658"/>
                  </a:lnTo>
                  <a:lnTo>
                    <a:pt x="147" y="659"/>
                  </a:lnTo>
                  <a:lnTo>
                    <a:pt x="150" y="662"/>
                  </a:lnTo>
                  <a:lnTo>
                    <a:pt x="143" y="662"/>
                  </a:lnTo>
                  <a:lnTo>
                    <a:pt x="131" y="658"/>
                  </a:lnTo>
                  <a:lnTo>
                    <a:pt x="119" y="645"/>
                  </a:lnTo>
                  <a:lnTo>
                    <a:pt x="113" y="649"/>
                  </a:lnTo>
                  <a:lnTo>
                    <a:pt x="105" y="644"/>
                  </a:lnTo>
                  <a:lnTo>
                    <a:pt x="97" y="644"/>
                  </a:lnTo>
                  <a:lnTo>
                    <a:pt x="92" y="641"/>
                  </a:lnTo>
                  <a:lnTo>
                    <a:pt x="89" y="644"/>
                  </a:lnTo>
                  <a:lnTo>
                    <a:pt x="90" y="650"/>
                  </a:lnTo>
                  <a:lnTo>
                    <a:pt x="85" y="655"/>
                  </a:lnTo>
                  <a:lnTo>
                    <a:pt x="92" y="661"/>
                  </a:lnTo>
                  <a:lnTo>
                    <a:pt x="107" y="658"/>
                  </a:lnTo>
                  <a:lnTo>
                    <a:pt x="109" y="660"/>
                  </a:lnTo>
                  <a:lnTo>
                    <a:pt x="103" y="665"/>
                  </a:lnTo>
                  <a:lnTo>
                    <a:pt x="107" y="666"/>
                  </a:lnTo>
                  <a:lnTo>
                    <a:pt x="118" y="661"/>
                  </a:lnTo>
                  <a:lnTo>
                    <a:pt x="124" y="661"/>
                  </a:lnTo>
                  <a:lnTo>
                    <a:pt x="120" y="666"/>
                  </a:lnTo>
                  <a:lnTo>
                    <a:pt x="107" y="671"/>
                  </a:lnTo>
                  <a:lnTo>
                    <a:pt x="102" y="677"/>
                  </a:lnTo>
                  <a:lnTo>
                    <a:pt x="93" y="676"/>
                  </a:lnTo>
                  <a:lnTo>
                    <a:pt x="85" y="666"/>
                  </a:lnTo>
                  <a:lnTo>
                    <a:pt x="81" y="666"/>
                  </a:lnTo>
                  <a:lnTo>
                    <a:pt x="76" y="670"/>
                  </a:lnTo>
                  <a:lnTo>
                    <a:pt x="70" y="665"/>
                  </a:lnTo>
                  <a:lnTo>
                    <a:pt x="64" y="667"/>
                  </a:lnTo>
                  <a:lnTo>
                    <a:pt x="61" y="665"/>
                  </a:lnTo>
                  <a:lnTo>
                    <a:pt x="53" y="668"/>
                  </a:lnTo>
                  <a:lnTo>
                    <a:pt x="56" y="672"/>
                  </a:lnTo>
                  <a:lnTo>
                    <a:pt x="70" y="674"/>
                  </a:lnTo>
                  <a:lnTo>
                    <a:pt x="79" y="679"/>
                  </a:lnTo>
                  <a:lnTo>
                    <a:pt x="91" y="684"/>
                  </a:lnTo>
                  <a:lnTo>
                    <a:pt x="87" y="691"/>
                  </a:lnTo>
                  <a:lnTo>
                    <a:pt x="91" y="696"/>
                  </a:lnTo>
                  <a:lnTo>
                    <a:pt x="85" y="700"/>
                  </a:lnTo>
                  <a:lnTo>
                    <a:pt x="81" y="696"/>
                  </a:lnTo>
                  <a:lnTo>
                    <a:pt x="81" y="685"/>
                  </a:lnTo>
                  <a:lnTo>
                    <a:pt x="74" y="683"/>
                  </a:lnTo>
                  <a:lnTo>
                    <a:pt x="66" y="684"/>
                  </a:lnTo>
                  <a:lnTo>
                    <a:pt x="69" y="690"/>
                  </a:lnTo>
                  <a:lnTo>
                    <a:pt x="67" y="694"/>
                  </a:lnTo>
                  <a:lnTo>
                    <a:pt x="57" y="689"/>
                  </a:lnTo>
                  <a:lnTo>
                    <a:pt x="49" y="696"/>
                  </a:lnTo>
                  <a:lnTo>
                    <a:pt x="57" y="702"/>
                  </a:lnTo>
                  <a:lnTo>
                    <a:pt x="50" y="702"/>
                  </a:lnTo>
                  <a:lnTo>
                    <a:pt x="45" y="705"/>
                  </a:lnTo>
                  <a:lnTo>
                    <a:pt x="43" y="696"/>
                  </a:lnTo>
                  <a:lnTo>
                    <a:pt x="29" y="696"/>
                  </a:lnTo>
                  <a:lnTo>
                    <a:pt x="34" y="705"/>
                  </a:lnTo>
                  <a:lnTo>
                    <a:pt x="28" y="707"/>
                  </a:lnTo>
                  <a:lnTo>
                    <a:pt x="26" y="700"/>
                  </a:lnTo>
                  <a:lnTo>
                    <a:pt x="18" y="694"/>
                  </a:lnTo>
                  <a:lnTo>
                    <a:pt x="14" y="695"/>
                  </a:lnTo>
                  <a:lnTo>
                    <a:pt x="15" y="700"/>
                  </a:lnTo>
                  <a:lnTo>
                    <a:pt x="23" y="707"/>
                  </a:lnTo>
                  <a:lnTo>
                    <a:pt x="20" y="712"/>
                  </a:lnTo>
                  <a:lnTo>
                    <a:pt x="23" y="714"/>
                  </a:lnTo>
                  <a:lnTo>
                    <a:pt x="34" y="712"/>
                  </a:lnTo>
                  <a:lnTo>
                    <a:pt x="47" y="714"/>
                  </a:lnTo>
                  <a:lnTo>
                    <a:pt x="56" y="719"/>
                  </a:lnTo>
                  <a:lnTo>
                    <a:pt x="69" y="719"/>
                  </a:lnTo>
                  <a:lnTo>
                    <a:pt x="74" y="717"/>
                  </a:lnTo>
                  <a:lnTo>
                    <a:pt x="80" y="717"/>
                  </a:lnTo>
                  <a:lnTo>
                    <a:pt x="72" y="724"/>
                  </a:lnTo>
                  <a:lnTo>
                    <a:pt x="60" y="723"/>
                  </a:lnTo>
                  <a:lnTo>
                    <a:pt x="55" y="725"/>
                  </a:lnTo>
                  <a:lnTo>
                    <a:pt x="40" y="719"/>
                  </a:lnTo>
                  <a:lnTo>
                    <a:pt x="32" y="720"/>
                  </a:lnTo>
                  <a:lnTo>
                    <a:pt x="28" y="719"/>
                  </a:lnTo>
                  <a:lnTo>
                    <a:pt x="21" y="724"/>
                  </a:lnTo>
                  <a:lnTo>
                    <a:pt x="11" y="726"/>
                  </a:lnTo>
                  <a:lnTo>
                    <a:pt x="10" y="729"/>
                  </a:lnTo>
                  <a:lnTo>
                    <a:pt x="24" y="735"/>
                  </a:lnTo>
                  <a:lnTo>
                    <a:pt x="20" y="741"/>
                  </a:lnTo>
                  <a:lnTo>
                    <a:pt x="27" y="742"/>
                  </a:lnTo>
                  <a:lnTo>
                    <a:pt x="32" y="740"/>
                  </a:lnTo>
                  <a:lnTo>
                    <a:pt x="44" y="740"/>
                  </a:lnTo>
                  <a:lnTo>
                    <a:pt x="35" y="745"/>
                  </a:lnTo>
                  <a:lnTo>
                    <a:pt x="22" y="745"/>
                  </a:lnTo>
                  <a:lnTo>
                    <a:pt x="18" y="747"/>
                  </a:lnTo>
                  <a:lnTo>
                    <a:pt x="15" y="746"/>
                  </a:lnTo>
                  <a:lnTo>
                    <a:pt x="15" y="748"/>
                  </a:lnTo>
                  <a:lnTo>
                    <a:pt x="21" y="751"/>
                  </a:lnTo>
                  <a:lnTo>
                    <a:pt x="26" y="751"/>
                  </a:lnTo>
                  <a:lnTo>
                    <a:pt x="18" y="754"/>
                  </a:lnTo>
                  <a:lnTo>
                    <a:pt x="15" y="755"/>
                  </a:lnTo>
                  <a:lnTo>
                    <a:pt x="16" y="759"/>
                  </a:lnTo>
                  <a:lnTo>
                    <a:pt x="20" y="763"/>
                  </a:lnTo>
                  <a:lnTo>
                    <a:pt x="23" y="766"/>
                  </a:lnTo>
                  <a:lnTo>
                    <a:pt x="33" y="766"/>
                  </a:lnTo>
                  <a:lnTo>
                    <a:pt x="39" y="763"/>
                  </a:lnTo>
                  <a:lnTo>
                    <a:pt x="52" y="762"/>
                  </a:lnTo>
                  <a:lnTo>
                    <a:pt x="62" y="763"/>
                  </a:lnTo>
                  <a:lnTo>
                    <a:pt x="66" y="765"/>
                  </a:lnTo>
                  <a:lnTo>
                    <a:pt x="72" y="762"/>
                  </a:lnTo>
                  <a:lnTo>
                    <a:pt x="72" y="757"/>
                  </a:lnTo>
                  <a:lnTo>
                    <a:pt x="78" y="754"/>
                  </a:lnTo>
                  <a:lnTo>
                    <a:pt x="80" y="759"/>
                  </a:lnTo>
                  <a:lnTo>
                    <a:pt x="87" y="759"/>
                  </a:lnTo>
                  <a:lnTo>
                    <a:pt x="97" y="753"/>
                  </a:lnTo>
                  <a:lnTo>
                    <a:pt x="102" y="754"/>
                  </a:lnTo>
                  <a:lnTo>
                    <a:pt x="99" y="758"/>
                  </a:lnTo>
                  <a:lnTo>
                    <a:pt x="95" y="760"/>
                  </a:lnTo>
                  <a:lnTo>
                    <a:pt x="103" y="763"/>
                  </a:lnTo>
                  <a:lnTo>
                    <a:pt x="108" y="759"/>
                  </a:lnTo>
                  <a:lnTo>
                    <a:pt x="105" y="754"/>
                  </a:lnTo>
                  <a:lnTo>
                    <a:pt x="113" y="746"/>
                  </a:lnTo>
                  <a:lnTo>
                    <a:pt x="110" y="752"/>
                  </a:lnTo>
                  <a:lnTo>
                    <a:pt x="118" y="760"/>
                  </a:lnTo>
                  <a:lnTo>
                    <a:pt x="113" y="766"/>
                  </a:lnTo>
                  <a:lnTo>
                    <a:pt x="101" y="769"/>
                  </a:lnTo>
                  <a:lnTo>
                    <a:pt x="95" y="772"/>
                  </a:lnTo>
                  <a:lnTo>
                    <a:pt x="98" y="775"/>
                  </a:lnTo>
                  <a:lnTo>
                    <a:pt x="93" y="782"/>
                  </a:lnTo>
                  <a:lnTo>
                    <a:pt x="84" y="782"/>
                  </a:lnTo>
                  <a:lnTo>
                    <a:pt x="83" y="778"/>
                  </a:lnTo>
                  <a:lnTo>
                    <a:pt x="89" y="775"/>
                  </a:lnTo>
                  <a:lnTo>
                    <a:pt x="87" y="766"/>
                  </a:lnTo>
                  <a:lnTo>
                    <a:pt x="79" y="765"/>
                  </a:lnTo>
                  <a:lnTo>
                    <a:pt x="69" y="774"/>
                  </a:lnTo>
                  <a:lnTo>
                    <a:pt x="68" y="778"/>
                  </a:lnTo>
                  <a:lnTo>
                    <a:pt x="61" y="771"/>
                  </a:lnTo>
                  <a:lnTo>
                    <a:pt x="53" y="769"/>
                  </a:lnTo>
                  <a:lnTo>
                    <a:pt x="44" y="771"/>
                  </a:lnTo>
                  <a:lnTo>
                    <a:pt x="38" y="769"/>
                  </a:lnTo>
                  <a:lnTo>
                    <a:pt x="27" y="775"/>
                  </a:lnTo>
                  <a:lnTo>
                    <a:pt x="21" y="775"/>
                  </a:lnTo>
                  <a:lnTo>
                    <a:pt x="15" y="770"/>
                  </a:lnTo>
                  <a:lnTo>
                    <a:pt x="12" y="771"/>
                  </a:lnTo>
                  <a:lnTo>
                    <a:pt x="16" y="778"/>
                  </a:lnTo>
                  <a:lnTo>
                    <a:pt x="14" y="783"/>
                  </a:lnTo>
                  <a:lnTo>
                    <a:pt x="17" y="786"/>
                  </a:lnTo>
                  <a:lnTo>
                    <a:pt x="24" y="784"/>
                  </a:lnTo>
                  <a:lnTo>
                    <a:pt x="28" y="781"/>
                  </a:lnTo>
                  <a:lnTo>
                    <a:pt x="33" y="781"/>
                  </a:lnTo>
                  <a:lnTo>
                    <a:pt x="27" y="787"/>
                  </a:lnTo>
                  <a:lnTo>
                    <a:pt x="28" y="794"/>
                  </a:lnTo>
                  <a:lnTo>
                    <a:pt x="24" y="797"/>
                  </a:lnTo>
                  <a:lnTo>
                    <a:pt x="17" y="793"/>
                  </a:lnTo>
                  <a:lnTo>
                    <a:pt x="21" y="803"/>
                  </a:lnTo>
                  <a:lnTo>
                    <a:pt x="26" y="806"/>
                  </a:lnTo>
                  <a:lnTo>
                    <a:pt x="39" y="793"/>
                  </a:lnTo>
                  <a:lnTo>
                    <a:pt x="47" y="797"/>
                  </a:lnTo>
                  <a:lnTo>
                    <a:pt x="44" y="800"/>
                  </a:lnTo>
                  <a:lnTo>
                    <a:pt x="45" y="807"/>
                  </a:lnTo>
                  <a:lnTo>
                    <a:pt x="34" y="812"/>
                  </a:lnTo>
                  <a:lnTo>
                    <a:pt x="35" y="815"/>
                  </a:lnTo>
                  <a:lnTo>
                    <a:pt x="43" y="816"/>
                  </a:lnTo>
                  <a:lnTo>
                    <a:pt x="39" y="821"/>
                  </a:lnTo>
                  <a:lnTo>
                    <a:pt x="44" y="828"/>
                  </a:lnTo>
                  <a:lnTo>
                    <a:pt x="40" y="835"/>
                  </a:lnTo>
                  <a:lnTo>
                    <a:pt x="44" y="836"/>
                  </a:lnTo>
                  <a:lnTo>
                    <a:pt x="50" y="826"/>
                  </a:lnTo>
                  <a:lnTo>
                    <a:pt x="57" y="823"/>
                  </a:lnTo>
                  <a:lnTo>
                    <a:pt x="58" y="815"/>
                  </a:lnTo>
                  <a:lnTo>
                    <a:pt x="75" y="809"/>
                  </a:lnTo>
                  <a:lnTo>
                    <a:pt x="84" y="809"/>
                  </a:lnTo>
                  <a:lnTo>
                    <a:pt x="90" y="807"/>
                  </a:lnTo>
                  <a:lnTo>
                    <a:pt x="85" y="810"/>
                  </a:lnTo>
                  <a:lnTo>
                    <a:pt x="76" y="816"/>
                  </a:lnTo>
                  <a:lnTo>
                    <a:pt x="76" y="826"/>
                  </a:lnTo>
                  <a:lnTo>
                    <a:pt x="79" y="832"/>
                  </a:lnTo>
                  <a:lnTo>
                    <a:pt x="73" y="827"/>
                  </a:lnTo>
                  <a:lnTo>
                    <a:pt x="72" y="818"/>
                  </a:lnTo>
                  <a:lnTo>
                    <a:pt x="67" y="817"/>
                  </a:lnTo>
                  <a:lnTo>
                    <a:pt x="61" y="827"/>
                  </a:lnTo>
                  <a:lnTo>
                    <a:pt x="56" y="829"/>
                  </a:lnTo>
                  <a:lnTo>
                    <a:pt x="64" y="832"/>
                  </a:lnTo>
                  <a:lnTo>
                    <a:pt x="57" y="840"/>
                  </a:lnTo>
                  <a:lnTo>
                    <a:pt x="51" y="840"/>
                  </a:lnTo>
                  <a:lnTo>
                    <a:pt x="49" y="846"/>
                  </a:lnTo>
                  <a:lnTo>
                    <a:pt x="52" y="849"/>
                  </a:lnTo>
                  <a:lnTo>
                    <a:pt x="66" y="849"/>
                  </a:lnTo>
                  <a:lnTo>
                    <a:pt x="68" y="853"/>
                  </a:lnTo>
                  <a:lnTo>
                    <a:pt x="60" y="853"/>
                  </a:lnTo>
                  <a:lnTo>
                    <a:pt x="56" y="858"/>
                  </a:lnTo>
                  <a:lnTo>
                    <a:pt x="55" y="864"/>
                  </a:lnTo>
                  <a:lnTo>
                    <a:pt x="45" y="858"/>
                  </a:lnTo>
                  <a:lnTo>
                    <a:pt x="41" y="859"/>
                  </a:lnTo>
                  <a:lnTo>
                    <a:pt x="39" y="867"/>
                  </a:lnTo>
                  <a:lnTo>
                    <a:pt x="38" y="858"/>
                  </a:lnTo>
                  <a:lnTo>
                    <a:pt x="32" y="862"/>
                  </a:lnTo>
                  <a:lnTo>
                    <a:pt x="23" y="872"/>
                  </a:lnTo>
                  <a:lnTo>
                    <a:pt x="27" y="879"/>
                  </a:lnTo>
                  <a:lnTo>
                    <a:pt x="39" y="891"/>
                  </a:lnTo>
                  <a:lnTo>
                    <a:pt x="41" y="885"/>
                  </a:lnTo>
                  <a:lnTo>
                    <a:pt x="44" y="887"/>
                  </a:lnTo>
                  <a:lnTo>
                    <a:pt x="51" y="884"/>
                  </a:lnTo>
                  <a:lnTo>
                    <a:pt x="49" y="880"/>
                  </a:lnTo>
                  <a:lnTo>
                    <a:pt x="53" y="873"/>
                  </a:lnTo>
                  <a:lnTo>
                    <a:pt x="63" y="879"/>
                  </a:lnTo>
                  <a:lnTo>
                    <a:pt x="58" y="881"/>
                  </a:lnTo>
                  <a:lnTo>
                    <a:pt x="63" y="887"/>
                  </a:lnTo>
                  <a:lnTo>
                    <a:pt x="62" y="894"/>
                  </a:lnTo>
                  <a:lnTo>
                    <a:pt x="56" y="898"/>
                  </a:lnTo>
                  <a:lnTo>
                    <a:pt x="61" y="909"/>
                  </a:lnTo>
                  <a:lnTo>
                    <a:pt x="66" y="905"/>
                  </a:lnTo>
                  <a:lnTo>
                    <a:pt x="76" y="902"/>
                  </a:lnTo>
                  <a:lnTo>
                    <a:pt x="81" y="908"/>
                  </a:lnTo>
                  <a:lnTo>
                    <a:pt x="72" y="909"/>
                  </a:lnTo>
                  <a:lnTo>
                    <a:pt x="67" y="911"/>
                  </a:lnTo>
                  <a:lnTo>
                    <a:pt x="72" y="919"/>
                  </a:lnTo>
                  <a:lnTo>
                    <a:pt x="70" y="921"/>
                  </a:lnTo>
                  <a:lnTo>
                    <a:pt x="55" y="910"/>
                  </a:lnTo>
                  <a:lnTo>
                    <a:pt x="49" y="913"/>
                  </a:lnTo>
                  <a:lnTo>
                    <a:pt x="44" y="909"/>
                  </a:lnTo>
                  <a:lnTo>
                    <a:pt x="37" y="909"/>
                  </a:lnTo>
                  <a:lnTo>
                    <a:pt x="37" y="915"/>
                  </a:lnTo>
                  <a:lnTo>
                    <a:pt x="32" y="920"/>
                  </a:lnTo>
                  <a:lnTo>
                    <a:pt x="44" y="938"/>
                  </a:lnTo>
                  <a:lnTo>
                    <a:pt x="52" y="939"/>
                  </a:lnTo>
                  <a:lnTo>
                    <a:pt x="66" y="949"/>
                  </a:lnTo>
                  <a:lnTo>
                    <a:pt x="83" y="955"/>
                  </a:lnTo>
                  <a:lnTo>
                    <a:pt x="85" y="960"/>
                  </a:lnTo>
                  <a:lnTo>
                    <a:pt x="80" y="962"/>
                  </a:lnTo>
                  <a:lnTo>
                    <a:pt x="87" y="967"/>
                  </a:lnTo>
                  <a:lnTo>
                    <a:pt x="93" y="965"/>
                  </a:lnTo>
                  <a:lnTo>
                    <a:pt x="90" y="957"/>
                  </a:lnTo>
                  <a:lnTo>
                    <a:pt x="96" y="957"/>
                  </a:lnTo>
                  <a:lnTo>
                    <a:pt x="102" y="961"/>
                  </a:lnTo>
                  <a:lnTo>
                    <a:pt x="101" y="963"/>
                  </a:lnTo>
                  <a:lnTo>
                    <a:pt x="110" y="974"/>
                  </a:lnTo>
                  <a:lnTo>
                    <a:pt x="114" y="969"/>
                  </a:lnTo>
                  <a:lnTo>
                    <a:pt x="118" y="971"/>
                  </a:lnTo>
                  <a:lnTo>
                    <a:pt x="125" y="967"/>
                  </a:lnTo>
                  <a:lnTo>
                    <a:pt x="134" y="959"/>
                  </a:lnTo>
                  <a:lnTo>
                    <a:pt x="139" y="959"/>
                  </a:lnTo>
                  <a:lnTo>
                    <a:pt x="143" y="955"/>
                  </a:lnTo>
                  <a:lnTo>
                    <a:pt x="145" y="955"/>
                  </a:lnTo>
                  <a:lnTo>
                    <a:pt x="147" y="961"/>
                  </a:lnTo>
                  <a:lnTo>
                    <a:pt x="153" y="961"/>
                  </a:lnTo>
                  <a:lnTo>
                    <a:pt x="168" y="946"/>
                  </a:lnTo>
                  <a:lnTo>
                    <a:pt x="168" y="942"/>
                  </a:lnTo>
                  <a:lnTo>
                    <a:pt x="161" y="934"/>
                  </a:lnTo>
                  <a:lnTo>
                    <a:pt x="173" y="940"/>
                  </a:lnTo>
                  <a:lnTo>
                    <a:pt x="183" y="932"/>
                  </a:lnTo>
                  <a:lnTo>
                    <a:pt x="180" y="930"/>
                  </a:lnTo>
                  <a:lnTo>
                    <a:pt x="185" y="926"/>
                  </a:lnTo>
                  <a:lnTo>
                    <a:pt x="185" y="920"/>
                  </a:lnTo>
                  <a:lnTo>
                    <a:pt x="191" y="916"/>
                  </a:lnTo>
                  <a:lnTo>
                    <a:pt x="200" y="915"/>
                  </a:lnTo>
                  <a:lnTo>
                    <a:pt x="201" y="909"/>
                  </a:lnTo>
                  <a:lnTo>
                    <a:pt x="194" y="901"/>
                  </a:lnTo>
                  <a:lnTo>
                    <a:pt x="196" y="896"/>
                  </a:lnTo>
                  <a:lnTo>
                    <a:pt x="190" y="887"/>
                  </a:lnTo>
                  <a:lnTo>
                    <a:pt x="183" y="882"/>
                  </a:lnTo>
                  <a:lnTo>
                    <a:pt x="183" y="876"/>
                  </a:lnTo>
                  <a:lnTo>
                    <a:pt x="188" y="879"/>
                  </a:lnTo>
                  <a:lnTo>
                    <a:pt x="196" y="887"/>
                  </a:lnTo>
                  <a:lnTo>
                    <a:pt x="200" y="898"/>
                  </a:lnTo>
                  <a:lnTo>
                    <a:pt x="202" y="902"/>
                  </a:lnTo>
                  <a:lnTo>
                    <a:pt x="208" y="903"/>
                  </a:lnTo>
                  <a:lnTo>
                    <a:pt x="207" y="907"/>
                  </a:lnTo>
                  <a:lnTo>
                    <a:pt x="211" y="911"/>
                  </a:lnTo>
                  <a:lnTo>
                    <a:pt x="220" y="908"/>
                  </a:lnTo>
                  <a:lnTo>
                    <a:pt x="218" y="904"/>
                  </a:lnTo>
                  <a:lnTo>
                    <a:pt x="214" y="901"/>
                  </a:lnTo>
                  <a:lnTo>
                    <a:pt x="217" y="896"/>
                  </a:lnTo>
                  <a:lnTo>
                    <a:pt x="224" y="902"/>
                  </a:lnTo>
                  <a:lnTo>
                    <a:pt x="225" y="904"/>
                  </a:lnTo>
                  <a:lnTo>
                    <a:pt x="236" y="894"/>
                  </a:lnTo>
                  <a:lnTo>
                    <a:pt x="238" y="886"/>
                  </a:lnTo>
                  <a:lnTo>
                    <a:pt x="236" y="878"/>
                  </a:lnTo>
                  <a:lnTo>
                    <a:pt x="230" y="876"/>
                  </a:lnTo>
                  <a:lnTo>
                    <a:pt x="228" y="872"/>
                  </a:lnTo>
                  <a:lnTo>
                    <a:pt x="231" y="869"/>
                  </a:lnTo>
                  <a:lnTo>
                    <a:pt x="232" y="865"/>
                  </a:lnTo>
                  <a:lnTo>
                    <a:pt x="236" y="864"/>
                  </a:lnTo>
                  <a:lnTo>
                    <a:pt x="240" y="861"/>
                  </a:lnTo>
                  <a:lnTo>
                    <a:pt x="235" y="856"/>
                  </a:lnTo>
                  <a:lnTo>
                    <a:pt x="236" y="849"/>
                  </a:lnTo>
                  <a:lnTo>
                    <a:pt x="242" y="844"/>
                  </a:lnTo>
                  <a:lnTo>
                    <a:pt x="249" y="850"/>
                  </a:lnTo>
                  <a:lnTo>
                    <a:pt x="243" y="857"/>
                  </a:lnTo>
                  <a:lnTo>
                    <a:pt x="246" y="867"/>
                  </a:lnTo>
                  <a:lnTo>
                    <a:pt x="243" y="874"/>
                  </a:lnTo>
                  <a:lnTo>
                    <a:pt x="249" y="881"/>
                  </a:lnTo>
                  <a:lnTo>
                    <a:pt x="251" y="886"/>
                  </a:lnTo>
                  <a:lnTo>
                    <a:pt x="260" y="896"/>
                  </a:lnTo>
                  <a:lnTo>
                    <a:pt x="271" y="894"/>
                  </a:lnTo>
                  <a:lnTo>
                    <a:pt x="275" y="898"/>
                  </a:lnTo>
                  <a:lnTo>
                    <a:pt x="272" y="902"/>
                  </a:lnTo>
                  <a:lnTo>
                    <a:pt x="278" y="904"/>
                  </a:lnTo>
                  <a:lnTo>
                    <a:pt x="283" y="913"/>
                  </a:lnTo>
                  <a:lnTo>
                    <a:pt x="288" y="904"/>
                  </a:lnTo>
                  <a:lnTo>
                    <a:pt x="287" y="879"/>
                  </a:lnTo>
                  <a:lnTo>
                    <a:pt x="280" y="868"/>
                  </a:lnTo>
                  <a:lnTo>
                    <a:pt x="283" y="861"/>
                  </a:lnTo>
                  <a:lnTo>
                    <a:pt x="289" y="858"/>
                  </a:lnTo>
                  <a:lnTo>
                    <a:pt x="284" y="850"/>
                  </a:lnTo>
                  <a:lnTo>
                    <a:pt x="288" y="845"/>
                  </a:lnTo>
                  <a:lnTo>
                    <a:pt x="302" y="844"/>
                  </a:lnTo>
                  <a:lnTo>
                    <a:pt x="306" y="836"/>
                  </a:lnTo>
                  <a:lnTo>
                    <a:pt x="305" y="828"/>
                  </a:lnTo>
                  <a:lnTo>
                    <a:pt x="312" y="816"/>
                  </a:lnTo>
                  <a:lnTo>
                    <a:pt x="305" y="807"/>
                  </a:lnTo>
                  <a:lnTo>
                    <a:pt x="302" y="788"/>
                  </a:lnTo>
                  <a:lnTo>
                    <a:pt x="293" y="772"/>
                  </a:lnTo>
                  <a:lnTo>
                    <a:pt x="294" y="766"/>
                  </a:lnTo>
                  <a:lnTo>
                    <a:pt x="315" y="760"/>
                  </a:lnTo>
                  <a:lnTo>
                    <a:pt x="315" y="746"/>
                  </a:lnTo>
                  <a:lnTo>
                    <a:pt x="319" y="737"/>
                  </a:lnTo>
                  <a:lnTo>
                    <a:pt x="304" y="722"/>
                  </a:lnTo>
                  <a:lnTo>
                    <a:pt x="290" y="716"/>
                  </a:lnTo>
                  <a:lnTo>
                    <a:pt x="289" y="700"/>
                  </a:lnTo>
                  <a:lnTo>
                    <a:pt x="293" y="684"/>
                  </a:lnTo>
                  <a:lnTo>
                    <a:pt x="290" y="667"/>
                  </a:lnTo>
                  <a:lnTo>
                    <a:pt x="286" y="656"/>
                  </a:lnTo>
                  <a:lnTo>
                    <a:pt x="289" y="643"/>
                  </a:lnTo>
                  <a:lnTo>
                    <a:pt x="287" y="621"/>
                  </a:lnTo>
                  <a:lnTo>
                    <a:pt x="282" y="601"/>
                  </a:lnTo>
                  <a:lnTo>
                    <a:pt x="286" y="581"/>
                  </a:lnTo>
                  <a:lnTo>
                    <a:pt x="296" y="566"/>
                  </a:lnTo>
                  <a:lnTo>
                    <a:pt x="306" y="560"/>
                  </a:lnTo>
                  <a:lnTo>
                    <a:pt x="318" y="562"/>
                  </a:lnTo>
                  <a:lnTo>
                    <a:pt x="334" y="563"/>
                  </a:lnTo>
                  <a:lnTo>
                    <a:pt x="341" y="554"/>
                  </a:lnTo>
                  <a:lnTo>
                    <a:pt x="340" y="538"/>
                  </a:lnTo>
                  <a:lnTo>
                    <a:pt x="336" y="532"/>
                  </a:lnTo>
                  <a:lnTo>
                    <a:pt x="336" y="521"/>
                  </a:lnTo>
                  <a:lnTo>
                    <a:pt x="352" y="487"/>
                  </a:lnTo>
                  <a:lnTo>
                    <a:pt x="353" y="467"/>
                  </a:lnTo>
                  <a:lnTo>
                    <a:pt x="357" y="448"/>
                  </a:lnTo>
                  <a:lnTo>
                    <a:pt x="362" y="438"/>
                  </a:lnTo>
                  <a:lnTo>
                    <a:pt x="362" y="425"/>
                  </a:lnTo>
                  <a:lnTo>
                    <a:pt x="356" y="419"/>
                  </a:lnTo>
                  <a:lnTo>
                    <a:pt x="356" y="411"/>
                  </a:lnTo>
                  <a:lnTo>
                    <a:pt x="370" y="404"/>
                  </a:lnTo>
                  <a:lnTo>
                    <a:pt x="386" y="400"/>
                  </a:lnTo>
                  <a:lnTo>
                    <a:pt x="393" y="395"/>
                  </a:lnTo>
                  <a:lnTo>
                    <a:pt x="393" y="387"/>
                  </a:lnTo>
                  <a:lnTo>
                    <a:pt x="406" y="366"/>
                  </a:lnTo>
                  <a:lnTo>
                    <a:pt x="419" y="351"/>
                  </a:lnTo>
                  <a:lnTo>
                    <a:pt x="423" y="341"/>
                  </a:lnTo>
                  <a:lnTo>
                    <a:pt x="419" y="329"/>
                  </a:lnTo>
                  <a:lnTo>
                    <a:pt x="414" y="323"/>
                  </a:lnTo>
                  <a:lnTo>
                    <a:pt x="412" y="303"/>
                  </a:lnTo>
                  <a:lnTo>
                    <a:pt x="419" y="301"/>
                  </a:lnTo>
                  <a:lnTo>
                    <a:pt x="425" y="294"/>
                  </a:lnTo>
                  <a:lnTo>
                    <a:pt x="427" y="284"/>
                  </a:lnTo>
                  <a:lnTo>
                    <a:pt x="433" y="280"/>
                  </a:lnTo>
                  <a:lnTo>
                    <a:pt x="440" y="267"/>
                  </a:lnTo>
                  <a:lnTo>
                    <a:pt x="450" y="261"/>
                  </a:lnTo>
                  <a:lnTo>
                    <a:pt x="460" y="265"/>
                  </a:lnTo>
                  <a:lnTo>
                    <a:pt x="464" y="270"/>
                  </a:lnTo>
                  <a:lnTo>
                    <a:pt x="471" y="268"/>
                  </a:lnTo>
                  <a:lnTo>
                    <a:pt x="478" y="262"/>
                  </a:lnTo>
                  <a:lnTo>
                    <a:pt x="472" y="254"/>
                  </a:lnTo>
                  <a:lnTo>
                    <a:pt x="477" y="249"/>
                  </a:lnTo>
                  <a:lnTo>
                    <a:pt x="477" y="245"/>
                  </a:lnTo>
                  <a:lnTo>
                    <a:pt x="479" y="241"/>
                  </a:lnTo>
                  <a:lnTo>
                    <a:pt x="472" y="230"/>
                  </a:lnTo>
                  <a:lnTo>
                    <a:pt x="477" y="227"/>
                  </a:lnTo>
                  <a:lnTo>
                    <a:pt x="490" y="227"/>
                  </a:lnTo>
                  <a:lnTo>
                    <a:pt x="500" y="222"/>
                  </a:lnTo>
                  <a:lnTo>
                    <a:pt x="515" y="226"/>
                  </a:lnTo>
                  <a:lnTo>
                    <a:pt x="525" y="232"/>
                  </a:lnTo>
                  <a:lnTo>
                    <a:pt x="535" y="233"/>
                  </a:lnTo>
                  <a:lnTo>
                    <a:pt x="541" y="238"/>
                  </a:lnTo>
                  <a:lnTo>
                    <a:pt x="545" y="236"/>
                  </a:lnTo>
                  <a:lnTo>
                    <a:pt x="550" y="238"/>
                  </a:lnTo>
                  <a:lnTo>
                    <a:pt x="550" y="228"/>
                  </a:lnTo>
                  <a:lnTo>
                    <a:pt x="545" y="221"/>
                  </a:lnTo>
                  <a:lnTo>
                    <a:pt x="547" y="209"/>
                  </a:lnTo>
                  <a:lnTo>
                    <a:pt x="554" y="205"/>
                  </a:lnTo>
                  <a:lnTo>
                    <a:pt x="551" y="197"/>
                  </a:lnTo>
                  <a:lnTo>
                    <a:pt x="544" y="193"/>
                  </a:lnTo>
                  <a:lnTo>
                    <a:pt x="543" y="185"/>
                  </a:lnTo>
                  <a:lnTo>
                    <a:pt x="554" y="187"/>
                  </a:lnTo>
                  <a:lnTo>
                    <a:pt x="564" y="186"/>
                  </a:lnTo>
                  <a:lnTo>
                    <a:pt x="567" y="184"/>
                  </a:lnTo>
                  <a:lnTo>
                    <a:pt x="567" y="184"/>
                  </a:lnTo>
                  <a:lnTo>
                    <a:pt x="570" y="181"/>
                  </a:lnTo>
                  <a:lnTo>
                    <a:pt x="573" y="184"/>
                  </a:lnTo>
                  <a:lnTo>
                    <a:pt x="577" y="181"/>
                  </a:lnTo>
                  <a:lnTo>
                    <a:pt x="573" y="175"/>
                  </a:lnTo>
                  <a:lnTo>
                    <a:pt x="576" y="168"/>
                  </a:lnTo>
                  <a:lnTo>
                    <a:pt x="582" y="163"/>
                  </a:lnTo>
                  <a:lnTo>
                    <a:pt x="590" y="164"/>
                  </a:lnTo>
                  <a:lnTo>
                    <a:pt x="597" y="174"/>
                  </a:lnTo>
                  <a:lnTo>
                    <a:pt x="617" y="189"/>
                  </a:lnTo>
                  <a:lnTo>
                    <a:pt x="620" y="197"/>
                  </a:lnTo>
                  <a:lnTo>
                    <a:pt x="628" y="205"/>
                  </a:lnTo>
                  <a:lnTo>
                    <a:pt x="641" y="210"/>
                  </a:lnTo>
                  <a:lnTo>
                    <a:pt x="663" y="212"/>
                  </a:lnTo>
                  <a:lnTo>
                    <a:pt x="674" y="202"/>
                  </a:lnTo>
                  <a:lnTo>
                    <a:pt x="680" y="196"/>
                  </a:lnTo>
                  <a:lnTo>
                    <a:pt x="689" y="196"/>
                  </a:lnTo>
                  <a:lnTo>
                    <a:pt x="705" y="205"/>
                  </a:lnTo>
                  <a:lnTo>
                    <a:pt x="715" y="207"/>
                  </a:lnTo>
                  <a:lnTo>
                    <a:pt x="721" y="198"/>
                  </a:lnTo>
                  <a:lnTo>
                    <a:pt x="726" y="195"/>
                  </a:lnTo>
                  <a:lnTo>
                    <a:pt x="734" y="189"/>
                  </a:lnTo>
                  <a:lnTo>
                    <a:pt x="741" y="189"/>
                  </a:lnTo>
                  <a:lnTo>
                    <a:pt x="750" y="184"/>
                  </a:lnTo>
                  <a:lnTo>
                    <a:pt x="752" y="179"/>
                  </a:lnTo>
                  <a:lnTo>
                    <a:pt x="750" y="172"/>
                  </a:lnTo>
                  <a:lnTo>
                    <a:pt x="745" y="160"/>
                  </a:lnTo>
                  <a:lnTo>
                    <a:pt x="747" y="138"/>
                  </a:lnTo>
                  <a:lnTo>
                    <a:pt x="750" y="132"/>
                  </a:lnTo>
                  <a:lnTo>
                    <a:pt x="746" y="125"/>
                  </a:lnTo>
                  <a:lnTo>
                    <a:pt x="751" y="122"/>
                  </a:lnTo>
                  <a:lnTo>
                    <a:pt x="758" y="114"/>
                  </a:lnTo>
                  <a:lnTo>
                    <a:pt x="758" y="109"/>
                  </a:lnTo>
                  <a:lnTo>
                    <a:pt x="768" y="104"/>
                  </a:lnTo>
                  <a:lnTo>
                    <a:pt x="780" y="106"/>
                  </a:lnTo>
                  <a:lnTo>
                    <a:pt x="786" y="105"/>
                  </a:lnTo>
                  <a:lnTo>
                    <a:pt x="786" y="102"/>
                  </a:lnTo>
                  <a:lnTo>
                    <a:pt x="793" y="94"/>
                  </a:lnTo>
                  <a:lnTo>
                    <a:pt x="813" y="93"/>
                  </a:lnTo>
                  <a:lnTo>
                    <a:pt x="821" y="99"/>
                  </a:lnTo>
                  <a:lnTo>
                    <a:pt x="833" y="111"/>
                  </a:lnTo>
                  <a:lnTo>
                    <a:pt x="839" y="117"/>
                  </a:lnTo>
                  <a:lnTo>
                    <a:pt x="849" y="121"/>
                  </a:lnTo>
                  <a:lnTo>
                    <a:pt x="865" y="122"/>
                  </a:lnTo>
                  <a:lnTo>
                    <a:pt x="867" y="129"/>
                  </a:lnTo>
                  <a:lnTo>
                    <a:pt x="877" y="138"/>
                  </a:lnTo>
                  <a:lnTo>
                    <a:pt x="874" y="146"/>
                  </a:lnTo>
                  <a:lnTo>
                    <a:pt x="867" y="158"/>
                  </a:lnTo>
                  <a:lnTo>
                    <a:pt x="868" y="175"/>
                  </a:lnTo>
                  <a:lnTo>
                    <a:pt x="868" y="175"/>
                  </a:lnTo>
                  <a:close/>
                  <a:moveTo>
                    <a:pt x="41" y="896"/>
                  </a:moveTo>
                  <a:lnTo>
                    <a:pt x="47" y="902"/>
                  </a:lnTo>
                  <a:lnTo>
                    <a:pt x="40" y="904"/>
                  </a:lnTo>
                  <a:lnTo>
                    <a:pt x="41" y="896"/>
                  </a:lnTo>
                  <a:lnTo>
                    <a:pt x="41" y="896"/>
                  </a:lnTo>
                  <a:close/>
                  <a:moveTo>
                    <a:pt x="21" y="850"/>
                  </a:moveTo>
                  <a:lnTo>
                    <a:pt x="21" y="850"/>
                  </a:lnTo>
                  <a:lnTo>
                    <a:pt x="26" y="849"/>
                  </a:lnTo>
                  <a:lnTo>
                    <a:pt x="31" y="853"/>
                  </a:lnTo>
                  <a:lnTo>
                    <a:pt x="28" y="858"/>
                  </a:lnTo>
                  <a:lnTo>
                    <a:pt x="21" y="850"/>
                  </a:lnTo>
                  <a:lnTo>
                    <a:pt x="21" y="850"/>
                  </a:lnTo>
                  <a:close/>
                  <a:moveTo>
                    <a:pt x="37" y="833"/>
                  </a:moveTo>
                  <a:lnTo>
                    <a:pt x="37" y="840"/>
                  </a:lnTo>
                  <a:lnTo>
                    <a:pt x="33" y="841"/>
                  </a:lnTo>
                  <a:lnTo>
                    <a:pt x="37" y="833"/>
                  </a:lnTo>
                  <a:lnTo>
                    <a:pt x="37" y="833"/>
                  </a:lnTo>
                  <a:close/>
                  <a:moveTo>
                    <a:pt x="28" y="829"/>
                  </a:moveTo>
                  <a:lnTo>
                    <a:pt x="27" y="836"/>
                  </a:lnTo>
                  <a:lnTo>
                    <a:pt x="21" y="835"/>
                  </a:lnTo>
                  <a:lnTo>
                    <a:pt x="28" y="829"/>
                  </a:lnTo>
                  <a:lnTo>
                    <a:pt x="28" y="829"/>
                  </a:lnTo>
                  <a:close/>
                  <a:moveTo>
                    <a:pt x="12" y="798"/>
                  </a:moveTo>
                  <a:lnTo>
                    <a:pt x="6" y="794"/>
                  </a:lnTo>
                  <a:lnTo>
                    <a:pt x="12" y="789"/>
                  </a:lnTo>
                  <a:lnTo>
                    <a:pt x="12" y="789"/>
                  </a:lnTo>
                  <a:lnTo>
                    <a:pt x="12" y="798"/>
                  </a:lnTo>
                  <a:lnTo>
                    <a:pt x="12" y="798"/>
                  </a:lnTo>
                  <a:close/>
                  <a:moveTo>
                    <a:pt x="10" y="804"/>
                  </a:moveTo>
                  <a:lnTo>
                    <a:pt x="16" y="805"/>
                  </a:lnTo>
                  <a:lnTo>
                    <a:pt x="12" y="809"/>
                  </a:lnTo>
                  <a:lnTo>
                    <a:pt x="10" y="804"/>
                  </a:lnTo>
                  <a:lnTo>
                    <a:pt x="10" y="804"/>
                  </a:lnTo>
                  <a:close/>
                  <a:moveTo>
                    <a:pt x="26" y="812"/>
                  </a:moveTo>
                  <a:lnTo>
                    <a:pt x="26" y="812"/>
                  </a:lnTo>
                  <a:lnTo>
                    <a:pt x="33" y="821"/>
                  </a:lnTo>
                  <a:lnTo>
                    <a:pt x="31" y="828"/>
                  </a:lnTo>
                  <a:lnTo>
                    <a:pt x="26" y="812"/>
                  </a:lnTo>
                  <a:lnTo>
                    <a:pt x="26" y="812"/>
                  </a:lnTo>
                  <a:close/>
                  <a:moveTo>
                    <a:pt x="14" y="822"/>
                  </a:moveTo>
                  <a:lnTo>
                    <a:pt x="8" y="816"/>
                  </a:lnTo>
                  <a:lnTo>
                    <a:pt x="16" y="814"/>
                  </a:lnTo>
                  <a:lnTo>
                    <a:pt x="14" y="822"/>
                  </a:lnTo>
                  <a:lnTo>
                    <a:pt x="14" y="822"/>
                  </a:lnTo>
                  <a:close/>
                  <a:moveTo>
                    <a:pt x="8" y="775"/>
                  </a:moveTo>
                  <a:lnTo>
                    <a:pt x="0" y="780"/>
                  </a:lnTo>
                  <a:lnTo>
                    <a:pt x="5" y="782"/>
                  </a:lnTo>
                  <a:lnTo>
                    <a:pt x="10" y="778"/>
                  </a:lnTo>
                  <a:lnTo>
                    <a:pt x="8" y="775"/>
                  </a:lnTo>
                  <a:lnTo>
                    <a:pt x="8" y="775"/>
                  </a:lnTo>
                  <a:close/>
                  <a:moveTo>
                    <a:pt x="4" y="717"/>
                  </a:moveTo>
                  <a:lnTo>
                    <a:pt x="15" y="720"/>
                  </a:lnTo>
                  <a:lnTo>
                    <a:pt x="6" y="723"/>
                  </a:lnTo>
                  <a:lnTo>
                    <a:pt x="4" y="717"/>
                  </a:lnTo>
                  <a:lnTo>
                    <a:pt x="4" y="717"/>
                  </a:lnTo>
                  <a:close/>
                  <a:moveTo>
                    <a:pt x="8" y="702"/>
                  </a:moveTo>
                  <a:lnTo>
                    <a:pt x="16" y="707"/>
                  </a:lnTo>
                  <a:lnTo>
                    <a:pt x="11" y="712"/>
                  </a:lnTo>
                  <a:lnTo>
                    <a:pt x="8" y="702"/>
                  </a:lnTo>
                  <a:lnTo>
                    <a:pt x="8" y="702"/>
                  </a:lnTo>
                  <a:close/>
                  <a:moveTo>
                    <a:pt x="33" y="685"/>
                  </a:moveTo>
                  <a:lnTo>
                    <a:pt x="35" y="691"/>
                  </a:lnTo>
                  <a:lnTo>
                    <a:pt x="27" y="693"/>
                  </a:lnTo>
                  <a:lnTo>
                    <a:pt x="33" y="685"/>
                  </a:lnTo>
                  <a:lnTo>
                    <a:pt x="33" y="685"/>
                  </a:lnTo>
                  <a:close/>
                  <a:moveTo>
                    <a:pt x="41" y="681"/>
                  </a:moveTo>
                  <a:lnTo>
                    <a:pt x="49" y="682"/>
                  </a:lnTo>
                  <a:lnTo>
                    <a:pt x="51" y="687"/>
                  </a:lnTo>
                  <a:lnTo>
                    <a:pt x="41" y="691"/>
                  </a:lnTo>
                  <a:lnTo>
                    <a:pt x="41" y="681"/>
                  </a:lnTo>
                  <a:lnTo>
                    <a:pt x="41" y="681"/>
                  </a:lnTo>
                  <a:close/>
                  <a:moveTo>
                    <a:pt x="124" y="629"/>
                  </a:moveTo>
                  <a:lnTo>
                    <a:pt x="124" y="629"/>
                  </a:lnTo>
                  <a:lnTo>
                    <a:pt x="131" y="620"/>
                  </a:lnTo>
                  <a:lnTo>
                    <a:pt x="133" y="630"/>
                  </a:lnTo>
                  <a:lnTo>
                    <a:pt x="128" y="633"/>
                  </a:lnTo>
                  <a:lnTo>
                    <a:pt x="124" y="629"/>
                  </a:lnTo>
                  <a:lnTo>
                    <a:pt x="124" y="629"/>
                  </a:lnTo>
                  <a:close/>
                  <a:moveTo>
                    <a:pt x="126" y="615"/>
                  </a:moveTo>
                  <a:lnTo>
                    <a:pt x="126" y="615"/>
                  </a:lnTo>
                  <a:lnTo>
                    <a:pt x="122" y="618"/>
                  </a:lnTo>
                  <a:lnTo>
                    <a:pt x="114" y="609"/>
                  </a:lnTo>
                  <a:lnTo>
                    <a:pt x="124" y="609"/>
                  </a:lnTo>
                  <a:lnTo>
                    <a:pt x="126" y="615"/>
                  </a:lnTo>
                  <a:lnTo>
                    <a:pt x="126" y="615"/>
                  </a:lnTo>
                  <a:close/>
                  <a:moveTo>
                    <a:pt x="134" y="597"/>
                  </a:moveTo>
                  <a:lnTo>
                    <a:pt x="149" y="586"/>
                  </a:lnTo>
                  <a:lnTo>
                    <a:pt x="155" y="591"/>
                  </a:lnTo>
                  <a:lnTo>
                    <a:pt x="145" y="597"/>
                  </a:lnTo>
                  <a:lnTo>
                    <a:pt x="134" y="597"/>
                  </a:lnTo>
                  <a:lnTo>
                    <a:pt x="134" y="597"/>
                  </a:lnTo>
                  <a:close/>
                  <a:moveTo>
                    <a:pt x="137" y="613"/>
                  </a:moveTo>
                  <a:lnTo>
                    <a:pt x="143" y="603"/>
                  </a:lnTo>
                  <a:lnTo>
                    <a:pt x="151" y="603"/>
                  </a:lnTo>
                  <a:lnTo>
                    <a:pt x="154" y="600"/>
                  </a:lnTo>
                  <a:lnTo>
                    <a:pt x="161" y="598"/>
                  </a:lnTo>
                  <a:lnTo>
                    <a:pt x="166" y="603"/>
                  </a:lnTo>
                  <a:lnTo>
                    <a:pt x="160" y="610"/>
                  </a:lnTo>
                  <a:lnTo>
                    <a:pt x="149" y="610"/>
                  </a:lnTo>
                  <a:lnTo>
                    <a:pt x="143" y="613"/>
                  </a:lnTo>
                  <a:lnTo>
                    <a:pt x="137" y="613"/>
                  </a:lnTo>
                  <a:lnTo>
                    <a:pt x="137" y="613"/>
                  </a:lnTo>
                  <a:close/>
                  <a:moveTo>
                    <a:pt x="257" y="496"/>
                  </a:moveTo>
                  <a:lnTo>
                    <a:pt x="259" y="490"/>
                  </a:lnTo>
                  <a:lnTo>
                    <a:pt x="271" y="487"/>
                  </a:lnTo>
                  <a:lnTo>
                    <a:pt x="261" y="498"/>
                  </a:lnTo>
                  <a:lnTo>
                    <a:pt x="257" y="496"/>
                  </a:lnTo>
                  <a:lnTo>
                    <a:pt x="257" y="496"/>
                  </a:lnTo>
                  <a:close/>
                  <a:moveTo>
                    <a:pt x="247" y="515"/>
                  </a:moveTo>
                  <a:lnTo>
                    <a:pt x="243" y="510"/>
                  </a:lnTo>
                  <a:lnTo>
                    <a:pt x="235" y="510"/>
                  </a:lnTo>
                  <a:lnTo>
                    <a:pt x="242" y="504"/>
                  </a:lnTo>
                  <a:lnTo>
                    <a:pt x="255" y="502"/>
                  </a:lnTo>
                  <a:lnTo>
                    <a:pt x="261" y="499"/>
                  </a:lnTo>
                  <a:lnTo>
                    <a:pt x="251" y="511"/>
                  </a:lnTo>
                  <a:lnTo>
                    <a:pt x="247" y="515"/>
                  </a:lnTo>
                  <a:lnTo>
                    <a:pt x="247" y="515"/>
                  </a:lnTo>
                  <a:close/>
                  <a:moveTo>
                    <a:pt x="269" y="445"/>
                  </a:moveTo>
                  <a:lnTo>
                    <a:pt x="272" y="447"/>
                  </a:lnTo>
                  <a:lnTo>
                    <a:pt x="273" y="452"/>
                  </a:lnTo>
                  <a:lnTo>
                    <a:pt x="269" y="456"/>
                  </a:lnTo>
                  <a:lnTo>
                    <a:pt x="264" y="452"/>
                  </a:lnTo>
                  <a:lnTo>
                    <a:pt x="269" y="445"/>
                  </a:lnTo>
                  <a:lnTo>
                    <a:pt x="269" y="445"/>
                  </a:lnTo>
                  <a:close/>
                  <a:moveTo>
                    <a:pt x="286" y="429"/>
                  </a:moveTo>
                  <a:lnTo>
                    <a:pt x="290" y="425"/>
                  </a:lnTo>
                  <a:lnTo>
                    <a:pt x="299" y="427"/>
                  </a:lnTo>
                  <a:lnTo>
                    <a:pt x="288" y="434"/>
                  </a:lnTo>
                  <a:lnTo>
                    <a:pt x="286" y="429"/>
                  </a:lnTo>
                  <a:lnTo>
                    <a:pt x="286" y="429"/>
                  </a:lnTo>
                  <a:close/>
                  <a:moveTo>
                    <a:pt x="281" y="415"/>
                  </a:moveTo>
                  <a:lnTo>
                    <a:pt x="289" y="406"/>
                  </a:lnTo>
                  <a:lnTo>
                    <a:pt x="290" y="415"/>
                  </a:lnTo>
                  <a:lnTo>
                    <a:pt x="283" y="425"/>
                  </a:lnTo>
                  <a:lnTo>
                    <a:pt x="281" y="415"/>
                  </a:lnTo>
                  <a:lnTo>
                    <a:pt x="281" y="415"/>
                  </a:lnTo>
                  <a:close/>
                  <a:moveTo>
                    <a:pt x="338" y="340"/>
                  </a:moveTo>
                  <a:lnTo>
                    <a:pt x="340" y="336"/>
                  </a:lnTo>
                  <a:lnTo>
                    <a:pt x="345" y="336"/>
                  </a:lnTo>
                  <a:lnTo>
                    <a:pt x="341" y="343"/>
                  </a:lnTo>
                  <a:lnTo>
                    <a:pt x="338" y="340"/>
                  </a:lnTo>
                  <a:lnTo>
                    <a:pt x="338" y="340"/>
                  </a:lnTo>
                  <a:close/>
                  <a:moveTo>
                    <a:pt x="282" y="297"/>
                  </a:moveTo>
                  <a:lnTo>
                    <a:pt x="286" y="301"/>
                  </a:lnTo>
                  <a:lnTo>
                    <a:pt x="283" y="306"/>
                  </a:lnTo>
                  <a:lnTo>
                    <a:pt x="278" y="303"/>
                  </a:lnTo>
                  <a:lnTo>
                    <a:pt x="282" y="297"/>
                  </a:lnTo>
                  <a:lnTo>
                    <a:pt x="282" y="297"/>
                  </a:lnTo>
                  <a:close/>
                  <a:moveTo>
                    <a:pt x="298" y="276"/>
                  </a:moveTo>
                  <a:lnTo>
                    <a:pt x="287" y="285"/>
                  </a:lnTo>
                  <a:lnTo>
                    <a:pt x="287" y="277"/>
                  </a:lnTo>
                  <a:lnTo>
                    <a:pt x="295" y="265"/>
                  </a:lnTo>
                  <a:lnTo>
                    <a:pt x="298" y="276"/>
                  </a:lnTo>
                  <a:lnTo>
                    <a:pt x="298" y="276"/>
                  </a:lnTo>
                  <a:close/>
                  <a:moveTo>
                    <a:pt x="304" y="270"/>
                  </a:moveTo>
                  <a:lnTo>
                    <a:pt x="300" y="265"/>
                  </a:lnTo>
                  <a:lnTo>
                    <a:pt x="304" y="261"/>
                  </a:lnTo>
                  <a:lnTo>
                    <a:pt x="309" y="264"/>
                  </a:lnTo>
                  <a:lnTo>
                    <a:pt x="304" y="270"/>
                  </a:lnTo>
                  <a:lnTo>
                    <a:pt x="304" y="270"/>
                  </a:lnTo>
                  <a:close/>
                  <a:moveTo>
                    <a:pt x="330" y="251"/>
                  </a:moveTo>
                  <a:lnTo>
                    <a:pt x="329" y="259"/>
                  </a:lnTo>
                  <a:lnTo>
                    <a:pt x="313" y="270"/>
                  </a:lnTo>
                  <a:lnTo>
                    <a:pt x="316" y="255"/>
                  </a:lnTo>
                  <a:lnTo>
                    <a:pt x="330" y="251"/>
                  </a:lnTo>
                  <a:lnTo>
                    <a:pt x="330" y="251"/>
                  </a:lnTo>
                  <a:close/>
                  <a:moveTo>
                    <a:pt x="346" y="233"/>
                  </a:moveTo>
                  <a:lnTo>
                    <a:pt x="351" y="226"/>
                  </a:lnTo>
                  <a:lnTo>
                    <a:pt x="358" y="232"/>
                  </a:lnTo>
                  <a:lnTo>
                    <a:pt x="346" y="233"/>
                  </a:lnTo>
                  <a:lnTo>
                    <a:pt x="346" y="233"/>
                  </a:lnTo>
                  <a:close/>
                  <a:moveTo>
                    <a:pt x="357" y="237"/>
                  </a:moveTo>
                  <a:lnTo>
                    <a:pt x="357" y="253"/>
                  </a:lnTo>
                  <a:lnTo>
                    <a:pt x="347" y="249"/>
                  </a:lnTo>
                  <a:lnTo>
                    <a:pt x="335" y="256"/>
                  </a:lnTo>
                  <a:lnTo>
                    <a:pt x="336" y="248"/>
                  </a:lnTo>
                  <a:lnTo>
                    <a:pt x="357" y="237"/>
                  </a:lnTo>
                  <a:lnTo>
                    <a:pt x="357" y="237"/>
                  </a:lnTo>
                  <a:close/>
                  <a:moveTo>
                    <a:pt x="363" y="196"/>
                  </a:moveTo>
                  <a:lnTo>
                    <a:pt x="367" y="207"/>
                  </a:lnTo>
                  <a:lnTo>
                    <a:pt x="367" y="221"/>
                  </a:lnTo>
                  <a:lnTo>
                    <a:pt x="354" y="224"/>
                  </a:lnTo>
                  <a:lnTo>
                    <a:pt x="350" y="220"/>
                  </a:lnTo>
                  <a:lnTo>
                    <a:pt x="361" y="213"/>
                  </a:lnTo>
                  <a:lnTo>
                    <a:pt x="354" y="213"/>
                  </a:lnTo>
                  <a:lnTo>
                    <a:pt x="342" y="221"/>
                  </a:lnTo>
                  <a:lnTo>
                    <a:pt x="339" y="215"/>
                  </a:lnTo>
                  <a:lnTo>
                    <a:pt x="342" y="208"/>
                  </a:lnTo>
                  <a:lnTo>
                    <a:pt x="351" y="209"/>
                  </a:lnTo>
                  <a:lnTo>
                    <a:pt x="359" y="201"/>
                  </a:lnTo>
                  <a:lnTo>
                    <a:pt x="357" y="197"/>
                  </a:lnTo>
                  <a:lnTo>
                    <a:pt x="363" y="196"/>
                  </a:lnTo>
                  <a:lnTo>
                    <a:pt x="363" y="196"/>
                  </a:lnTo>
                  <a:close/>
                  <a:moveTo>
                    <a:pt x="374" y="201"/>
                  </a:moveTo>
                  <a:lnTo>
                    <a:pt x="369" y="198"/>
                  </a:lnTo>
                  <a:lnTo>
                    <a:pt x="369" y="186"/>
                  </a:lnTo>
                  <a:lnTo>
                    <a:pt x="381" y="176"/>
                  </a:lnTo>
                  <a:lnTo>
                    <a:pt x="382" y="169"/>
                  </a:lnTo>
                  <a:lnTo>
                    <a:pt x="394" y="166"/>
                  </a:lnTo>
                  <a:lnTo>
                    <a:pt x="396" y="173"/>
                  </a:lnTo>
                  <a:lnTo>
                    <a:pt x="386" y="179"/>
                  </a:lnTo>
                  <a:lnTo>
                    <a:pt x="386" y="187"/>
                  </a:lnTo>
                  <a:lnTo>
                    <a:pt x="374" y="201"/>
                  </a:lnTo>
                  <a:lnTo>
                    <a:pt x="374" y="201"/>
                  </a:lnTo>
                  <a:close/>
                  <a:moveTo>
                    <a:pt x="404" y="205"/>
                  </a:moveTo>
                  <a:lnTo>
                    <a:pt x="415" y="215"/>
                  </a:lnTo>
                  <a:lnTo>
                    <a:pt x="399" y="231"/>
                  </a:lnTo>
                  <a:lnTo>
                    <a:pt x="390" y="237"/>
                  </a:lnTo>
                  <a:lnTo>
                    <a:pt x="386" y="243"/>
                  </a:lnTo>
                  <a:lnTo>
                    <a:pt x="379" y="241"/>
                  </a:lnTo>
                  <a:lnTo>
                    <a:pt x="380" y="233"/>
                  </a:lnTo>
                  <a:lnTo>
                    <a:pt x="369" y="245"/>
                  </a:lnTo>
                  <a:lnTo>
                    <a:pt x="364" y="245"/>
                  </a:lnTo>
                  <a:lnTo>
                    <a:pt x="365" y="236"/>
                  </a:lnTo>
                  <a:lnTo>
                    <a:pt x="370" y="233"/>
                  </a:lnTo>
                  <a:lnTo>
                    <a:pt x="369" y="226"/>
                  </a:lnTo>
                  <a:lnTo>
                    <a:pt x="375" y="219"/>
                  </a:lnTo>
                  <a:lnTo>
                    <a:pt x="375" y="212"/>
                  </a:lnTo>
                  <a:lnTo>
                    <a:pt x="386" y="196"/>
                  </a:lnTo>
                  <a:lnTo>
                    <a:pt x="380" y="218"/>
                  </a:lnTo>
                  <a:lnTo>
                    <a:pt x="382" y="226"/>
                  </a:lnTo>
                  <a:lnTo>
                    <a:pt x="388" y="215"/>
                  </a:lnTo>
                  <a:lnTo>
                    <a:pt x="404" y="214"/>
                  </a:lnTo>
                  <a:lnTo>
                    <a:pt x="398" y="208"/>
                  </a:lnTo>
                  <a:lnTo>
                    <a:pt x="398" y="202"/>
                  </a:lnTo>
                  <a:lnTo>
                    <a:pt x="404" y="205"/>
                  </a:lnTo>
                  <a:lnTo>
                    <a:pt x="404" y="205"/>
                  </a:lnTo>
                  <a:close/>
                  <a:moveTo>
                    <a:pt x="403" y="196"/>
                  </a:moveTo>
                  <a:lnTo>
                    <a:pt x="399" y="193"/>
                  </a:lnTo>
                  <a:lnTo>
                    <a:pt x="406" y="191"/>
                  </a:lnTo>
                  <a:lnTo>
                    <a:pt x="415" y="196"/>
                  </a:lnTo>
                  <a:lnTo>
                    <a:pt x="415" y="202"/>
                  </a:lnTo>
                  <a:lnTo>
                    <a:pt x="403" y="196"/>
                  </a:lnTo>
                  <a:lnTo>
                    <a:pt x="403" y="196"/>
                  </a:lnTo>
                  <a:close/>
                  <a:moveTo>
                    <a:pt x="427" y="209"/>
                  </a:moveTo>
                  <a:lnTo>
                    <a:pt x="431" y="198"/>
                  </a:lnTo>
                  <a:lnTo>
                    <a:pt x="435" y="205"/>
                  </a:lnTo>
                  <a:lnTo>
                    <a:pt x="427" y="209"/>
                  </a:lnTo>
                  <a:lnTo>
                    <a:pt x="427" y="209"/>
                  </a:lnTo>
                  <a:close/>
                  <a:moveTo>
                    <a:pt x="458" y="164"/>
                  </a:moveTo>
                  <a:lnTo>
                    <a:pt x="457" y="168"/>
                  </a:lnTo>
                  <a:lnTo>
                    <a:pt x="458" y="175"/>
                  </a:lnTo>
                  <a:lnTo>
                    <a:pt x="449" y="178"/>
                  </a:lnTo>
                  <a:lnTo>
                    <a:pt x="445" y="183"/>
                  </a:lnTo>
                  <a:lnTo>
                    <a:pt x="435" y="181"/>
                  </a:lnTo>
                  <a:lnTo>
                    <a:pt x="433" y="191"/>
                  </a:lnTo>
                  <a:lnTo>
                    <a:pt x="428" y="191"/>
                  </a:lnTo>
                  <a:lnTo>
                    <a:pt x="428" y="184"/>
                  </a:lnTo>
                  <a:lnTo>
                    <a:pt x="421" y="183"/>
                  </a:lnTo>
                  <a:lnTo>
                    <a:pt x="428" y="174"/>
                  </a:lnTo>
                  <a:lnTo>
                    <a:pt x="419" y="173"/>
                  </a:lnTo>
                  <a:lnTo>
                    <a:pt x="423" y="163"/>
                  </a:lnTo>
                  <a:lnTo>
                    <a:pt x="434" y="163"/>
                  </a:lnTo>
                  <a:lnTo>
                    <a:pt x="423" y="158"/>
                  </a:lnTo>
                  <a:lnTo>
                    <a:pt x="429" y="149"/>
                  </a:lnTo>
                  <a:lnTo>
                    <a:pt x="437" y="154"/>
                  </a:lnTo>
                  <a:lnTo>
                    <a:pt x="434" y="145"/>
                  </a:lnTo>
                  <a:lnTo>
                    <a:pt x="449" y="146"/>
                  </a:lnTo>
                  <a:lnTo>
                    <a:pt x="450" y="152"/>
                  </a:lnTo>
                  <a:lnTo>
                    <a:pt x="456" y="155"/>
                  </a:lnTo>
                  <a:lnTo>
                    <a:pt x="458" y="164"/>
                  </a:lnTo>
                  <a:lnTo>
                    <a:pt x="458" y="164"/>
                  </a:lnTo>
                  <a:close/>
                  <a:moveTo>
                    <a:pt x="458" y="140"/>
                  </a:moveTo>
                  <a:lnTo>
                    <a:pt x="471" y="139"/>
                  </a:lnTo>
                  <a:lnTo>
                    <a:pt x="472" y="133"/>
                  </a:lnTo>
                  <a:lnTo>
                    <a:pt x="483" y="133"/>
                  </a:lnTo>
                  <a:lnTo>
                    <a:pt x="487" y="126"/>
                  </a:lnTo>
                  <a:lnTo>
                    <a:pt x="493" y="134"/>
                  </a:lnTo>
                  <a:lnTo>
                    <a:pt x="487" y="141"/>
                  </a:lnTo>
                  <a:lnTo>
                    <a:pt x="487" y="147"/>
                  </a:lnTo>
                  <a:lnTo>
                    <a:pt x="477" y="147"/>
                  </a:lnTo>
                  <a:lnTo>
                    <a:pt x="468" y="150"/>
                  </a:lnTo>
                  <a:lnTo>
                    <a:pt x="458" y="140"/>
                  </a:lnTo>
                  <a:lnTo>
                    <a:pt x="458" y="140"/>
                  </a:lnTo>
                  <a:close/>
                  <a:moveTo>
                    <a:pt x="496" y="93"/>
                  </a:moveTo>
                  <a:lnTo>
                    <a:pt x="493" y="88"/>
                  </a:lnTo>
                  <a:lnTo>
                    <a:pt x="502" y="86"/>
                  </a:lnTo>
                  <a:lnTo>
                    <a:pt x="496" y="93"/>
                  </a:lnTo>
                  <a:lnTo>
                    <a:pt x="496" y="93"/>
                  </a:lnTo>
                  <a:close/>
                  <a:moveTo>
                    <a:pt x="479" y="110"/>
                  </a:moveTo>
                  <a:lnTo>
                    <a:pt x="480" y="100"/>
                  </a:lnTo>
                  <a:lnTo>
                    <a:pt x="492" y="97"/>
                  </a:lnTo>
                  <a:lnTo>
                    <a:pt x="491" y="103"/>
                  </a:lnTo>
                  <a:lnTo>
                    <a:pt x="491" y="103"/>
                  </a:lnTo>
                  <a:lnTo>
                    <a:pt x="479" y="110"/>
                  </a:lnTo>
                  <a:lnTo>
                    <a:pt x="479" y="110"/>
                  </a:lnTo>
                  <a:close/>
                  <a:moveTo>
                    <a:pt x="509" y="125"/>
                  </a:moveTo>
                  <a:lnTo>
                    <a:pt x="513" y="114"/>
                  </a:lnTo>
                  <a:lnTo>
                    <a:pt x="516" y="121"/>
                  </a:lnTo>
                  <a:lnTo>
                    <a:pt x="509" y="125"/>
                  </a:lnTo>
                  <a:lnTo>
                    <a:pt x="509" y="125"/>
                  </a:lnTo>
                  <a:close/>
                  <a:moveTo>
                    <a:pt x="506" y="122"/>
                  </a:moveTo>
                  <a:lnTo>
                    <a:pt x="502" y="126"/>
                  </a:lnTo>
                  <a:lnTo>
                    <a:pt x="496" y="126"/>
                  </a:lnTo>
                  <a:lnTo>
                    <a:pt x="485" y="115"/>
                  </a:lnTo>
                  <a:lnTo>
                    <a:pt x="498" y="104"/>
                  </a:lnTo>
                  <a:lnTo>
                    <a:pt x="502" y="109"/>
                  </a:lnTo>
                  <a:lnTo>
                    <a:pt x="510" y="108"/>
                  </a:lnTo>
                  <a:lnTo>
                    <a:pt x="512" y="110"/>
                  </a:lnTo>
                  <a:lnTo>
                    <a:pt x="504" y="115"/>
                  </a:lnTo>
                  <a:lnTo>
                    <a:pt x="506" y="122"/>
                  </a:lnTo>
                  <a:lnTo>
                    <a:pt x="506" y="122"/>
                  </a:lnTo>
                  <a:close/>
                  <a:moveTo>
                    <a:pt x="530" y="103"/>
                  </a:moveTo>
                  <a:lnTo>
                    <a:pt x="525" y="105"/>
                  </a:lnTo>
                  <a:lnTo>
                    <a:pt x="515" y="102"/>
                  </a:lnTo>
                  <a:lnTo>
                    <a:pt x="514" y="94"/>
                  </a:lnTo>
                  <a:lnTo>
                    <a:pt x="512" y="83"/>
                  </a:lnTo>
                  <a:lnTo>
                    <a:pt x="516" y="80"/>
                  </a:lnTo>
                  <a:lnTo>
                    <a:pt x="519" y="92"/>
                  </a:lnTo>
                  <a:lnTo>
                    <a:pt x="527" y="98"/>
                  </a:lnTo>
                  <a:lnTo>
                    <a:pt x="530" y="103"/>
                  </a:lnTo>
                  <a:lnTo>
                    <a:pt x="530" y="103"/>
                  </a:lnTo>
                  <a:close/>
                  <a:moveTo>
                    <a:pt x="555" y="115"/>
                  </a:moveTo>
                  <a:lnTo>
                    <a:pt x="549" y="109"/>
                  </a:lnTo>
                  <a:lnTo>
                    <a:pt x="543" y="106"/>
                  </a:lnTo>
                  <a:lnTo>
                    <a:pt x="542" y="92"/>
                  </a:lnTo>
                  <a:lnTo>
                    <a:pt x="548" y="87"/>
                  </a:lnTo>
                  <a:lnTo>
                    <a:pt x="558" y="93"/>
                  </a:lnTo>
                  <a:lnTo>
                    <a:pt x="554" y="102"/>
                  </a:lnTo>
                  <a:lnTo>
                    <a:pt x="559" y="108"/>
                  </a:lnTo>
                  <a:lnTo>
                    <a:pt x="555" y="115"/>
                  </a:lnTo>
                  <a:lnTo>
                    <a:pt x="555" y="115"/>
                  </a:lnTo>
                  <a:close/>
                  <a:moveTo>
                    <a:pt x="624" y="83"/>
                  </a:moveTo>
                  <a:lnTo>
                    <a:pt x="614" y="80"/>
                  </a:lnTo>
                  <a:lnTo>
                    <a:pt x="605" y="76"/>
                  </a:lnTo>
                  <a:lnTo>
                    <a:pt x="612" y="71"/>
                  </a:lnTo>
                  <a:lnTo>
                    <a:pt x="622" y="71"/>
                  </a:lnTo>
                  <a:lnTo>
                    <a:pt x="625" y="76"/>
                  </a:lnTo>
                  <a:lnTo>
                    <a:pt x="624" y="83"/>
                  </a:lnTo>
                  <a:lnTo>
                    <a:pt x="624" y="83"/>
                  </a:lnTo>
                  <a:close/>
                  <a:moveTo>
                    <a:pt x="636" y="77"/>
                  </a:moveTo>
                  <a:lnTo>
                    <a:pt x="625" y="65"/>
                  </a:lnTo>
                  <a:lnTo>
                    <a:pt x="642" y="52"/>
                  </a:lnTo>
                  <a:lnTo>
                    <a:pt x="645" y="62"/>
                  </a:lnTo>
                  <a:lnTo>
                    <a:pt x="637" y="70"/>
                  </a:lnTo>
                  <a:lnTo>
                    <a:pt x="636" y="77"/>
                  </a:lnTo>
                  <a:lnTo>
                    <a:pt x="636" y="77"/>
                  </a:lnTo>
                  <a:close/>
                  <a:moveTo>
                    <a:pt x="616" y="62"/>
                  </a:moveTo>
                  <a:lnTo>
                    <a:pt x="610" y="63"/>
                  </a:lnTo>
                  <a:lnTo>
                    <a:pt x="595" y="58"/>
                  </a:lnTo>
                  <a:lnTo>
                    <a:pt x="591" y="50"/>
                  </a:lnTo>
                  <a:lnTo>
                    <a:pt x="600" y="52"/>
                  </a:lnTo>
                  <a:lnTo>
                    <a:pt x="607" y="46"/>
                  </a:lnTo>
                  <a:lnTo>
                    <a:pt x="613" y="52"/>
                  </a:lnTo>
                  <a:lnTo>
                    <a:pt x="618" y="44"/>
                  </a:lnTo>
                  <a:lnTo>
                    <a:pt x="623" y="46"/>
                  </a:lnTo>
                  <a:lnTo>
                    <a:pt x="637" y="34"/>
                  </a:lnTo>
                  <a:lnTo>
                    <a:pt x="640" y="40"/>
                  </a:lnTo>
                  <a:lnTo>
                    <a:pt x="616" y="62"/>
                  </a:lnTo>
                  <a:lnTo>
                    <a:pt x="616" y="62"/>
                  </a:lnTo>
                  <a:close/>
                  <a:moveTo>
                    <a:pt x="645" y="45"/>
                  </a:moveTo>
                  <a:lnTo>
                    <a:pt x="645" y="45"/>
                  </a:lnTo>
                  <a:lnTo>
                    <a:pt x="657" y="40"/>
                  </a:lnTo>
                  <a:lnTo>
                    <a:pt x="668" y="47"/>
                  </a:lnTo>
                  <a:lnTo>
                    <a:pt x="665" y="54"/>
                  </a:lnTo>
                  <a:lnTo>
                    <a:pt x="652" y="58"/>
                  </a:lnTo>
                  <a:lnTo>
                    <a:pt x="652" y="51"/>
                  </a:lnTo>
                  <a:lnTo>
                    <a:pt x="645" y="45"/>
                  </a:lnTo>
                  <a:lnTo>
                    <a:pt x="645" y="45"/>
                  </a:lnTo>
                  <a:close/>
                  <a:moveTo>
                    <a:pt x="669" y="24"/>
                  </a:moveTo>
                  <a:lnTo>
                    <a:pt x="666" y="28"/>
                  </a:lnTo>
                  <a:lnTo>
                    <a:pt x="663" y="29"/>
                  </a:lnTo>
                  <a:lnTo>
                    <a:pt x="657" y="22"/>
                  </a:lnTo>
                  <a:lnTo>
                    <a:pt x="665" y="19"/>
                  </a:lnTo>
                  <a:lnTo>
                    <a:pt x="669" y="24"/>
                  </a:lnTo>
                  <a:lnTo>
                    <a:pt x="669" y="24"/>
                  </a:lnTo>
                  <a:close/>
                  <a:moveTo>
                    <a:pt x="689" y="11"/>
                  </a:moveTo>
                  <a:lnTo>
                    <a:pt x="683" y="11"/>
                  </a:lnTo>
                  <a:lnTo>
                    <a:pt x="686" y="5"/>
                  </a:lnTo>
                  <a:lnTo>
                    <a:pt x="692" y="5"/>
                  </a:lnTo>
                  <a:lnTo>
                    <a:pt x="689" y="11"/>
                  </a:lnTo>
                  <a:lnTo>
                    <a:pt x="689" y="11"/>
                  </a:lnTo>
                  <a:close/>
                  <a:moveTo>
                    <a:pt x="701" y="16"/>
                  </a:moveTo>
                  <a:lnTo>
                    <a:pt x="703" y="12"/>
                  </a:lnTo>
                  <a:lnTo>
                    <a:pt x="706" y="8"/>
                  </a:lnTo>
                  <a:lnTo>
                    <a:pt x="712" y="11"/>
                  </a:lnTo>
                  <a:lnTo>
                    <a:pt x="716" y="7"/>
                  </a:lnTo>
                  <a:lnTo>
                    <a:pt x="717" y="0"/>
                  </a:lnTo>
                  <a:lnTo>
                    <a:pt x="722" y="5"/>
                  </a:lnTo>
                  <a:lnTo>
                    <a:pt x="730" y="6"/>
                  </a:lnTo>
                  <a:lnTo>
                    <a:pt x="724" y="12"/>
                  </a:lnTo>
                  <a:lnTo>
                    <a:pt x="735" y="13"/>
                  </a:lnTo>
                  <a:lnTo>
                    <a:pt x="730" y="22"/>
                  </a:lnTo>
                  <a:lnTo>
                    <a:pt x="722" y="24"/>
                  </a:lnTo>
                  <a:lnTo>
                    <a:pt x="712" y="17"/>
                  </a:lnTo>
                  <a:lnTo>
                    <a:pt x="701" y="1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18" name="Freeform 11"/>
            <p:cNvSpPr>
              <a:spLocks noEditPoints="1"/>
            </p:cNvSpPr>
            <p:nvPr/>
          </p:nvSpPr>
          <p:spPr bwMode="auto">
            <a:xfrm>
              <a:off x="3798888" y="863600"/>
              <a:ext cx="727075" cy="1489075"/>
            </a:xfrm>
            <a:custGeom>
              <a:avLst/>
              <a:gdLst/>
              <a:ahLst/>
              <a:cxnLst>
                <a:cxn ang="0">
                  <a:pos x="18" y="677"/>
                </a:cxn>
                <a:cxn ang="0">
                  <a:pos x="47" y="632"/>
                </a:cxn>
                <a:cxn ang="0">
                  <a:pos x="54" y="553"/>
                </a:cxn>
                <a:cxn ang="0">
                  <a:pos x="24" y="459"/>
                </a:cxn>
                <a:cxn ang="0">
                  <a:pos x="69" y="379"/>
                </a:cxn>
                <a:cxn ang="0">
                  <a:pos x="92" y="264"/>
                </a:cxn>
                <a:cxn ang="0">
                  <a:pos x="128" y="211"/>
                </a:cxn>
                <a:cxn ang="0">
                  <a:pos x="147" y="119"/>
                </a:cxn>
                <a:cxn ang="0">
                  <a:pos x="195" y="81"/>
                </a:cxn>
                <a:cxn ang="0">
                  <a:pos x="214" y="57"/>
                </a:cxn>
                <a:cxn ang="0">
                  <a:pos x="270" y="49"/>
                </a:cxn>
                <a:cxn ang="0">
                  <a:pos x="289" y="21"/>
                </a:cxn>
                <a:cxn ang="0">
                  <a:pos x="311" y="8"/>
                </a:cxn>
                <a:cxn ang="0">
                  <a:pos x="390" y="55"/>
                </a:cxn>
                <a:cxn ang="0">
                  <a:pos x="416" y="87"/>
                </a:cxn>
                <a:cxn ang="0">
                  <a:pos x="428" y="144"/>
                </a:cxn>
                <a:cxn ang="0">
                  <a:pos x="436" y="212"/>
                </a:cxn>
                <a:cxn ang="0">
                  <a:pos x="444" y="248"/>
                </a:cxn>
                <a:cxn ang="0">
                  <a:pos x="398" y="250"/>
                </a:cxn>
                <a:cxn ang="0">
                  <a:pos x="366" y="254"/>
                </a:cxn>
                <a:cxn ang="0">
                  <a:pos x="364" y="285"/>
                </a:cxn>
                <a:cxn ang="0">
                  <a:pos x="364" y="295"/>
                </a:cxn>
                <a:cxn ang="0">
                  <a:pos x="365" y="335"/>
                </a:cxn>
                <a:cxn ang="0">
                  <a:pos x="352" y="374"/>
                </a:cxn>
                <a:cxn ang="0">
                  <a:pos x="313" y="411"/>
                </a:cxn>
                <a:cxn ang="0">
                  <a:pos x="285" y="436"/>
                </a:cxn>
                <a:cxn ang="0">
                  <a:pos x="257" y="449"/>
                </a:cxn>
                <a:cxn ang="0">
                  <a:pos x="237" y="484"/>
                </a:cxn>
                <a:cxn ang="0">
                  <a:pos x="225" y="532"/>
                </a:cxn>
                <a:cxn ang="0">
                  <a:pos x="225" y="567"/>
                </a:cxn>
                <a:cxn ang="0">
                  <a:pos x="236" y="603"/>
                </a:cxn>
                <a:cxn ang="0">
                  <a:pos x="278" y="630"/>
                </a:cxn>
                <a:cxn ang="0">
                  <a:pos x="277" y="689"/>
                </a:cxn>
                <a:cxn ang="0">
                  <a:pos x="237" y="680"/>
                </a:cxn>
                <a:cxn ang="0">
                  <a:pos x="197" y="683"/>
                </a:cxn>
                <a:cxn ang="0">
                  <a:pos x="227" y="691"/>
                </a:cxn>
                <a:cxn ang="0">
                  <a:pos x="279" y="701"/>
                </a:cxn>
                <a:cxn ang="0">
                  <a:pos x="254" y="713"/>
                </a:cxn>
                <a:cxn ang="0">
                  <a:pos x="231" y="738"/>
                </a:cxn>
                <a:cxn ang="0">
                  <a:pos x="214" y="756"/>
                </a:cxn>
                <a:cxn ang="0">
                  <a:pos x="218" y="790"/>
                </a:cxn>
                <a:cxn ang="0">
                  <a:pos x="221" y="841"/>
                </a:cxn>
                <a:cxn ang="0">
                  <a:pos x="183" y="893"/>
                </a:cxn>
                <a:cxn ang="0">
                  <a:pos x="134" y="922"/>
                </a:cxn>
                <a:cxn ang="0">
                  <a:pos x="82" y="926"/>
                </a:cxn>
                <a:cxn ang="0">
                  <a:pos x="81" y="876"/>
                </a:cxn>
                <a:cxn ang="0">
                  <a:pos x="39" y="825"/>
                </a:cxn>
                <a:cxn ang="0">
                  <a:pos x="21" y="783"/>
                </a:cxn>
                <a:cxn ang="0">
                  <a:pos x="17" y="764"/>
                </a:cxn>
                <a:cxn ang="0">
                  <a:pos x="1" y="739"/>
                </a:cxn>
                <a:cxn ang="0">
                  <a:pos x="288" y="706"/>
                </a:cxn>
                <a:cxn ang="0">
                  <a:pos x="12" y="776"/>
                </a:cxn>
                <a:cxn ang="0">
                  <a:pos x="322" y="756"/>
                </a:cxn>
                <a:cxn ang="0">
                  <a:pos x="329" y="788"/>
                </a:cxn>
                <a:cxn ang="0">
                  <a:pos x="300" y="849"/>
                </a:cxn>
                <a:cxn ang="0">
                  <a:pos x="318" y="814"/>
                </a:cxn>
                <a:cxn ang="0">
                  <a:pos x="300" y="794"/>
                </a:cxn>
                <a:cxn ang="0">
                  <a:pos x="296" y="836"/>
                </a:cxn>
                <a:cxn ang="0">
                  <a:pos x="222" y="891"/>
                </a:cxn>
                <a:cxn ang="0">
                  <a:pos x="236" y="829"/>
                </a:cxn>
              </a:cxnLst>
              <a:rect l="0" t="0" r="r" b="b"/>
              <a:pathLst>
                <a:path w="458" h="938">
                  <a:moveTo>
                    <a:pt x="7" y="718"/>
                  </a:moveTo>
                  <a:lnTo>
                    <a:pt x="13" y="720"/>
                  </a:lnTo>
                  <a:lnTo>
                    <a:pt x="18" y="729"/>
                  </a:lnTo>
                  <a:lnTo>
                    <a:pt x="23" y="720"/>
                  </a:lnTo>
                  <a:lnTo>
                    <a:pt x="22" y="695"/>
                  </a:lnTo>
                  <a:lnTo>
                    <a:pt x="15" y="684"/>
                  </a:lnTo>
                  <a:lnTo>
                    <a:pt x="18" y="677"/>
                  </a:lnTo>
                  <a:lnTo>
                    <a:pt x="24" y="674"/>
                  </a:lnTo>
                  <a:lnTo>
                    <a:pt x="19" y="666"/>
                  </a:lnTo>
                  <a:lnTo>
                    <a:pt x="23" y="661"/>
                  </a:lnTo>
                  <a:lnTo>
                    <a:pt x="37" y="660"/>
                  </a:lnTo>
                  <a:lnTo>
                    <a:pt x="41" y="652"/>
                  </a:lnTo>
                  <a:lnTo>
                    <a:pt x="40" y="644"/>
                  </a:lnTo>
                  <a:lnTo>
                    <a:pt x="47" y="632"/>
                  </a:lnTo>
                  <a:lnTo>
                    <a:pt x="40" y="623"/>
                  </a:lnTo>
                  <a:lnTo>
                    <a:pt x="37" y="604"/>
                  </a:lnTo>
                  <a:lnTo>
                    <a:pt x="28" y="588"/>
                  </a:lnTo>
                  <a:lnTo>
                    <a:pt x="29" y="582"/>
                  </a:lnTo>
                  <a:lnTo>
                    <a:pt x="50" y="576"/>
                  </a:lnTo>
                  <a:lnTo>
                    <a:pt x="50" y="562"/>
                  </a:lnTo>
                  <a:lnTo>
                    <a:pt x="54" y="553"/>
                  </a:lnTo>
                  <a:lnTo>
                    <a:pt x="39" y="538"/>
                  </a:lnTo>
                  <a:lnTo>
                    <a:pt x="25" y="532"/>
                  </a:lnTo>
                  <a:lnTo>
                    <a:pt x="24" y="516"/>
                  </a:lnTo>
                  <a:lnTo>
                    <a:pt x="28" y="500"/>
                  </a:lnTo>
                  <a:lnTo>
                    <a:pt x="25" y="483"/>
                  </a:lnTo>
                  <a:lnTo>
                    <a:pt x="21" y="472"/>
                  </a:lnTo>
                  <a:lnTo>
                    <a:pt x="24" y="459"/>
                  </a:lnTo>
                  <a:lnTo>
                    <a:pt x="22" y="437"/>
                  </a:lnTo>
                  <a:lnTo>
                    <a:pt x="17" y="417"/>
                  </a:lnTo>
                  <a:lnTo>
                    <a:pt x="21" y="397"/>
                  </a:lnTo>
                  <a:lnTo>
                    <a:pt x="31" y="382"/>
                  </a:lnTo>
                  <a:lnTo>
                    <a:pt x="41" y="376"/>
                  </a:lnTo>
                  <a:lnTo>
                    <a:pt x="53" y="378"/>
                  </a:lnTo>
                  <a:lnTo>
                    <a:pt x="69" y="379"/>
                  </a:lnTo>
                  <a:lnTo>
                    <a:pt x="76" y="370"/>
                  </a:lnTo>
                  <a:lnTo>
                    <a:pt x="75" y="354"/>
                  </a:lnTo>
                  <a:lnTo>
                    <a:pt x="71" y="348"/>
                  </a:lnTo>
                  <a:lnTo>
                    <a:pt x="71" y="337"/>
                  </a:lnTo>
                  <a:lnTo>
                    <a:pt x="87" y="303"/>
                  </a:lnTo>
                  <a:lnTo>
                    <a:pt x="88" y="283"/>
                  </a:lnTo>
                  <a:lnTo>
                    <a:pt x="92" y="264"/>
                  </a:lnTo>
                  <a:lnTo>
                    <a:pt x="97" y="254"/>
                  </a:lnTo>
                  <a:lnTo>
                    <a:pt x="97" y="241"/>
                  </a:lnTo>
                  <a:lnTo>
                    <a:pt x="91" y="235"/>
                  </a:lnTo>
                  <a:lnTo>
                    <a:pt x="91" y="227"/>
                  </a:lnTo>
                  <a:lnTo>
                    <a:pt x="105" y="220"/>
                  </a:lnTo>
                  <a:lnTo>
                    <a:pt x="121" y="216"/>
                  </a:lnTo>
                  <a:lnTo>
                    <a:pt x="128" y="211"/>
                  </a:lnTo>
                  <a:lnTo>
                    <a:pt x="128" y="203"/>
                  </a:lnTo>
                  <a:lnTo>
                    <a:pt x="141" y="182"/>
                  </a:lnTo>
                  <a:lnTo>
                    <a:pt x="154" y="167"/>
                  </a:lnTo>
                  <a:lnTo>
                    <a:pt x="158" y="157"/>
                  </a:lnTo>
                  <a:lnTo>
                    <a:pt x="154" y="145"/>
                  </a:lnTo>
                  <a:lnTo>
                    <a:pt x="149" y="139"/>
                  </a:lnTo>
                  <a:lnTo>
                    <a:pt x="147" y="119"/>
                  </a:lnTo>
                  <a:lnTo>
                    <a:pt x="154" y="117"/>
                  </a:lnTo>
                  <a:lnTo>
                    <a:pt x="160" y="110"/>
                  </a:lnTo>
                  <a:lnTo>
                    <a:pt x="162" y="100"/>
                  </a:lnTo>
                  <a:lnTo>
                    <a:pt x="168" y="96"/>
                  </a:lnTo>
                  <a:lnTo>
                    <a:pt x="175" y="83"/>
                  </a:lnTo>
                  <a:lnTo>
                    <a:pt x="185" y="77"/>
                  </a:lnTo>
                  <a:lnTo>
                    <a:pt x="195" y="81"/>
                  </a:lnTo>
                  <a:lnTo>
                    <a:pt x="199" y="86"/>
                  </a:lnTo>
                  <a:lnTo>
                    <a:pt x="206" y="84"/>
                  </a:lnTo>
                  <a:lnTo>
                    <a:pt x="213" y="78"/>
                  </a:lnTo>
                  <a:lnTo>
                    <a:pt x="207" y="70"/>
                  </a:lnTo>
                  <a:lnTo>
                    <a:pt x="212" y="65"/>
                  </a:lnTo>
                  <a:lnTo>
                    <a:pt x="212" y="61"/>
                  </a:lnTo>
                  <a:lnTo>
                    <a:pt x="214" y="57"/>
                  </a:lnTo>
                  <a:lnTo>
                    <a:pt x="207" y="46"/>
                  </a:lnTo>
                  <a:lnTo>
                    <a:pt x="212" y="43"/>
                  </a:lnTo>
                  <a:lnTo>
                    <a:pt x="225" y="43"/>
                  </a:lnTo>
                  <a:lnTo>
                    <a:pt x="235" y="38"/>
                  </a:lnTo>
                  <a:lnTo>
                    <a:pt x="250" y="42"/>
                  </a:lnTo>
                  <a:lnTo>
                    <a:pt x="260" y="48"/>
                  </a:lnTo>
                  <a:lnTo>
                    <a:pt x="270" y="49"/>
                  </a:lnTo>
                  <a:lnTo>
                    <a:pt x="276" y="54"/>
                  </a:lnTo>
                  <a:lnTo>
                    <a:pt x="280" y="52"/>
                  </a:lnTo>
                  <a:lnTo>
                    <a:pt x="285" y="54"/>
                  </a:lnTo>
                  <a:lnTo>
                    <a:pt x="285" y="44"/>
                  </a:lnTo>
                  <a:lnTo>
                    <a:pt x="280" y="37"/>
                  </a:lnTo>
                  <a:lnTo>
                    <a:pt x="282" y="25"/>
                  </a:lnTo>
                  <a:lnTo>
                    <a:pt x="289" y="21"/>
                  </a:lnTo>
                  <a:lnTo>
                    <a:pt x="286" y="13"/>
                  </a:lnTo>
                  <a:lnTo>
                    <a:pt x="279" y="9"/>
                  </a:lnTo>
                  <a:lnTo>
                    <a:pt x="278" y="1"/>
                  </a:lnTo>
                  <a:lnTo>
                    <a:pt x="289" y="3"/>
                  </a:lnTo>
                  <a:lnTo>
                    <a:pt x="299" y="2"/>
                  </a:lnTo>
                  <a:lnTo>
                    <a:pt x="302" y="0"/>
                  </a:lnTo>
                  <a:lnTo>
                    <a:pt x="311" y="8"/>
                  </a:lnTo>
                  <a:lnTo>
                    <a:pt x="322" y="14"/>
                  </a:lnTo>
                  <a:lnTo>
                    <a:pt x="338" y="31"/>
                  </a:lnTo>
                  <a:lnTo>
                    <a:pt x="351" y="38"/>
                  </a:lnTo>
                  <a:lnTo>
                    <a:pt x="367" y="40"/>
                  </a:lnTo>
                  <a:lnTo>
                    <a:pt x="375" y="44"/>
                  </a:lnTo>
                  <a:lnTo>
                    <a:pt x="381" y="46"/>
                  </a:lnTo>
                  <a:lnTo>
                    <a:pt x="390" y="55"/>
                  </a:lnTo>
                  <a:lnTo>
                    <a:pt x="394" y="63"/>
                  </a:lnTo>
                  <a:lnTo>
                    <a:pt x="398" y="63"/>
                  </a:lnTo>
                  <a:lnTo>
                    <a:pt x="401" y="63"/>
                  </a:lnTo>
                  <a:lnTo>
                    <a:pt x="409" y="72"/>
                  </a:lnTo>
                  <a:lnTo>
                    <a:pt x="415" y="72"/>
                  </a:lnTo>
                  <a:lnTo>
                    <a:pt x="419" y="78"/>
                  </a:lnTo>
                  <a:lnTo>
                    <a:pt x="416" y="87"/>
                  </a:lnTo>
                  <a:lnTo>
                    <a:pt x="418" y="99"/>
                  </a:lnTo>
                  <a:lnTo>
                    <a:pt x="415" y="107"/>
                  </a:lnTo>
                  <a:lnTo>
                    <a:pt x="416" y="116"/>
                  </a:lnTo>
                  <a:lnTo>
                    <a:pt x="428" y="117"/>
                  </a:lnTo>
                  <a:lnTo>
                    <a:pt x="430" y="127"/>
                  </a:lnTo>
                  <a:lnTo>
                    <a:pt x="425" y="133"/>
                  </a:lnTo>
                  <a:lnTo>
                    <a:pt x="428" y="144"/>
                  </a:lnTo>
                  <a:lnTo>
                    <a:pt x="433" y="151"/>
                  </a:lnTo>
                  <a:lnTo>
                    <a:pt x="435" y="165"/>
                  </a:lnTo>
                  <a:lnTo>
                    <a:pt x="433" y="173"/>
                  </a:lnTo>
                  <a:lnTo>
                    <a:pt x="435" y="179"/>
                  </a:lnTo>
                  <a:lnTo>
                    <a:pt x="435" y="194"/>
                  </a:lnTo>
                  <a:lnTo>
                    <a:pt x="433" y="200"/>
                  </a:lnTo>
                  <a:lnTo>
                    <a:pt x="436" y="212"/>
                  </a:lnTo>
                  <a:lnTo>
                    <a:pt x="446" y="216"/>
                  </a:lnTo>
                  <a:lnTo>
                    <a:pt x="453" y="231"/>
                  </a:lnTo>
                  <a:lnTo>
                    <a:pt x="458" y="235"/>
                  </a:lnTo>
                  <a:lnTo>
                    <a:pt x="458" y="245"/>
                  </a:lnTo>
                  <a:lnTo>
                    <a:pt x="458" y="245"/>
                  </a:lnTo>
                  <a:lnTo>
                    <a:pt x="452" y="249"/>
                  </a:lnTo>
                  <a:lnTo>
                    <a:pt x="444" y="248"/>
                  </a:lnTo>
                  <a:lnTo>
                    <a:pt x="438" y="241"/>
                  </a:lnTo>
                  <a:lnTo>
                    <a:pt x="427" y="249"/>
                  </a:lnTo>
                  <a:lnTo>
                    <a:pt x="419" y="245"/>
                  </a:lnTo>
                  <a:lnTo>
                    <a:pt x="416" y="251"/>
                  </a:lnTo>
                  <a:lnTo>
                    <a:pt x="409" y="249"/>
                  </a:lnTo>
                  <a:lnTo>
                    <a:pt x="405" y="241"/>
                  </a:lnTo>
                  <a:lnTo>
                    <a:pt x="398" y="250"/>
                  </a:lnTo>
                  <a:lnTo>
                    <a:pt x="392" y="240"/>
                  </a:lnTo>
                  <a:lnTo>
                    <a:pt x="387" y="244"/>
                  </a:lnTo>
                  <a:lnTo>
                    <a:pt x="386" y="252"/>
                  </a:lnTo>
                  <a:lnTo>
                    <a:pt x="383" y="258"/>
                  </a:lnTo>
                  <a:lnTo>
                    <a:pt x="376" y="260"/>
                  </a:lnTo>
                  <a:lnTo>
                    <a:pt x="372" y="256"/>
                  </a:lnTo>
                  <a:lnTo>
                    <a:pt x="366" y="254"/>
                  </a:lnTo>
                  <a:lnTo>
                    <a:pt x="372" y="263"/>
                  </a:lnTo>
                  <a:lnTo>
                    <a:pt x="378" y="268"/>
                  </a:lnTo>
                  <a:lnTo>
                    <a:pt x="370" y="274"/>
                  </a:lnTo>
                  <a:lnTo>
                    <a:pt x="363" y="273"/>
                  </a:lnTo>
                  <a:lnTo>
                    <a:pt x="355" y="277"/>
                  </a:lnTo>
                  <a:lnTo>
                    <a:pt x="364" y="280"/>
                  </a:lnTo>
                  <a:lnTo>
                    <a:pt x="364" y="285"/>
                  </a:lnTo>
                  <a:lnTo>
                    <a:pt x="360" y="286"/>
                  </a:lnTo>
                  <a:lnTo>
                    <a:pt x="358" y="284"/>
                  </a:lnTo>
                  <a:lnTo>
                    <a:pt x="353" y="280"/>
                  </a:lnTo>
                  <a:lnTo>
                    <a:pt x="349" y="284"/>
                  </a:lnTo>
                  <a:lnTo>
                    <a:pt x="354" y="290"/>
                  </a:lnTo>
                  <a:lnTo>
                    <a:pt x="359" y="290"/>
                  </a:lnTo>
                  <a:lnTo>
                    <a:pt x="364" y="295"/>
                  </a:lnTo>
                  <a:lnTo>
                    <a:pt x="361" y="300"/>
                  </a:lnTo>
                  <a:lnTo>
                    <a:pt x="355" y="314"/>
                  </a:lnTo>
                  <a:lnTo>
                    <a:pt x="358" y="320"/>
                  </a:lnTo>
                  <a:lnTo>
                    <a:pt x="346" y="322"/>
                  </a:lnTo>
                  <a:lnTo>
                    <a:pt x="355" y="329"/>
                  </a:lnTo>
                  <a:lnTo>
                    <a:pt x="363" y="330"/>
                  </a:lnTo>
                  <a:lnTo>
                    <a:pt x="365" y="335"/>
                  </a:lnTo>
                  <a:lnTo>
                    <a:pt x="360" y="337"/>
                  </a:lnTo>
                  <a:lnTo>
                    <a:pt x="365" y="343"/>
                  </a:lnTo>
                  <a:lnTo>
                    <a:pt x="371" y="343"/>
                  </a:lnTo>
                  <a:lnTo>
                    <a:pt x="363" y="354"/>
                  </a:lnTo>
                  <a:lnTo>
                    <a:pt x="357" y="354"/>
                  </a:lnTo>
                  <a:lnTo>
                    <a:pt x="351" y="361"/>
                  </a:lnTo>
                  <a:lnTo>
                    <a:pt x="352" y="374"/>
                  </a:lnTo>
                  <a:lnTo>
                    <a:pt x="342" y="389"/>
                  </a:lnTo>
                  <a:lnTo>
                    <a:pt x="336" y="388"/>
                  </a:lnTo>
                  <a:lnTo>
                    <a:pt x="328" y="396"/>
                  </a:lnTo>
                  <a:lnTo>
                    <a:pt x="323" y="390"/>
                  </a:lnTo>
                  <a:lnTo>
                    <a:pt x="320" y="397"/>
                  </a:lnTo>
                  <a:lnTo>
                    <a:pt x="324" y="406"/>
                  </a:lnTo>
                  <a:lnTo>
                    <a:pt x="313" y="411"/>
                  </a:lnTo>
                  <a:lnTo>
                    <a:pt x="308" y="419"/>
                  </a:lnTo>
                  <a:lnTo>
                    <a:pt x="303" y="419"/>
                  </a:lnTo>
                  <a:lnTo>
                    <a:pt x="302" y="413"/>
                  </a:lnTo>
                  <a:lnTo>
                    <a:pt x="295" y="413"/>
                  </a:lnTo>
                  <a:lnTo>
                    <a:pt x="291" y="422"/>
                  </a:lnTo>
                  <a:lnTo>
                    <a:pt x="291" y="431"/>
                  </a:lnTo>
                  <a:lnTo>
                    <a:pt x="285" y="436"/>
                  </a:lnTo>
                  <a:lnTo>
                    <a:pt x="280" y="431"/>
                  </a:lnTo>
                  <a:lnTo>
                    <a:pt x="277" y="431"/>
                  </a:lnTo>
                  <a:lnTo>
                    <a:pt x="274" y="440"/>
                  </a:lnTo>
                  <a:lnTo>
                    <a:pt x="271" y="441"/>
                  </a:lnTo>
                  <a:lnTo>
                    <a:pt x="267" y="436"/>
                  </a:lnTo>
                  <a:lnTo>
                    <a:pt x="260" y="442"/>
                  </a:lnTo>
                  <a:lnTo>
                    <a:pt x="257" y="449"/>
                  </a:lnTo>
                  <a:lnTo>
                    <a:pt x="264" y="451"/>
                  </a:lnTo>
                  <a:lnTo>
                    <a:pt x="264" y="454"/>
                  </a:lnTo>
                  <a:lnTo>
                    <a:pt x="250" y="465"/>
                  </a:lnTo>
                  <a:lnTo>
                    <a:pt x="243" y="463"/>
                  </a:lnTo>
                  <a:lnTo>
                    <a:pt x="241" y="468"/>
                  </a:lnTo>
                  <a:lnTo>
                    <a:pt x="244" y="475"/>
                  </a:lnTo>
                  <a:lnTo>
                    <a:pt x="237" y="484"/>
                  </a:lnTo>
                  <a:lnTo>
                    <a:pt x="224" y="487"/>
                  </a:lnTo>
                  <a:lnTo>
                    <a:pt x="216" y="484"/>
                  </a:lnTo>
                  <a:lnTo>
                    <a:pt x="226" y="497"/>
                  </a:lnTo>
                  <a:lnTo>
                    <a:pt x="227" y="506"/>
                  </a:lnTo>
                  <a:lnTo>
                    <a:pt x="225" y="510"/>
                  </a:lnTo>
                  <a:lnTo>
                    <a:pt x="227" y="520"/>
                  </a:lnTo>
                  <a:lnTo>
                    <a:pt x="225" y="532"/>
                  </a:lnTo>
                  <a:lnTo>
                    <a:pt x="231" y="538"/>
                  </a:lnTo>
                  <a:lnTo>
                    <a:pt x="231" y="546"/>
                  </a:lnTo>
                  <a:lnTo>
                    <a:pt x="225" y="541"/>
                  </a:lnTo>
                  <a:lnTo>
                    <a:pt x="222" y="544"/>
                  </a:lnTo>
                  <a:lnTo>
                    <a:pt x="225" y="556"/>
                  </a:lnTo>
                  <a:lnTo>
                    <a:pt x="219" y="564"/>
                  </a:lnTo>
                  <a:lnTo>
                    <a:pt x="225" y="567"/>
                  </a:lnTo>
                  <a:lnTo>
                    <a:pt x="225" y="571"/>
                  </a:lnTo>
                  <a:lnTo>
                    <a:pt x="221" y="574"/>
                  </a:lnTo>
                  <a:lnTo>
                    <a:pt x="226" y="582"/>
                  </a:lnTo>
                  <a:lnTo>
                    <a:pt x="220" y="590"/>
                  </a:lnTo>
                  <a:lnTo>
                    <a:pt x="225" y="594"/>
                  </a:lnTo>
                  <a:lnTo>
                    <a:pt x="230" y="602"/>
                  </a:lnTo>
                  <a:lnTo>
                    <a:pt x="236" y="603"/>
                  </a:lnTo>
                  <a:lnTo>
                    <a:pt x="236" y="610"/>
                  </a:lnTo>
                  <a:lnTo>
                    <a:pt x="241" y="608"/>
                  </a:lnTo>
                  <a:lnTo>
                    <a:pt x="245" y="615"/>
                  </a:lnTo>
                  <a:lnTo>
                    <a:pt x="253" y="607"/>
                  </a:lnTo>
                  <a:lnTo>
                    <a:pt x="259" y="611"/>
                  </a:lnTo>
                  <a:lnTo>
                    <a:pt x="261" y="619"/>
                  </a:lnTo>
                  <a:lnTo>
                    <a:pt x="278" y="630"/>
                  </a:lnTo>
                  <a:lnTo>
                    <a:pt x="276" y="634"/>
                  </a:lnTo>
                  <a:lnTo>
                    <a:pt x="289" y="642"/>
                  </a:lnTo>
                  <a:lnTo>
                    <a:pt x="289" y="648"/>
                  </a:lnTo>
                  <a:lnTo>
                    <a:pt x="297" y="656"/>
                  </a:lnTo>
                  <a:lnTo>
                    <a:pt x="293" y="668"/>
                  </a:lnTo>
                  <a:lnTo>
                    <a:pt x="280" y="680"/>
                  </a:lnTo>
                  <a:lnTo>
                    <a:pt x="277" y="689"/>
                  </a:lnTo>
                  <a:lnTo>
                    <a:pt x="265" y="691"/>
                  </a:lnTo>
                  <a:lnTo>
                    <a:pt x="257" y="688"/>
                  </a:lnTo>
                  <a:lnTo>
                    <a:pt x="259" y="681"/>
                  </a:lnTo>
                  <a:lnTo>
                    <a:pt x="248" y="679"/>
                  </a:lnTo>
                  <a:lnTo>
                    <a:pt x="243" y="674"/>
                  </a:lnTo>
                  <a:lnTo>
                    <a:pt x="243" y="679"/>
                  </a:lnTo>
                  <a:lnTo>
                    <a:pt x="237" y="680"/>
                  </a:lnTo>
                  <a:lnTo>
                    <a:pt x="233" y="677"/>
                  </a:lnTo>
                  <a:lnTo>
                    <a:pt x="226" y="674"/>
                  </a:lnTo>
                  <a:lnTo>
                    <a:pt x="222" y="680"/>
                  </a:lnTo>
                  <a:lnTo>
                    <a:pt x="215" y="681"/>
                  </a:lnTo>
                  <a:lnTo>
                    <a:pt x="212" y="678"/>
                  </a:lnTo>
                  <a:lnTo>
                    <a:pt x="206" y="686"/>
                  </a:lnTo>
                  <a:lnTo>
                    <a:pt x="197" y="683"/>
                  </a:lnTo>
                  <a:lnTo>
                    <a:pt x="191" y="685"/>
                  </a:lnTo>
                  <a:lnTo>
                    <a:pt x="191" y="689"/>
                  </a:lnTo>
                  <a:lnTo>
                    <a:pt x="206" y="690"/>
                  </a:lnTo>
                  <a:lnTo>
                    <a:pt x="209" y="692"/>
                  </a:lnTo>
                  <a:lnTo>
                    <a:pt x="209" y="688"/>
                  </a:lnTo>
                  <a:lnTo>
                    <a:pt x="221" y="688"/>
                  </a:lnTo>
                  <a:lnTo>
                    <a:pt x="227" y="691"/>
                  </a:lnTo>
                  <a:lnTo>
                    <a:pt x="237" y="692"/>
                  </a:lnTo>
                  <a:lnTo>
                    <a:pt x="243" y="700"/>
                  </a:lnTo>
                  <a:lnTo>
                    <a:pt x="250" y="696"/>
                  </a:lnTo>
                  <a:lnTo>
                    <a:pt x="255" y="698"/>
                  </a:lnTo>
                  <a:lnTo>
                    <a:pt x="264" y="694"/>
                  </a:lnTo>
                  <a:lnTo>
                    <a:pt x="274" y="697"/>
                  </a:lnTo>
                  <a:lnTo>
                    <a:pt x="279" y="701"/>
                  </a:lnTo>
                  <a:lnTo>
                    <a:pt x="280" y="709"/>
                  </a:lnTo>
                  <a:lnTo>
                    <a:pt x="274" y="714"/>
                  </a:lnTo>
                  <a:lnTo>
                    <a:pt x="268" y="714"/>
                  </a:lnTo>
                  <a:lnTo>
                    <a:pt x="260" y="725"/>
                  </a:lnTo>
                  <a:lnTo>
                    <a:pt x="255" y="725"/>
                  </a:lnTo>
                  <a:lnTo>
                    <a:pt x="257" y="717"/>
                  </a:lnTo>
                  <a:lnTo>
                    <a:pt x="254" y="713"/>
                  </a:lnTo>
                  <a:lnTo>
                    <a:pt x="250" y="718"/>
                  </a:lnTo>
                  <a:lnTo>
                    <a:pt x="251" y="723"/>
                  </a:lnTo>
                  <a:lnTo>
                    <a:pt x="245" y="724"/>
                  </a:lnTo>
                  <a:lnTo>
                    <a:pt x="239" y="730"/>
                  </a:lnTo>
                  <a:lnTo>
                    <a:pt x="238" y="738"/>
                  </a:lnTo>
                  <a:lnTo>
                    <a:pt x="231" y="733"/>
                  </a:lnTo>
                  <a:lnTo>
                    <a:pt x="231" y="738"/>
                  </a:lnTo>
                  <a:lnTo>
                    <a:pt x="226" y="743"/>
                  </a:lnTo>
                  <a:lnTo>
                    <a:pt x="224" y="741"/>
                  </a:lnTo>
                  <a:lnTo>
                    <a:pt x="219" y="741"/>
                  </a:lnTo>
                  <a:lnTo>
                    <a:pt x="214" y="747"/>
                  </a:lnTo>
                  <a:lnTo>
                    <a:pt x="221" y="748"/>
                  </a:lnTo>
                  <a:lnTo>
                    <a:pt x="231" y="756"/>
                  </a:lnTo>
                  <a:lnTo>
                    <a:pt x="214" y="756"/>
                  </a:lnTo>
                  <a:lnTo>
                    <a:pt x="227" y="761"/>
                  </a:lnTo>
                  <a:lnTo>
                    <a:pt x="228" y="766"/>
                  </a:lnTo>
                  <a:lnTo>
                    <a:pt x="224" y="776"/>
                  </a:lnTo>
                  <a:lnTo>
                    <a:pt x="233" y="783"/>
                  </a:lnTo>
                  <a:lnTo>
                    <a:pt x="222" y="785"/>
                  </a:lnTo>
                  <a:lnTo>
                    <a:pt x="212" y="782"/>
                  </a:lnTo>
                  <a:lnTo>
                    <a:pt x="218" y="790"/>
                  </a:lnTo>
                  <a:lnTo>
                    <a:pt x="213" y="798"/>
                  </a:lnTo>
                  <a:lnTo>
                    <a:pt x="224" y="802"/>
                  </a:lnTo>
                  <a:lnTo>
                    <a:pt x="215" y="810"/>
                  </a:lnTo>
                  <a:lnTo>
                    <a:pt x="222" y="818"/>
                  </a:lnTo>
                  <a:lnTo>
                    <a:pt x="215" y="825"/>
                  </a:lnTo>
                  <a:lnTo>
                    <a:pt x="214" y="834"/>
                  </a:lnTo>
                  <a:lnTo>
                    <a:pt x="221" y="841"/>
                  </a:lnTo>
                  <a:lnTo>
                    <a:pt x="218" y="847"/>
                  </a:lnTo>
                  <a:lnTo>
                    <a:pt x="216" y="868"/>
                  </a:lnTo>
                  <a:lnTo>
                    <a:pt x="209" y="875"/>
                  </a:lnTo>
                  <a:lnTo>
                    <a:pt x="206" y="891"/>
                  </a:lnTo>
                  <a:lnTo>
                    <a:pt x="196" y="901"/>
                  </a:lnTo>
                  <a:lnTo>
                    <a:pt x="191" y="897"/>
                  </a:lnTo>
                  <a:lnTo>
                    <a:pt x="183" y="893"/>
                  </a:lnTo>
                  <a:lnTo>
                    <a:pt x="172" y="898"/>
                  </a:lnTo>
                  <a:lnTo>
                    <a:pt x="156" y="895"/>
                  </a:lnTo>
                  <a:lnTo>
                    <a:pt x="152" y="889"/>
                  </a:lnTo>
                  <a:lnTo>
                    <a:pt x="150" y="903"/>
                  </a:lnTo>
                  <a:lnTo>
                    <a:pt x="135" y="904"/>
                  </a:lnTo>
                  <a:lnTo>
                    <a:pt x="129" y="917"/>
                  </a:lnTo>
                  <a:lnTo>
                    <a:pt x="134" y="922"/>
                  </a:lnTo>
                  <a:lnTo>
                    <a:pt x="135" y="928"/>
                  </a:lnTo>
                  <a:lnTo>
                    <a:pt x="126" y="935"/>
                  </a:lnTo>
                  <a:lnTo>
                    <a:pt x="115" y="932"/>
                  </a:lnTo>
                  <a:lnTo>
                    <a:pt x="92" y="938"/>
                  </a:lnTo>
                  <a:lnTo>
                    <a:pt x="82" y="938"/>
                  </a:lnTo>
                  <a:lnTo>
                    <a:pt x="77" y="933"/>
                  </a:lnTo>
                  <a:lnTo>
                    <a:pt x="82" y="926"/>
                  </a:lnTo>
                  <a:lnTo>
                    <a:pt x="79" y="906"/>
                  </a:lnTo>
                  <a:lnTo>
                    <a:pt x="69" y="904"/>
                  </a:lnTo>
                  <a:lnTo>
                    <a:pt x="68" y="897"/>
                  </a:lnTo>
                  <a:lnTo>
                    <a:pt x="62" y="893"/>
                  </a:lnTo>
                  <a:lnTo>
                    <a:pt x="63" y="888"/>
                  </a:lnTo>
                  <a:lnTo>
                    <a:pt x="75" y="887"/>
                  </a:lnTo>
                  <a:lnTo>
                    <a:pt x="81" y="876"/>
                  </a:lnTo>
                  <a:lnTo>
                    <a:pt x="79" y="866"/>
                  </a:lnTo>
                  <a:lnTo>
                    <a:pt x="69" y="871"/>
                  </a:lnTo>
                  <a:lnTo>
                    <a:pt x="60" y="863"/>
                  </a:lnTo>
                  <a:lnTo>
                    <a:pt x="58" y="856"/>
                  </a:lnTo>
                  <a:lnTo>
                    <a:pt x="48" y="852"/>
                  </a:lnTo>
                  <a:lnTo>
                    <a:pt x="47" y="840"/>
                  </a:lnTo>
                  <a:lnTo>
                    <a:pt x="39" y="825"/>
                  </a:lnTo>
                  <a:lnTo>
                    <a:pt x="35" y="822"/>
                  </a:lnTo>
                  <a:lnTo>
                    <a:pt x="30" y="811"/>
                  </a:lnTo>
                  <a:lnTo>
                    <a:pt x="23" y="810"/>
                  </a:lnTo>
                  <a:lnTo>
                    <a:pt x="17" y="802"/>
                  </a:lnTo>
                  <a:lnTo>
                    <a:pt x="22" y="799"/>
                  </a:lnTo>
                  <a:lnTo>
                    <a:pt x="23" y="789"/>
                  </a:lnTo>
                  <a:lnTo>
                    <a:pt x="21" y="783"/>
                  </a:lnTo>
                  <a:lnTo>
                    <a:pt x="22" y="777"/>
                  </a:lnTo>
                  <a:lnTo>
                    <a:pt x="30" y="770"/>
                  </a:lnTo>
                  <a:lnTo>
                    <a:pt x="28" y="765"/>
                  </a:lnTo>
                  <a:lnTo>
                    <a:pt x="21" y="761"/>
                  </a:lnTo>
                  <a:lnTo>
                    <a:pt x="23" y="756"/>
                  </a:lnTo>
                  <a:lnTo>
                    <a:pt x="18" y="756"/>
                  </a:lnTo>
                  <a:lnTo>
                    <a:pt x="17" y="764"/>
                  </a:lnTo>
                  <a:lnTo>
                    <a:pt x="23" y="770"/>
                  </a:lnTo>
                  <a:lnTo>
                    <a:pt x="13" y="773"/>
                  </a:lnTo>
                  <a:lnTo>
                    <a:pt x="15" y="765"/>
                  </a:lnTo>
                  <a:lnTo>
                    <a:pt x="12" y="761"/>
                  </a:lnTo>
                  <a:lnTo>
                    <a:pt x="6" y="758"/>
                  </a:lnTo>
                  <a:lnTo>
                    <a:pt x="5" y="744"/>
                  </a:lnTo>
                  <a:lnTo>
                    <a:pt x="1" y="739"/>
                  </a:lnTo>
                  <a:lnTo>
                    <a:pt x="0" y="721"/>
                  </a:lnTo>
                  <a:lnTo>
                    <a:pt x="7" y="718"/>
                  </a:lnTo>
                  <a:lnTo>
                    <a:pt x="7" y="718"/>
                  </a:lnTo>
                  <a:lnTo>
                    <a:pt x="7" y="718"/>
                  </a:lnTo>
                  <a:close/>
                  <a:moveTo>
                    <a:pt x="277" y="692"/>
                  </a:moveTo>
                  <a:lnTo>
                    <a:pt x="284" y="702"/>
                  </a:lnTo>
                  <a:lnTo>
                    <a:pt x="288" y="706"/>
                  </a:lnTo>
                  <a:lnTo>
                    <a:pt x="288" y="695"/>
                  </a:lnTo>
                  <a:lnTo>
                    <a:pt x="296" y="688"/>
                  </a:lnTo>
                  <a:lnTo>
                    <a:pt x="296" y="681"/>
                  </a:lnTo>
                  <a:lnTo>
                    <a:pt x="285" y="681"/>
                  </a:lnTo>
                  <a:lnTo>
                    <a:pt x="277" y="692"/>
                  </a:lnTo>
                  <a:lnTo>
                    <a:pt x="277" y="692"/>
                  </a:lnTo>
                  <a:close/>
                  <a:moveTo>
                    <a:pt x="12" y="776"/>
                  </a:moveTo>
                  <a:lnTo>
                    <a:pt x="12" y="782"/>
                  </a:lnTo>
                  <a:lnTo>
                    <a:pt x="16" y="782"/>
                  </a:lnTo>
                  <a:lnTo>
                    <a:pt x="18" y="775"/>
                  </a:lnTo>
                  <a:lnTo>
                    <a:pt x="12" y="776"/>
                  </a:lnTo>
                  <a:lnTo>
                    <a:pt x="12" y="776"/>
                  </a:lnTo>
                  <a:close/>
                  <a:moveTo>
                    <a:pt x="317" y="750"/>
                  </a:moveTo>
                  <a:lnTo>
                    <a:pt x="322" y="756"/>
                  </a:lnTo>
                  <a:lnTo>
                    <a:pt x="326" y="752"/>
                  </a:lnTo>
                  <a:lnTo>
                    <a:pt x="322" y="748"/>
                  </a:lnTo>
                  <a:lnTo>
                    <a:pt x="317" y="750"/>
                  </a:lnTo>
                  <a:lnTo>
                    <a:pt x="317" y="750"/>
                  </a:lnTo>
                  <a:close/>
                  <a:moveTo>
                    <a:pt x="320" y="789"/>
                  </a:moveTo>
                  <a:lnTo>
                    <a:pt x="324" y="793"/>
                  </a:lnTo>
                  <a:lnTo>
                    <a:pt x="329" y="788"/>
                  </a:lnTo>
                  <a:lnTo>
                    <a:pt x="337" y="785"/>
                  </a:lnTo>
                  <a:lnTo>
                    <a:pt x="335" y="783"/>
                  </a:lnTo>
                  <a:lnTo>
                    <a:pt x="325" y="783"/>
                  </a:lnTo>
                  <a:lnTo>
                    <a:pt x="320" y="789"/>
                  </a:lnTo>
                  <a:lnTo>
                    <a:pt x="320" y="789"/>
                  </a:lnTo>
                  <a:close/>
                  <a:moveTo>
                    <a:pt x="289" y="853"/>
                  </a:moveTo>
                  <a:lnTo>
                    <a:pt x="300" y="849"/>
                  </a:lnTo>
                  <a:lnTo>
                    <a:pt x="302" y="845"/>
                  </a:lnTo>
                  <a:lnTo>
                    <a:pt x="299" y="843"/>
                  </a:lnTo>
                  <a:lnTo>
                    <a:pt x="300" y="837"/>
                  </a:lnTo>
                  <a:lnTo>
                    <a:pt x="311" y="830"/>
                  </a:lnTo>
                  <a:lnTo>
                    <a:pt x="312" y="825"/>
                  </a:lnTo>
                  <a:lnTo>
                    <a:pt x="319" y="818"/>
                  </a:lnTo>
                  <a:lnTo>
                    <a:pt x="318" y="814"/>
                  </a:lnTo>
                  <a:lnTo>
                    <a:pt x="312" y="808"/>
                  </a:lnTo>
                  <a:lnTo>
                    <a:pt x="316" y="801"/>
                  </a:lnTo>
                  <a:lnTo>
                    <a:pt x="317" y="796"/>
                  </a:lnTo>
                  <a:lnTo>
                    <a:pt x="320" y="794"/>
                  </a:lnTo>
                  <a:lnTo>
                    <a:pt x="314" y="791"/>
                  </a:lnTo>
                  <a:lnTo>
                    <a:pt x="309" y="794"/>
                  </a:lnTo>
                  <a:lnTo>
                    <a:pt x="300" y="794"/>
                  </a:lnTo>
                  <a:lnTo>
                    <a:pt x="294" y="801"/>
                  </a:lnTo>
                  <a:lnTo>
                    <a:pt x="290" y="808"/>
                  </a:lnTo>
                  <a:lnTo>
                    <a:pt x="283" y="814"/>
                  </a:lnTo>
                  <a:lnTo>
                    <a:pt x="286" y="823"/>
                  </a:lnTo>
                  <a:lnTo>
                    <a:pt x="283" y="825"/>
                  </a:lnTo>
                  <a:lnTo>
                    <a:pt x="293" y="837"/>
                  </a:lnTo>
                  <a:lnTo>
                    <a:pt x="296" y="836"/>
                  </a:lnTo>
                  <a:lnTo>
                    <a:pt x="294" y="843"/>
                  </a:lnTo>
                  <a:lnTo>
                    <a:pt x="288" y="849"/>
                  </a:lnTo>
                  <a:lnTo>
                    <a:pt x="289" y="853"/>
                  </a:lnTo>
                  <a:lnTo>
                    <a:pt x="289" y="853"/>
                  </a:lnTo>
                  <a:close/>
                  <a:moveTo>
                    <a:pt x="220" y="877"/>
                  </a:moveTo>
                  <a:lnTo>
                    <a:pt x="222" y="886"/>
                  </a:lnTo>
                  <a:lnTo>
                    <a:pt x="222" y="891"/>
                  </a:lnTo>
                  <a:lnTo>
                    <a:pt x="225" y="894"/>
                  </a:lnTo>
                  <a:lnTo>
                    <a:pt x="228" y="887"/>
                  </a:lnTo>
                  <a:lnTo>
                    <a:pt x="233" y="874"/>
                  </a:lnTo>
                  <a:lnTo>
                    <a:pt x="235" y="859"/>
                  </a:lnTo>
                  <a:lnTo>
                    <a:pt x="239" y="846"/>
                  </a:lnTo>
                  <a:lnTo>
                    <a:pt x="241" y="833"/>
                  </a:lnTo>
                  <a:lnTo>
                    <a:pt x="236" y="829"/>
                  </a:lnTo>
                  <a:lnTo>
                    <a:pt x="231" y="836"/>
                  </a:lnTo>
                  <a:lnTo>
                    <a:pt x="232" y="840"/>
                  </a:lnTo>
                  <a:lnTo>
                    <a:pt x="228" y="852"/>
                  </a:lnTo>
                  <a:lnTo>
                    <a:pt x="224" y="856"/>
                  </a:lnTo>
                  <a:lnTo>
                    <a:pt x="220" y="877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4278313" y="719138"/>
              <a:ext cx="733425" cy="1185863"/>
            </a:xfrm>
            <a:custGeom>
              <a:avLst/>
              <a:gdLst/>
              <a:ahLst/>
              <a:cxnLst>
                <a:cxn ang="0">
                  <a:pos x="420" y="619"/>
                </a:cxn>
                <a:cxn ang="0">
                  <a:pos x="427" y="504"/>
                </a:cxn>
                <a:cxn ang="0">
                  <a:pos x="398" y="423"/>
                </a:cxn>
                <a:cxn ang="0">
                  <a:pos x="380" y="374"/>
                </a:cxn>
                <a:cxn ang="0">
                  <a:pos x="366" y="285"/>
                </a:cxn>
                <a:cxn ang="0">
                  <a:pos x="354" y="186"/>
                </a:cxn>
                <a:cxn ang="0">
                  <a:pos x="298" y="145"/>
                </a:cxn>
                <a:cxn ang="0">
                  <a:pos x="289" y="87"/>
                </a:cxn>
                <a:cxn ang="0">
                  <a:pos x="298" y="29"/>
                </a:cxn>
                <a:cxn ang="0">
                  <a:pos x="226" y="1"/>
                </a:cxn>
                <a:cxn ang="0">
                  <a:pos x="191" y="21"/>
                </a:cxn>
                <a:cxn ang="0">
                  <a:pos x="183" y="79"/>
                </a:cxn>
                <a:cxn ang="0">
                  <a:pos x="154" y="105"/>
                </a:cxn>
                <a:cxn ang="0">
                  <a:pos x="96" y="119"/>
                </a:cxn>
                <a:cxn ang="0">
                  <a:pos x="23" y="71"/>
                </a:cxn>
                <a:cxn ang="0">
                  <a:pos x="3" y="88"/>
                </a:cxn>
                <a:cxn ang="0">
                  <a:pos x="65" y="131"/>
                </a:cxn>
                <a:cxn ang="0">
                  <a:pos x="99" y="154"/>
                </a:cxn>
                <a:cxn ang="0">
                  <a:pos x="113" y="198"/>
                </a:cxn>
                <a:cxn ang="0">
                  <a:pos x="131" y="242"/>
                </a:cxn>
                <a:cxn ang="0">
                  <a:pos x="134" y="303"/>
                </a:cxn>
                <a:cxn ang="0">
                  <a:pos x="168" y="340"/>
                </a:cxn>
                <a:cxn ang="0">
                  <a:pos x="204" y="378"/>
                </a:cxn>
                <a:cxn ang="0">
                  <a:pos x="213" y="406"/>
                </a:cxn>
                <a:cxn ang="0">
                  <a:pos x="168" y="427"/>
                </a:cxn>
                <a:cxn ang="0">
                  <a:pos x="137" y="453"/>
                </a:cxn>
                <a:cxn ang="0">
                  <a:pos x="132" y="491"/>
                </a:cxn>
                <a:cxn ang="0">
                  <a:pos x="103" y="497"/>
                </a:cxn>
                <a:cxn ang="0">
                  <a:pos x="91" y="523"/>
                </a:cxn>
                <a:cxn ang="0">
                  <a:pos x="70" y="530"/>
                </a:cxn>
                <a:cxn ang="0">
                  <a:pos x="68" y="563"/>
                </a:cxn>
                <a:cxn ang="0">
                  <a:pos x="73" y="592"/>
                </a:cxn>
                <a:cxn ang="0">
                  <a:pos x="92" y="636"/>
                </a:cxn>
                <a:cxn ang="0">
                  <a:pos x="84" y="688"/>
                </a:cxn>
                <a:cxn ang="0">
                  <a:pos x="116" y="701"/>
                </a:cxn>
                <a:cxn ang="0">
                  <a:pos x="148" y="712"/>
                </a:cxn>
                <a:cxn ang="0">
                  <a:pos x="163" y="746"/>
                </a:cxn>
                <a:cxn ang="0">
                  <a:pos x="192" y="735"/>
                </a:cxn>
                <a:cxn ang="0">
                  <a:pos x="255" y="712"/>
                </a:cxn>
                <a:cxn ang="0">
                  <a:pos x="273" y="705"/>
                </a:cxn>
                <a:cxn ang="0">
                  <a:pos x="290" y="705"/>
                </a:cxn>
                <a:cxn ang="0">
                  <a:pos x="322" y="696"/>
                </a:cxn>
                <a:cxn ang="0">
                  <a:pos x="351" y="691"/>
                </a:cxn>
                <a:cxn ang="0">
                  <a:pos x="192" y="389"/>
                </a:cxn>
                <a:cxn ang="0">
                  <a:pos x="197" y="384"/>
                </a:cxn>
                <a:cxn ang="0">
                  <a:pos x="70" y="507"/>
                </a:cxn>
                <a:cxn ang="0">
                  <a:pos x="70" y="514"/>
                </a:cxn>
                <a:cxn ang="0">
                  <a:pos x="155" y="730"/>
                </a:cxn>
                <a:cxn ang="0">
                  <a:pos x="155" y="730"/>
                </a:cxn>
                <a:cxn ang="0">
                  <a:pos x="143" y="722"/>
                </a:cxn>
                <a:cxn ang="0">
                  <a:pos x="123" y="713"/>
                </a:cxn>
                <a:cxn ang="0">
                  <a:pos x="105" y="700"/>
                </a:cxn>
                <a:cxn ang="0">
                  <a:pos x="84" y="704"/>
                </a:cxn>
                <a:cxn ang="0">
                  <a:pos x="29" y="705"/>
                </a:cxn>
                <a:cxn ang="0">
                  <a:pos x="45" y="728"/>
                </a:cxn>
                <a:cxn ang="0">
                  <a:pos x="26" y="723"/>
                </a:cxn>
              </a:cxnLst>
              <a:rect l="0" t="0" r="r" b="b"/>
              <a:pathLst>
                <a:path w="462" h="747">
                  <a:moveTo>
                    <a:pt x="364" y="691"/>
                  </a:moveTo>
                  <a:lnTo>
                    <a:pt x="363" y="679"/>
                  </a:lnTo>
                  <a:lnTo>
                    <a:pt x="383" y="661"/>
                  </a:lnTo>
                  <a:lnTo>
                    <a:pt x="394" y="656"/>
                  </a:lnTo>
                  <a:lnTo>
                    <a:pt x="408" y="637"/>
                  </a:lnTo>
                  <a:lnTo>
                    <a:pt x="420" y="619"/>
                  </a:lnTo>
                  <a:lnTo>
                    <a:pt x="429" y="598"/>
                  </a:lnTo>
                  <a:lnTo>
                    <a:pt x="449" y="571"/>
                  </a:lnTo>
                  <a:lnTo>
                    <a:pt x="462" y="540"/>
                  </a:lnTo>
                  <a:lnTo>
                    <a:pt x="458" y="528"/>
                  </a:lnTo>
                  <a:lnTo>
                    <a:pt x="439" y="508"/>
                  </a:lnTo>
                  <a:lnTo>
                    <a:pt x="427" y="504"/>
                  </a:lnTo>
                  <a:lnTo>
                    <a:pt x="405" y="478"/>
                  </a:lnTo>
                  <a:lnTo>
                    <a:pt x="409" y="464"/>
                  </a:lnTo>
                  <a:lnTo>
                    <a:pt x="417" y="453"/>
                  </a:lnTo>
                  <a:lnTo>
                    <a:pt x="417" y="441"/>
                  </a:lnTo>
                  <a:lnTo>
                    <a:pt x="403" y="433"/>
                  </a:lnTo>
                  <a:lnTo>
                    <a:pt x="398" y="423"/>
                  </a:lnTo>
                  <a:lnTo>
                    <a:pt x="397" y="409"/>
                  </a:lnTo>
                  <a:lnTo>
                    <a:pt x="400" y="404"/>
                  </a:lnTo>
                  <a:lnTo>
                    <a:pt x="397" y="397"/>
                  </a:lnTo>
                  <a:lnTo>
                    <a:pt x="386" y="394"/>
                  </a:lnTo>
                  <a:lnTo>
                    <a:pt x="380" y="388"/>
                  </a:lnTo>
                  <a:lnTo>
                    <a:pt x="380" y="374"/>
                  </a:lnTo>
                  <a:lnTo>
                    <a:pt x="386" y="366"/>
                  </a:lnTo>
                  <a:lnTo>
                    <a:pt x="377" y="364"/>
                  </a:lnTo>
                  <a:lnTo>
                    <a:pt x="376" y="357"/>
                  </a:lnTo>
                  <a:lnTo>
                    <a:pt x="379" y="330"/>
                  </a:lnTo>
                  <a:lnTo>
                    <a:pt x="387" y="329"/>
                  </a:lnTo>
                  <a:lnTo>
                    <a:pt x="366" y="285"/>
                  </a:lnTo>
                  <a:lnTo>
                    <a:pt x="347" y="254"/>
                  </a:lnTo>
                  <a:lnTo>
                    <a:pt x="343" y="242"/>
                  </a:lnTo>
                  <a:lnTo>
                    <a:pt x="333" y="231"/>
                  </a:lnTo>
                  <a:lnTo>
                    <a:pt x="340" y="212"/>
                  </a:lnTo>
                  <a:lnTo>
                    <a:pt x="350" y="198"/>
                  </a:lnTo>
                  <a:lnTo>
                    <a:pt x="354" y="186"/>
                  </a:lnTo>
                  <a:lnTo>
                    <a:pt x="348" y="181"/>
                  </a:lnTo>
                  <a:lnTo>
                    <a:pt x="328" y="169"/>
                  </a:lnTo>
                  <a:lnTo>
                    <a:pt x="324" y="161"/>
                  </a:lnTo>
                  <a:lnTo>
                    <a:pt x="317" y="152"/>
                  </a:lnTo>
                  <a:lnTo>
                    <a:pt x="304" y="145"/>
                  </a:lnTo>
                  <a:lnTo>
                    <a:pt x="298" y="145"/>
                  </a:lnTo>
                  <a:lnTo>
                    <a:pt x="290" y="126"/>
                  </a:lnTo>
                  <a:lnTo>
                    <a:pt x="283" y="119"/>
                  </a:lnTo>
                  <a:lnTo>
                    <a:pt x="287" y="105"/>
                  </a:lnTo>
                  <a:lnTo>
                    <a:pt x="289" y="93"/>
                  </a:lnTo>
                  <a:lnTo>
                    <a:pt x="282" y="92"/>
                  </a:lnTo>
                  <a:lnTo>
                    <a:pt x="289" y="87"/>
                  </a:lnTo>
                  <a:lnTo>
                    <a:pt x="301" y="82"/>
                  </a:lnTo>
                  <a:lnTo>
                    <a:pt x="300" y="65"/>
                  </a:lnTo>
                  <a:lnTo>
                    <a:pt x="307" y="53"/>
                  </a:lnTo>
                  <a:lnTo>
                    <a:pt x="310" y="45"/>
                  </a:lnTo>
                  <a:lnTo>
                    <a:pt x="300" y="36"/>
                  </a:lnTo>
                  <a:lnTo>
                    <a:pt x="298" y="29"/>
                  </a:lnTo>
                  <a:lnTo>
                    <a:pt x="282" y="28"/>
                  </a:lnTo>
                  <a:lnTo>
                    <a:pt x="272" y="24"/>
                  </a:lnTo>
                  <a:lnTo>
                    <a:pt x="266" y="18"/>
                  </a:lnTo>
                  <a:lnTo>
                    <a:pt x="254" y="6"/>
                  </a:lnTo>
                  <a:lnTo>
                    <a:pt x="246" y="0"/>
                  </a:lnTo>
                  <a:lnTo>
                    <a:pt x="226" y="1"/>
                  </a:lnTo>
                  <a:lnTo>
                    <a:pt x="219" y="9"/>
                  </a:lnTo>
                  <a:lnTo>
                    <a:pt x="219" y="12"/>
                  </a:lnTo>
                  <a:lnTo>
                    <a:pt x="213" y="13"/>
                  </a:lnTo>
                  <a:lnTo>
                    <a:pt x="201" y="11"/>
                  </a:lnTo>
                  <a:lnTo>
                    <a:pt x="191" y="16"/>
                  </a:lnTo>
                  <a:lnTo>
                    <a:pt x="191" y="21"/>
                  </a:lnTo>
                  <a:lnTo>
                    <a:pt x="184" y="29"/>
                  </a:lnTo>
                  <a:lnTo>
                    <a:pt x="179" y="32"/>
                  </a:lnTo>
                  <a:lnTo>
                    <a:pt x="183" y="39"/>
                  </a:lnTo>
                  <a:lnTo>
                    <a:pt x="180" y="45"/>
                  </a:lnTo>
                  <a:lnTo>
                    <a:pt x="178" y="67"/>
                  </a:lnTo>
                  <a:lnTo>
                    <a:pt x="183" y="79"/>
                  </a:lnTo>
                  <a:lnTo>
                    <a:pt x="185" y="86"/>
                  </a:lnTo>
                  <a:lnTo>
                    <a:pt x="183" y="91"/>
                  </a:lnTo>
                  <a:lnTo>
                    <a:pt x="174" y="96"/>
                  </a:lnTo>
                  <a:lnTo>
                    <a:pt x="167" y="96"/>
                  </a:lnTo>
                  <a:lnTo>
                    <a:pt x="159" y="102"/>
                  </a:lnTo>
                  <a:lnTo>
                    <a:pt x="154" y="105"/>
                  </a:lnTo>
                  <a:lnTo>
                    <a:pt x="148" y="114"/>
                  </a:lnTo>
                  <a:lnTo>
                    <a:pt x="138" y="112"/>
                  </a:lnTo>
                  <a:lnTo>
                    <a:pt x="122" y="103"/>
                  </a:lnTo>
                  <a:lnTo>
                    <a:pt x="113" y="103"/>
                  </a:lnTo>
                  <a:lnTo>
                    <a:pt x="107" y="109"/>
                  </a:lnTo>
                  <a:lnTo>
                    <a:pt x="96" y="119"/>
                  </a:lnTo>
                  <a:lnTo>
                    <a:pt x="74" y="117"/>
                  </a:lnTo>
                  <a:lnTo>
                    <a:pt x="61" y="112"/>
                  </a:lnTo>
                  <a:lnTo>
                    <a:pt x="53" y="104"/>
                  </a:lnTo>
                  <a:lnTo>
                    <a:pt x="50" y="96"/>
                  </a:lnTo>
                  <a:lnTo>
                    <a:pt x="30" y="81"/>
                  </a:lnTo>
                  <a:lnTo>
                    <a:pt x="23" y="71"/>
                  </a:lnTo>
                  <a:lnTo>
                    <a:pt x="15" y="70"/>
                  </a:lnTo>
                  <a:lnTo>
                    <a:pt x="9" y="75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6" y="91"/>
                  </a:lnTo>
                  <a:lnTo>
                    <a:pt x="3" y="88"/>
                  </a:lnTo>
                  <a:lnTo>
                    <a:pt x="0" y="91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6" y="122"/>
                  </a:lnTo>
                  <a:lnTo>
                    <a:pt x="49" y="129"/>
                  </a:lnTo>
                  <a:lnTo>
                    <a:pt x="65" y="131"/>
                  </a:lnTo>
                  <a:lnTo>
                    <a:pt x="73" y="135"/>
                  </a:lnTo>
                  <a:lnTo>
                    <a:pt x="79" y="137"/>
                  </a:lnTo>
                  <a:lnTo>
                    <a:pt x="88" y="146"/>
                  </a:lnTo>
                  <a:lnTo>
                    <a:pt x="92" y="154"/>
                  </a:lnTo>
                  <a:lnTo>
                    <a:pt x="96" y="154"/>
                  </a:lnTo>
                  <a:lnTo>
                    <a:pt x="99" y="154"/>
                  </a:lnTo>
                  <a:lnTo>
                    <a:pt x="107" y="163"/>
                  </a:lnTo>
                  <a:lnTo>
                    <a:pt x="113" y="163"/>
                  </a:lnTo>
                  <a:lnTo>
                    <a:pt x="117" y="169"/>
                  </a:lnTo>
                  <a:lnTo>
                    <a:pt x="114" y="178"/>
                  </a:lnTo>
                  <a:lnTo>
                    <a:pt x="116" y="190"/>
                  </a:lnTo>
                  <a:lnTo>
                    <a:pt x="113" y="198"/>
                  </a:lnTo>
                  <a:lnTo>
                    <a:pt x="114" y="207"/>
                  </a:lnTo>
                  <a:lnTo>
                    <a:pt x="126" y="208"/>
                  </a:lnTo>
                  <a:lnTo>
                    <a:pt x="128" y="218"/>
                  </a:lnTo>
                  <a:lnTo>
                    <a:pt x="123" y="224"/>
                  </a:lnTo>
                  <a:lnTo>
                    <a:pt x="126" y="235"/>
                  </a:lnTo>
                  <a:lnTo>
                    <a:pt x="131" y="242"/>
                  </a:lnTo>
                  <a:lnTo>
                    <a:pt x="133" y="256"/>
                  </a:lnTo>
                  <a:lnTo>
                    <a:pt x="131" y="264"/>
                  </a:lnTo>
                  <a:lnTo>
                    <a:pt x="133" y="270"/>
                  </a:lnTo>
                  <a:lnTo>
                    <a:pt x="133" y="285"/>
                  </a:lnTo>
                  <a:lnTo>
                    <a:pt x="131" y="291"/>
                  </a:lnTo>
                  <a:lnTo>
                    <a:pt x="134" y="303"/>
                  </a:lnTo>
                  <a:lnTo>
                    <a:pt x="144" y="307"/>
                  </a:lnTo>
                  <a:lnTo>
                    <a:pt x="151" y="322"/>
                  </a:lnTo>
                  <a:lnTo>
                    <a:pt x="156" y="326"/>
                  </a:lnTo>
                  <a:lnTo>
                    <a:pt x="156" y="336"/>
                  </a:lnTo>
                  <a:lnTo>
                    <a:pt x="160" y="339"/>
                  </a:lnTo>
                  <a:lnTo>
                    <a:pt x="168" y="340"/>
                  </a:lnTo>
                  <a:lnTo>
                    <a:pt x="177" y="347"/>
                  </a:lnTo>
                  <a:lnTo>
                    <a:pt x="194" y="347"/>
                  </a:lnTo>
                  <a:lnTo>
                    <a:pt x="206" y="358"/>
                  </a:lnTo>
                  <a:lnTo>
                    <a:pt x="198" y="360"/>
                  </a:lnTo>
                  <a:lnTo>
                    <a:pt x="203" y="366"/>
                  </a:lnTo>
                  <a:lnTo>
                    <a:pt x="204" y="378"/>
                  </a:lnTo>
                  <a:lnTo>
                    <a:pt x="201" y="381"/>
                  </a:lnTo>
                  <a:lnTo>
                    <a:pt x="215" y="393"/>
                  </a:lnTo>
                  <a:lnTo>
                    <a:pt x="204" y="391"/>
                  </a:lnTo>
                  <a:lnTo>
                    <a:pt x="201" y="392"/>
                  </a:lnTo>
                  <a:lnTo>
                    <a:pt x="213" y="401"/>
                  </a:lnTo>
                  <a:lnTo>
                    <a:pt x="213" y="406"/>
                  </a:lnTo>
                  <a:lnTo>
                    <a:pt x="200" y="399"/>
                  </a:lnTo>
                  <a:lnTo>
                    <a:pt x="188" y="399"/>
                  </a:lnTo>
                  <a:lnTo>
                    <a:pt x="175" y="406"/>
                  </a:lnTo>
                  <a:lnTo>
                    <a:pt x="175" y="413"/>
                  </a:lnTo>
                  <a:lnTo>
                    <a:pt x="168" y="421"/>
                  </a:lnTo>
                  <a:lnTo>
                    <a:pt x="168" y="427"/>
                  </a:lnTo>
                  <a:lnTo>
                    <a:pt x="163" y="429"/>
                  </a:lnTo>
                  <a:lnTo>
                    <a:pt x="150" y="442"/>
                  </a:lnTo>
                  <a:lnTo>
                    <a:pt x="148" y="456"/>
                  </a:lnTo>
                  <a:lnTo>
                    <a:pt x="144" y="457"/>
                  </a:lnTo>
                  <a:lnTo>
                    <a:pt x="142" y="453"/>
                  </a:lnTo>
                  <a:lnTo>
                    <a:pt x="137" y="453"/>
                  </a:lnTo>
                  <a:lnTo>
                    <a:pt x="140" y="462"/>
                  </a:lnTo>
                  <a:lnTo>
                    <a:pt x="138" y="469"/>
                  </a:lnTo>
                  <a:lnTo>
                    <a:pt x="130" y="469"/>
                  </a:lnTo>
                  <a:lnTo>
                    <a:pt x="123" y="476"/>
                  </a:lnTo>
                  <a:lnTo>
                    <a:pt x="126" y="487"/>
                  </a:lnTo>
                  <a:lnTo>
                    <a:pt x="132" y="491"/>
                  </a:lnTo>
                  <a:lnTo>
                    <a:pt x="121" y="487"/>
                  </a:lnTo>
                  <a:lnTo>
                    <a:pt x="117" y="484"/>
                  </a:lnTo>
                  <a:lnTo>
                    <a:pt x="111" y="486"/>
                  </a:lnTo>
                  <a:lnTo>
                    <a:pt x="108" y="494"/>
                  </a:lnTo>
                  <a:lnTo>
                    <a:pt x="110" y="499"/>
                  </a:lnTo>
                  <a:lnTo>
                    <a:pt x="103" y="497"/>
                  </a:lnTo>
                  <a:lnTo>
                    <a:pt x="101" y="499"/>
                  </a:lnTo>
                  <a:lnTo>
                    <a:pt x="107" y="505"/>
                  </a:lnTo>
                  <a:lnTo>
                    <a:pt x="108" y="509"/>
                  </a:lnTo>
                  <a:lnTo>
                    <a:pt x="102" y="515"/>
                  </a:lnTo>
                  <a:lnTo>
                    <a:pt x="99" y="519"/>
                  </a:lnTo>
                  <a:lnTo>
                    <a:pt x="91" y="523"/>
                  </a:lnTo>
                  <a:lnTo>
                    <a:pt x="87" y="521"/>
                  </a:lnTo>
                  <a:lnTo>
                    <a:pt x="86" y="519"/>
                  </a:lnTo>
                  <a:lnTo>
                    <a:pt x="80" y="516"/>
                  </a:lnTo>
                  <a:lnTo>
                    <a:pt x="73" y="519"/>
                  </a:lnTo>
                  <a:lnTo>
                    <a:pt x="75" y="526"/>
                  </a:lnTo>
                  <a:lnTo>
                    <a:pt x="70" y="530"/>
                  </a:lnTo>
                  <a:lnTo>
                    <a:pt x="74" y="538"/>
                  </a:lnTo>
                  <a:lnTo>
                    <a:pt x="70" y="545"/>
                  </a:lnTo>
                  <a:lnTo>
                    <a:pt x="67" y="546"/>
                  </a:lnTo>
                  <a:lnTo>
                    <a:pt x="62" y="554"/>
                  </a:lnTo>
                  <a:lnTo>
                    <a:pt x="65" y="561"/>
                  </a:lnTo>
                  <a:lnTo>
                    <a:pt x="68" y="563"/>
                  </a:lnTo>
                  <a:lnTo>
                    <a:pt x="64" y="572"/>
                  </a:lnTo>
                  <a:lnTo>
                    <a:pt x="67" y="577"/>
                  </a:lnTo>
                  <a:lnTo>
                    <a:pt x="73" y="574"/>
                  </a:lnTo>
                  <a:lnTo>
                    <a:pt x="78" y="579"/>
                  </a:lnTo>
                  <a:lnTo>
                    <a:pt x="76" y="588"/>
                  </a:lnTo>
                  <a:lnTo>
                    <a:pt x="73" y="592"/>
                  </a:lnTo>
                  <a:lnTo>
                    <a:pt x="76" y="600"/>
                  </a:lnTo>
                  <a:lnTo>
                    <a:pt x="74" y="603"/>
                  </a:lnTo>
                  <a:lnTo>
                    <a:pt x="84" y="618"/>
                  </a:lnTo>
                  <a:lnTo>
                    <a:pt x="88" y="620"/>
                  </a:lnTo>
                  <a:lnTo>
                    <a:pt x="85" y="626"/>
                  </a:lnTo>
                  <a:lnTo>
                    <a:pt x="92" y="636"/>
                  </a:lnTo>
                  <a:lnTo>
                    <a:pt x="85" y="638"/>
                  </a:lnTo>
                  <a:lnTo>
                    <a:pt x="87" y="650"/>
                  </a:lnTo>
                  <a:lnTo>
                    <a:pt x="84" y="656"/>
                  </a:lnTo>
                  <a:lnTo>
                    <a:pt x="84" y="673"/>
                  </a:lnTo>
                  <a:lnTo>
                    <a:pt x="88" y="678"/>
                  </a:lnTo>
                  <a:lnTo>
                    <a:pt x="84" y="688"/>
                  </a:lnTo>
                  <a:lnTo>
                    <a:pt x="84" y="694"/>
                  </a:lnTo>
                  <a:lnTo>
                    <a:pt x="87" y="699"/>
                  </a:lnTo>
                  <a:lnTo>
                    <a:pt x="99" y="694"/>
                  </a:lnTo>
                  <a:lnTo>
                    <a:pt x="104" y="696"/>
                  </a:lnTo>
                  <a:lnTo>
                    <a:pt x="105" y="691"/>
                  </a:lnTo>
                  <a:lnTo>
                    <a:pt x="116" y="701"/>
                  </a:lnTo>
                  <a:lnTo>
                    <a:pt x="122" y="701"/>
                  </a:lnTo>
                  <a:lnTo>
                    <a:pt x="128" y="706"/>
                  </a:lnTo>
                  <a:lnTo>
                    <a:pt x="142" y="705"/>
                  </a:lnTo>
                  <a:lnTo>
                    <a:pt x="145" y="706"/>
                  </a:lnTo>
                  <a:lnTo>
                    <a:pt x="143" y="712"/>
                  </a:lnTo>
                  <a:lnTo>
                    <a:pt x="148" y="712"/>
                  </a:lnTo>
                  <a:lnTo>
                    <a:pt x="159" y="705"/>
                  </a:lnTo>
                  <a:lnTo>
                    <a:pt x="159" y="711"/>
                  </a:lnTo>
                  <a:lnTo>
                    <a:pt x="153" y="718"/>
                  </a:lnTo>
                  <a:lnTo>
                    <a:pt x="165" y="733"/>
                  </a:lnTo>
                  <a:lnTo>
                    <a:pt x="167" y="737"/>
                  </a:lnTo>
                  <a:lnTo>
                    <a:pt x="163" y="746"/>
                  </a:lnTo>
                  <a:lnTo>
                    <a:pt x="167" y="747"/>
                  </a:lnTo>
                  <a:lnTo>
                    <a:pt x="172" y="735"/>
                  </a:lnTo>
                  <a:lnTo>
                    <a:pt x="177" y="733"/>
                  </a:lnTo>
                  <a:lnTo>
                    <a:pt x="178" y="739"/>
                  </a:lnTo>
                  <a:lnTo>
                    <a:pt x="186" y="735"/>
                  </a:lnTo>
                  <a:lnTo>
                    <a:pt x="192" y="735"/>
                  </a:lnTo>
                  <a:lnTo>
                    <a:pt x="208" y="725"/>
                  </a:lnTo>
                  <a:lnTo>
                    <a:pt x="215" y="725"/>
                  </a:lnTo>
                  <a:lnTo>
                    <a:pt x="233" y="714"/>
                  </a:lnTo>
                  <a:lnTo>
                    <a:pt x="235" y="710"/>
                  </a:lnTo>
                  <a:lnTo>
                    <a:pt x="247" y="713"/>
                  </a:lnTo>
                  <a:lnTo>
                    <a:pt x="255" y="712"/>
                  </a:lnTo>
                  <a:lnTo>
                    <a:pt x="262" y="701"/>
                  </a:lnTo>
                  <a:lnTo>
                    <a:pt x="264" y="705"/>
                  </a:lnTo>
                  <a:lnTo>
                    <a:pt x="260" y="712"/>
                  </a:lnTo>
                  <a:lnTo>
                    <a:pt x="265" y="714"/>
                  </a:lnTo>
                  <a:lnTo>
                    <a:pt x="270" y="704"/>
                  </a:lnTo>
                  <a:lnTo>
                    <a:pt x="273" y="705"/>
                  </a:lnTo>
                  <a:lnTo>
                    <a:pt x="270" y="696"/>
                  </a:lnTo>
                  <a:lnTo>
                    <a:pt x="273" y="693"/>
                  </a:lnTo>
                  <a:lnTo>
                    <a:pt x="278" y="701"/>
                  </a:lnTo>
                  <a:lnTo>
                    <a:pt x="284" y="702"/>
                  </a:lnTo>
                  <a:lnTo>
                    <a:pt x="285" y="696"/>
                  </a:lnTo>
                  <a:lnTo>
                    <a:pt x="290" y="705"/>
                  </a:lnTo>
                  <a:lnTo>
                    <a:pt x="296" y="704"/>
                  </a:lnTo>
                  <a:lnTo>
                    <a:pt x="296" y="698"/>
                  </a:lnTo>
                  <a:lnTo>
                    <a:pt x="302" y="699"/>
                  </a:lnTo>
                  <a:lnTo>
                    <a:pt x="305" y="704"/>
                  </a:lnTo>
                  <a:lnTo>
                    <a:pt x="310" y="699"/>
                  </a:lnTo>
                  <a:lnTo>
                    <a:pt x="322" y="696"/>
                  </a:lnTo>
                  <a:lnTo>
                    <a:pt x="329" y="701"/>
                  </a:lnTo>
                  <a:lnTo>
                    <a:pt x="342" y="700"/>
                  </a:lnTo>
                  <a:lnTo>
                    <a:pt x="343" y="695"/>
                  </a:lnTo>
                  <a:lnTo>
                    <a:pt x="340" y="691"/>
                  </a:lnTo>
                  <a:lnTo>
                    <a:pt x="345" y="689"/>
                  </a:lnTo>
                  <a:lnTo>
                    <a:pt x="351" y="691"/>
                  </a:lnTo>
                  <a:lnTo>
                    <a:pt x="352" y="696"/>
                  </a:lnTo>
                  <a:lnTo>
                    <a:pt x="360" y="699"/>
                  </a:lnTo>
                  <a:lnTo>
                    <a:pt x="360" y="699"/>
                  </a:lnTo>
                  <a:lnTo>
                    <a:pt x="364" y="691"/>
                  </a:lnTo>
                  <a:lnTo>
                    <a:pt x="364" y="691"/>
                  </a:lnTo>
                  <a:close/>
                  <a:moveTo>
                    <a:pt x="192" y="389"/>
                  </a:moveTo>
                  <a:lnTo>
                    <a:pt x="189" y="393"/>
                  </a:lnTo>
                  <a:lnTo>
                    <a:pt x="182" y="393"/>
                  </a:lnTo>
                  <a:lnTo>
                    <a:pt x="175" y="384"/>
                  </a:lnTo>
                  <a:lnTo>
                    <a:pt x="184" y="378"/>
                  </a:lnTo>
                  <a:lnTo>
                    <a:pt x="197" y="381"/>
                  </a:lnTo>
                  <a:lnTo>
                    <a:pt x="197" y="384"/>
                  </a:lnTo>
                  <a:lnTo>
                    <a:pt x="189" y="384"/>
                  </a:lnTo>
                  <a:lnTo>
                    <a:pt x="192" y="389"/>
                  </a:lnTo>
                  <a:lnTo>
                    <a:pt x="192" y="389"/>
                  </a:lnTo>
                  <a:close/>
                  <a:moveTo>
                    <a:pt x="63" y="508"/>
                  </a:moveTo>
                  <a:lnTo>
                    <a:pt x="64" y="502"/>
                  </a:lnTo>
                  <a:lnTo>
                    <a:pt x="70" y="507"/>
                  </a:lnTo>
                  <a:lnTo>
                    <a:pt x="67" y="510"/>
                  </a:lnTo>
                  <a:lnTo>
                    <a:pt x="63" y="508"/>
                  </a:lnTo>
                  <a:lnTo>
                    <a:pt x="63" y="508"/>
                  </a:lnTo>
                  <a:close/>
                  <a:moveTo>
                    <a:pt x="59" y="513"/>
                  </a:moveTo>
                  <a:lnTo>
                    <a:pt x="65" y="516"/>
                  </a:lnTo>
                  <a:lnTo>
                    <a:pt x="70" y="514"/>
                  </a:lnTo>
                  <a:lnTo>
                    <a:pt x="70" y="521"/>
                  </a:lnTo>
                  <a:lnTo>
                    <a:pt x="62" y="525"/>
                  </a:lnTo>
                  <a:lnTo>
                    <a:pt x="57" y="519"/>
                  </a:lnTo>
                  <a:lnTo>
                    <a:pt x="59" y="513"/>
                  </a:lnTo>
                  <a:lnTo>
                    <a:pt x="59" y="513"/>
                  </a:lnTo>
                  <a:close/>
                  <a:moveTo>
                    <a:pt x="155" y="730"/>
                  </a:moveTo>
                  <a:lnTo>
                    <a:pt x="156" y="737"/>
                  </a:lnTo>
                  <a:lnTo>
                    <a:pt x="150" y="741"/>
                  </a:lnTo>
                  <a:lnTo>
                    <a:pt x="148" y="737"/>
                  </a:lnTo>
                  <a:lnTo>
                    <a:pt x="151" y="735"/>
                  </a:lnTo>
                  <a:lnTo>
                    <a:pt x="155" y="730"/>
                  </a:lnTo>
                  <a:lnTo>
                    <a:pt x="155" y="730"/>
                  </a:lnTo>
                  <a:close/>
                  <a:moveTo>
                    <a:pt x="143" y="722"/>
                  </a:moveTo>
                  <a:lnTo>
                    <a:pt x="143" y="722"/>
                  </a:lnTo>
                  <a:lnTo>
                    <a:pt x="145" y="728"/>
                  </a:lnTo>
                  <a:lnTo>
                    <a:pt x="142" y="728"/>
                  </a:lnTo>
                  <a:lnTo>
                    <a:pt x="143" y="722"/>
                  </a:lnTo>
                  <a:lnTo>
                    <a:pt x="143" y="722"/>
                  </a:lnTo>
                  <a:close/>
                  <a:moveTo>
                    <a:pt x="123" y="713"/>
                  </a:moveTo>
                  <a:lnTo>
                    <a:pt x="138" y="711"/>
                  </a:lnTo>
                  <a:lnTo>
                    <a:pt x="137" y="716"/>
                  </a:lnTo>
                  <a:lnTo>
                    <a:pt x="128" y="722"/>
                  </a:lnTo>
                  <a:lnTo>
                    <a:pt x="122" y="718"/>
                  </a:lnTo>
                  <a:lnTo>
                    <a:pt x="123" y="713"/>
                  </a:lnTo>
                  <a:lnTo>
                    <a:pt x="123" y="713"/>
                  </a:lnTo>
                  <a:close/>
                  <a:moveTo>
                    <a:pt x="105" y="700"/>
                  </a:moveTo>
                  <a:lnTo>
                    <a:pt x="114" y="707"/>
                  </a:lnTo>
                  <a:lnTo>
                    <a:pt x="109" y="710"/>
                  </a:lnTo>
                  <a:lnTo>
                    <a:pt x="105" y="706"/>
                  </a:lnTo>
                  <a:lnTo>
                    <a:pt x="105" y="700"/>
                  </a:lnTo>
                  <a:lnTo>
                    <a:pt x="105" y="700"/>
                  </a:lnTo>
                  <a:close/>
                  <a:moveTo>
                    <a:pt x="84" y="704"/>
                  </a:moveTo>
                  <a:lnTo>
                    <a:pt x="93" y="704"/>
                  </a:lnTo>
                  <a:lnTo>
                    <a:pt x="87" y="706"/>
                  </a:lnTo>
                  <a:lnTo>
                    <a:pt x="87" y="706"/>
                  </a:lnTo>
                  <a:lnTo>
                    <a:pt x="84" y="704"/>
                  </a:lnTo>
                  <a:lnTo>
                    <a:pt x="84" y="704"/>
                  </a:lnTo>
                  <a:close/>
                  <a:moveTo>
                    <a:pt x="23" y="714"/>
                  </a:moveTo>
                  <a:lnTo>
                    <a:pt x="34" y="718"/>
                  </a:lnTo>
                  <a:lnTo>
                    <a:pt x="36" y="714"/>
                  </a:lnTo>
                  <a:lnTo>
                    <a:pt x="29" y="711"/>
                  </a:lnTo>
                  <a:lnTo>
                    <a:pt x="29" y="705"/>
                  </a:lnTo>
                  <a:lnTo>
                    <a:pt x="34" y="704"/>
                  </a:lnTo>
                  <a:lnTo>
                    <a:pt x="47" y="712"/>
                  </a:lnTo>
                  <a:lnTo>
                    <a:pt x="50" y="718"/>
                  </a:lnTo>
                  <a:lnTo>
                    <a:pt x="43" y="718"/>
                  </a:lnTo>
                  <a:lnTo>
                    <a:pt x="40" y="721"/>
                  </a:lnTo>
                  <a:lnTo>
                    <a:pt x="45" y="728"/>
                  </a:lnTo>
                  <a:lnTo>
                    <a:pt x="51" y="728"/>
                  </a:lnTo>
                  <a:lnTo>
                    <a:pt x="53" y="734"/>
                  </a:lnTo>
                  <a:lnTo>
                    <a:pt x="47" y="737"/>
                  </a:lnTo>
                  <a:lnTo>
                    <a:pt x="40" y="731"/>
                  </a:lnTo>
                  <a:lnTo>
                    <a:pt x="30" y="729"/>
                  </a:lnTo>
                  <a:lnTo>
                    <a:pt x="26" y="723"/>
                  </a:lnTo>
                  <a:lnTo>
                    <a:pt x="20" y="719"/>
                  </a:lnTo>
                  <a:lnTo>
                    <a:pt x="23" y="714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4478338" y="1912938"/>
              <a:ext cx="388938" cy="239713"/>
            </a:xfrm>
            <a:custGeom>
              <a:avLst/>
              <a:gdLst/>
              <a:ahLst/>
              <a:cxnLst>
                <a:cxn ang="0">
                  <a:pos x="239" y="138"/>
                </a:cxn>
                <a:cxn ang="0">
                  <a:pos x="245" y="124"/>
                </a:cxn>
                <a:cxn ang="0">
                  <a:pos x="224" y="81"/>
                </a:cxn>
                <a:cxn ang="0">
                  <a:pos x="232" y="47"/>
                </a:cxn>
                <a:cxn ang="0">
                  <a:pos x="243" y="27"/>
                </a:cxn>
                <a:cxn ang="0">
                  <a:pos x="243" y="23"/>
                </a:cxn>
                <a:cxn ang="0">
                  <a:pos x="238" y="19"/>
                </a:cxn>
                <a:cxn ang="0">
                  <a:pos x="185" y="10"/>
                </a:cxn>
                <a:cxn ang="0">
                  <a:pos x="158" y="5"/>
                </a:cxn>
                <a:cxn ang="0">
                  <a:pos x="141" y="0"/>
                </a:cxn>
                <a:cxn ang="0">
                  <a:pos x="135" y="5"/>
                </a:cxn>
                <a:cxn ang="0">
                  <a:pos x="140" y="12"/>
                </a:cxn>
                <a:cxn ang="0">
                  <a:pos x="128" y="14"/>
                </a:cxn>
                <a:cxn ang="0">
                  <a:pos x="107" y="10"/>
                </a:cxn>
                <a:cxn ang="0">
                  <a:pos x="98" y="17"/>
                </a:cxn>
                <a:cxn ang="0">
                  <a:pos x="87" y="27"/>
                </a:cxn>
                <a:cxn ang="0">
                  <a:pos x="66" y="31"/>
                </a:cxn>
                <a:cxn ang="0">
                  <a:pos x="62" y="65"/>
                </a:cxn>
                <a:cxn ang="0">
                  <a:pos x="70" y="64"/>
                </a:cxn>
                <a:cxn ang="0">
                  <a:pos x="75" y="71"/>
                </a:cxn>
                <a:cxn ang="0">
                  <a:pos x="69" y="82"/>
                </a:cxn>
                <a:cxn ang="0">
                  <a:pos x="89" y="104"/>
                </a:cxn>
                <a:cxn ang="0">
                  <a:pos x="94" y="95"/>
                </a:cxn>
                <a:cxn ang="0">
                  <a:pos x="107" y="95"/>
                </a:cxn>
                <a:cxn ang="0">
                  <a:pos x="103" y="121"/>
                </a:cxn>
                <a:cxn ang="0">
                  <a:pos x="121" y="112"/>
                </a:cxn>
                <a:cxn ang="0">
                  <a:pos x="144" y="117"/>
                </a:cxn>
                <a:cxn ang="0">
                  <a:pos x="152" y="110"/>
                </a:cxn>
                <a:cxn ang="0">
                  <a:pos x="162" y="121"/>
                </a:cxn>
                <a:cxn ang="0">
                  <a:pos x="181" y="128"/>
                </a:cxn>
                <a:cxn ang="0">
                  <a:pos x="195" y="143"/>
                </a:cxn>
                <a:cxn ang="0">
                  <a:pos x="219" y="145"/>
                </a:cxn>
                <a:cxn ang="0">
                  <a:pos x="232" y="147"/>
                </a:cxn>
                <a:cxn ang="0">
                  <a:pos x="54" y="49"/>
                </a:cxn>
                <a:cxn ang="0">
                  <a:pos x="47" y="54"/>
                </a:cxn>
                <a:cxn ang="0">
                  <a:pos x="46" y="49"/>
                </a:cxn>
                <a:cxn ang="0">
                  <a:pos x="24" y="60"/>
                </a:cxn>
                <a:cxn ang="0">
                  <a:pos x="8" y="65"/>
                </a:cxn>
                <a:cxn ang="0">
                  <a:pos x="19" y="57"/>
                </a:cxn>
                <a:cxn ang="0">
                  <a:pos x="24" y="48"/>
                </a:cxn>
                <a:cxn ang="0">
                  <a:pos x="34" y="53"/>
                </a:cxn>
                <a:cxn ang="0">
                  <a:pos x="46" y="62"/>
                </a:cxn>
                <a:cxn ang="0">
                  <a:pos x="33" y="64"/>
                </a:cxn>
                <a:cxn ang="0">
                  <a:pos x="30" y="69"/>
                </a:cxn>
                <a:cxn ang="0">
                  <a:pos x="46" y="71"/>
                </a:cxn>
                <a:cxn ang="0">
                  <a:pos x="62" y="81"/>
                </a:cxn>
                <a:cxn ang="0">
                  <a:pos x="46" y="76"/>
                </a:cxn>
                <a:cxn ang="0">
                  <a:pos x="6" y="123"/>
                </a:cxn>
                <a:cxn ang="0">
                  <a:pos x="17" y="118"/>
                </a:cxn>
                <a:cxn ang="0">
                  <a:pos x="23" y="103"/>
                </a:cxn>
                <a:cxn ang="0">
                  <a:pos x="41" y="94"/>
                </a:cxn>
                <a:cxn ang="0">
                  <a:pos x="52" y="88"/>
                </a:cxn>
                <a:cxn ang="0">
                  <a:pos x="52" y="85"/>
                </a:cxn>
                <a:cxn ang="0">
                  <a:pos x="41" y="78"/>
                </a:cxn>
                <a:cxn ang="0">
                  <a:pos x="23" y="75"/>
                </a:cxn>
                <a:cxn ang="0">
                  <a:pos x="16" y="81"/>
                </a:cxn>
                <a:cxn ang="0">
                  <a:pos x="8" y="82"/>
                </a:cxn>
                <a:cxn ang="0">
                  <a:pos x="5" y="83"/>
                </a:cxn>
                <a:cxn ang="0">
                  <a:pos x="6" y="87"/>
                </a:cxn>
                <a:cxn ang="0">
                  <a:pos x="1" y="94"/>
                </a:cxn>
                <a:cxn ang="0">
                  <a:pos x="8" y="100"/>
                </a:cxn>
                <a:cxn ang="0">
                  <a:pos x="13" y="114"/>
                </a:cxn>
                <a:cxn ang="0">
                  <a:pos x="6" y="123"/>
                </a:cxn>
              </a:cxnLst>
              <a:rect l="0" t="0" r="r" b="b"/>
              <a:pathLst>
                <a:path w="245" h="151">
                  <a:moveTo>
                    <a:pt x="232" y="147"/>
                  </a:moveTo>
                  <a:lnTo>
                    <a:pt x="239" y="138"/>
                  </a:lnTo>
                  <a:lnTo>
                    <a:pt x="237" y="129"/>
                  </a:lnTo>
                  <a:lnTo>
                    <a:pt x="245" y="124"/>
                  </a:lnTo>
                  <a:lnTo>
                    <a:pt x="245" y="116"/>
                  </a:lnTo>
                  <a:lnTo>
                    <a:pt x="224" y="81"/>
                  </a:lnTo>
                  <a:lnTo>
                    <a:pt x="227" y="49"/>
                  </a:lnTo>
                  <a:lnTo>
                    <a:pt x="232" y="47"/>
                  </a:lnTo>
                  <a:lnTo>
                    <a:pt x="236" y="35"/>
                  </a:lnTo>
                  <a:lnTo>
                    <a:pt x="243" y="27"/>
                  </a:lnTo>
                  <a:lnTo>
                    <a:pt x="244" y="24"/>
                  </a:lnTo>
                  <a:lnTo>
                    <a:pt x="243" y="23"/>
                  </a:lnTo>
                  <a:lnTo>
                    <a:pt x="239" y="16"/>
                  </a:lnTo>
                  <a:lnTo>
                    <a:pt x="238" y="19"/>
                  </a:lnTo>
                  <a:lnTo>
                    <a:pt x="201" y="18"/>
                  </a:lnTo>
                  <a:lnTo>
                    <a:pt x="185" y="10"/>
                  </a:lnTo>
                  <a:lnTo>
                    <a:pt x="168" y="10"/>
                  </a:lnTo>
                  <a:lnTo>
                    <a:pt x="158" y="5"/>
                  </a:lnTo>
                  <a:lnTo>
                    <a:pt x="151" y="7"/>
                  </a:lnTo>
                  <a:lnTo>
                    <a:pt x="141" y="0"/>
                  </a:lnTo>
                  <a:lnTo>
                    <a:pt x="140" y="5"/>
                  </a:lnTo>
                  <a:lnTo>
                    <a:pt x="135" y="5"/>
                  </a:lnTo>
                  <a:lnTo>
                    <a:pt x="135" y="8"/>
                  </a:lnTo>
                  <a:lnTo>
                    <a:pt x="140" y="12"/>
                  </a:lnTo>
                  <a:lnTo>
                    <a:pt x="132" y="17"/>
                  </a:lnTo>
                  <a:lnTo>
                    <a:pt x="128" y="14"/>
                  </a:lnTo>
                  <a:lnTo>
                    <a:pt x="111" y="13"/>
                  </a:lnTo>
                  <a:lnTo>
                    <a:pt x="107" y="10"/>
                  </a:lnTo>
                  <a:lnTo>
                    <a:pt x="105" y="18"/>
                  </a:lnTo>
                  <a:lnTo>
                    <a:pt x="98" y="17"/>
                  </a:lnTo>
                  <a:lnTo>
                    <a:pt x="88" y="19"/>
                  </a:lnTo>
                  <a:lnTo>
                    <a:pt x="87" y="27"/>
                  </a:lnTo>
                  <a:lnTo>
                    <a:pt x="81" y="25"/>
                  </a:lnTo>
                  <a:lnTo>
                    <a:pt x="66" y="31"/>
                  </a:lnTo>
                  <a:lnTo>
                    <a:pt x="62" y="39"/>
                  </a:lnTo>
                  <a:lnTo>
                    <a:pt x="62" y="65"/>
                  </a:lnTo>
                  <a:lnTo>
                    <a:pt x="68" y="66"/>
                  </a:lnTo>
                  <a:lnTo>
                    <a:pt x="70" y="64"/>
                  </a:lnTo>
                  <a:lnTo>
                    <a:pt x="78" y="65"/>
                  </a:lnTo>
                  <a:lnTo>
                    <a:pt x="75" y="71"/>
                  </a:lnTo>
                  <a:lnTo>
                    <a:pt x="68" y="71"/>
                  </a:lnTo>
                  <a:lnTo>
                    <a:pt x="69" y="82"/>
                  </a:lnTo>
                  <a:lnTo>
                    <a:pt x="76" y="93"/>
                  </a:lnTo>
                  <a:lnTo>
                    <a:pt x="89" y="104"/>
                  </a:lnTo>
                  <a:lnTo>
                    <a:pt x="94" y="103"/>
                  </a:lnTo>
                  <a:lnTo>
                    <a:pt x="94" y="95"/>
                  </a:lnTo>
                  <a:lnTo>
                    <a:pt x="104" y="89"/>
                  </a:lnTo>
                  <a:lnTo>
                    <a:pt x="107" y="95"/>
                  </a:lnTo>
                  <a:lnTo>
                    <a:pt x="103" y="117"/>
                  </a:lnTo>
                  <a:lnTo>
                    <a:pt x="103" y="121"/>
                  </a:lnTo>
                  <a:lnTo>
                    <a:pt x="106" y="120"/>
                  </a:lnTo>
                  <a:lnTo>
                    <a:pt x="121" y="112"/>
                  </a:lnTo>
                  <a:lnTo>
                    <a:pt x="132" y="110"/>
                  </a:lnTo>
                  <a:lnTo>
                    <a:pt x="144" y="117"/>
                  </a:lnTo>
                  <a:lnTo>
                    <a:pt x="150" y="117"/>
                  </a:lnTo>
                  <a:lnTo>
                    <a:pt x="152" y="110"/>
                  </a:lnTo>
                  <a:lnTo>
                    <a:pt x="158" y="115"/>
                  </a:lnTo>
                  <a:lnTo>
                    <a:pt x="162" y="121"/>
                  </a:lnTo>
                  <a:lnTo>
                    <a:pt x="168" y="121"/>
                  </a:lnTo>
                  <a:lnTo>
                    <a:pt x="181" y="128"/>
                  </a:lnTo>
                  <a:lnTo>
                    <a:pt x="186" y="138"/>
                  </a:lnTo>
                  <a:lnTo>
                    <a:pt x="195" y="143"/>
                  </a:lnTo>
                  <a:lnTo>
                    <a:pt x="202" y="151"/>
                  </a:lnTo>
                  <a:lnTo>
                    <a:pt x="219" y="145"/>
                  </a:lnTo>
                  <a:lnTo>
                    <a:pt x="232" y="147"/>
                  </a:lnTo>
                  <a:lnTo>
                    <a:pt x="232" y="147"/>
                  </a:lnTo>
                  <a:close/>
                  <a:moveTo>
                    <a:pt x="46" y="49"/>
                  </a:moveTo>
                  <a:lnTo>
                    <a:pt x="54" y="49"/>
                  </a:lnTo>
                  <a:lnTo>
                    <a:pt x="56" y="53"/>
                  </a:lnTo>
                  <a:lnTo>
                    <a:pt x="47" y="54"/>
                  </a:lnTo>
                  <a:lnTo>
                    <a:pt x="46" y="49"/>
                  </a:lnTo>
                  <a:lnTo>
                    <a:pt x="46" y="49"/>
                  </a:lnTo>
                  <a:close/>
                  <a:moveTo>
                    <a:pt x="30" y="69"/>
                  </a:moveTo>
                  <a:lnTo>
                    <a:pt x="24" y="60"/>
                  </a:lnTo>
                  <a:lnTo>
                    <a:pt x="16" y="62"/>
                  </a:lnTo>
                  <a:lnTo>
                    <a:pt x="8" y="65"/>
                  </a:lnTo>
                  <a:lnTo>
                    <a:pt x="5" y="63"/>
                  </a:lnTo>
                  <a:lnTo>
                    <a:pt x="19" y="57"/>
                  </a:lnTo>
                  <a:lnTo>
                    <a:pt x="24" y="51"/>
                  </a:lnTo>
                  <a:lnTo>
                    <a:pt x="24" y="48"/>
                  </a:lnTo>
                  <a:lnTo>
                    <a:pt x="29" y="49"/>
                  </a:lnTo>
                  <a:lnTo>
                    <a:pt x="34" y="53"/>
                  </a:lnTo>
                  <a:lnTo>
                    <a:pt x="42" y="53"/>
                  </a:lnTo>
                  <a:lnTo>
                    <a:pt x="46" y="62"/>
                  </a:lnTo>
                  <a:lnTo>
                    <a:pt x="40" y="60"/>
                  </a:lnTo>
                  <a:lnTo>
                    <a:pt x="33" y="64"/>
                  </a:lnTo>
                  <a:lnTo>
                    <a:pt x="30" y="69"/>
                  </a:lnTo>
                  <a:lnTo>
                    <a:pt x="30" y="69"/>
                  </a:lnTo>
                  <a:close/>
                  <a:moveTo>
                    <a:pt x="46" y="76"/>
                  </a:moveTo>
                  <a:lnTo>
                    <a:pt x="46" y="71"/>
                  </a:lnTo>
                  <a:lnTo>
                    <a:pt x="58" y="71"/>
                  </a:lnTo>
                  <a:lnTo>
                    <a:pt x="62" y="81"/>
                  </a:lnTo>
                  <a:lnTo>
                    <a:pt x="57" y="83"/>
                  </a:lnTo>
                  <a:lnTo>
                    <a:pt x="46" y="76"/>
                  </a:lnTo>
                  <a:lnTo>
                    <a:pt x="46" y="76"/>
                  </a:lnTo>
                  <a:close/>
                  <a:moveTo>
                    <a:pt x="6" y="123"/>
                  </a:moveTo>
                  <a:lnTo>
                    <a:pt x="10" y="124"/>
                  </a:lnTo>
                  <a:lnTo>
                    <a:pt x="17" y="118"/>
                  </a:lnTo>
                  <a:lnTo>
                    <a:pt x="16" y="115"/>
                  </a:lnTo>
                  <a:lnTo>
                    <a:pt x="23" y="103"/>
                  </a:lnTo>
                  <a:lnTo>
                    <a:pt x="35" y="100"/>
                  </a:lnTo>
                  <a:lnTo>
                    <a:pt x="41" y="94"/>
                  </a:lnTo>
                  <a:lnTo>
                    <a:pt x="46" y="88"/>
                  </a:lnTo>
                  <a:lnTo>
                    <a:pt x="52" y="88"/>
                  </a:lnTo>
                  <a:lnTo>
                    <a:pt x="54" y="88"/>
                  </a:lnTo>
                  <a:lnTo>
                    <a:pt x="52" y="85"/>
                  </a:lnTo>
                  <a:lnTo>
                    <a:pt x="48" y="83"/>
                  </a:lnTo>
                  <a:lnTo>
                    <a:pt x="41" y="78"/>
                  </a:lnTo>
                  <a:lnTo>
                    <a:pt x="27" y="77"/>
                  </a:lnTo>
                  <a:lnTo>
                    <a:pt x="23" y="75"/>
                  </a:lnTo>
                  <a:lnTo>
                    <a:pt x="18" y="80"/>
                  </a:lnTo>
                  <a:lnTo>
                    <a:pt x="16" y="81"/>
                  </a:lnTo>
                  <a:lnTo>
                    <a:pt x="11" y="86"/>
                  </a:lnTo>
                  <a:lnTo>
                    <a:pt x="8" y="82"/>
                  </a:lnTo>
                  <a:lnTo>
                    <a:pt x="4" y="81"/>
                  </a:lnTo>
                  <a:lnTo>
                    <a:pt x="5" y="83"/>
                  </a:lnTo>
                  <a:lnTo>
                    <a:pt x="0" y="86"/>
                  </a:lnTo>
                  <a:lnTo>
                    <a:pt x="6" y="87"/>
                  </a:lnTo>
                  <a:lnTo>
                    <a:pt x="6" y="91"/>
                  </a:lnTo>
                  <a:lnTo>
                    <a:pt x="1" y="94"/>
                  </a:lnTo>
                  <a:lnTo>
                    <a:pt x="1" y="99"/>
                  </a:lnTo>
                  <a:lnTo>
                    <a:pt x="8" y="100"/>
                  </a:lnTo>
                  <a:lnTo>
                    <a:pt x="16" y="106"/>
                  </a:lnTo>
                  <a:lnTo>
                    <a:pt x="13" y="114"/>
                  </a:lnTo>
                  <a:lnTo>
                    <a:pt x="10" y="112"/>
                  </a:lnTo>
                  <a:lnTo>
                    <a:pt x="6" y="123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4438650" y="2087563"/>
              <a:ext cx="463550" cy="227013"/>
            </a:xfrm>
            <a:custGeom>
              <a:avLst/>
              <a:gdLst/>
              <a:ahLst/>
              <a:cxnLst>
                <a:cxn ang="0">
                  <a:pos x="291" y="99"/>
                </a:cxn>
                <a:cxn ang="0">
                  <a:pos x="280" y="78"/>
                </a:cxn>
                <a:cxn ang="0">
                  <a:pos x="270" y="65"/>
                </a:cxn>
                <a:cxn ang="0">
                  <a:pos x="269" y="52"/>
                </a:cxn>
                <a:cxn ang="0">
                  <a:pos x="268" y="45"/>
                </a:cxn>
                <a:cxn ang="0">
                  <a:pos x="244" y="35"/>
                </a:cxn>
                <a:cxn ang="0">
                  <a:pos x="220" y="33"/>
                </a:cxn>
                <a:cxn ang="0">
                  <a:pos x="206" y="18"/>
                </a:cxn>
                <a:cxn ang="0">
                  <a:pos x="187" y="11"/>
                </a:cxn>
                <a:cxn ang="0">
                  <a:pos x="177" y="0"/>
                </a:cxn>
                <a:cxn ang="0">
                  <a:pos x="169" y="7"/>
                </a:cxn>
                <a:cxn ang="0">
                  <a:pos x="146" y="2"/>
                </a:cxn>
                <a:cxn ang="0">
                  <a:pos x="128" y="11"/>
                </a:cxn>
                <a:cxn ang="0">
                  <a:pos x="131" y="40"/>
                </a:cxn>
                <a:cxn ang="0">
                  <a:pos x="112" y="69"/>
                </a:cxn>
                <a:cxn ang="0">
                  <a:pos x="90" y="59"/>
                </a:cxn>
                <a:cxn ang="0">
                  <a:pos x="67" y="31"/>
                </a:cxn>
                <a:cxn ang="0">
                  <a:pos x="62" y="19"/>
                </a:cxn>
                <a:cxn ang="0">
                  <a:pos x="42" y="29"/>
                </a:cxn>
                <a:cxn ang="0">
                  <a:pos x="27" y="34"/>
                </a:cxn>
                <a:cxn ang="0">
                  <a:pos x="21" y="52"/>
                </a:cxn>
                <a:cxn ang="0">
                  <a:pos x="19" y="65"/>
                </a:cxn>
                <a:cxn ang="0">
                  <a:pos x="6" y="86"/>
                </a:cxn>
                <a:cxn ang="0">
                  <a:pos x="0" y="99"/>
                </a:cxn>
                <a:cxn ang="0">
                  <a:pos x="9" y="123"/>
                </a:cxn>
                <a:cxn ang="0">
                  <a:pos x="18" y="123"/>
                </a:cxn>
                <a:cxn ang="0">
                  <a:pos x="35" y="104"/>
                </a:cxn>
                <a:cxn ang="0">
                  <a:pos x="71" y="101"/>
                </a:cxn>
                <a:cxn ang="0">
                  <a:pos x="88" y="105"/>
                </a:cxn>
                <a:cxn ang="0">
                  <a:pos x="106" y="98"/>
                </a:cxn>
                <a:cxn ang="0">
                  <a:pos x="116" y="103"/>
                </a:cxn>
                <a:cxn ang="0">
                  <a:pos x="137" y="110"/>
                </a:cxn>
                <a:cxn ang="0">
                  <a:pos x="157" y="103"/>
                </a:cxn>
                <a:cxn ang="0">
                  <a:pos x="188" y="112"/>
                </a:cxn>
                <a:cxn ang="0">
                  <a:pos x="210" y="126"/>
                </a:cxn>
                <a:cxn ang="0">
                  <a:pos x="233" y="140"/>
                </a:cxn>
                <a:cxn ang="0">
                  <a:pos x="238" y="143"/>
                </a:cxn>
                <a:cxn ang="0">
                  <a:pos x="271" y="134"/>
                </a:cxn>
                <a:cxn ang="0">
                  <a:pos x="281" y="121"/>
                </a:cxn>
                <a:cxn ang="0">
                  <a:pos x="292" y="110"/>
                </a:cxn>
              </a:cxnLst>
              <a:rect l="0" t="0" r="r" b="b"/>
              <a:pathLst>
                <a:path w="292" h="143">
                  <a:moveTo>
                    <a:pt x="292" y="110"/>
                  </a:moveTo>
                  <a:lnTo>
                    <a:pt x="291" y="99"/>
                  </a:lnTo>
                  <a:lnTo>
                    <a:pt x="285" y="91"/>
                  </a:lnTo>
                  <a:lnTo>
                    <a:pt x="280" y="78"/>
                  </a:lnTo>
                  <a:lnTo>
                    <a:pt x="276" y="75"/>
                  </a:lnTo>
                  <a:lnTo>
                    <a:pt x="270" y="65"/>
                  </a:lnTo>
                  <a:lnTo>
                    <a:pt x="271" y="59"/>
                  </a:lnTo>
                  <a:lnTo>
                    <a:pt x="269" y="52"/>
                  </a:lnTo>
                  <a:lnTo>
                    <a:pt x="265" y="49"/>
                  </a:lnTo>
                  <a:lnTo>
                    <a:pt x="268" y="45"/>
                  </a:lnTo>
                  <a:lnTo>
                    <a:pt x="267" y="39"/>
                  </a:lnTo>
                  <a:lnTo>
                    <a:pt x="244" y="35"/>
                  </a:lnTo>
                  <a:lnTo>
                    <a:pt x="227" y="41"/>
                  </a:lnTo>
                  <a:lnTo>
                    <a:pt x="220" y="33"/>
                  </a:lnTo>
                  <a:lnTo>
                    <a:pt x="211" y="28"/>
                  </a:lnTo>
                  <a:lnTo>
                    <a:pt x="206" y="18"/>
                  </a:lnTo>
                  <a:lnTo>
                    <a:pt x="193" y="11"/>
                  </a:lnTo>
                  <a:lnTo>
                    <a:pt x="187" y="11"/>
                  </a:lnTo>
                  <a:lnTo>
                    <a:pt x="183" y="5"/>
                  </a:lnTo>
                  <a:lnTo>
                    <a:pt x="177" y="0"/>
                  </a:lnTo>
                  <a:lnTo>
                    <a:pt x="175" y="7"/>
                  </a:lnTo>
                  <a:lnTo>
                    <a:pt x="169" y="7"/>
                  </a:lnTo>
                  <a:lnTo>
                    <a:pt x="157" y="0"/>
                  </a:lnTo>
                  <a:lnTo>
                    <a:pt x="146" y="2"/>
                  </a:lnTo>
                  <a:lnTo>
                    <a:pt x="131" y="10"/>
                  </a:lnTo>
                  <a:lnTo>
                    <a:pt x="128" y="11"/>
                  </a:lnTo>
                  <a:lnTo>
                    <a:pt x="128" y="22"/>
                  </a:lnTo>
                  <a:lnTo>
                    <a:pt x="131" y="40"/>
                  </a:lnTo>
                  <a:lnTo>
                    <a:pt x="126" y="54"/>
                  </a:lnTo>
                  <a:lnTo>
                    <a:pt x="112" y="69"/>
                  </a:lnTo>
                  <a:lnTo>
                    <a:pt x="101" y="69"/>
                  </a:lnTo>
                  <a:lnTo>
                    <a:pt x="90" y="59"/>
                  </a:lnTo>
                  <a:lnTo>
                    <a:pt x="89" y="52"/>
                  </a:lnTo>
                  <a:lnTo>
                    <a:pt x="67" y="31"/>
                  </a:lnTo>
                  <a:lnTo>
                    <a:pt x="66" y="19"/>
                  </a:lnTo>
                  <a:lnTo>
                    <a:pt x="62" y="19"/>
                  </a:lnTo>
                  <a:lnTo>
                    <a:pt x="54" y="27"/>
                  </a:lnTo>
                  <a:lnTo>
                    <a:pt x="42" y="29"/>
                  </a:lnTo>
                  <a:lnTo>
                    <a:pt x="37" y="33"/>
                  </a:lnTo>
                  <a:lnTo>
                    <a:pt x="27" y="34"/>
                  </a:lnTo>
                  <a:lnTo>
                    <a:pt x="21" y="43"/>
                  </a:lnTo>
                  <a:lnTo>
                    <a:pt x="21" y="52"/>
                  </a:lnTo>
                  <a:lnTo>
                    <a:pt x="18" y="51"/>
                  </a:lnTo>
                  <a:lnTo>
                    <a:pt x="19" y="65"/>
                  </a:lnTo>
                  <a:lnTo>
                    <a:pt x="7" y="77"/>
                  </a:lnTo>
                  <a:lnTo>
                    <a:pt x="6" y="86"/>
                  </a:lnTo>
                  <a:lnTo>
                    <a:pt x="6" y="94"/>
                  </a:lnTo>
                  <a:lnTo>
                    <a:pt x="0" y="99"/>
                  </a:lnTo>
                  <a:lnTo>
                    <a:pt x="4" y="120"/>
                  </a:lnTo>
                  <a:lnTo>
                    <a:pt x="9" y="123"/>
                  </a:lnTo>
                  <a:lnTo>
                    <a:pt x="9" y="126"/>
                  </a:lnTo>
                  <a:lnTo>
                    <a:pt x="18" y="123"/>
                  </a:lnTo>
                  <a:lnTo>
                    <a:pt x="21" y="115"/>
                  </a:lnTo>
                  <a:lnTo>
                    <a:pt x="35" y="104"/>
                  </a:lnTo>
                  <a:lnTo>
                    <a:pt x="55" y="99"/>
                  </a:lnTo>
                  <a:lnTo>
                    <a:pt x="71" y="101"/>
                  </a:lnTo>
                  <a:lnTo>
                    <a:pt x="82" y="100"/>
                  </a:lnTo>
                  <a:lnTo>
                    <a:pt x="88" y="105"/>
                  </a:lnTo>
                  <a:lnTo>
                    <a:pt x="97" y="99"/>
                  </a:lnTo>
                  <a:lnTo>
                    <a:pt x="106" y="98"/>
                  </a:lnTo>
                  <a:lnTo>
                    <a:pt x="108" y="103"/>
                  </a:lnTo>
                  <a:lnTo>
                    <a:pt x="116" y="103"/>
                  </a:lnTo>
                  <a:lnTo>
                    <a:pt x="124" y="111"/>
                  </a:lnTo>
                  <a:lnTo>
                    <a:pt x="137" y="110"/>
                  </a:lnTo>
                  <a:lnTo>
                    <a:pt x="142" y="112"/>
                  </a:lnTo>
                  <a:lnTo>
                    <a:pt x="157" y="103"/>
                  </a:lnTo>
                  <a:lnTo>
                    <a:pt x="174" y="110"/>
                  </a:lnTo>
                  <a:lnTo>
                    <a:pt x="188" y="112"/>
                  </a:lnTo>
                  <a:lnTo>
                    <a:pt x="199" y="124"/>
                  </a:lnTo>
                  <a:lnTo>
                    <a:pt x="210" y="126"/>
                  </a:lnTo>
                  <a:lnTo>
                    <a:pt x="220" y="139"/>
                  </a:lnTo>
                  <a:lnTo>
                    <a:pt x="233" y="140"/>
                  </a:lnTo>
                  <a:lnTo>
                    <a:pt x="238" y="143"/>
                  </a:lnTo>
                  <a:lnTo>
                    <a:pt x="238" y="143"/>
                  </a:lnTo>
                  <a:lnTo>
                    <a:pt x="252" y="137"/>
                  </a:lnTo>
                  <a:lnTo>
                    <a:pt x="271" y="134"/>
                  </a:lnTo>
                  <a:lnTo>
                    <a:pt x="274" y="124"/>
                  </a:lnTo>
                  <a:lnTo>
                    <a:pt x="281" y="121"/>
                  </a:lnTo>
                  <a:lnTo>
                    <a:pt x="285" y="112"/>
                  </a:lnTo>
                  <a:lnTo>
                    <a:pt x="292" y="11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4452938" y="2243138"/>
              <a:ext cx="363538" cy="239713"/>
            </a:xfrm>
            <a:custGeom>
              <a:avLst/>
              <a:gdLst/>
              <a:ahLst/>
              <a:cxnLst>
                <a:cxn ang="0">
                  <a:pos x="75" y="110"/>
                </a:cxn>
                <a:cxn ang="0">
                  <a:pos x="73" y="95"/>
                </a:cxn>
                <a:cxn ang="0">
                  <a:pos x="79" y="88"/>
                </a:cxn>
                <a:cxn ang="0">
                  <a:pos x="74" y="83"/>
                </a:cxn>
                <a:cxn ang="0">
                  <a:pos x="68" y="82"/>
                </a:cxn>
                <a:cxn ang="0">
                  <a:pos x="67" y="75"/>
                </a:cxn>
                <a:cxn ang="0">
                  <a:pos x="61" y="71"/>
                </a:cxn>
                <a:cxn ang="0">
                  <a:pos x="44" y="75"/>
                </a:cxn>
                <a:cxn ang="0">
                  <a:pos x="32" y="70"/>
                </a:cxn>
                <a:cxn ang="0">
                  <a:pos x="20" y="54"/>
                </a:cxn>
                <a:cxn ang="0">
                  <a:pos x="4" y="57"/>
                </a:cxn>
                <a:cxn ang="0">
                  <a:pos x="1" y="55"/>
                </a:cxn>
                <a:cxn ang="0">
                  <a:pos x="5" y="51"/>
                </a:cxn>
                <a:cxn ang="0">
                  <a:pos x="1" y="40"/>
                </a:cxn>
                <a:cxn ang="0">
                  <a:pos x="0" y="28"/>
                </a:cxn>
                <a:cxn ang="0">
                  <a:pos x="9" y="25"/>
                </a:cxn>
                <a:cxn ang="0">
                  <a:pos x="12" y="17"/>
                </a:cxn>
                <a:cxn ang="0">
                  <a:pos x="26" y="6"/>
                </a:cxn>
                <a:cxn ang="0">
                  <a:pos x="46" y="1"/>
                </a:cxn>
                <a:cxn ang="0">
                  <a:pos x="62" y="3"/>
                </a:cxn>
                <a:cxn ang="0">
                  <a:pos x="73" y="2"/>
                </a:cxn>
                <a:cxn ang="0">
                  <a:pos x="79" y="7"/>
                </a:cxn>
                <a:cxn ang="0">
                  <a:pos x="88" y="1"/>
                </a:cxn>
                <a:cxn ang="0">
                  <a:pos x="97" y="0"/>
                </a:cxn>
                <a:cxn ang="0">
                  <a:pos x="99" y="5"/>
                </a:cxn>
                <a:cxn ang="0">
                  <a:pos x="107" y="5"/>
                </a:cxn>
                <a:cxn ang="0">
                  <a:pos x="115" y="13"/>
                </a:cxn>
                <a:cxn ang="0">
                  <a:pos x="128" y="12"/>
                </a:cxn>
                <a:cxn ang="0">
                  <a:pos x="133" y="14"/>
                </a:cxn>
                <a:cxn ang="0">
                  <a:pos x="148" y="5"/>
                </a:cxn>
                <a:cxn ang="0">
                  <a:pos x="165" y="12"/>
                </a:cxn>
                <a:cxn ang="0">
                  <a:pos x="179" y="14"/>
                </a:cxn>
                <a:cxn ang="0">
                  <a:pos x="190" y="26"/>
                </a:cxn>
                <a:cxn ang="0">
                  <a:pos x="201" y="28"/>
                </a:cxn>
                <a:cxn ang="0">
                  <a:pos x="211" y="41"/>
                </a:cxn>
                <a:cxn ang="0">
                  <a:pos x="224" y="42"/>
                </a:cxn>
                <a:cxn ang="0">
                  <a:pos x="229" y="45"/>
                </a:cxn>
                <a:cxn ang="0">
                  <a:pos x="218" y="58"/>
                </a:cxn>
                <a:cxn ang="0">
                  <a:pos x="225" y="60"/>
                </a:cxn>
                <a:cxn ang="0">
                  <a:pos x="225" y="69"/>
                </a:cxn>
                <a:cxn ang="0">
                  <a:pos x="209" y="76"/>
                </a:cxn>
                <a:cxn ang="0">
                  <a:pos x="201" y="89"/>
                </a:cxn>
                <a:cxn ang="0">
                  <a:pos x="195" y="90"/>
                </a:cxn>
                <a:cxn ang="0">
                  <a:pos x="191" y="104"/>
                </a:cxn>
                <a:cxn ang="0">
                  <a:pos x="203" y="109"/>
                </a:cxn>
                <a:cxn ang="0">
                  <a:pos x="203" y="117"/>
                </a:cxn>
                <a:cxn ang="0">
                  <a:pos x="194" y="117"/>
                </a:cxn>
                <a:cxn ang="0">
                  <a:pos x="190" y="112"/>
                </a:cxn>
                <a:cxn ang="0">
                  <a:pos x="183" y="116"/>
                </a:cxn>
                <a:cxn ang="0">
                  <a:pos x="178" y="126"/>
                </a:cxn>
                <a:cxn ang="0">
                  <a:pos x="165" y="127"/>
                </a:cxn>
                <a:cxn ang="0">
                  <a:pos x="169" y="139"/>
                </a:cxn>
                <a:cxn ang="0">
                  <a:pos x="161" y="139"/>
                </a:cxn>
                <a:cxn ang="0">
                  <a:pos x="149" y="145"/>
                </a:cxn>
                <a:cxn ang="0">
                  <a:pos x="137" y="139"/>
                </a:cxn>
                <a:cxn ang="0">
                  <a:pos x="121" y="144"/>
                </a:cxn>
                <a:cxn ang="0">
                  <a:pos x="110" y="151"/>
                </a:cxn>
                <a:cxn ang="0">
                  <a:pos x="104" y="142"/>
                </a:cxn>
                <a:cxn ang="0">
                  <a:pos x="105" y="132"/>
                </a:cxn>
                <a:cxn ang="0">
                  <a:pos x="101" y="117"/>
                </a:cxn>
                <a:cxn ang="0">
                  <a:pos x="94" y="116"/>
                </a:cxn>
                <a:cxn ang="0">
                  <a:pos x="84" y="109"/>
                </a:cxn>
                <a:cxn ang="0">
                  <a:pos x="75" y="110"/>
                </a:cxn>
              </a:cxnLst>
              <a:rect l="0" t="0" r="r" b="b"/>
              <a:pathLst>
                <a:path w="229" h="151">
                  <a:moveTo>
                    <a:pt x="75" y="110"/>
                  </a:moveTo>
                  <a:lnTo>
                    <a:pt x="73" y="95"/>
                  </a:lnTo>
                  <a:lnTo>
                    <a:pt x="79" y="88"/>
                  </a:lnTo>
                  <a:lnTo>
                    <a:pt x="74" y="83"/>
                  </a:lnTo>
                  <a:lnTo>
                    <a:pt x="68" y="82"/>
                  </a:lnTo>
                  <a:lnTo>
                    <a:pt x="67" y="75"/>
                  </a:lnTo>
                  <a:lnTo>
                    <a:pt x="61" y="71"/>
                  </a:lnTo>
                  <a:lnTo>
                    <a:pt x="44" y="75"/>
                  </a:lnTo>
                  <a:lnTo>
                    <a:pt x="32" y="70"/>
                  </a:lnTo>
                  <a:lnTo>
                    <a:pt x="20" y="54"/>
                  </a:lnTo>
                  <a:lnTo>
                    <a:pt x="4" y="57"/>
                  </a:lnTo>
                  <a:lnTo>
                    <a:pt x="1" y="55"/>
                  </a:lnTo>
                  <a:lnTo>
                    <a:pt x="5" y="51"/>
                  </a:lnTo>
                  <a:lnTo>
                    <a:pt x="1" y="40"/>
                  </a:lnTo>
                  <a:lnTo>
                    <a:pt x="0" y="28"/>
                  </a:lnTo>
                  <a:lnTo>
                    <a:pt x="9" y="25"/>
                  </a:lnTo>
                  <a:lnTo>
                    <a:pt x="12" y="17"/>
                  </a:lnTo>
                  <a:lnTo>
                    <a:pt x="26" y="6"/>
                  </a:lnTo>
                  <a:lnTo>
                    <a:pt x="46" y="1"/>
                  </a:lnTo>
                  <a:lnTo>
                    <a:pt x="62" y="3"/>
                  </a:lnTo>
                  <a:lnTo>
                    <a:pt x="73" y="2"/>
                  </a:lnTo>
                  <a:lnTo>
                    <a:pt x="79" y="7"/>
                  </a:lnTo>
                  <a:lnTo>
                    <a:pt x="88" y="1"/>
                  </a:lnTo>
                  <a:lnTo>
                    <a:pt x="97" y="0"/>
                  </a:lnTo>
                  <a:lnTo>
                    <a:pt x="99" y="5"/>
                  </a:lnTo>
                  <a:lnTo>
                    <a:pt x="107" y="5"/>
                  </a:lnTo>
                  <a:lnTo>
                    <a:pt x="115" y="13"/>
                  </a:lnTo>
                  <a:lnTo>
                    <a:pt x="128" y="12"/>
                  </a:lnTo>
                  <a:lnTo>
                    <a:pt x="133" y="14"/>
                  </a:lnTo>
                  <a:lnTo>
                    <a:pt x="148" y="5"/>
                  </a:lnTo>
                  <a:lnTo>
                    <a:pt x="165" y="12"/>
                  </a:lnTo>
                  <a:lnTo>
                    <a:pt x="179" y="14"/>
                  </a:lnTo>
                  <a:lnTo>
                    <a:pt x="190" y="26"/>
                  </a:lnTo>
                  <a:lnTo>
                    <a:pt x="201" y="28"/>
                  </a:lnTo>
                  <a:lnTo>
                    <a:pt x="211" y="41"/>
                  </a:lnTo>
                  <a:lnTo>
                    <a:pt x="224" y="42"/>
                  </a:lnTo>
                  <a:lnTo>
                    <a:pt x="229" y="45"/>
                  </a:lnTo>
                  <a:lnTo>
                    <a:pt x="218" y="58"/>
                  </a:lnTo>
                  <a:lnTo>
                    <a:pt x="225" y="60"/>
                  </a:lnTo>
                  <a:lnTo>
                    <a:pt x="225" y="69"/>
                  </a:lnTo>
                  <a:lnTo>
                    <a:pt x="209" y="76"/>
                  </a:lnTo>
                  <a:lnTo>
                    <a:pt x="201" y="89"/>
                  </a:lnTo>
                  <a:lnTo>
                    <a:pt x="195" y="90"/>
                  </a:lnTo>
                  <a:lnTo>
                    <a:pt x="191" y="104"/>
                  </a:lnTo>
                  <a:lnTo>
                    <a:pt x="203" y="109"/>
                  </a:lnTo>
                  <a:lnTo>
                    <a:pt x="203" y="117"/>
                  </a:lnTo>
                  <a:lnTo>
                    <a:pt x="194" y="117"/>
                  </a:lnTo>
                  <a:lnTo>
                    <a:pt x="190" y="112"/>
                  </a:lnTo>
                  <a:lnTo>
                    <a:pt x="183" y="116"/>
                  </a:lnTo>
                  <a:lnTo>
                    <a:pt x="178" y="126"/>
                  </a:lnTo>
                  <a:lnTo>
                    <a:pt x="165" y="127"/>
                  </a:lnTo>
                  <a:lnTo>
                    <a:pt x="169" y="139"/>
                  </a:lnTo>
                  <a:lnTo>
                    <a:pt x="161" y="139"/>
                  </a:lnTo>
                  <a:lnTo>
                    <a:pt x="149" y="145"/>
                  </a:lnTo>
                  <a:lnTo>
                    <a:pt x="137" y="139"/>
                  </a:lnTo>
                  <a:lnTo>
                    <a:pt x="121" y="144"/>
                  </a:lnTo>
                  <a:lnTo>
                    <a:pt x="110" y="151"/>
                  </a:lnTo>
                  <a:lnTo>
                    <a:pt x="104" y="142"/>
                  </a:lnTo>
                  <a:lnTo>
                    <a:pt x="105" y="132"/>
                  </a:lnTo>
                  <a:lnTo>
                    <a:pt x="101" y="117"/>
                  </a:lnTo>
                  <a:lnTo>
                    <a:pt x="94" y="116"/>
                  </a:lnTo>
                  <a:lnTo>
                    <a:pt x="84" y="109"/>
                  </a:lnTo>
                  <a:lnTo>
                    <a:pt x="75" y="11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4627563" y="2260600"/>
              <a:ext cx="612775" cy="425450"/>
            </a:xfrm>
            <a:custGeom>
              <a:avLst/>
              <a:gdLst/>
              <a:ahLst/>
              <a:cxnLst>
                <a:cxn ang="0">
                  <a:pos x="11" y="133"/>
                </a:cxn>
                <a:cxn ang="0">
                  <a:pos x="39" y="134"/>
                </a:cxn>
                <a:cxn ang="0">
                  <a:pos x="59" y="128"/>
                </a:cxn>
                <a:cxn ang="0">
                  <a:pos x="68" y="115"/>
                </a:cxn>
                <a:cxn ang="0">
                  <a:pos x="80" y="101"/>
                </a:cxn>
                <a:cxn ang="0">
                  <a:pos x="93" y="106"/>
                </a:cxn>
                <a:cxn ang="0">
                  <a:pos x="81" y="93"/>
                </a:cxn>
                <a:cxn ang="0">
                  <a:pos x="91" y="78"/>
                </a:cxn>
                <a:cxn ang="0">
                  <a:pos x="115" y="58"/>
                </a:cxn>
                <a:cxn ang="0">
                  <a:pos x="108" y="47"/>
                </a:cxn>
                <a:cxn ang="0">
                  <a:pos x="133" y="28"/>
                </a:cxn>
                <a:cxn ang="0">
                  <a:pos x="155" y="15"/>
                </a:cxn>
                <a:cxn ang="0">
                  <a:pos x="166" y="3"/>
                </a:cxn>
                <a:cxn ang="0">
                  <a:pos x="185" y="6"/>
                </a:cxn>
                <a:cxn ang="0">
                  <a:pos x="204" y="13"/>
                </a:cxn>
                <a:cxn ang="0">
                  <a:pos x="225" y="9"/>
                </a:cxn>
                <a:cxn ang="0">
                  <a:pos x="246" y="15"/>
                </a:cxn>
                <a:cxn ang="0">
                  <a:pos x="265" y="18"/>
                </a:cxn>
                <a:cxn ang="0">
                  <a:pos x="291" y="24"/>
                </a:cxn>
                <a:cxn ang="0">
                  <a:pos x="290" y="44"/>
                </a:cxn>
                <a:cxn ang="0">
                  <a:pos x="299" y="65"/>
                </a:cxn>
                <a:cxn ang="0">
                  <a:pos x="314" y="87"/>
                </a:cxn>
                <a:cxn ang="0">
                  <a:pos x="336" y="107"/>
                </a:cxn>
                <a:cxn ang="0">
                  <a:pos x="354" y="125"/>
                </a:cxn>
                <a:cxn ang="0">
                  <a:pos x="374" y="147"/>
                </a:cxn>
                <a:cxn ang="0">
                  <a:pos x="380" y="158"/>
                </a:cxn>
                <a:cxn ang="0">
                  <a:pos x="347" y="175"/>
                </a:cxn>
                <a:cxn ang="0">
                  <a:pos x="333" y="174"/>
                </a:cxn>
                <a:cxn ang="0">
                  <a:pos x="343" y="197"/>
                </a:cxn>
                <a:cxn ang="0">
                  <a:pos x="352" y="219"/>
                </a:cxn>
                <a:cxn ang="0">
                  <a:pos x="351" y="229"/>
                </a:cxn>
                <a:cxn ang="0">
                  <a:pos x="318" y="234"/>
                </a:cxn>
                <a:cxn ang="0">
                  <a:pos x="311" y="264"/>
                </a:cxn>
                <a:cxn ang="0">
                  <a:pos x="293" y="260"/>
                </a:cxn>
                <a:cxn ang="0">
                  <a:pos x="271" y="258"/>
                </a:cxn>
                <a:cxn ang="0">
                  <a:pos x="253" y="268"/>
                </a:cxn>
                <a:cxn ang="0">
                  <a:pos x="244" y="258"/>
                </a:cxn>
                <a:cxn ang="0">
                  <a:pos x="217" y="264"/>
                </a:cxn>
                <a:cxn ang="0">
                  <a:pos x="197" y="261"/>
                </a:cxn>
                <a:cxn ang="0">
                  <a:pos x="186" y="264"/>
                </a:cxn>
                <a:cxn ang="0">
                  <a:pos x="163" y="263"/>
                </a:cxn>
                <a:cxn ang="0">
                  <a:pos x="150" y="254"/>
                </a:cxn>
                <a:cxn ang="0">
                  <a:pos x="113" y="244"/>
                </a:cxn>
                <a:cxn ang="0">
                  <a:pos x="97" y="251"/>
                </a:cxn>
                <a:cxn ang="0">
                  <a:pos x="50" y="256"/>
                </a:cxn>
                <a:cxn ang="0">
                  <a:pos x="27" y="254"/>
                </a:cxn>
                <a:cxn ang="0">
                  <a:pos x="21" y="250"/>
                </a:cxn>
                <a:cxn ang="0">
                  <a:pos x="7" y="225"/>
                </a:cxn>
                <a:cxn ang="0">
                  <a:pos x="23" y="211"/>
                </a:cxn>
                <a:cxn ang="0">
                  <a:pos x="18" y="181"/>
                </a:cxn>
                <a:cxn ang="0">
                  <a:pos x="10" y="162"/>
                </a:cxn>
                <a:cxn ang="0">
                  <a:pos x="0" y="140"/>
                </a:cxn>
              </a:cxnLst>
              <a:rect l="0" t="0" r="r" b="b"/>
              <a:pathLst>
                <a:path w="386" h="268">
                  <a:moveTo>
                    <a:pt x="0" y="140"/>
                  </a:moveTo>
                  <a:lnTo>
                    <a:pt x="11" y="133"/>
                  </a:lnTo>
                  <a:lnTo>
                    <a:pt x="27" y="128"/>
                  </a:lnTo>
                  <a:lnTo>
                    <a:pt x="39" y="134"/>
                  </a:lnTo>
                  <a:lnTo>
                    <a:pt x="51" y="128"/>
                  </a:lnTo>
                  <a:lnTo>
                    <a:pt x="59" y="128"/>
                  </a:lnTo>
                  <a:lnTo>
                    <a:pt x="55" y="116"/>
                  </a:lnTo>
                  <a:lnTo>
                    <a:pt x="68" y="115"/>
                  </a:lnTo>
                  <a:lnTo>
                    <a:pt x="73" y="105"/>
                  </a:lnTo>
                  <a:lnTo>
                    <a:pt x="80" y="101"/>
                  </a:lnTo>
                  <a:lnTo>
                    <a:pt x="84" y="106"/>
                  </a:lnTo>
                  <a:lnTo>
                    <a:pt x="93" y="106"/>
                  </a:lnTo>
                  <a:lnTo>
                    <a:pt x="93" y="98"/>
                  </a:lnTo>
                  <a:lnTo>
                    <a:pt x="81" y="93"/>
                  </a:lnTo>
                  <a:lnTo>
                    <a:pt x="85" y="79"/>
                  </a:lnTo>
                  <a:lnTo>
                    <a:pt x="91" y="78"/>
                  </a:lnTo>
                  <a:lnTo>
                    <a:pt x="99" y="65"/>
                  </a:lnTo>
                  <a:lnTo>
                    <a:pt x="115" y="58"/>
                  </a:lnTo>
                  <a:lnTo>
                    <a:pt x="115" y="49"/>
                  </a:lnTo>
                  <a:lnTo>
                    <a:pt x="108" y="47"/>
                  </a:lnTo>
                  <a:lnTo>
                    <a:pt x="119" y="34"/>
                  </a:lnTo>
                  <a:lnTo>
                    <a:pt x="133" y="28"/>
                  </a:lnTo>
                  <a:lnTo>
                    <a:pt x="152" y="25"/>
                  </a:lnTo>
                  <a:lnTo>
                    <a:pt x="155" y="15"/>
                  </a:lnTo>
                  <a:lnTo>
                    <a:pt x="162" y="12"/>
                  </a:lnTo>
                  <a:lnTo>
                    <a:pt x="166" y="3"/>
                  </a:lnTo>
                  <a:lnTo>
                    <a:pt x="177" y="1"/>
                  </a:lnTo>
                  <a:lnTo>
                    <a:pt x="185" y="6"/>
                  </a:lnTo>
                  <a:lnTo>
                    <a:pt x="195" y="0"/>
                  </a:lnTo>
                  <a:lnTo>
                    <a:pt x="204" y="13"/>
                  </a:lnTo>
                  <a:lnTo>
                    <a:pt x="215" y="8"/>
                  </a:lnTo>
                  <a:lnTo>
                    <a:pt x="225" y="9"/>
                  </a:lnTo>
                  <a:lnTo>
                    <a:pt x="235" y="24"/>
                  </a:lnTo>
                  <a:lnTo>
                    <a:pt x="246" y="15"/>
                  </a:lnTo>
                  <a:lnTo>
                    <a:pt x="259" y="12"/>
                  </a:lnTo>
                  <a:lnTo>
                    <a:pt x="265" y="18"/>
                  </a:lnTo>
                  <a:lnTo>
                    <a:pt x="271" y="18"/>
                  </a:lnTo>
                  <a:lnTo>
                    <a:pt x="291" y="24"/>
                  </a:lnTo>
                  <a:lnTo>
                    <a:pt x="294" y="34"/>
                  </a:lnTo>
                  <a:lnTo>
                    <a:pt x="290" y="44"/>
                  </a:lnTo>
                  <a:lnTo>
                    <a:pt x="299" y="53"/>
                  </a:lnTo>
                  <a:lnTo>
                    <a:pt x="299" y="65"/>
                  </a:lnTo>
                  <a:lnTo>
                    <a:pt x="310" y="76"/>
                  </a:lnTo>
                  <a:lnTo>
                    <a:pt x="314" y="87"/>
                  </a:lnTo>
                  <a:lnTo>
                    <a:pt x="327" y="101"/>
                  </a:lnTo>
                  <a:lnTo>
                    <a:pt x="336" y="107"/>
                  </a:lnTo>
                  <a:lnTo>
                    <a:pt x="340" y="122"/>
                  </a:lnTo>
                  <a:lnTo>
                    <a:pt x="354" y="125"/>
                  </a:lnTo>
                  <a:lnTo>
                    <a:pt x="372" y="139"/>
                  </a:lnTo>
                  <a:lnTo>
                    <a:pt x="374" y="147"/>
                  </a:lnTo>
                  <a:lnTo>
                    <a:pt x="386" y="154"/>
                  </a:lnTo>
                  <a:lnTo>
                    <a:pt x="380" y="158"/>
                  </a:lnTo>
                  <a:lnTo>
                    <a:pt x="371" y="173"/>
                  </a:lnTo>
                  <a:lnTo>
                    <a:pt x="347" y="175"/>
                  </a:lnTo>
                  <a:lnTo>
                    <a:pt x="337" y="167"/>
                  </a:lnTo>
                  <a:lnTo>
                    <a:pt x="333" y="174"/>
                  </a:lnTo>
                  <a:lnTo>
                    <a:pt x="334" y="183"/>
                  </a:lnTo>
                  <a:lnTo>
                    <a:pt x="343" y="197"/>
                  </a:lnTo>
                  <a:lnTo>
                    <a:pt x="342" y="208"/>
                  </a:lnTo>
                  <a:lnTo>
                    <a:pt x="352" y="219"/>
                  </a:lnTo>
                  <a:lnTo>
                    <a:pt x="352" y="229"/>
                  </a:lnTo>
                  <a:lnTo>
                    <a:pt x="351" y="229"/>
                  </a:lnTo>
                  <a:lnTo>
                    <a:pt x="331" y="233"/>
                  </a:lnTo>
                  <a:lnTo>
                    <a:pt x="318" y="234"/>
                  </a:lnTo>
                  <a:lnTo>
                    <a:pt x="311" y="251"/>
                  </a:lnTo>
                  <a:lnTo>
                    <a:pt x="311" y="264"/>
                  </a:lnTo>
                  <a:lnTo>
                    <a:pt x="300" y="266"/>
                  </a:lnTo>
                  <a:lnTo>
                    <a:pt x="293" y="260"/>
                  </a:lnTo>
                  <a:lnTo>
                    <a:pt x="279" y="263"/>
                  </a:lnTo>
                  <a:lnTo>
                    <a:pt x="271" y="258"/>
                  </a:lnTo>
                  <a:lnTo>
                    <a:pt x="261" y="260"/>
                  </a:lnTo>
                  <a:lnTo>
                    <a:pt x="253" y="268"/>
                  </a:lnTo>
                  <a:lnTo>
                    <a:pt x="246" y="266"/>
                  </a:lnTo>
                  <a:lnTo>
                    <a:pt x="244" y="258"/>
                  </a:lnTo>
                  <a:lnTo>
                    <a:pt x="231" y="257"/>
                  </a:lnTo>
                  <a:lnTo>
                    <a:pt x="217" y="264"/>
                  </a:lnTo>
                  <a:lnTo>
                    <a:pt x="211" y="262"/>
                  </a:lnTo>
                  <a:lnTo>
                    <a:pt x="197" y="261"/>
                  </a:lnTo>
                  <a:lnTo>
                    <a:pt x="192" y="263"/>
                  </a:lnTo>
                  <a:lnTo>
                    <a:pt x="186" y="264"/>
                  </a:lnTo>
                  <a:lnTo>
                    <a:pt x="179" y="258"/>
                  </a:lnTo>
                  <a:lnTo>
                    <a:pt x="163" y="263"/>
                  </a:lnTo>
                  <a:lnTo>
                    <a:pt x="161" y="258"/>
                  </a:lnTo>
                  <a:lnTo>
                    <a:pt x="150" y="254"/>
                  </a:lnTo>
                  <a:lnTo>
                    <a:pt x="123" y="250"/>
                  </a:lnTo>
                  <a:lnTo>
                    <a:pt x="113" y="244"/>
                  </a:lnTo>
                  <a:lnTo>
                    <a:pt x="107" y="244"/>
                  </a:lnTo>
                  <a:lnTo>
                    <a:pt x="97" y="251"/>
                  </a:lnTo>
                  <a:lnTo>
                    <a:pt x="82" y="252"/>
                  </a:lnTo>
                  <a:lnTo>
                    <a:pt x="50" y="256"/>
                  </a:lnTo>
                  <a:lnTo>
                    <a:pt x="42" y="260"/>
                  </a:lnTo>
                  <a:lnTo>
                    <a:pt x="27" y="254"/>
                  </a:lnTo>
                  <a:lnTo>
                    <a:pt x="20" y="254"/>
                  </a:lnTo>
                  <a:lnTo>
                    <a:pt x="21" y="250"/>
                  </a:lnTo>
                  <a:lnTo>
                    <a:pt x="11" y="237"/>
                  </a:lnTo>
                  <a:lnTo>
                    <a:pt x="7" y="225"/>
                  </a:lnTo>
                  <a:lnTo>
                    <a:pt x="15" y="214"/>
                  </a:lnTo>
                  <a:lnTo>
                    <a:pt x="23" y="211"/>
                  </a:lnTo>
                  <a:lnTo>
                    <a:pt x="23" y="185"/>
                  </a:lnTo>
                  <a:lnTo>
                    <a:pt x="18" y="181"/>
                  </a:lnTo>
                  <a:lnTo>
                    <a:pt x="16" y="170"/>
                  </a:lnTo>
                  <a:lnTo>
                    <a:pt x="10" y="162"/>
                  </a:lnTo>
                  <a:lnTo>
                    <a:pt x="3" y="142"/>
                  </a:lnTo>
                  <a:lnTo>
                    <a:pt x="0" y="14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>
              <a:off x="4583113" y="2601913"/>
              <a:ext cx="1201738" cy="674688"/>
            </a:xfrm>
            <a:custGeom>
              <a:avLst/>
              <a:gdLst/>
              <a:ahLst/>
              <a:cxnLst>
                <a:cxn ang="0">
                  <a:pos x="110" y="37"/>
                </a:cxn>
                <a:cxn ang="0">
                  <a:pos x="178" y="39"/>
                </a:cxn>
                <a:cxn ang="0">
                  <a:pos x="220" y="48"/>
                </a:cxn>
                <a:cxn ang="0">
                  <a:pos x="272" y="43"/>
                </a:cxn>
                <a:cxn ang="0">
                  <a:pos x="307" y="48"/>
                </a:cxn>
                <a:cxn ang="0">
                  <a:pos x="346" y="19"/>
                </a:cxn>
                <a:cxn ang="0">
                  <a:pos x="397" y="5"/>
                </a:cxn>
                <a:cxn ang="0">
                  <a:pos x="473" y="1"/>
                </a:cxn>
                <a:cxn ang="0">
                  <a:pos x="523" y="48"/>
                </a:cxn>
                <a:cxn ang="0">
                  <a:pos x="547" y="91"/>
                </a:cxn>
                <a:cxn ang="0">
                  <a:pos x="608" y="106"/>
                </a:cxn>
                <a:cxn ang="0">
                  <a:pos x="660" y="130"/>
                </a:cxn>
                <a:cxn ang="0">
                  <a:pos x="715" y="132"/>
                </a:cxn>
                <a:cxn ang="0">
                  <a:pos x="757" y="147"/>
                </a:cxn>
                <a:cxn ang="0">
                  <a:pos x="751" y="196"/>
                </a:cxn>
                <a:cxn ang="0">
                  <a:pos x="718" y="240"/>
                </a:cxn>
                <a:cxn ang="0">
                  <a:pos x="691" y="275"/>
                </a:cxn>
                <a:cxn ang="0">
                  <a:pos x="652" y="289"/>
                </a:cxn>
                <a:cxn ang="0">
                  <a:pos x="614" y="306"/>
                </a:cxn>
                <a:cxn ang="0">
                  <a:pos x="573" y="303"/>
                </a:cxn>
                <a:cxn ang="0">
                  <a:pos x="566" y="332"/>
                </a:cxn>
                <a:cxn ang="0">
                  <a:pos x="570" y="317"/>
                </a:cxn>
                <a:cxn ang="0">
                  <a:pos x="539" y="338"/>
                </a:cxn>
                <a:cxn ang="0">
                  <a:pos x="506" y="341"/>
                </a:cxn>
                <a:cxn ang="0">
                  <a:pos x="543" y="350"/>
                </a:cxn>
                <a:cxn ang="0">
                  <a:pos x="550" y="360"/>
                </a:cxn>
                <a:cxn ang="0">
                  <a:pos x="566" y="379"/>
                </a:cxn>
                <a:cxn ang="0">
                  <a:pos x="546" y="338"/>
                </a:cxn>
                <a:cxn ang="0">
                  <a:pos x="587" y="381"/>
                </a:cxn>
                <a:cxn ang="0">
                  <a:pos x="627" y="367"/>
                </a:cxn>
                <a:cxn ang="0">
                  <a:pos x="629" y="390"/>
                </a:cxn>
                <a:cxn ang="0">
                  <a:pos x="562" y="405"/>
                </a:cxn>
                <a:cxn ang="0">
                  <a:pos x="503" y="416"/>
                </a:cxn>
                <a:cxn ang="0">
                  <a:pos x="478" y="381"/>
                </a:cxn>
                <a:cxn ang="0">
                  <a:pos x="503" y="359"/>
                </a:cxn>
                <a:cxn ang="0">
                  <a:pos x="491" y="344"/>
                </a:cxn>
                <a:cxn ang="0">
                  <a:pos x="445" y="338"/>
                </a:cxn>
                <a:cxn ang="0">
                  <a:pos x="425" y="323"/>
                </a:cxn>
                <a:cxn ang="0">
                  <a:pos x="439" y="318"/>
                </a:cxn>
                <a:cxn ang="0">
                  <a:pos x="428" y="307"/>
                </a:cxn>
                <a:cxn ang="0">
                  <a:pos x="409" y="311"/>
                </a:cxn>
                <a:cxn ang="0">
                  <a:pos x="378" y="332"/>
                </a:cxn>
                <a:cxn ang="0">
                  <a:pos x="342" y="367"/>
                </a:cxn>
                <a:cxn ang="0">
                  <a:pos x="340" y="385"/>
                </a:cxn>
                <a:cxn ang="0">
                  <a:pos x="294" y="385"/>
                </a:cxn>
                <a:cxn ang="0">
                  <a:pos x="288" y="361"/>
                </a:cxn>
                <a:cxn ang="0">
                  <a:pos x="312" y="323"/>
                </a:cxn>
                <a:cxn ang="0">
                  <a:pos x="341" y="312"/>
                </a:cxn>
                <a:cxn ang="0">
                  <a:pos x="315" y="277"/>
                </a:cxn>
                <a:cxn ang="0">
                  <a:pos x="277" y="230"/>
                </a:cxn>
                <a:cxn ang="0">
                  <a:pos x="229" y="221"/>
                </a:cxn>
                <a:cxn ang="0">
                  <a:pos x="197" y="214"/>
                </a:cxn>
                <a:cxn ang="0">
                  <a:pos x="190" y="240"/>
                </a:cxn>
                <a:cxn ang="0">
                  <a:pos x="120" y="261"/>
                </a:cxn>
                <a:cxn ang="0">
                  <a:pos x="67" y="249"/>
                </a:cxn>
                <a:cxn ang="0">
                  <a:pos x="23" y="238"/>
                </a:cxn>
                <a:cxn ang="0">
                  <a:pos x="14" y="188"/>
                </a:cxn>
                <a:cxn ang="0">
                  <a:pos x="54" y="124"/>
                </a:cxn>
                <a:cxn ang="0">
                  <a:pos x="66" y="93"/>
                </a:cxn>
                <a:cxn ang="0">
                  <a:pos x="48" y="46"/>
                </a:cxn>
              </a:cxnLst>
              <a:rect l="0" t="0" r="r" b="b"/>
              <a:pathLst>
                <a:path w="757" h="425">
                  <a:moveTo>
                    <a:pt x="48" y="39"/>
                  </a:moveTo>
                  <a:lnTo>
                    <a:pt x="55" y="39"/>
                  </a:lnTo>
                  <a:lnTo>
                    <a:pt x="70" y="45"/>
                  </a:lnTo>
                  <a:lnTo>
                    <a:pt x="78" y="41"/>
                  </a:lnTo>
                  <a:lnTo>
                    <a:pt x="110" y="37"/>
                  </a:lnTo>
                  <a:lnTo>
                    <a:pt x="125" y="36"/>
                  </a:lnTo>
                  <a:lnTo>
                    <a:pt x="135" y="29"/>
                  </a:lnTo>
                  <a:lnTo>
                    <a:pt x="141" y="29"/>
                  </a:lnTo>
                  <a:lnTo>
                    <a:pt x="151" y="35"/>
                  </a:lnTo>
                  <a:lnTo>
                    <a:pt x="178" y="39"/>
                  </a:lnTo>
                  <a:lnTo>
                    <a:pt x="189" y="43"/>
                  </a:lnTo>
                  <a:lnTo>
                    <a:pt x="191" y="48"/>
                  </a:lnTo>
                  <a:lnTo>
                    <a:pt x="207" y="43"/>
                  </a:lnTo>
                  <a:lnTo>
                    <a:pt x="214" y="49"/>
                  </a:lnTo>
                  <a:lnTo>
                    <a:pt x="220" y="48"/>
                  </a:lnTo>
                  <a:lnTo>
                    <a:pt x="225" y="46"/>
                  </a:lnTo>
                  <a:lnTo>
                    <a:pt x="239" y="47"/>
                  </a:lnTo>
                  <a:lnTo>
                    <a:pt x="245" y="49"/>
                  </a:lnTo>
                  <a:lnTo>
                    <a:pt x="259" y="42"/>
                  </a:lnTo>
                  <a:lnTo>
                    <a:pt x="272" y="43"/>
                  </a:lnTo>
                  <a:lnTo>
                    <a:pt x="274" y="51"/>
                  </a:lnTo>
                  <a:lnTo>
                    <a:pt x="281" y="53"/>
                  </a:lnTo>
                  <a:lnTo>
                    <a:pt x="289" y="45"/>
                  </a:lnTo>
                  <a:lnTo>
                    <a:pt x="299" y="43"/>
                  </a:lnTo>
                  <a:lnTo>
                    <a:pt x="307" y="48"/>
                  </a:lnTo>
                  <a:lnTo>
                    <a:pt x="321" y="45"/>
                  </a:lnTo>
                  <a:lnTo>
                    <a:pt x="328" y="51"/>
                  </a:lnTo>
                  <a:lnTo>
                    <a:pt x="339" y="49"/>
                  </a:lnTo>
                  <a:lnTo>
                    <a:pt x="339" y="36"/>
                  </a:lnTo>
                  <a:lnTo>
                    <a:pt x="346" y="19"/>
                  </a:lnTo>
                  <a:lnTo>
                    <a:pt x="359" y="18"/>
                  </a:lnTo>
                  <a:lnTo>
                    <a:pt x="379" y="14"/>
                  </a:lnTo>
                  <a:lnTo>
                    <a:pt x="387" y="16"/>
                  </a:lnTo>
                  <a:lnTo>
                    <a:pt x="398" y="14"/>
                  </a:lnTo>
                  <a:lnTo>
                    <a:pt x="397" y="5"/>
                  </a:lnTo>
                  <a:lnTo>
                    <a:pt x="404" y="0"/>
                  </a:lnTo>
                  <a:lnTo>
                    <a:pt x="427" y="6"/>
                  </a:lnTo>
                  <a:lnTo>
                    <a:pt x="450" y="6"/>
                  </a:lnTo>
                  <a:lnTo>
                    <a:pt x="462" y="1"/>
                  </a:lnTo>
                  <a:lnTo>
                    <a:pt x="473" y="1"/>
                  </a:lnTo>
                  <a:lnTo>
                    <a:pt x="480" y="20"/>
                  </a:lnTo>
                  <a:lnTo>
                    <a:pt x="490" y="28"/>
                  </a:lnTo>
                  <a:lnTo>
                    <a:pt x="484" y="37"/>
                  </a:lnTo>
                  <a:lnTo>
                    <a:pt x="497" y="52"/>
                  </a:lnTo>
                  <a:lnTo>
                    <a:pt x="523" y="48"/>
                  </a:lnTo>
                  <a:lnTo>
                    <a:pt x="531" y="55"/>
                  </a:lnTo>
                  <a:lnTo>
                    <a:pt x="532" y="64"/>
                  </a:lnTo>
                  <a:lnTo>
                    <a:pt x="542" y="65"/>
                  </a:lnTo>
                  <a:lnTo>
                    <a:pt x="542" y="77"/>
                  </a:lnTo>
                  <a:lnTo>
                    <a:pt x="547" y="91"/>
                  </a:lnTo>
                  <a:lnTo>
                    <a:pt x="567" y="109"/>
                  </a:lnTo>
                  <a:lnTo>
                    <a:pt x="576" y="100"/>
                  </a:lnTo>
                  <a:lnTo>
                    <a:pt x="588" y="106"/>
                  </a:lnTo>
                  <a:lnTo>
                    <a:pt x="599" y="104"/>
                  </a:lnTo>
                  <a:lnTo>
                    <a:pt x="608" y="106"/>
                  </a:lnTo>
                  <a:lnTo>
                    <a:pt x="624" y="95"/>
                  </a:lnTo>
                  <a:lnTo>
                    <a:pt x="631" y="94"/>
                  </a:lnTo>
                  <a:lnTo>
                    <a:pt x="642" y="115"/>
                  </a:lnTo>
                  <a:lnTo>
                    <a:pt x="657" y="122"/>
                  </a:lnTo>
                  <a:lnTo>
                    <a:pt x="660" y="130"/>
                  </a:lnTo>
                  <a:lnTo>
                    <a:pt x="666" y="124"/>
                  </a:lnTo>
                  <a:lnTo>
                    <a:pt x="683" y="128"/>
                  </a:lnTo>
                  <a:lnTo>
                    <a:pt x="695" y="128"/>
                  </a:lnTo>
                  <a:lnTo>
                    <a:pt x="704" y="133"/>
                  </a:lnTo>
                  <a:lnTo>
                    <a:pt x="715" y="132"/>
                  </a:lnTo>
                  <a:lnTo>
                    <a:pt x="726" y="139"/>
                  </a:lnTo>
                  <a:lnTo>
                    <a:pt x="740" y="141"/>
                  </a:lnTo>
                  <a:lnTo>
                    <a:pt x="747" y="134"/>
                  </a:lnTo>
                  <a:lnTo>
                    <a:pt x="751" y="144"/>
                  </a:lnTo>
                  <a:lnTo>
                    <a:pt x="757" y="147"/>
                  </a:lnTo>
                  <a:lnTo>
                    <a:pt x="757" y="158"/>
                  </a:lnTo>
                  <a:lnTo>
                    <a:pt x="750" y="168"/>
                  </a:lnTo>
                  <a:lnTo>
                    <a:pt x="740" y="169"/>
                  </a:lnTo>
                  <a:lnTo>
                    <a:pt x="738" y="187"/>
                  </a:lnTo>
                  <a:lnTo>
                    <a:pt x="751" y="196"/>
                  </a:lnTo>
                  <a:lnTo>
                    <a:pt x="752" y="208"/>
                  </a:lnTo>
                  <a:lnTo>
                    <a:pt x="747" y="223"/>
                  </a:lnTo>
                  <a:lnTo>
                    <a:pt x="749" y="233"/>
                  </a:lnTo>
                  <a:lnTo>
                    <a:pt x="740" y="239"/>
                  </a:lnTo>
                  <a:lnTo>
                    <a:pt x="718" y="240"/>
                  </a:lnTo>
                  <a:lnTo>
                    <a:pt x="709" y="255"/>
                  </a:lnTo>
                  <a:lnTo>
                    <a:pt x="703" y="257"/>
                  </a:lnTo>
                  <a:lnTo>
                    <a:pt x="699" y="277"/>
                  </a:lnTo>
                  <a:lnTo>
                    <a:pt x="691" y="279"/>
                  </a:lnTo>
                  <a:lnTo>
                    <a:pt x="691" y="275"/>
                  </a:lnTo>
                  <a:lnTo>
                    <a:pt x="685" y="274"/>
                  </a:lnTo>
                  <a:lnTo>
                    <a:pt x="674" y="279"/>
                  </a:lnTo>
                  <a:lnTo>
                    <a:pt x="663" y="278"/>
                  </a:lnTo>
                  <a:lnTo>
                    <a:pt x="657" y="282"/>
                  </a:lnTo>
                  <a:lnTo>
                    <a:pt x="652" y="289"/>
                  </a:lnTo>
                  <a:lnTo>
                    <a:pt x="642" y="290"/>
                  </a:lnTo>
                  <a:lnTo>
                    <a:pt x="637" y="296"/>
                  </a:lnTo>
                  <a:lnTo>
                    <a:pt x="628" y="306"/>
                  </a:lnTo>
                  <a:lnTo>
                    <a:pt x="624" y="304"/>
                  </a:lnTo>
                  <a:lnTo>
                    <a:pt x="614" y="306"/>
                  </a:lnTo>
                  <a:lnTo>
                    <a:pt x="607" y="311"/>
                  </a:lnTo>
                  <a:lnTo>
                    <a:pt x="595" y="308"/>
                  </a:lnTo>
                  <a:lnTo>
                    <a:pt x="585" y="314"/>
                  </a:lnTo>
                  <a:lnTo>
                    <a:pt x="579" y="313"/>
                  </a:lnTo>
                  <a:lnTo>
                    <a:pt x="573" y="303"/>
                  </a:lnTo>
                  <a:lnTo>
                    <a:pt x="570" y="304"/>
                  </a:lnTo>
                  <a:lnTo>
                    <a:pt x="572" y="309"/>
                  </a:lnTo>
                  <a:lnTo>
                    <a:pt x="578" y="315"/>
                  </a:lnTo>
                  <a:lnTo>
                    <a:pt x="576" y="320"/>
                  </a:lnTo>
                  <a:lnTo>
                    <a:pt x="566" y="332"/>
                  </a:lnTo>
                  <a:lnTo>
                    <a:pt x="560" y="336"/>
                  </a:lnTo>
                  <a:lnTo>
                    <a:pt x="559" y="332"/>
                  </a:lnTo>
                  <a:lnTo>
                    <a:pt x="561" y="330"/>
                  </a:lnTo>
                  <a:lnTo>
                    <a:pt x="571" y="320"/>
                  </a:lnTo>
                  <a:lnTo>
                    <a:pt x="570" y="317"/>
                  </a:lnTo>
                  <a:lnTo>
                    <a:pt x="565" y="314"/>
                  </a:lnTo>
                  <a:lnTo>
                    <a:pt x="562" y="319"/>
                  </a:lnTo>
                  <a:lnTo>
                    <a:pt x="549" y="332"/>
                  </a:lnTo>
                  <a:lnTo>
                    <a:pt x="541" y="333"/>
                  </a:lnTo>
                  <a:lnTo>
                    <a:pt x="539" y="338"/>
                  </a:lnTo>
                  <a:lnTo>
                    <a:pt x="530" y="338"/>
                  </a:lnTo>
                  <a:lnTo>
                    <a:pt x="523" y="333"/>
                  </a:lnTo>
                  <a:lnTo>
                    <a:pt x="518" y="338"/>
                  </a:lnTo>
                  <a:lnTo>
                    <a:pt x="507" y="337"/>
                  </a:lnTo>
                  <a:lnTo>
                    <a:pt x="506" y="341"/>
                  </a:lnTo>
                  <a:lnTo>
                    <a:pt x="512" y="344"/>
                  </a:lnTo>
                  <a:lnTo>
                    <a:pt x="526" y="343"/>
                  </a:lnTo>
                  <a:lnTo>
                    <a:pt x="532" y="349"/>
                  </a:lnTo>
                  <a:lnTo>
                    <a:pt x="537" y="353"/>
                  </a:lnTo>
                  <a:lnTo>
                    <a:pt x="543" y="350"/>
                  </a:lnTo>
                  <a:lnTo>
                    <a:pt x="546" y="354"/>
                  </a:lnTo>
                  <a:lnTo>
                    <a:pt x="541" y="359"/>
                  </a:lnTo>
                  <a:lnTo>
                    <a:pt x="542" y="363"/>
                  </a:lnTo>
                  <a:lnTo>
                    <a:pt x="546" y="360"/>
                  </a:lnTo>
                  <a:lnTo>
                    <a:pt x="550" y="360"/>
                  </a:lnTo>
                  <a:lnTo>
                    <a:pt x="548" y="367"/>
                  </a:lnTo>
                  <a:lnTo>
                    <a:pt x="554" y="363"/>
                  </a:lnTo>
                  <a:lnTo>
                    <a:pt x="559" y="365"/>
                  </a:lnTo>
                  <a:lnTo>
                    <a:pt x="561" y="375"/>
                  </a:lnTo>
                  <a:lnTo>
                    <a:pt x="566" y="379"/>
                  </a:lnTo>
                  <a:lnTo>
                    <a:pt x="577" y="383"/>
                  </a:lnTo>
                  <a:lnTo>
                    <a:pt x="581" y="381"/>
                  </a:lnTo>
                  <a:lnTo>
                    <a:pt x="566" y="367"/>
                  </a:lnTo>
                  <a:lnTo>
                    <a:pt x="550" y="349"/>
                  </a:lnTo>
                  <a:lnTo>
                    <a:pt x="546" y="338"/>
                  </a:lnTo>
                  <a:lnTo>
                    <a:pt x="549" y="337"/>
                  </a:lnTo>
                  <a:lnTo>
                    <a:pt x="556" y="346"/>
                  </a:lnTo>
                  <a:lnTo>
                    <a:pt x="560" y="356"/>
                  </a:lnTo>
                  <a:lnTo>
                    <a:pt x="582" y="378"/>
                  </a:lnTo>
                  <a:lnTo>
                    <a:pt x="587" y="381"/>
                  </a:lnTo>
                  <a:lnTo>
                    <a:pt x="595" y="373"/>
                  </a:lnTo>
                  <a:lnTo>
                    <a:pt x="600" y="373"/>
                  </a:lnTo>
                  <a:lnTo>
                    <a:pt x="608" y="378"/>
                  </a:lnTo>
                  <a:lnTo>
                    <a:pt x="612" y="370"/>
                  </a:lnTo>
                  <a:lnTo>
                    <a:pt x="627" y="367"/>
                  </a:lnTo>
                  <a:lnTo>
                    <a:pt x="639" y="369"/>
                  </a:lnTo>
                  <a:lnTo>
                    <a:pt x="635" y="373"/>
                  </a:lnTo>
                  <a:lnTo>
                    <a:pt x="631" y="377"/>
                  </a:lnTo>
                  <a:lnTo>
                    <a:pt x="635" y="384"/>
                  </a:lnTo>
                  <a:lnTo>
                    <a:pt x="629" y="390"/>
                  </a:lnTo>
                  <a:lnTo>
                    <a:pt x="614" y="392"/>
                  </a:lnTo>
                  <a:lnTo>
                    <a:pt x="596" y="389"/>
                  </a:lnTo>
                  <a:lnTo>
                    <a:pt x="585" y="394"/>
                  </a:lnTo>
                  <a:lnTo>
                    <a:pt x="577" y="405"/>
                  </a:lnTo>
                  <a:lnTo>
                    <a:pt x="562" y="405"/>
                  </a:lnTo>
                  <a:lnTo>
                    <a:pt x="541" y="418"/>
                  </a:lnTo>
                  <a:lnTo>
                    <a:pt x="525" y="425"/>
                  </a:lnTo>
                  <a:lnTo>
                    <a:pt x="508" y="424"/>
                  </a:lnTo>
                  <a:lnTo>
                    <a:pt x="501" y="419"/>
                  </a:lnTo>
                  <a:lnTo>
                    <a:pt x="503" y="416"/>
                  </a:lnTo>
                  <a:lnTo>
                    <a:pt x="508" y="401"/>
                  </a:lnTo>
                  <a:lnTo>
                    <a:pt x="508" y="395"/>
                  </a:lnTo>
                  <a:lnTo>
                    <a:pt x="494" y="384"/>
                  </a:lnTo>
                  <a:lnTo>
                    <a:pt x="488" y="385"/>
                  </a:lnTo>
                  <a:lnTo>
                    <a:pt x="478" y="381"/>
                  </a:lnTo>
                  <a:lnTo>
                    <a:pt x="472" y="385"/>
                  </a:lnTo>
                  <a:lnTo>
                    <a:pt x="463" y="382"/>
                  </a:lnTo>
                  <a:lnTo>
                    <a:pt x="473" y="370"/>
                  </a:lnTo>
                  <a:lnTo>
                    <a:pt x="490" y="360"/>
                  </a:lnTo>
                  <a:lnTo>
                    <a:pt x="503" y="359"/>
                  </a:lnTo>
                  <a:lnTo>
                    <a:pt x="507" y="356"/>
                  </a:lnTo>
                  <a:lnTo>
                    <a:pt x="502" y="350"/>
                  </a:lnTo>
                  <a:lnTo>
                    <a:pt x="500" y="340"/>
                  </a:lnTo>
                  <a:lnTo>
                    <a:pt x="495" y="338"/>
                  </a:lnTo>
                  <a:lnTo>
                    <a:pt x="491" y="344"/>
                  </a:lnTo>
                  <a:lnTo>
                    <a:pt x="484" y="341"/>
                  </a:lnTo>
                  <a:lnTo>
                    <a:pt x="474" y="336"/>
                  </a:lnTo>
                  <a:lnTo>
                    <a:pt x="463" y="338"/>
                  </a:lnTo>
                  <a:lnTo>
                    <a:pt x="454" y="343"/>
                  </a:lnTo>
                  <a:lnTo>
                    <a:pt x="445" y="338"/>
                  </a:lnTo>
                  <a:lnTo>
                    <a:pt x="438" y="338"/>
                  </a:lnTo>
                  <a:lnTo>
                    <a:pt x="432" y="332"/>
                  </a:lnTo>
                  <a:lnTo>
                    <a:pt x="437" y="330"/>
                  </a:lnTo>
                  <a:lnTo>
                    <a:pt x="439" y="326"/>
                  </a:lnTo>
                  <a:lnTo>
                    <a:pt x="425" y="323"/>
                  </a:lnTo>
                  <a:lnTo>
                    <a:pt x="409" y="323"/>
                  </a:lnTo>
                  <a:lnTo>
                    <a:pt x="404" y="318"/>
                  </a:lnTo>
                  <a:lnTo>
                    <a:pt x="415" y="318"/>
                  </a:lnTo>
                  <a:lnTo>
                    <a:pt x="431" y="315"/>
                  </a:lnTo>
                  <a:lnTo>
                    <a:pt x="439" y="318"/>
                  </a:lnTo>
                  <a:lnTo>
                    <a:pt x="445" y="315"/>
                  </a:lnTo>
                  <a:lnTo>
                    <a:pt x="455" y="309"/>
                  </a:lnTo>
                  <a:lnTo>
                    <a:pt x="440" y="313"/>
                  </a:lnTo>
                  <a:lnTo>
                    <a:pt x="434" y="311"/>
                  </a:lnTo>
                  <a:lnTo>
                    <a:pt x="428" y="307"/>
                  </a:lnTo>
                  <a:lnTo>
                    <a:pt x="425" y="302"/>
                  </a:lnTo>
                  <a:lnTo>
                    <a:pt x="421" y="308"/>
                  </a:lnTo>
                  <a:lnTo>
                    <a:pt x="417" y="313"/>
                  </a:lnTo>
                  <a:lnTo>
                    <a:pt x="409" y="313"/>
                  </a:lnTo>
                  <a:lnTo>
                    <a:pt x="409" y="311"/>
                  </a:lnTo>
                  <a:lnTo>
                    <a:pt x="404" y="306"/>
                  </a:lnTo>
                  <a:lnTo>
                    <a:pt x="396" y="317"/>
                  </a:lnTo>
                  <a:lnTo>
                    <a:pt x="385" y="317"/>
                  </a:lnTo>
                  <a:lnTo>
                    <a:pt x="378" y="321"/>
                  </a:lnTo>
                  <a:lnTo>
                    <a:pt x="378" y="332"/>
                  </a:lnTo>
                  <a:lnTo>
                    <a:pt x="368" y="343"/>
                  </a:lnTo>
                  <a:lnTo>
                    <a:pt x="363" y="343"/>
                  </a:lnTo>
                  <a:lnTo>
                    <a:pt x="367" y="348"/>
                  </a:lnTo>
                  <a:lnTo>
                    <a:pt x="349" y="367"/>
                  </a:lnTo>
                  <a:lnTo>
                    <a:pt x="342" y="367"/>
                  </a:lnTo>
                  <a:lnTo>
                    <a:pt x="339" y="361"/>
                  </a:lnTo>
                  <a:lnTo>
                    <a:pt x="339" y="367"/>
                  </a:lnTo>
                  <a:lnTo>
                    <a:pt x="338" y="373"/>
                  </a:lnTo>
                  <a:lnTo>
                    <a:pt x="342" y="378"/>
                  </a:lnTo>
                  <a:lnTo>
                    <a:pt x="340" y="385"/>
                  </a:lnTo>
                  <a:lnTo>
                    <a:pt x="340" y="385"/>
                  </a:lnTo>
                  <a:lnTo>
                    <a:pt x="333" y="379"/>
                  </a:lnTo>
                  <a:lnTo>
                    <a:pt x="318" y="381"/>
                  </a:lnTo>
                  <a:lnTo>
                    <a:pt x="311" y="385"/>
                  </a:lnTo>
                  <a:lnTo>
                    <a:pt x="294" y="385"/>
                  </a:lnTo>
                  <a:lnTo>
                    <a:pt x="282" y="383"/>
                  </a:lnTo>
                  <a:lnTo>
                    <a:pt x="274" y="371"/>
                  </a:lnTo>
                  <a:lnTo>
                    <a:pt x="281" y="367"/>
                  </a:lnTo>
                  <a:lnTo>
                    <a:pt x="288" y="369"/>
                  </a:lnTo>
                  <a:lnTo>
                    <a:pt x="288" y="361"/>
                  </a:lnTo>
                  <a:lnTo>
                    <a:pt x="298" y="347"/>
                  </a:lnTo>
                  <a:lnTo>
                    <a:pt x="301" y="348"/>
                  </a:lnTo>
                  <a:lnTo>
                    <a:pt x="301" y="337"/>
                  </a:lnTo>
                  <a:lnTo>
                    <a:pt x="303" y="323"/>
                  </a:lnTo>
                  <a:lnTo>
                    <a:pt x="312" y="323"/>
                  </a:lnTo>
                  <a:lnTo>
                    <a:pt x="324" y="319"/>
                  </a:lnTo>
                  <a:lnTo>
                    <a:pt x="332" y="324"/>
                  </a:lnTo>
                  <a:lnTo>
                    <a:pt x="345" y="324"/>
                  </a:lnTo>
                  <a:lnTo>
                    <a:pt x="346" y="319"/>
                  </a:lnTo>
                  <a:lnTo>
                    <a:pt x="341" y="312"/>
                  </a:lnTo>
                  <a:lnTo>
                    <a:pt x="342" y="306"/>
                  </a:lnTo>
                  <a:lnTo>
                    <a:pt x="341" y="297"/>
                  </a:lnTo>
                  <a:lnTo>
                    <a:pt x="328" y="290"/>
                  </a:lnTo>
                  <a:lnTo>
                    <a:pt x="316" y="282"/>
                  </a:lnTo>
                  <a:lnTo>
                    <a:pt x="315" y="277"/>
                  </a:lnTo>
                  <a:lnTo>
                    <a:pt x="305" y="272"/>
                  </a:lnTo>
                  <a:lnTo>
                    <a:pt x="305" y="262"/>
                  </a:lnTo>
                  <a:lnTo>
                    <a:pt x="303" y="248"/>
                  </a:lnTo>
                  <a:lnTo>
                    <a:pt x="290" y="242"/>
                  </a:lnTo>
                  <a:lnTo>
                    <a:pt x="277" y="230"/>
                  </a:lnTo>
                  <a:lnTo>
                    <a:pt x="272" y="230"/>
                  </a:lnTo>
                  <a:lnTo>
                    <a:pt x="270" y="234"/>
                  </a:lnTo>
                  <a:lnTo>
                    <a:pt x="255" y="232"/>
                  </a:lnTo>
                  <a:lnTo>
                    <a:pt x="241" y="221"/>
                  </a:lnTo>
                  <a:lnTo>
                    <a:pt x="229" y="221"/>
                  </a:lnTo>
                  <a:lnTo>
                    <a:pt x="223" y="211"/>
                  </a:lnTo>
                  <a:lnTo>
                    <a:pt x="219" y="214"/>
                  </a:lnTo>
                  <a:lnTo>
                    <a:pt x="208" y="214"/>
                  </a:lnTo>
                  <a:lnTo>
                    <a:pt x="206" y="219"/>
                  </a:lnTo>
                  <a:lnTo>
                    <a:pt x="197" y="214"/>
                  </a:lnTo>
                  <a:lnTo>
                    <a:pt x="195" y="216"/>
                  </a:lnTo>
                  <a:lnTo>
                    <a:pt x="188" y="214"/>
                  </a:lnTo>
                  <a:lnTo>
                    <a:pt x="190" y="225"/>
                  </a:lnTo>
                  <a:lnTo>
                    <a:pt x="188" y="230"/>
                  </a:lnTo>
                  <a:lnTo>
                    <a:pt x="190" y="240"/>
                  </a:lnTo>
                  <a:lnTo>
                    <a:pt x="179" y="242"/>
                  </a:lnTo>
                  <a:lnTo>
                    <a:pt x="168" y="248"/>
                  </a:lnTo>
                  <a:lnTo>
                    <a:pt x="138" y="253"/>
                  </a:lnTo>
                  <a:lnTo>
                    <a:pt x="130" y="261"/>
                  </a:lnTo>
                  <a:lnTo>
                    <a:pt x="120" y="261"/>
                  </a:lnTo>
                  <a:lnTo>
                    <a:pt x="106" y="266"/>
                  </a:lnTo>
                  <a:lnTo>
                    <a:pt x="96" y="261"/>
                  </a:lnTo>
                  <a:lnTo>
                    <a:pt x="92" y="255"/>
                  </a:lnTo>
                  <a:lnTo>
                    <a:pt x="80" y="249"/>
                  </a:lnTo>
                  <a:lnTo>
                    <a:pt x="67" y="249"/>
                  </a:lnTo>
                  <a:lnTo>
                    <a:pt x="50" y="240"/>
                  </a:lnTo>
                  <a:lnTo>
                    <a:pt x="41" y="240"/>
                  </a:lnTo>
                  <a:lnTo>
                    <a:pt x="35" y="245"/>
                  </a:lnTo>
                  <a:lnTo>
                    <a:pt x="26" y="246"/>
                  </a:lnTo>
                  <a:lnTo>
                    <a:pt x="23" y="238"/>
                  </a:lnTo>
                  <a:lnTo>
                    <a:pt x="11" y="232"/>
                  </a:lnTo>
                  <a:lnTo>
                    <a:pt x="0" y="222"/>
                  </a:lnTo>
                  <a:lnTo>
                    <a:pt x="3" y="221"/>
                  </a:lnTo>
                  <a:lnTo>
                    <a:pt x="4" y="207"/>
                  </a:lnTo>
                  <a:lnTo>
                    <a:pt x="14" y="188"/>
                  </a:lnTo>
                  <a:lnTo>
                    <a:pt x="22" y="190"/>
                  </a:lnTo>
                  <a:lnTo>
                    <a:pt x="23" y="176"/>
                  </a:lnTo>
                  <a:lnTo>
                    <a:pt x="21" y="165"/>
                  </a:lnTo>
                  <a:lnTo>
                    <a:pt x="50" y="136"/>
                  </a:lnTo>
                  <a:lnTo>
                    <a:pt x="54" y="124"/>
                  </a:lnTo>
                  <a:lnTo>
                    <a:pt x="61" y="117"/>
                  </a:lnTo>
                  <a:lnTo>
                    <a:pt x="68" y="117"/>
                  </a:lnTo>
                  <a:lnTo>
                    <a:pt x="70" y="105"/>
                  </a:lnTo>
                  <a:lnTo>
                    <a:pt x="67" y="100"/>
                  </a:lnTo>
                  <a:lnTo>
                    <a:pt x="66" y="93"/>
                  </a:lnTo>
                  <a:lnTo>
                    <a:pt x="70" y="89"/>
                  </a:lnTo>
                  <a:lnTo>
                    <a:pt x="58" y="82"/>
                  </a:lnTo>
                  <a:lnTo>
                    <a:pt x="54" y="70"/>
                  </a:lnTo>
                  <a:lnTo>
                    <a:pt x="48" y="65"/>
                  </a:lnTo>
                  <a:lnTo>
                    <a:pt x="48" y="46"/>
                  </a:lnTo>
                  <a:lnTo>
                    <a:pt x="48" y="39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4881563" y="2936875"/>
              <a:ext cx="250825" cy="254000"/>
            </a:xfrm>
            <a:custGeom>
              <a:avLst/>
              <a:gdLst/>
              <a:ahLst/>
              <a:cxnLst>
                <a:cxn ang="0">
                  <a:pos x="2" y="29"/>
                </a:cxn>
                <a:cxn ang="0">
                  <a:pos x="0" y="19"/>
                </a:cxn>
                <a:cxn ang="0">
                  <a:pos x="2" y="14"/>
                </a:cxn>
                <a:cxn ang="0">
                  <a:pos x="0" y="3"/>
                </a:cxn>
                <a:cxn ang="0">
                  <a:pos x="7" y="5"/>
                </a:cxn>
                <a:cxn ang="0">
                  <a:pos x="9" y="3"/>
                </a:cxn>
                <a:cxn ang="0">
                  <a:pos x="18" y="8"/>
                </a:cxn>
                <a:cxn ang="0">
                  <a:pos x="20" y="3"/>
                </a:cxn>
                <a:cxn ang="0">
                  <a:pos x="31" y="3"/>
                </a:cxn>
                <a:cxn ang="0">
                  <a:pos x="35" y="0"/>
                </a:cxn>
                <a:cxn ang="0">
                  <a:pos x="41" y="10"/>
                </a:cxn>
                <a:cxn ang="0">
                  <a:pos x="53" y="10"/>
                </a:cxn>
                <a:cxn ang="0">
                  <a:pos x="67" y="21"/>
                </a:cxn>
                <a:cxn ang="0">
                  <a:pos x="82" y="23"/>
                </a:cxn>
                <a:cxn ang="0">
                  <a:pos x="84" y="19"/>
                </a:cxn>
                <a:cxn ang="0">
                  <a:pos x="89" y="19"/>
                </a:cxn>
                <a:cxn ang="0">
                  <a:pos x="102" y="31"/>
                </a:cxn>
                <a:cxn ang="0">
                  <a:pos x="115" y="37"/>
                </a:cxn>
                <a:cxn ang="0">
                  <a:pos x="117" y="51"/>
                </a:cxn>
                <a:cxn ang="0">
                  <a:pos x="117" y="61"/>
                </a:cxn>
                <a:cxn ang="0">
                  <a:pos x="127" y="66"/>
                </a:cxn>
                <a:cxn ang="0">
                  <a:pos x="128" y="71"/>
                </a:cxn>
                <a:cxn ang="0">
                  <a:pos x="140" y="79"/>
                </a:cxn>
                <a:cxn ang="0">
                  <a:pos x="153" y="86"/>
                </a:cxn>
                <a:cxn ang="0">
                  <a:pos x="154" y="95"/>
                </a:cxn>
                <a:cxn ang="0">
                  <a:pos x="153" y="101"/>
                </a:cxn>
                <a:cxn ang="0">
                  <a:pos x="158" y="108"/>
                </a:cxn>
                <a:cxn ang="0">
                  <a:pos x="157" y="113"/>
                </a:cxn>
                <a:cxn ang="0">
                  <a:pos x="144" y="113"/>
                </a:cxn>
                <a:cxn ang="0">
                  <a:pos x="136" y="108"/>
                </a:cxn>
                <a:cxn ang="0">
                  <a:pos x="124" y="112"/>
                </a:cxn>
                <a:cxn ang="0">
                  <a:pos x="115" y="112"/>
                </a:cxn>
                <a:cxn ang="0">
                  <a:pos x="113" y="126"/>
                </a:cxn>
                <a:cxn ang="0">
                  <a:pos x="113" y="137"/>
                </a:cxn>
                <a:cxn ang="0">
                  <a:pos x="110" y="136"/>
                </a:cxn>
                <a:cxn ang="0">
                  <a:pos x="100" y="150"/>
                </a:cxn>
                <a:cxn ang="0">
                  <a:pos x="100" y="158"/>
                </a:cxn>
                <a:cxn ang="0">
                  <a:pos x="93" y="156"/>
                </a:cxn>
                <a:cxn ang="0">
                  <a:pos x="86" y="160"/>
                </a:cxn>
                <a:cxn ang="0">
                  <a:pos x="86" y="159"/>
                </a:cxn>
                <a:cxn ang="0">
                  <a:pos x="80" y="148"/>
                </a:cxn>
                <a:cxn ang="0">
                  <a:pos x="82" y="109"/>
                </a:cxn>
                <a:cxn ang="0">
                  <a:pos x="73" y="97"/>
                </a:cxn>
                <a:cxn ang="0">
                  <a:pos x="70" y="85"/>
                </a:cxn>
                <a:cxn ang="0">
                  <a:pos x="46" y="68"/>
                </a:cxn>
                <a:cxn ang="0">
                  <a:pos x="43" y="60"/>
                </a:cxn>
                <a:cxn ang="0">
                  <a:pos x="25" y="45"/>
                </a:cxn>
                <a:cxn ang="0">
                  <a:pos x="20" y="26"/>
                </a:cxn>
                <a:cxn ang="0">
                  <a:pos x="2" y="29"/>
                </a:cxn>
              </a:cxnLst>
              <a:rect l="0" t="0" r="r" b="b"/>
              <a:pathLst>
                <a:path w="158" h="160">
                  <a:moveTo>
                    <a:pt x="2" y="29"/>
                  </a:moveTo>
                  <a:lnTo>
                    <a:pt x="0" y="19"/>
                  </a:lnTo>
                  <a:lnTo>
                    <a:pt x="2" y="14"/>
                  </a:lnTo>
                  <a:lnTo>
                    <a:pt x="0" y="3"/>
                  </a:lnTo>
                  <a:lnTo>
                    <a:pt x="7" y="5"/>
                  </a:lnTo>
                  <a:lnTo>
                    <a:pt x="9" y="3"/>
                  </a:lnTo>
                  <a:lnTo>
                    <a:pt x="18" y="8"/>
                  </a:lnTo>
                  <a:lnTo>
                    <a:pt x="20" y="3"/>
                  </a:lnTo>
                  <a:lnTo>
                    <a:pt x="31" y="3"/>
                  </a:lnTo>
                  <a:lnTo>
                    <a:pt x="35" y="0"/>
                  </a:lnTo>
                  <a:lnTo>
                    <a:pt x="41" y="10"/>
                  </a:lnTo>
                  <a:lnTo>
                    <a:pt x="53" y="10"/>
                  </a:lnTo>
                  <a:lnTo>
                    <a:pt x="67" y="21"/>
                  </a:lnTo>
                  <a:lnTo>
                    <a:pt x="82" y="23"/>
                  </a:lnTo>
                  <a:lnTo>
                    <a:pt x="84" y="19"/>
                  </a:lnTo>
                  <a:lnTo>
                    <a:pt x="89" y="19"/>
                  </a:lnTo>
                  <a:lnTo>
                    <a:pt x="102" y="31"/>
                  </a:lnTo>
                  <a:lnTo>
                    <a:pt x="115" y="37"/>
                  </a:lnTo>
                  <a:lnTo>
                    <a:pt x="117" y="51"/>
                  </a:lnTo>
                  <a:lnTo>
                    <a:pt x="117" y="61"/>
                  </a:lnTo>
                  <a:lnTo>
                    <a:pt x="127" y="66"/>
                  </a:lnTo>
                  <a:lnTo>
                    <a:pt x="128" y="71"/>
                  </a:lnTo>
                  <a:lnTo>
                    <a:pt x="140" y="79"/>
                  </a:lnTo>
                  <a:lnTo>
                    <a:pt x="153" y="86"/>
                  </a:lnTo>
                  <a:lnTo>
                    <a:pt x="154" y="95"/>
                  </a:lnTo>
                  <a:lnTo>
                    <a:pt x="153" y="101"/>
                  </a:lnTo>
                  <a:lnTo>
                    <a:pt x="158" y="108"/>
                  </a:lnTo>
                  <a:lnTo>
                    <a:pt x="157" y="113"/>
                  </a:lnTo>
                  <a:lnTo>
                    <a:pt x="144" y="113"/>
                  </a:lnTo>
                  <a:lnTo>
                    <a:pt x="136" y="108"/>
                  </a:lnTo>
                  <a:lnTo>
                    <a:pt x="124" y="112"/>
                  </a:lnTo>
                  <a:lnTo>
                    <a:pt x="115" y="112"/>
                  </a:lnTo>
                  <a:lnTo>
                    <a:pt x="113" y="126"/>
                  </a:lnTo>
                  <a:lnTo>
                    <a:pt x="113" y="137"/>
                  </a:lnTo>
                  <a:lnTo>
                    <a:pt x="110" y="136"/>
                  </a:lnTo>
                  <a:lnTo>
                    <a:pt x="100" y="150"/>
                  </a:lnTo>
                  <a:lnTo>
                    <a:pt x="100" y="158"/>
                  </a:lnTo>
                  <a:lnTo>
                    <a:pt x="93" y="156"/>
                  </a:lnTo>
                  <a:lnTo>
                    <a:pt x="86" y="160"/>
                  </a:lnTo>
                  <a:lnTo>
                    <a:pt x="86" y="159"/>
                  </a:lnTo>
                  <a:lnTo>
                    <a:pt x="80" y="148"/>
                  </a:lnTo>
                  <a:lnTo>
                    <a:pt x="82" y="109"/>
                  </a:lnTo>
                  <a:lnTo>
                    <a:pt x="73" y="97"/>
                  </a:lnTo>
                  <a:lnTo>
                    <a:pt x="70" y="85"/>
                  </a:lnTo>
                  <a:lnTo>
                    <a:pt x="46" y="68"/>
                  </a:lnTo>
                  <a:lnTo>
                    <a:pt x="43" y="60"/>
                  </a:lnTo>
                  <a:lnTo>
                    <a:pt x="25" y="45"/>
                  </a:lnTo>
                  <a:lnTo>
                    <a:pt x="20" y="26"/>
                  </a:lnTo>
                  <a:lnTo>
                    <a:pt x="2" y="29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6" name="Freeform 19"/>
            <p:cNvSpPr>
              <a:spLocks/>
            </p:cNvSpPr>
            <p:nvPr/>
          </p:nvSpPr>
          <p:spPr bwMode="auto">
            <a:xfrm>
              <a:off x="4479925" y="2978150"/>
              <a:ext cx="642938" cy="374650"/>
            </a:xfrm>
            <a:custGeom>
              <a:avLst/>
              <a:gdLst/>
              <a:ahLst/>
              <a:cxnLst>
                <a:cxn ang="0">
                  <a:pos x="100" y="8"/>
                </a:cxn>
                <a:cxn ang="0">
                  <a:pos x="115" y="3"/>
                </a:cxn>
                <a:cxn ang="0">
                  <a:pos x="145" y="12"/>
                </a:cxn>
                <a:cxn ang="0">
                  <a:pos x="161" y="24"/>
                </a:cxn>
                <a:cxn ang="0">
                  <a:pos x="185" y="24"/>
                </a:cxn>
                <a:cxn ang="0">
                  <a:pos x="203" y="16"/>
                </a:cxn>
                <a:cxn ang="0">
                  <a:pos x="244" y="5"/>
                </a:cxn>
                <a:cxn ang="0">
                  <a:pos x="278" y="19"/>
                </a:cxn>
                <a:cxn ang="0">
                  <a:pos x="299" y="42"/>
                </a:cxn>
                <a:cxn ang="0">
                  <a:pos x="326" y="71"/>
                </a:cxn>
                <a:cxn ang="0">
                  <a:pos x="333" y="122"/>
                </a:cxn>
                <a:cxn ang="0">
                  <a:pos x="347" y="146"/>
                </a:cxn>
                <a:cxn ang="0">
                  <a:pos x="376" y="148"/>
                </a:cxn>
                <a:cxn ang="0">
                  <a:pos x="398" y="142"/>
                </a:cxn>
                <a:cxn ang="0">
                  <a:pos x="400" y="152"/>
                </a:cxn>
                <a:cxn ang="0">
                  <a:pos x="405" y="162"/>
                </a:cxn>
                <a:cxn ang="0">
                  <a:pos x="389" y="175"/>
                </a:cxn>
                <a:cxn ang="0">
                  <a:pos x="371" y="185"/>
                </a:cxn>
                <a:cxn ang="0">
                  <a:pos x="369" y="196"/>
                </a:cxn>
                <a:cxn ang="0">
                  <a:pos x="363" y="216"/>
                </a:cxn>
                <a:cxn ang="0">
                  <a:pos x="355" y="226"/>
                </a:cxn>
                <a:cxn ang="0">
                  <a:pos x="342" y="216"/>
                </a:cxn>
                <a:cxn ang="0">
                  <a:pos x="328" y="215"/>
                </a:cxn>
                <a:cxn ang="0">
                  <a:pos x="299" y="208"/>
                </a:cxn>
                <a:cxn ang="0">
                  <a:pos x="260" y="221"/>
                </a:cxn>
                <a:cxn ang="0">
                  <a:pos x="244" y="231"/>
                </a:cxn>
                <a:cxn ang="0">
                  <a:pos x="221" y="232"/>
                </a:cxn>
                <a:cxn ang="0">
                  <a:pos x="204" y="229"/>
                </a:cxn>
                <a:cxn ang="0">
                  <a:pos x="187" y="229"/>
                </a:cxn>
                <a:cxn ang="0">
                  <a:pos x="158" y="229"/>
                </a:cxn>
                <a:cxn ang="0">
                  <a:pos x="149" y="226"/>
                </a:cxn>
                <a:cxn ang="0">
                  <a:pos x="125" y="232"/>
                </a:cxn>
                <a:cxn ang="0">
                  <a:pos x="123" y="220"/>
                </a:cxn>
                <a:cxn ang="0">
                  <a:pos x="119" y="209"/>
                </a:cxn>
                <a:cxn ang="0">
                  <a:pos x="103" y="199"/>
                </a:cxn>
                <a:cxn ang="0">
                  <a:pos x="109" y="186"/>
                </a:cxn>
                <a:cxn ang="0">
                  <a:pos x="86" y="192"/>
                </a:cxn>
                <a:cxn ang="0">
                  <a:pos x="69" y="190"/>
                </a:cxn>
                <a:cxn ang="0">
                  <a:pos x="50" y="177"/>
                </a:cxn>
                <a:cxn ang="0">
                  <a:pos x="53" y="163"/>
                </a:cxn>
                <a:cxn ang="0">
                  <a:pos x="29" y="150"/>
                </a:cxn>
                <a:cxn ang="0">
                  <a:pos x="11" y="127"/>
                </a:cxn>
                <a:cxn ang="0">
                  <a:pos x="0" y="118"/>
                </a:cxn>
                <a:cxn ang="0">
                  <a:pos x="17" y="107"/>
                </a:cxn>
                <a:cxn ang="0">
                  <a:pos x="34" y="101"/>
                </a:cxn>
                <a:cxn ang="0">
                  <a:pos x="41" y="86"/>
                </a:cxn>
                <a:cxn ang="0">
                  <a:pos x="67" y="38"/>
                </a:cxn>
                <a:cxn ang="0">
                  <a:pos x="87" y="20"/>
                </a:cxn>
                <a:cxn ang="0">
                  <a:pos x="91" y="9"/>
                </a:cxn>
              </a:cxnLst>
              <a:rect l="0" t="0" r="r" b="b"/>
              <a:pathLst>
                <a:path w="405" h="236">
                  <a:moveTo>
                    <a:pt x="91" y="9"/>
                  </a:moveTo>
                  <a:lnTo>
                    <a:pt x="100" y="8"/>
                  </a:lnTo>
                  <a:lnTo>
                    <a:pt x="106" y="3"/>
                  </a:lnTo>
                  <a:lnTo>
                    <a:pt x="115" y="3"/>
                  </a:lnTo>
                  <a:lnTo>
                    <a:pt x="132" y="12"/>
                  </a:lnTo>
                  <a:lnTo>
                    <a:pt x="145" y="12"/>
                  </a:lnTo>
                  <a:lnTo>
                    <a:pt x="157" y="18"/>
                  </a:lnTo>
                  <a:lnTo>
                    <a:pt x="161" y="24"/>
                  </a:lnTo>
                  <a:lnTo>
                    <a:pt x="171" y="29"/>
                  </a:lnTo>
                  <a:lnTo>
                    <a:pt x="185" y="24"/>
                  </a:lnTo>
                  <a:lnTo>
                    <a:pt x="195" y="24"/>
                  </a:lnTo>
                  <a:lnTo>
                    <a:pt x="203" y="16"/>
                  </a:lnTo>
                  <a:lnTo>
                    <a:pt x="233" y="11"/>
                  </a:lnTo>
                  <a:lnTo>
                    <a:pt x="244" y="5"/>
                  </a:lnTo>
                  <a:lnTo>
                    <a:pt x="273" y="0"/>
                  </a:lnTo>
                  <a:lnTo>
                    <a:pt x="278" y="19"/>
                  </a:lnTo>
                  <a:lnTo>
                    <a:pt x="296" y="34"/>
                  </a:lnTo>
                  <a:lnTo>
                    <a:pt x="299" y="42"/>
                  </a:lnTo>
                  <a:lnTo>
                    <a:pt x="323" y="59"/>
                  </a:lnTo>
                  <a:lnTo>
                    <a:pt x="326" y="71"/>
                  </a:lnTo>
                  <a:lnTo>
                    <a:pt x="335" y="83"/>
                  </a:lnTo>
                  <a:lnTo>
                    <a:pt x="333" y="122"/>
                  </a:lnTo>
                  <a:lnTo>
                    <a:pt x="339" y="133"/>
                  </a:lnTo>
                  <a:lnTo>
                    <a:pt x="347" y="146"/>
                  </a:lnTo>
                  <a:lnTo>
                    <a:pt x="359" y="148"/>
                  </a:lnTo>
                  <a:lnTo>
                    <a:pt x="376" y="148"/>
                  </a:lnTo>
                  <a:lnTo>
                    <a:pt x="383" y="144"/>
                  </a:lnTo>
                  <a:lnTo>
                    <a:pt x="398" y="142"/>
                  </a:lnTo>
                  <a:lnTo>
                    <a:pt x="405" y="148"/>
                  </a:lnTo>
                  <a:lnTo>
                    <a:pt x="400" y="152"/>
                  </a:lnTo>
                  <a:lnTo>
                    <a:pt x="405" y="156"/>
                  </a:lnTo>
                  <a:lnTo>
                    <a:pt x="405" y="162"/>
                  </a:lnTo>
                  <a:lnTo>
                    <a:pt x="399" y="173"/>
                  </a:lnTo>
                  <a:lnTo>
                    <a:pt x="389" y="175"/>
                  </a:lnTo>
                  <a:lnTo>
                    <a:pt x="374" y="176"/>
                  </a:lnTo>
                  <a:lnTo>
                    <a:pt x="371" y="185"/>
                  </a:lnTo>
                  <a:lnTo>
                    <a:pt x="365" y="190"/>
                  </a:lnTo>
                  <a:lnTo>
                    <a:pt x="369" y="196"/>
                  </a:lnTo>
                  <a:lnTo>
                    <a:pt x="368" y="209"/>
                  </a:lnTo>
                  <a:lnTo>
                    <a:pt x="363" y="216"/>
                  </a:lnTo>
                  <a:lnTo>
                    <a:pt x="366" y="226"/>
                  </a:lnTo>
                  <a:lnTo>
                    <a:pt x="355" y="226"/>
                  </a:lnTo>
                  <a:lnTo>
                    <a:pt x="353" y="221"/>
                  </a:lnTo>
                  <a:lnTo>
                    <a:pt x="342" y="216"/>
                  </a:lnTo>
                  <a:lnTo>
                    <a:pt x="333" y="219"/>
                  </a:lnTo>
                  <a:lnTo>
                    <a:pt x="328" y="215"/>
                  </a:lnTo>
                  <a:lnTo>
                    <a:pt x="313" y="209"/>
                  </a:lnTo>
                  <a:lnTo>
                    <a:pt x="299" y="208"/>
                  </a:lnTo>
                  <a:lnTo>
                    <a:pt x="287" y="209"/>
                  </a:lnTo>
                  <a:lnTo>
                    <a:pt x="260" y="221"/>
                  </a:lnTo>
                  <a:lnTo>
                    <a:pt x="255" y="227"/>
                  </a:lnTo>
                  <a:lnTo>
                    <a:pt x="244" y="231"/>
                  </a:lnTo>
                  <a:lnTo>
                    <a:pt x="238" y="234"/>
                  </a:lnTo>
                  <a:lnTo>
                    <a:pt x="221" y="232"/>
                  </a:lnTo>
                  <a:lnTo>
                    <a:pt x="213" y="232"/>
                  </a:lnTo>
                  <a:lnTo>
                    <a:pt x="204" y="229"/>
                  </a:lnTo>
                  <a:lnTo>
                    <a:pt x="196" y="232"/>
                  </a:lnTo>
                  <a:lnTo>
                    <a:pt x="187" y="229"/>
                  </a:lnTo>
                  <a:lnTo>
                    <a:pt x="174" y="236"/>
                  </a:lnTo>
                  <a:lnTo>
                    <a:pt x="158" y="229"/>
                  </a:lnTo>
                  <a:lnTo>
                    <a:pt x="154" y="231"/>
                  </a:lnTo>
                  <a:lnTo>
                    <a:pt x="149" y="226"/>
                  </a:lnTo>
                  <a:lnTo>
                    <a:pt x="137" y="226"/>
                  </a:lnTo>
                  <a:lnTo>
                    <a:pt x="125" y="232"/>
                  </a:lnTo>
                  <a:lnTo>
                    <a:pt x="120" y="225"/>
                  </a:lnTo>
                  <a:lnTo>
                    <a:pt x="123" y="220"/>
                  </a:lnTo>
                  <a:lnTo>
                    <a:pt x="125" y="214"/>
                  </a:lnTo>
                  <a:lnTo>
                    <a:pt x="119" y="209"/>
                  </a:lnTo>
                  <a:lnTo>
                    <a:pt x="105" y="209"/>
                  </a:lnTo>
                  <a:lnTo>
                    <a:pt x="103" y="199"/>
                  </a:lnTo>
                  <a:lnTo>
                    <a:pt x="102" y="193"/>
                  </a:lnTo>
                  <a:lnTo>
                    <a:pt x="109" y="186"/>
                  </a:lnTo>
                  <a:lnTo>
                    <a:pt x="93" y="182"/>
                  </a:lnTo>
                  <a:lnTo>
                    <a:pt x="86" y="192"/>
                  </a:lnTo>
                  <a:lnTo>
                    <a:pt x="79" y="186"/>
                  </a:lnTo>
                  <a:lnTo>
                    <a:pt x="69" y="190"/>
                  </a:lnTo>
                  <a:lnTo>
                    <a:pt x="64" y="182"/>
                  </a:lnTo>
                  <a:lnTo>
                    <a:pt x="50" y="177"/>
                  </a:lnTo>
                  <a:lnTo>
                    <a:pt x="47" y="174"/>
                  </a:lnTo>
                  <a:lnTo>
                    <a:pt x="53" y="163"/>
                  </a:lnTo>
                  <a:lnTo>
                    <a:pt x="41" y="155"/>
                  </a:lnTo>
                  <a:lnTo>
                    <a:pt x="29" y="150"/>
                  </a:lnTo>
                  <a:lnTo>
                    <a:pt x="26" y="142"/>
                  </a:lnTo>
                  <a:lnTo>
                    <a:pt x="11" y="127"/>
                  </a:lnTo>
                  <a:lnTo>
                    <a:pt x="9" y="121"/>
                  </a:lnTo>
                  <a:lnTo>
                    <a:pt x="0" y="118"/>
                  </a:lnTo>
                  <a:lnTo>
                    <a:pt x="9" y="110"/>
                  </a:lnTo>
                  <a:lnTo>
                    <a:pt x="17" y="107"/>
                  </a:lnTo>
                  <a:lnTo>
                    <a:pt x="21" y="100"/>
                  </a:lnTo>
                  <a:lnTo>
                    <a:pt x="34" y="101"/>
                  </a:lnTo>
                  <a:lnTo>
                    <a:pt x="41" y="94"/>
                  </a:lnTo>
                  <a:lnTo>
                    <a:pt x="41" y="86"/>
                  </a:lnTo>
                  <a:lnTo>
                    <a:pt x="58" y="64"/>
                  </a:lnTo>
                  <a:lnTo>
                    <a:pt x="67" y="38"/>
                  </a:lnTo>
                  <a:lnTo>
                    <a:pt x="76" y="23"/>
                  </a:lnTo>
                  <a:lnTo>
                    <a:pt x="87" y="20"/>
                  </a:lnTo>
                  <a:lnTo>
                    <a:pt x="92" y="12"/>
                  </a:lnTo>
                  <a:lnTo>
                    <a:pt x="91" y="9"/>
                  </a:lnTo>
                  <a:close/>
                </a:path>
              </a:pathLst>
            </a:custGeom>
            <a:solidFill>
              <a:schemeClr val="tx2"/>
            </a:soli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4206875" y="2954338"/>
              <a:ext cx="419100" cy="246063"/>
            </a:xfrm>
            <a:custGeom>
              <a:avLst/>
              <a:gdLst/>
              <a:ahLst/>
              <a:cxnLst>
                <a:cxn ang="0">
                  <a:pos x="172" y="133"/>
                </a:cxn>
                <a:cxn ang="0">
                  <a:pos x="181" y="125"/>
                </a:cxn>
                <a:cxn ang="0">
                  <a:pos x="189" y="122"/>
                </a:cxn>
                <a:cxn ang="0">
                  <a:pos x="193" y="115"/>
                </a:cxn>
                <a:cxn ang="0">
                  <a:pos x="206" y="116"/>
                </a:cxn>
                <a:cxn ang="0">
                  <a:pos x="213" y="109"/>
                </a:cxn>
                <a:cxn ang="0">
                  <a:pos x="213" y="101"/>
                </a:cxn>
                <a:cxn ang="0">
                  <a:pos x="230" y="79"/>
                </a:cxn>
                <a:cxn ang="0">
                  <a:pos x="239" y="53"/>
                </a:cxn>
                <a:cxn ang="0">
                  <a:pos x="248" y="38"/>
                </a:cxn>
                <a:cxn ang="0">
                  <a:pos x="259" y="35"/>
                </a:cxn>
                <a:cxn ang="0">
                  <a:pos x="264" y="27"/>
                </a:cxn>
                <a:cxn ang="0">
                  <a:pos x="260" y="16"/>
                </a:cxn>
                <a:cxn ang="0">
                  <a:pos x="248" y="10"/>
                </a:cxn>
                <a:cxn ang="0">
                  <a:pos x="237" y="0"/>
                </a:cxn>
                <a:cxn ang="0">
                  <a:pos x="228" y="6"/>
                </a:cxn>
                <a:cxn ang="0">
                  <a:pos x="213" y="3"/>
                </a:cxn>
                <a:cxn ang="0">
                  <a:pos x="194" y="4"/>
                </a:cxn>
                <a:cxn ang="0">
                  <a:pos x="184" y="1"/>
                </a:cxn>
                <a:cxn ang="0">
                  <a:pos x="168" y="3"/>
                </a:cxn>
                <a:cxn ang="0">
                  <a:pos x="161" y="14"/>
                </a:cxn>
                <a:cxn ang="0">
                  <a:pos x="153" y="20"/>
                </a:cxn>
                <a:cxn ang="0">
                  <a:pos x="152" y="28"/>
                </a:cxn>
                <a:cxn ang="0">
                  <a:pos x="138" y="16"/>
                </a:cxn>
                <a:cxn ang="0">
                  <a:pos x="124" y="27"/>
                </a:cxn>
                <a:cxn ang="0">
                  <a:pos x="110" y="31"/>
                </a:cxn>
                <a:cxn ang="0">
                  <a:pos x="109" y="39"/>
                </a:cxn>
                <a:cxn ang="0">
                  <a:pos x="85" y="40"/>
                </a:cxn>
                <a:cxn ang="0">
                  <a:pos x="69" y="45"/>
                </a:cxn>
                <a:cxn ang="0">
                  <a:pos x="54" y="43"/>
                </a:cxn>
                <a:cxn ang="0">
                  <a:pos x="22" y="27"/>
                </a:cxn>
                <a:cxn ang="0">
                  <a:pos x="23" y="32"/>
                </a:cxn>
                <a:cxn ang="0">
                  <a:pos x="25" y="40"/>
                </a:cxn>
                <a:cxn ang="0">
                  <a:pos x="23" y="49"/>
                </a:cxn>
                <a:cxn ang="0">
                  <a:pos x="3" y="49"/>
                </a:cxn>
                <a:cxn ang="0">
                  <a:pos x="0" y="52"/>
                </a:cxn>
                <a:cxn ang="0">
                  <a:pos x="9" y="61"/>
                </a:cxn>
                <a:cxn ang="0">
                  <a:pos x="5" y="70"/>
                </a:cxn>
                <a:cxn ang="0">
                  <a:pos x="4" y="79"/>
                </a:cxn>
                <a:cxn ang="0">
                  <a:pos x="9" y="86"/>
                </a:cxn>
                <a:cxn ang="0">
                  <a:pos x="2" y="95"/>
                </a:cxn>
                <a:cxn ang="0">
                  <a:pos x="0" y="95"/>
                </a:cxn>
                <a:cxn ang="0">
                  <a:pos x="11" y="107"/>
                </a:cxn>
                <a:cxn ang="0">
                  <a:pos x="14" y="120"/>
                </a:cxn>
                <a:cxn ang="0">
                  <a:pos x="21" y="122"/>
                </a:cxn>
                <a:cxn ang="0">
                  <a:pos x="40" y="138"/>
                </a:cxn>
                <a:cxn ang="0">
                  <a:pos x="50" y="142"/>
                </a:cxn>
                <a:cxn ang="0">
                  <a:pos x="57" y="147"/>
                </a:cxn>
                <a:cxn ang="0">
                  <a:pos x="81" y="150"/>
                </a:cxn>
                <a:cxn ang="0">
                  <a:pos x="98" y="155"/>
                </a:cxn>
                <a:cxn ang="0">
                  <a:pos x="106" y="148"/>
                </a:cxn>
                <a:cxn ang="0">
                  <a:pos x="110" y="150"/>
                </a:cxn>
                <a:cxn ang="0">
                  <a:pos x="117" y="143"/>
                </a:cxn>
                <a:cxn ang="0">
                  <a:pos x="127" y="138"/>
                </a:cxn>
                <a:cxn ang="0">
                  <a:pos x="135" y="139"/>
                </a:cxn>
                <a:cxn ang="0">
                  <a:pos x="138" y="136"/>
                </a:cxn>
                <a:cxn ang="0">
                  <a:pos x="149" y="127"/>
                </a:cxn>
                <a:cxn ang="0">
                  <a:pos x="155" y="130"/>
                </a:cxn>
                <a:cxn ang="0">
                  <a:pos x="165" y="131"/>
                </a:cxn>
                <a:cxn ang="0">
                  <a:pos x="172" y="133"/>
                </a:cxn>
              </a:cxnLst>
              <a:rect l="0" t="0" r="r" b="b"/>
              <a:pathLst>
                <a:path w="264" h="155">
                  <a:moveTo>
                    <a:pt x="172" y="133"/>
                  </a:moveTo>
                  <a:lnTo>
                    <a:pt x="181" y="125"/>
                  </a:lnTo>
                  <a:lnTo>
                    <a:pt x="189" y="122"/>
                  </a:lnTo>
                  <a:lnTo>
                    <a:pt x="193" y="115"/>
                  </a:lnTo>
                  <a:lnTo>
                    <a:pt x="206" y="116"/>
                  </a:lnTo>
                  <a:lnTo>
                    <a:pt x="213" y="109"/>
                  </a:lnTo>
                  <a:lnTo>
                    <a:pt x="213" y="101"/>
                  </a:lnTo>
                  <a:lnTo>
                    <a:pt x="230" y="79"/>
                  </a:lnTo>
                  <a:lnTo>
                    <a:pt x="239" y="53"/>
                  </a:lnTo>
                  <a:lnTo>
                    <a:pt x="248" y="38"/>
                  </a:lnTo>
                  <a:lnTo>
                    <a:pt x="259" y="35"/>
                  </a:lnTo>
                  <a:lnTo>
                    <a:pt x="264" y="27"/>
                  </a:lnTo>
                  <a:lnTo>
                    <a:pt x="260" y="16"/>
                  </a:lnTo>
                  <a:lnTo>
                    <a:pt x="248" y="10"/>
                  </a:lnTo>
                  <a:lnTo>
                    <a:pt x="237" y="0"/>
                  </a:lnTo>
                  <a:lnTo>
                    <a:pt x="228" y="6"/>
                  </a:lnTo>
                  <a:lnTo>
                    <a:pt x="213" y="3"/>
                  </a:lnTo>
                  <a:lnTo>
                    <a:pt x="194" y="4"/>
                  </a:lnTo>
                  <a:lnTo>
                    <a:pt x="184" y="1"/>
                  </a:lnTo>
                  <a:lnTo>
                    <a:pt x="168" y="3"/>
                  </a:lnTo>
                  <a:lnTo>
                    <a:pt x="161" y="14"/>
                  </a:lnTo>
                  <a:lnTo>
                    <a:pt x="153" y="20"/>
                  </a:lnTo>
                  <a:lnTo>
                    <a:pt x="152" y="28"/>
                  </a:lnTo>
                  <a:lnTo>
                    <a:pt x="138" y="16"/>
                  </a:lnTo>
                  <a:lnTo>
                    <a:pt x="124" y="27"/>
                  </a:lnTo>
                  <a:lnTo>
                    <a:pt x="110" y="31"/>
                  </a:lnTo>
                  <a:lnTo>
                    <a:pt x="109" y="39"/>
                  </a:lnTo>
                  <a:lnTo>
                    <a:pt x="85" y="40"/>
                  </a:lnTo>
                  <a:lnTo>
                    <a:pt x="69" y="45"/>
                  </a:lnTo>
                  <a:lnTo>
                    <a:pt x="54" y="43"/>
                  </a:lnTo>
                  <a:lnTo>
                    <a:pt x="22" y="27"/>
                  </a:lnTo>
                  <a:lnTo>
                    <a:pt x="23" y="32"/>
                  </a:lnTo>
                  <a:lnTo>
                    <a:pt x="25" y="40"/>
                  </a:lnTo>
                  <a:lnTo>
                    <a:pt x="23" y="49"/>
                  </a:lnTo>
                  <a:lnTo>
                    <a:pt x="3" y="49"/>
                  </a:lnTo>
                  <a:lnTo>
                    <a:pt x="0" y="52"/>
                  </a:lnTo>
                  <a:lnTo>
                    <a:pt x="9" y="61"/>
                  </a:lnTo>
                  <a:lnTo>
                    <a:pt x="5" y="70"/>
                  </a:lnTo>
                  <a:lnTo>
                    <a:pt x="4" y="79"/>
                  </a:lnTo>
                  <a:lnTo>
                    <a:pt x="9" y="86"/>
                  </a:lnTo>
                  <a:lnTo>
                    <a:pt x="2" y="95"/>
                  </a:lnTo>
                  <a:lnTo>
                    <a:pt x="0" y="95"/>
                  </a:lnTo>
                  <a:lnTo>
                    <a:pt x="11" y="107"/>
                  </a:lnTo>
                  <a:lnTo>
                    <a:pt x="14" y="120"/>
                  </a:lnTo>
                  <a:lnTo>
                    <a:pt x="21" y="122"/>
                  </a:lnTo>
                  <a:lnTo>
                    <a:pt x="40" y="138"/>
                  </a:lnTo>
                  <a:lnTo>
                    <a:pt x="50" y="142"/>
                  </a:lnTo>
                  <a:lnTo>
                    <a:pt x="57" y="147"/>
                  </a:lnTo>
                  <a:lnTo>
                    <a:pt x="81" y="150"/>
                  </a:lnTo>
                  <a:lnTo>
                    <a:pt x="98" y="155"/>
                  </a:lnTo>
                  <a:lnTo>
                    <a:pt x="106" y="148"/>
                  </a:lnTo>
                  <a:lnTo>
                    <a:pt x="110" y="150"/>
                  </a:lnTo>
                  <a:lnTo>
                    <a:pt x="117" y="143"/>
                  </a:lnTo>
                  <a:lnTo>
                    <a:pt x="127" y="138"/>
                  </a:lnTo>
                  <a:lnTo>
                    <a:pt x="135" y="139"/>
                  </a:lnTo>
                  <a:lnTo>
                    <a:pt x="138" y="136"/>
                  </a:lnTo>
                  <a:lnTo>
                    <a:pt x="149" y="127"/>
                  </a:lnTo>
                  <a:lnTo>
                    <a:pt x="155" y="130"/>
                  </a:lnTo>
                  <a:lnTo>
                    <a:pt x="165" y="131"/>
                  </a:lnTo>
                  <a:lnTo>
                    <a:pt x="172" y="133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auto">
            <a:xfrm>
              <a:off x="4238625" y="2884488"/>
              <a:ext cx="366713" cy="141288"/>
            </a:xfrm>
            <a:custGeom>
              <a:avLst/>
              <a:gdLst/>
              <a:ahLst/>
              <a:cxnLst>
                <a:cxn ang="0">
                  <a:pos x="2" y="71"/>
                </a:cxn>
                <a:cxn ang="0">
                  <a:pos x="34" y="87"/>
                </a:cxn>
                <a:cxn ang="0">
                  <a:pos x="49" y="89"/>
                </a:cxn>
                <a:cxn ang="0">
                  <a:pos x="65" y="84"/>
                </a:cxn>
                <a:cxn ang="0">
                  <a:pos x="89" y="83"/>
                </a:cxn>
                <a:cxn ang="0">
                  <a:pos x="90" y="75"/>
                </a:cxn>
                <a:cxn ang="0">
                  <a:pos x="104" y="71"/>
                </a:cxn>
                <a:cxn ang="0">
                  <a:pos x="118" y="60"/>
                </a:cxn>
                <a:cxn ang="0">
                  <a:pos x="132" y="72"/>
                </a:cxn>
                <a:cxn ang="0">
                  <a:pos x="133" y="64"/>
                </a:cxn>
                <a:cxn ang="0">
                  <a:pos x="141" y="58"/>
                </a:cxn>
                <a:cxn ang="0">
                  <a:pos x="148" y="47"/>
                </a:cxn>
                <a:cxn ang="0">
                  <a:pos x="164" y="45"/>
                </a:cxn>
                <a:cxn ang="0">
                  <a:pos x="174" y="48"/>
                </a:cxn>
                <a:cxn ang="0">
                  <a:pos x="193" y="47"/>
                </a:cxn>
                <a:cxn ang="0">
                  <a:pos x="208" y="50"/>
                </a:cxn>
                <a:cxn ang="0">
                  <a:pos x="220" y="43"/>
                </a:cxn>
                <a:cxn ang="0">
                  <a:pos x="221" y="29"/>
                </a:cxn>
                <a:cxn ang="0">
                  <a:pos x="231" y="10"/>
                </a:cxn>
                <a:cxn ang="0">
                  <a:pos x="229" y="10"/>
                </a:cxn>
                <a:cxn ang="0">
                  <a:pos x="210" y="1"/>
                </a:cxn>
                <a:cxn ang="0">
                  <a:pos x="193" y="0"/>
                </a:cxn>
                <a:cxn ang="0">
                  <a:pos x="187" y="2"/>
                </a:cxn>
                <a:cxn ang="0">
                  <a:pos x="180" y="0"/>
                </a:cxn>
                <a:cxn ang="0">
                  <a:pos x="173" y="1"/>
                </a:cxn>
                <a:cxn ang="0">
                  <a:pos x="167" y="6"/>
                </a:cxn>
                <a:cxn ang="0">
                  <a:pos x="161" y="2"/>
                </a:cxn>
                <a:cxn ang="0">
                  <a:pos x="150" y="2"/>
                </a:cxn>
                <a:cxn ang="0">
                  <a:pos x="142" y="1"/>
                </a:cxn>
                <a:cxn ang="0">
                  <a:pos x="135" y="3"/>
                </a:cxn>
                <a:cxn ang="0">
                  <a:pos x="130" y="10"/>
                </a:cxn>
                <a:cxn ang="0">
                  <a:pos x="121" y="10"/>
                </a:cxn>
                <a:cxn ang="0">
                  <a:pos x="118" y="9"/>
                </a:cxn>
                <a:cxn ang="0">
                  <a:pos x="118" y="10"/>
                </a:cxn>
                <a:cxn ang="0">
                  <a:pos x="98" y="8"/>
                </a:cxn>
                <a:cxn ang="0">
                  <a:pos x="88" y="16"/>
                </a:cxn>
                <a:cxn ang="0">
                  <a:pos x="76" y="18"/>
                </a:cxn>
                <a:cxn ang="0">
                  <a:pos x="63" y="29"/>
                </a:cxn>
                <a:cxn ang="0">
                  <a:pos x="46" y="31"/>
                </a:cxn>
                <a:cxn ang="0">
                  <a:pos x="29" y="37"/>
                </a:cxn>
                <a:cxn ang="0">
                  <a:pos x="24" y="33"/>
                </a:cxn>
                <a:cxn ang="0">
                  <a:pos x="14" y="33"/>
                </a:cxn>
                <a:cxn ang="0">
                  <a:pos x="3" y="41"/>
                </a:cxn>
                <a:cxn ang="0">
                  <a:pos x="1" y="39"/>
                </a:cxn>
                <a:cxn ang="0">
                  <a:pos x="0" y="53"/>
                </a:cxn>
                <a:cxn ang="0">
                  <a:pos x="2" y="71"/>
                </a:cxn>
              </a:cxnLst>
              <a:rect l="0" t="0" r="r" b="b"/>
              <a:pathLst>
                <a:path w="231" h="89">
                  <a:moveTo>
                    <a:pt x="2" y="71"/>
                  </a:moveTo>
                  <a:lnTo>
                    <a:pt x="34" y="87"/>
                  </a:lnTo>
                  <a:lnTo>
                    <a:pt x="49" y="89"/>
                  </a:lnTo>
                  <a:lnTo>
                    <a:pt x="65" y="84"/>
                  </a:lnTo>
                  <a:lnTo>
                    <a:pt x="89" y="83"/>
                  </a:lnTo>
                  <a:lnTo>
                    <a:pt x="90" y="75"/>
                  </a:lnTo>
                  <a:lnTo>
                    <a:pt x="104" y="71"/>
                  </a:lnTo>
                  <a:lnTo>
                    <a:pt x="118" y="60"/>
                  </a:lnTo>
                  <a:lnTo>
                    <a:pt x="132" y="72"/>
                  </a:lnTo>
                  <a:lnTo>
                    <a:pt x="133" y="64"/>
                  </a:lnTo>
                  <a:lnTo>
                    <a:pt x="141" y="58"/>
                  </a:lnTo>
                  <a:lnTo>
                    <a:pt x="148" y="47"/>
                  </a:lnTo>
                  <a:lnTo>
                    <a:pt x="164" y="45"/>
                  </a:lnTo>
                  <a:lnTo>
                    <a:pt x="174" y="48"/>
                  </a:lnTo>
                  <a:lnTo>
                    <a:pt x="193" y="47"/>
                  </a:lnTo>
                  <a:lnTo>
                    <a:pt x="208" y="50"/>
                  </a:lnTo>
                  <a:lnTo>
                    <a:pt x="220" y="43"/>
                  </a:lnTo>
                  <a:lnTo>
                    <a:pt x="221" y="29"/>
                  </a:lnTo>
                  <a:lnTo>
                    <a:pt x="231" y="10"/>
                  </a:lnTo>
                  <a:lnTo>
                    <a:pt x="229" y="10"/>
                  </a:lnTo>
                  <a:lnTo>
                    <a:pt x="210" y="1"/>
                  </a:lnTo>
                  <a:lnTo>
                    <a:pt x="193" y="0"/>
                  </a:lnTo>
                  <a:lnTo>
                    <a:pt x="187" y="2"/>
                  </a:lnTo>
                  <a:lnTo>
                    <a:pt x="180" y="0"/>
                  </a:lnTo>
                  <a:lnTo>
                    <a:pt x="173" y="1"/>
                  </a:lnTo>
                  <a:lnTo>
                    <a:pt x="167" y="6"/>
                  </a:lnTo>
                  <a:lnTo>
                    <a:pt x="161" y="2"/>
                  </a:lnTo>
                  <a:lnTo>
                    <a:pt x="150" y="2"/>
                  </a:lnTo>
                  <a:lnTo>
                    <a:pt x="142" y="1"/>
                  </a:lnTo>
                  <a:lnTo>
                    <a:pt x="135" y="3"/>
                  </a:lnTo>
                  <a:lnTo>
                    <a:pt x="130" y="10"/>
                  </a:lnTo>
                  <a:lnTo>
                    <a:pt x="121" y="10"/>
                  </a:lnTo>
                  <a:lnTo>
                    <a:pt x="118" y="9"/>
                  </a:lnTo>
                  <a:lnTo>
                    <a:pt x="118" y="10"/>
                  </a:lnTo>
                  <a:lnTo>
                    <a:pt x="98" y="8"/>
                  </a:lnTo>
                  <a:lnTo>
                    <a:pt x="88" y="16"/>
                  </a:lnTo>
                  <a:lnTo>
                    <a:pt x="76" y="18"/>
                  </a:lnTo>
                  <a:lnTo>
                    <a:pt x="63" y="29"/>
                  </a:lnTo>
                  <a:lnTo>
                    <a:pt x="46" y="31"/>
                  </a:lnTo>
                  <a:lnTo>
                    <a:pt x="29" y="37"/>
                  </a:lnTo>
                  <a:lnTo>
                    <a:pt x="24" y="33"/>
                  </a:lnTo>
                  <a:lnTo>
                    <a:pt x="14" y="33"/>
                  </a:lnTo>
                  <a:lnTo>
                    <a:pt x="3" y="41"/>
                  </a:lnTo>
                  <a:lnTo>
                    <a:pt x="1" y="39"/>
                  </a:lnTo>
                  <a:lnTo>
                    <a:pt x="0" y="53"/>
                  </a:lnTo>
                  <a:lnTo>
                    <a:pt x="2" y="71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29" name="Freeform 22"/>
            <p:cNvSpPr>
              <a:spLocks/>
            </p:cNvSpPr>
            <p:nvPr/>
          </p:nvSpPr>
          <p:spPr bwMode="auto">
            <a:xfrm>
              <a:off x="4638675" y="3308350"/>
              <a:ext cx="422275" cy="241300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23" y="12"/>
                </a:cxn>
                <a:cxn ang="0">
                  <a:pos x="25" y="24"/>
                </a:cxn>
                <a:cxn ang="0">
                  <a:pos x="49" y="18"/>
                </a:cxn>
                <a:cxn ang="0">
                  <a:pos x="58" y="21"/>
                </a:cxn>
                <a:cxn ang="0">
                  <a:pos x="87" y="21"/>
                </a:cxn>
                <a:cxn ang="0">
                  <a:pos x="104" y="21"/>
                </a:cxn>
                <a:cxn ang="0">
                  <a:pos x="121" y="24"/>
                </a:cxn>
                <a:cxn ang="0">
                  <a:pos x="144" y="23"/>
                </a:cxn>
                <a:cxn ang="0">
                  <a:pos x="160" y="13"/>
                </a:cxn>
                <a:cxn ang="0">
                  <a:pos x="199" y="0"/>
                </a:cxn>
                <a:cxn ang="0">
                  <a:pos x="228" y="7"/>
                </a:cxn>
                <a:cxn ang="0">
                  <a:pos x="242" y="8"/>
                </a:cxn>
                <a:cxn ang="0">
                  <a:pos x="255" y="18"/>
                </a:cxn>
                <a:cxn ang="0">
                  <a:pos x="266" y="20"/>
                </a:cxn>
                <a:cxn ang="0">
                  <a:pos x="259" y="41"/>
                </a:cxn>
                <a:cxn ang="0">
                  <a:pos x="239" y="49"/>
                </a:cxn>
                <a:cxn ang="0">
                  <a:pos x="237" y="76"/>
                </a:cxn>
                <a:cxn ang="0">
                  <a:pos x="226" y="89"/>
                </a:cxn>
                <a:cxn ang="0">
                  <a:pos x="243" y="102"/>
                </a:cxn>
                <a:cxn ang="0">
                  <a:pos x="251" y="113"/>
                </a:cxn>
                <a:cxn ang="0">
                  <a:pos x="234" y="116"/>
                </a:cxn>
                <a:cxn ang="0">
                  <a:pos x="207" y="106"/>
                </a:cxn>
                <a:cxn ang="0">
                  <a:pos x="195" y="112"/>
                </a:cxn>
                <a:cxn ang="0">
                  <a:pos x="188" y="121"/>
                </a:cxn>
                <a:cxn ang="0">
                  <a:pos x="171" y="128"/>
                </a:cxn>
                <a:cxn ang="0">
                  <a:pos x="173" y="145"/>
                </a:cxn>
                <a:cxn ang="0">
                  <a:pos x="148" y="147"/>
                </a:cxn>
                <a:cxn ang="0">
                  <a:pos x="131" y="147"/>
                </a:cxn>
                <a:cxn ang="0">
                  <a:pos x="116" y="152"/>
                </a:cxn>
                <a:cxn ang="0">
                  <a:pos x="107" y="145"/>
                </a:cxn>
                <a:cxn ang="0">
                  <a:pos x="83" y="142"/>
                </a:cxn>
                <a:cxn ang="0">
                  <a:pos x="63" y="152"/>
                </a:cxn>
                <a:cxn ang="0">
                  <a:pos x="44" y="150"/>
                </a:cxn>
                <a:cxn ang="0">
                  <a:pos x="42" y="142"/>
                </a:cxn>
                <a:cxn ang="0">
                  <a:pos x="28" y="112"/>
                </a:cxn>
                <a:cxn ang="0">
                  <a:pos x="10" y="99"/>
                </a:cxn>
                <a:cxn ang="0">
                  <a:pos x="6" y="83"/>
                </a:cxn>
                <a:cxn ang="0">
                  <a:pos x="22" y="63"/>
                </a:cxn>
                <a:cxn ang="0">
                  <a:pos x="19" y="44"/>
                </a:cxn>
                <a:cxn ang="0">
                  <a:pos x="0" y="15"/>
                </a:cxn>
                <a:cxn ang="0">
                  <a:pos x="5" y="1"/>
                </a:cxn>
              </a:cxnLst>
              <a:rect l="0" t="0" r="r" b="b"/>
              <a:pathLst>
                <a:path w="266" h="152">
                  <a:moveTo>
                    <a:pt x="5" y="1"/>
                  </a:moveTo>
                  <a:lnTo>
                    <a:pt x="19" y="1"/>
                  </a:lnTo>
                  <a:lnTo>
                    <a:pt x="25" y="6"/>
                  </a:lnTo>
                  <a:lnTo>
                    <a:pt x="23" y="12"/>
                  </a:lnTo>
                  <a:lnTo>
                    <a:pt x="20" y="17"/>
                  </a:lnTo>
                  <a:lnTo>
                    <a:pt x="25" y="24"/>
                  </a:lnTo>
                  <a:lnTo>
                    <a:pt x="37" y="18"/>
                  </a:lnTo>
                  <a:lnTo>
                    <a:pt x="49" y="18"/>
                  </a:lnTo>
                  <a:lnTo>
                    <a:pt x="54" y="23"/>
                  </a:lnTo>
                  <a:lnTo>
                    <a:pt x="58" y="21"/>
                  </a:lnTo>
                  <a:lnTo>
                    <a:pt x="74" y="28"/>
                  </a:lnTo>
                  <a:lnTo>
                    <a:pt x="87" y="21"/>
                  </a:lnTo>
                  <a:lnTo>
                    <a:pt x="96" y="24"/>
                  </a:lnTo>
                  <a:lnTo>
                    <a:pt x="104" y="21"/>
                  </a:lnTo>
                  <a:lnTo>
                    <a:pt x="113" y="24"/>
                  </a:lnTo>
                  <a:lnTo>
                    <a:pt x="121" y="24"/>
                  </a:lnTo>
                  <a:lnTo>
                    <a:pt x="138" y="26"/>
                  </a:lnTo>
                  <a:lnTo>
                    <a:pt x="144" y="23"/>
                  </a:lnTo>
                  <a:lnTo>
                    <a:pt x="155" y="19"/>
                  </a:lnTo>
                  <a:lnTo>
                    <a:pt x="160" y="13"/>
                  </a:lnTo>
                  <a:lnTo>
                    <a:pt x="187" y="1"/>
                  </a:lnTo>
                  <a:lnTo>
                    <a:pt x="199" y="0"/>
                  </a:lnTo>
                  <a:lnTo>
                    <a:pt x="213" y="1"/>
                  </a:lnTo>
                  <a:lnTo>
                    <a:pt x="228" y="7"/>
                  </a:lnTo>
                  <a:lnTo>
                    <a:pt x="233" y="11"/>
                  </a:lnTo>
                  <a:lnTo>
                    <a:pt x="242" y="8"/>
                  </a:lnTo>
                  <a:lnTo>
                    <a:pt x="253" y="13"/>
                  </a:lnTo>
                  <a:lnTo>
                    <a:pt x="255" y="18"/>
                  </a:lnTo>
                  <a:lnTo>
                    <a:pt x="266" y="18"/>
                  </a:lnTo>
                  <a:lnTo>
                    <a:pt x="266" y="20"/>
                  </a:lnTo>
                  <a:lnTo>
                    <a:pt x="265" y="36"/>
                  </a:lnTo>
                  <a:lnTo>
                    <a:pt x="259" y="41"/>
                  </a:lnTo>
                  <a:lnTo>
                    <a:pt x="251" y="40"/>
                  </a:lnTo>
                  <a:lnTo>
                    <a:pt x="239" y="49"/>
                  </a:lnTo>
                  <a:lnTo>
                    <a:pt x="241" y="67"/>
                  </a:lnTo>
                  <a:lnTo>
                    <a:pt x="237" y="76"/>
                  </a:lnTo>
                  <a:lnTo>
                    <a:pt x="224" y="84"/>
                  </a:lnTo>
                  <a:lnTo>
                    <a:pt x="226" y="89"/>
                  </a:lnTo>
                  <a:lnTo>
                    <a:pt x="234" y="90"/>
                  </a:lnTo>
                  <a:lnTo>
                    <a:pt x="243" y="102"/>
                  </a:lnTo>
                  <a:lnTo>
                    <a:pt x="251" y="112"/>
                  </a:lnTo>
                  <a:lnTo>
                    <a:pt x="251" y="113"/>
                  </a:lnTo>
                  <a:lnTo>
                    <a:pt x="240" y="111"/>
                  </a:lnTo>
                  <a:lnTo>
                    <a:pt x="234" y="116"/>
                  </a:lnTo>
                  <a:lnTo>
                    <a:pt x="220" y="106"/>
                  </a:lnTo>
                  <a:lnTo>
                    <a:pt x="207" y="106"/>
                  </a:lnTo>
                  <a:lnTo>
                    <a:pt x="202" y="112"/>
                  </a:lnTo>
                  <a:lnTo>
                    <a:pt x="195" y="112"/>
                  </a:lnTo>
                  <a:lnTo>
                    <a:pt x="188" y="119"/>
                  </a:lnTo>
                  <a:lnTo>
                    <a:pt x="188" y="121"/>
                  </a:lnTo>
                  <a:lnTo>
                    <a:pt x="182" y="121"/>
                  </a:lnTo>
                  <a:lnTo>
                    <a:pt x="171" y="128"/>
                  </a:lnTo>
                  <a:lnTo>
                    <a:pt x="170" y="138"/>
                  </a:lnTo>
                  <a:lnTo>
                    <a:pt x="173" y="145"/>
                  </a:lnTo>
                  <a:lnTo>
                    <a:pt x="167" y="148"/>
                  </a:lnTo>
                  <a:lnTo>
                    <a:pt x="148" y="147"/>
                  </a:lnTo>
                  <a:lnTo>
                    <a:pt x="139" y="152"/>
                  </a:lnTo>
                  <a:lnTo>
                    <a:pt x="131" y="147"/>
                  </a:lnTo>
                  <a:lnTo>
                    <a:pt x="123" y="147"/>
                  </a:lnTo>
                  <a:lnTo>
                    <a:pt x="116" y="152"/>
                  </a:lnTo>
                  <a:lnTo>
                    <a:pt x="108" y="151"/>
                  </a:lnTo>
                  <a:lnTo>
                    <a:pt x="107" y="145"/>
                  </a:lnTo>
                  <a:lnTo>
                    <a:pt x="95" y="145"/>
                  </a:lnTo>
                  <a:lnTo>
                    <a:pt x="83" y="142"/>
                  </a:lnTo>
                  <a:lnTo>
                    <a:pt x="75" y="150"/>
                  </a:lnTo>
                  <a:lnTo>
                    <a:pt x="63" y="152"/>
                  </a:lnTo>
                  <a:lnTo>
                    <a:pt x="49" y="152"/>
                  </a:lnTo>
                  <a:lnTo>
                    <a:pt x="44" y="150"/>
                  </a:lnTo>
                  <a:lnTo>
                    <a:pt x="43" y="151"/>
                  </a:lnTo>
                  <a:lnTo>
                    <a:pt x="42" y="142"/>
                  </a:lnTo>
                  <a:lnTo>
                    <a:pt x="40" y="131"/>
                  </a:lnTo>
                  <a:lnTo>
                    <a:pt x="28" y="112"/>
                  </a:lnTo>
                  <a:lnTo>
                    <a:pt x="9" y="99"/>
                  </a:lnTo>
                  <a:lnTo>
                    <a:pt x="10" y="99"/>
                  </a:lnTo>
                  <a:lnTo>
                    <a:pt x="13" y="92"/>
                  </a:lnTo>
                  <a:lnTo>
                    <a:pt x="6" y="83"/>
                  </a:lnTo>
                  <a:lnTo>
                    <a:pt x="5" y="77"/>
                  </a:lnTo>
                  <a:lnTo>
                    <a:pt x="22" y="63"/>
                  </a:lnTo>
                  <a:lnTo>
                    <a:pt x="25" y="55"/>
                  </a:lnTo>
                  <a:lnTo>
                    <a:pt x="19" y="44"/>
                  </a:lnTo>
                  <a:lnTo>
                    <a:pt x="5" y="31"/>
                  </a:lnTo>
                  <a:lnTo>
                    <a:pt x="0" y="15"/>
                  </a:lnTo>
                  <a:lnTo>
                    <a:pt x="8" y="8"/>
                  </a:lnTo>
                  <a:lnTo>
                    <a:pt x="5" y="1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auto">
            <a:xfrm>
              <a:off x="4525963" y="3465513"/>
              <a:ext cx="180975" cy="133350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99" y="13"/>
                </a:cxn>
                <a:cxn ang="0">
                  <a:pos x="111" y="32"/>
                </a:cxn>
                <a:cxn ang="0">
                  <a:pos x="113" y="43"/>
                </a:cxn>
                <a:cxn ang="0">
                  <a:pos x="114" y="52"/>
                </a:cxn>
                <a:cxn ang="0">
                  <a:pos x="109" y="55"/>
                </a:cxn>
                <a:cxn ang="0">
                  <a:pos x="100" y="55"/>
                </a:cxn>
                <a:cxn ang="0">
                  <a:pos x="90" y="61"/>
                </a:cxn>
                <a:cxn ang="0">
                  <a:pos x="67" y="61"/>
                </a:cxn>
                <a:cxn ang="0">
                  <a:pos x="57" y="66"/>
                </a:cxn>
                <a:cxn ang="0">
                  <a:pos x="57" y="70"/>
                </a:cxn>
                <a:cxn ang="0">
                  <a:pos x="44" y="74"/>
                </a:cxn>
                <a:cxn ang="0">
                  <a:pos x="26" y="84"/>
                </a:cxn>
                <a:cxn ang="0">
                  <a:pos x="26" y="84"/>
                </a:cxn>
                <a:cxn ang="0">
                  <a:pos x="16" y="78"/>
                </a:cxn>
                <a:cxn ang="0">
                  <a:pos x="11" y="69"/>
                </a:cxn>
                <a:cxn ang="0">
                  <a:pos x="4" y="57"/>
                </a:cxn>
                <a:cxn ang="0">
                  <a:pos x="0" y="42"/>
                </a:cxn>
                <a:cxn ang="0">
                  <a:pos x="3" y="28"/>
                </a:cxn>
                <a:cxn ang="0">
                  <a:pos x="3" y="29"/>
                </a:cxn>
                <a:cxn ang="0">
                  <a:pos x="7" y="25"/>
                </a:cxn>
                <a:cxn ang="0">
                  <a:pos x="6" y="19"/>
                </a:cxn>
                <a:cxn ang="0">
                  <a:pos x="17" y="13"/>
                </a:cxn>
                <a:cxn ang="0">
                  <a:pos x="27" y="11"/>
                </a:cxn>
                <a:cxn ang="0">
                  <a:pos x="34" y="6"/>
                </a:cxn>
                <a:cxn ang="0">
                  <a:pos x="52" y="2"/>
                </a:cxn>
                <a:cxn ang="0">
                  <a:pos x="61" y="3"/>
                </a:cxn>
                <a:cxn ang="0">
                  <a:pos x="74" y="0"/>
                </a:cxn>
                <a:cxn ang="0">
                  <a:pos x="80" y="0"/>
                </a:cxn>
              </a:cxnLst>
              <a:rect l="0" t="0" r="r" b="b"/>
              <a:pathLst>
                <a:path w="114" h="84">
                  <a:moveTo>
                    <a:pt x="80" y="0"/>
                  </a:moveTo>
                  <a:lnTo>
                    <a:pt x="99" y="13"/>
                  </a:lnTo>
                  <a:lnTo>
                    <a:pt x="111" y="32"/>
                  </a:lnTo>
                  <a:lnTo>
                    <a:pt x="113" y="43"/>
                  </a:lnTo>
                  <a:lnTo>
                    <a:pt x="114" y="52"/>
                  </a:lnTo>
                  <a:lnTo>
                    <a:pt x="109" y="55"/>
                  </a:lnTo>
                  <a:lnTo>
                    <a:pt x="100" y="55"/>
                  </a:lnTo>
                  <a:lnTo>
                    <a:pt x="90" y="61"/>
                  </a:lnTo>
                  <a:lnTo>
                    <a:pt x="67" y="61"/>
                  </a:lnTo>
                  <a:lnTo>
                    <a:pt x="57" y="66"/>
                  </a:lnTo>
                  <a:lnTo>
                    <a:pt x="57" y="70"/>
                  </a:lnTo>
                  <a:lnTo>
                    <a:pt x="44" y="74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16" y="78"/>
                  </a:lnTo>
                  <a:lnTo>
                    <a:pt x="11" y="69"/>
                  </a:lnTo>
                  <a:lnTo>
                    <a:pt x="4" y="57"/>
                  </a:lnTo>
                  <a:lnTo>
                    <a:pt x="0" y="42"/>
                  </a:lnTo>
                  <a:lnTo>
                    <a:pt x="3" y="28"/>
                  </a:lnTo>
                  <a:lnTo>
                    <a:pt x="3" y="29"/>
                  </a:lnTo>
                  <a:lnTo>
                    <a:pt x="7" y="25"/>
                  </a:lnTo>
                  <a:lnTo>
                    <a:pt x="6" y="19"/>
                  </a:lnTo>
                  <a:lnTo>
                    <a:pt x="17" y="13"/>
                  </a:lnTo>
                  <a:lnTo>
                    <a:pt x="27" y="11"/>
                  </a:lnTo>
                  <a:lnTo>
                    <a:pt x="34" y="6"/>
                  </a:lnTo>
                  <a:lnTo>
                    <a:pt x="52" y="2"/>
                  </a:lnTo>
                  <a:lnTo>
                    <a:pt x="61" y="3"/>
                  </a:lnTo>
                  <a:lnTo>
                    <a:pt x="74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1" name="Freeform 24"/>
            <p:cNvSpPr>
              <a:spLocks/>
            </p:cNvSpPr>
            <p:nvPr/>
          </p:nvSpPr>
          <p:spPr bwMode="auto">
            <a:xfrm>
              <a:off x="4432300" y="3444875"/>
              <a:ext cx="134938" cy="239713"/>
            </a:xfrm>
            <a:custGeom>
              <a:avLst/>
              <a:gdLst/>
              <a:ahLst/>
              <a:cxnLst>
                <a:cxn ang="0">
                  <a:pos x="62" y="41"/>
                </a:cxn>
                <a:cxn ang="0">
                  <a:pos x="59" y="55"/>
                </a:cxn>
                <a:cxn ang="0">
                  <a:pos x="63" y="70"/>
                </a:cxn>
                <a:cxn ang="0">
                  <a:pos x="70" y="82"/>
                </a:cxn>
                <a:cxn ang="0">
                  <a:pos x="75" y="91"/>
                </a:cxn>
                <a:cxn ang="0">
                  <a:pos x="85" y="97"/>
                </a:cxn>
                <a:cxn ang="0">
                  <a:pos x="82" y="108"/>
                </a:cxn>
                <a:cxn ang="0">
                  <a:pos x="75" y="120"/>
                </a:cxn>
                <a:cxn ang="0">
                  <a:pos x="57" y="126"/>
                </a:cxn>
                <a:cxn ang="0">
                  <a:pos x="57" y="136"/>
                </a:cxn>
                <a:cxn ang="0">
                  <a:pos x="51" y="148"/>
                </a:cxn>
                <a:cxn ang="0">
                  <a:pos x="45" y="151"/>
                </a:cxn>
                <a:cxn ang="0">
                  <a:pos x="36" y="146"/>
                </a:cxn>
                <a:cxn ang="0">
                  <a:pos x="28" y="126"/>
                </a:cxn>
                <a:cxn ang="0">
                  <a:pos x="11" y="125"/>
                </a:cxn>
                <a:cxn ang="0">
                  <a:pos x="6" y="120"/>
                </a:cxn>
                <a:cxn ang="0">
                  <a:pos x="10" y="111"/>
                </a:cxn>
                <a:cxn ang="0">
                  <a:pos x="5" y="103"/>
                </a:cxn>
                <a:cxn ang="0">
                  <a:pos x="5" y="94"/>
                </a:cxn>
                <a:cxn ang="0">
                  <a:pos x="8" y="84"/>
                </a:cxn>
                <a:cxn ang="0">
                  <a:pos x="4" y="71"/>
                </a:cxn>
                <a:cxn ang="0">
                  <a:pos x="7" y="53"/>
                </a:cxn>
                <a:cxn ang="0">
                  <a:pos x="12" y="52"/>
                </a:cxn>
                <a:cxn ang="0">
                  <a:pos x="13" y="44"/>
                </a:cxn>
                <a:cxn ang="0">
                  <a:pos x="0" y="38"/>
                </a:cxn>
                <a:cxn ang="0">
                  <a:pos x="0" y="24"/>
                </a:cxn>
                <a:cxn ang="0">
                  <a:pos x="7" y="12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5" y="9"/>
                </a:cxn>
                <a:cxn ang="0">
                  <a:pos x="34" y="1"/>
                </a:cxn>
                <a:cxn ang="0">
                  <a:pos x="34" y="0"/>
                </a:cxn>
                <a:cxn ang="0">
                  <a:pos x="37" y="2"/>
                </a:cxn>
                <a:cxn ang="0">
                  <a:pos x="43" y="12"/>
                </a:cxn>
                <a:cxn ang="0">
                  <a:pos x="47" y="12"/>
                </a:cxn>
                <a:cxn ang="0">
                  <a:pos x="57" y="18"/>
                </a:cxn>
                <a:cxn ang="0">
                  <a:pos x="59" y="24"/>
                </a:cxn>
                <a:cxn ang="0">
                  <a:pos x="59" y="37"/>
                </a:cxn>
                <a:cxn ang="0">
                  <a:pos x="62" y="41"/>
                </a:cxn>
              </a:cxnLst>
              <a:rect l="0" t="0" r="r" b="b"/>
              <a:pathLst>
                <a:path w="85" h="151">
                  <a:moveTo>
                    <a:pt x="62" y="41"/>
                  </a:moveTo>
                  <a:lnTo>
                    <a:pt x="59" y="55"/>
                  </a:lnTo>
                  <a:lnTo>
                    <a:pt x="63" y="70"/>
                  </a:lnTo>
                  <a:lnTo>
                    <a:pt x="70" y="82"/>
                  </a:lnTo>
                  <a:lnTo>
                    <a:pt x="75" y="91"/>
                  </a:lnTo>
                  <a:lnTo>
                    <a:pt x="85" y="97"/>
                  </a:lnTo>
                  <a:lnTo>
                    <a:pt x="82" y="108"/>
                  </a:lnTo>
                  <a:lnTo>
                    <a:pt x="75" y="120"/>
                  </a:lnTo>
                  <a:lnTo>
                    <a:pt x="57" y="126"/>
                  </a:lnTo>
                  <a:lnTo>
                    <a:pt x="57" y="136"/>
                  </a:lnTo>
                  <a:lnTo>
                    <a:pt x="51" y="148"/>
                  </a:lnTo>
                  <a:lnTo>
                    <a:pt x="45" y="151"/>
                  </a:lnTo>
                  <a:lnTo>
                    <a:pt x="36" y="146"/>
                  </a:lnTo>
                  <a:lnTo>
                    <a:pt x="28" y="126"/>
                  </a:lnTo>
                  <a:lnTo>
                    <a:pt x="11" y="125"/>
                  </a:lnTo>
                  <a:lnTo>
                    <a:pt x="6" y="120"/>
                  </a:lnTo>
                  <a:lnTo>
                    <a:pt x="10" y="111"/>
                  </a:lnTo>
                  <a:lnTo>
                    <a:pt x="5" y="103"/>
                  </a:lnTo>
                  <a:lnTo>
                    <a:pt x="5" y="94"/>
                  </a:lnTo>
                  <a:lnTo>
                    <a:pt x="8" y="84"/>
                  </a:lnTo>
                  <a:lnTo>
                    <a:pt x="4" y="71"/>
                  </a:lnTo>
                  <a:lnTo>
                    <a:pt x="7" y="53"/>
                  </a:lnTo>
                  <a:lnTo>
                    <a:pt x="12" y="52"/>
                  </a:lnTo>
                  <a:lnTo>
                    <a:pt x="13" y="44"/>
                  </a:lnTo>
                  <a:lnTo>
                    <a:pt x="0" y="38"/>
                  </a:lnTo>
                  <a:lnTo>
                    <a:pt x="0" y="24"/>
                  </a:lnTo>
                  <a:lnTo>
                    <a:pt x="7" y="12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5" y="9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37" y="2"/>
                  </a:lnTo>
                  <a:lnTo>
                    <a:pt x="43" y="12"/>
                  </a:lnTo>
                  <a:lnTo>
                    <a:pt x="47" y="12"/>
                  </a:lnTo>
                  <a:lnTo>
                    <a:pt x="57" y="18"/>
                  </a:lnTo>
                  <a:lnTo>
                    <a:pt x="59" y="24"/>
                  </a:lnTo>
                  <a:lnTo>
                    <a:pt x="59" y="37"/>
                  </a:lnTo>
                  <a:lnTo>
                    <a:pt x="62" y="41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2" name="Freeform 25"/>
            <p:cNvSpPr>
              <a:spLocks/>
            </p:cNvSpPr>
            <p:nvPr/>
          </p:nvSpPr>
          <p:spPr bwMode="auto">
            <a:xfrm>
              <a:off x="4381500" y="3155950"/>
              <a:ext cx="296863" cy="355600"/>
            </a:xfrm>
            <a:custGeom>
              <a:avLst/>
              <a:gdLst/>
              <a:ahLst/>
              <a:cxnLst>
                <a:cxn ang="0">
                  <a:pos x="7" y="16"/>
                </a:cxn>
                <a:cxn ang="0">
                  <a:pos x="25" y="12"/>
                </a:cxn>
                <a:cxn ang="0">
                  <a:pos x="39" y="0"/>
                </a:cxn>
                <a:cxn ang="0">
                  <a:pos x="55" y="4"/>
                </a:cxn>
                <a:cxn ang="0">
                  <a:pos x="73" y="15"/>
                </a:cxn>
                <a:cxn ang="0">
                  <a:pos x="91" y="38"/>
                </a:cxn>
                <a:cxn ang="0">
                  <a:pos x="115" y="51"/>
                </a:cxn>
                <a:cxn ang="0">
                  <a:pos x="112" y="65"/>
                </a:cxn>
                <a:cxn ang="0">
                  <a:pos x="131" y="78"/>
                </a:cxn>
                <a:cxn ang="0">
                  <a:pos x="148" y="80"/>
                </a:cxn>
                <a:cxn ang="0">
                  <a:pos x="171" y="74"/>
                </a:cxn>
                <a:cxn ang="0">
                  <a:pos x="165" y="87"/>
                </a:cxn>
                <a:cxn ang="0">
                  <a:pos x="162" y="111"/>
                </a:cxn>
                <a:cxn ang="0">
                  <a:pos x="181" y="140"/>
                </a:cxn>
                <a:cxn ang="0">
                  <a:pos x="184" y="159"/>
                </a:cxn>
                <a:cxn ang="0">
                  <a:pos x="168" y="179"/>
                </a:cxn>
                <a:cxn ang="0">
                  <a:pos x="172" y="195"/>
                </a:cxn>
                <a:cxn ang="0">
                  <a:pos x="152" y="198"/>
                </a:cxn>
                <a:cxn ang="0">
                  <a:pos x="125" y="201"/>
                </a:cxn>
                <a:cxn ang="0">
                  <a:pos x="108" y="208"/>
                </a:cxn>
                <a:cxn ang="0">
                  <a:pos x="98" y="220"/>
                </a:cxn>
                <a:cxn ang="0">
                  <a:pos x="91" y="219"/>
                </a:cxn>
                <a:cxn ang="0">
                  <a:pos x="89" y="200"/>
                </a:cxn>
                <a:cxn ang="0">
                  <a:pos x="75" y="194"/>
                </a:cxn>
                <a:cxn ang="0">
                  <a:pos x="66" y="182"/>
                </a:cxn>
                <a:cxn ang="0">
                  <a:pos x="73" y="172"/>
                </a:cxn>
                <a:cxn ang="0">
                  <a:pos x="61" y="161"/>
                </a:cxn>
                <a:cxn ang="0">
                  <a:pos x="44" y="155"/>
                </a:cxn>
                <a:cxn ang="0">
                  <a:pos x="39" y="144"/>
                </a:cxn>
                <a:cxn ang="0">
                  <a:pos x="33" y="132"/>
                </a:cxn>
                <a:cxn ang="0">
                  <a:pos x="22" y="113"/>
                </a:cxn>
                <a:cxn ang="0">
                  <a:pos x="34" y="114"/>
                </a:cxn>
                <a:cxn ang="0">
                  <a:pos x="33" y="104"/>
                </a:cxn>
                <a:cxn ang="0">
                  <a:pos x="13" y="94"/>
                </a:cxn>
                <a:cxn ang="0">
                  <a:pos x="21" y="76"/>
                </a:cxn>
                <a:cxn ang="0">
                  <a:pos x="17" y="64"/>
                </a:cxn>
                <a:cxn ang="0">
                  <a:pos x="11" y="64"/>
                </a:cxn>
                <a:cxn ang="0">
                  <a:pos x="19" y="55"/>
                </a:cxn>
                <a:cxn ang="0">
                  <a:pos x="23" y="52"/>
                </a:cxn>
                <a:cxn ang="0">
                  <a:pos x="10" y="46"/>
                </a:cxn>
                <a:cxn ang="0">
                  <a:pos x="2" y="23"/>
                </a:cxn>
              </a:cxnLst>
              <a:rect l="0" t="0" r="r" b="b"/>
              <a:pathLst>
                <a:path w="187" h="224">
                  <a:moveTo>
                    <a:pt x="0" y="23"/>
                  </a:moveTo>
                  <a:lnTo>
                    <a:pt x="7" y="16"/>
                  </a:lnTo>
                  <a:lnTo>
                    <a:pt x="17" y="11"/>
                  </a:lnTo>
                  <a:lnTo>
                    <a:pt x="25" y="12"/>
                  </a:lnTo>
                  <a:lnTo>
                    <a:pt x="28" y="9"/>
                  </a:lnTo>
                  <a:lnTo>
                    <a:pt x="39" y="0"/>
                  </a:lnTo>
                  <a:lnTo>
                    <a:pt x="45" y="3"/>
                  </a:lnTo>
                  <a:lnTo>
                    <a:pt x="55" y="4"/>
                  </a:lnTo>
                  <a:lnTo>
                    <a:pt x="71" y="9"/>
                  </a:lnTo>
                  <a:lnTo>
                    <a:pt x="73" y="15"/>
                  </a:lnTo>
                  <a:lnTo>
                    <a:pt x="88" y="30"/>
                  </a:lnTo>
                  <a:lnTo>
                    <a:pt x="91" y="38"/>
                  </a:lnTo>
                  <a:lnTo>
                    <a:pt x="103" y="43"/>
                  </a:lnTo>
                  <a:lnTo>
                    <a:pt x="115" y="51"/>
                  </a:lnTo>
                  <a:lnTo>
                    <a:pt x="109" y="62"/>
                  </a:lnTo>
                  <a:lnTo>
                    <a:pt x="112" y="65"/>
                  </a:lnTo>
                  <a:lnTo>
                    <a:pt x="126" y="70"/>
                  </a:lnTo>
                  <a:lnTo>
                    <a:pt x="131" y="78"/>
                  </a:lnTo>
                  <a:lnTo>
                    <a:pt x="141" y="74"/>
                  </a:lnTo>
                  <a:lnTo>
                    <a:pt x="148" y="80"/>
                  </a:lnTo>
                  <a:lnTo>
                    <a:pt x="155" y="70"/>
                  </a:lnTo>
                  <a:lnTo>
                    <a:pt x="171" y="74"/>
                  </a:lnTo>
                  <a:lnTo>
                    <a:pt x="164" y="81"/>
                  </a:lnTo>
                  <a:lnTo>
                    <a:pt x="165" y="87"/>
                  </a:lnTo>
                  <a:lnTo>
                    <a:pt x="170" y="104"/>
                  </a:lnTo>
                  <a:lnTo>
                    <a:pt x="162" y="111"/>
                  </a:lnTo>
                  <a:lnTo>
                    <a:pt x="167" y="127"/>
                  </a:lnTo>
                  <a:lnTo>
                    <a:pt x="181" y="140"/>
                  </a:lnTo>
                  <a:lnTo>
                    <a:pt x="187" y="151"/>
                  </a:lnTo>
                  <a:lnTo>
                    <a:pt x="184" y="159"/>
                  </a:lnTo>
                  <a:lnTo>
                    <a:pt x="167" y="173"/>
                  </a:lnTo>
                  <a:lnTo>
                    <a:pt x="168" y="179"/>
                  </a:lnTo>
                  <a:lnTo>
                    <a:pt x="175" y="188"/>
                  </a:lnTo>
                  <a:lnTo>
                    <a:pt x="172" y="195"/>
                  </a:lnTo>
                  <a:lnTo>
                    <a:pt x="165" y="195"/>
                  </a:lnTo>
                  <a:lnTo>
                    <a:pt x="152" y="198"/>
                  </a:lnTo>
                  <a:lnTo>
                    <a:pt x="143" y="197"/>
                  </a:lnTo>
                  <a:lnTo>
                    <a:pt x="125" y="201"/>
                  </a:lnTo>
                  <a:lnTo>
                    <a:pt x="118" y="206"/>
                  </a:lnTo>
                  <a:lnTo>
                    <a:pt x="108" y="208"/>
                  </a:lnTo>
                  <a:lnTo>
                    <a:pt x="97" y="214"/>
                  </a:lnTo>
                  <a:lnTo>
                    <a:pt x="98" y="220"/>
                  </a:lnTo>
                  <a:lnTo>
                    <a:pt x="94" y="224"/>
                  </a:lnTo>
                  <a:lnTo>
                    <a:pt x="91" y="219"/>
                  </a:lnTo>
                  <a:lnTo>
                    <a:pt x="91" y="206"/>
                  </a:lnTo>
                  <a:lnTo>
                    <a:pt x="89" y="200"/>
                  </a:lnTo>
                  <a:lnTo>
                    <a:pt x="79" y="194"/>
                  </a:lnTo>
                  <a:lnTo>
                    <a:pt x="75" y="194"/>
                  </a:lnTo>
                  <a:lnTo>
                    <a:pt x="69" y="184"/>
                  </a:lnTo>
                  <a:lnTo>
                    <a:pt x="66" y="182"/>
                  </a:lnTo>
                  <a:lnTo>
                    <a:pt x="67" y="178"/>
                  </a:lnTo>
                  <a:lnTo>
                    <a:pt x="73" y="172"/>
                  </a:lnTo>
                  <a:lnTo>
                    <a:pt x="73" y="163"/>
                  </a:lnTo>
                  <a:lnTo>
                    <a:pt x="61" y="161"/>
                  </a:lnTo>
                  <a:lnTo>
                    <a:pt x="54" y="155"/>
                  </a:lnTo>
                  <a:lnTo>
                    <a:pt x="44" y="155"/>
                  </a:lnTo>
                  <a:lnTo>
                    <a:pt x="39" y="150"/>
                  </a:lnTo>
                  <a:lnTo>
                    <a:pt x="39" y="144"/>
                  </a:lnTo>
                  <a:lnTo>
                    <a:pt x="29" y="136"/>
                  </a:lnTo>
                  <a:lnTo>
                    <a:pt x="33" y="132"/>
                  </a:lnTo>
                  <a:lnTo>
                    <a:pt x="22" y="122"/>
                  </a:lnTo>
                  <a:lnTo>
                    <a:pt x="22" y="113"/>
                  </a:lnTo>
                  <a:lnTo>
                    <a:pt x="27" y="110"/>
                  </a:lnTo>
                  <a:lnTo>
                    <a:pt x="34" y="114"/>
                  </a:lnTo>
                  <a:lnTo>
                    <a:pt x="38" y="109"/>
                  </a:lnTo>
                  <a:lnTo>
                    <a:pt x="33" y="104"/>
                  </a:lnTo>
                  <a:lnTo>
                    <a:pt x="26" y="104"/>
                  </a:lnTo>
                  <a:lnTo>
                    <a:pt x="13" y="94"/>
                  </a:lnTo>
                  <a:lnTo>
                    <a:pt x="13" y="88"/>
                  </a:lnTo>
                  <a:lnTo>
                    <a:pt x="21" y="76"/>
                  </a:lnTo>
                  <a:lnTo>
                    <a:pt x="23" y="65"/>
                  </a:lnTo>
                  <a:lnTo>
                    <a:pt x="17" y="64"/>
                  </a:lnTo>
                  <a:lnTo>
                    <a:pt x="14" y="68"/>
                  </a:lnTo>
                  <a:lnTo>
                    <a:pt x="11" y="64"/>
                  </a:lnTo>
                  <a:lnTo>
                    <a:pt x="10" y="58"/>
                  </a:lnTo>
                  <a:lnTo>
                    <a:pt x="19" y="55"/>
                  </a:lnTo>
                  <a:lnTo>
                    <a:pt x="23" y="55"/>
                  </a:lnTo>
                  <a:lnTo>
                    <a:pt x="23" y="52"/>
                  </a:lnTo>
                  <a:lnTo>
                    <a:pt x="14" y="50"/>
                  </a:lnTo>
                  <a:lnTo>
                    <a:pt x="10" y="46"/>
                  </a:lnTo>
                  <a:lnTo>
                    <a:pt x="7" y="35"/>
                  </a:lnTo>
                  <a:lnTo>
                    <a:pt x="2" y="23"/>
                  </a:lnTo>
                  <a:lnTo>
                    <a:pt x="0" y="23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3" name="Freeform 26"/>
            <p:cNvSpPr>
              <a:spLocks/>
            </p:cNvSpPr>
            <p:nvPr/>
          </p:nvSpPr>
          <p:spPr bwMode="auto">
            <a:xfrm>
              <a:off x="4367213" y="3359150"/>
              <a:ext cx="130175" cy="146050"/>
            </a:xfrm>
            <a:custGeom>
              <a:avLst/>
              <a:gdLst/>
              <a:ahLst/>
              <a:cxnLst>
                <a:cxn ang="0">
                  <a:pos x="41" y="92"/>
                </a:cxn>
                <a:cxn ang="0">
                  <a:pos x="41" y="78"/>
                </a:cxn>
                <a:cxn ang="0">
                  <a:pos x="48" y="66"/>
                </a:cxn>
                <a:cxn ang="0">
                  <a:pos x="58" y="55"/>
                </a:cxn>
                <a:cxn ang="0">
                  <a:pos x="60" y="56"/>
                </a:cxn>
                <a:cxn ang="0">
                  <a:pos x="66" y="63"/>
                </a:cxn>
                <a:cxn ang="0">
                  <a:pos x="75" y="55"/>
                </a:cxn>
                <a:cxn ang="0">
                  <a:pos x="76" y="50"/>
                </a:cxn>
                <a:cxn ang="0">
                  <a:pos x="82" y="44"/>
                </a:cxn>
                <a:cxn ang="0">
                  <a:pos x="82" y="35"/>
                </a:cxn>
                <a:cxn ang="0">
                  <a:pos x="70" y="33"/>
                </a:cxn>
                <a:cxn ang="0">
                  <a:pos x="63" y="27"/>
                </a:cxn>
                <a:cxn ang="0">
                  <a:pos x="53" y="27"/>
                </a:cxn>
                <a:cxn ang="0">
                  <a:pos x="48" y="22"/>
                </a:cxn>
                <a:cxn ang="0">
                  <a:pos x="48" y="16"/>
                </a:cxn>
                <a:cxn ang="0">
                  <a:pos x="38" y="8"/>
                </a:cxn>
                <a:cxn ang="0">
                  <a:pos x="37" y="8"/>
                </a:cxn>
                <a:cxn ang="0">
                  <a:pos x="30" y="6"/>
                </a:cxn>
                <a:cxn ang="0">
                  <a:pos x="20" y="0"/>
                </a:cxn>
                <a:cxn ang="0">
                  <a:pos x="16" y="4"/>
                </a:cxn>
                <a:cxn ang="0">
                  <a:pos x="16" y="10"/>
                </a:cxn>
                <a:cxn ang="0">
                  <a:pos x="24" y="15"/>
                </a:cxn>
                <a:cxn ang="0">
                  <a:pos x="26" y="21"/>
                </a:cxn>
                <a:cxn ang="0">
                  <a:pos x="20" y="25"/>
                </a:cxn>
                <a:cxn ang="0">
                  <a:pos x="13" y="25"/>
                </a:cxn>
                <a:cxn ang="0">
                  <a:pos x="9" y="33"/>
                </a:cxn>
                <a:cxn ang="0">
                  <a:pos x="9" y="44"/>
                </a:cxn>
                <a:cxn ang="0">
                  <a:pos x="5" y="54"/>
                </a:cxn>
                <a:cxn ang="0">
                  <a:pos x="0" y="55"/>
                </a:cxn>
                <a:cxn ang="0">
                  <a:pos x="3" y="58"/>
                </a:cxn>
                <a:cxn ang="0">
                  <a:pos x="12" y="62"/>
                </a:cxn>
                <a:cxn ang="0">
                  <a:pos x="29" y="81"/>
                </a:cxn>
                <a:cxn ang="0">
                  <a:pos x="30" y="89"/>
                </a:cxn>
                <a:cxn ang="0">
                  <a:pos x="41" y="92"/>
                </a:cxn>
              </a:cxnLst>
              <a:rect l="0" t="0" r="r" b="b"/>
              <a:pathLst>
                <a:path w="82" h="92">
                  <a:moveTo>
                    <a:pt x="41" y="92"/>
                  </a:moveTo>
                  <a:lnTo>
                    <a:pt x="41" y="78"/>
                  </a:lnTo>
                  <a:lnTo>
                    <a:pt x="48" y="66"/>
                  </a:lnTo>
                  <a:lnTo>
                    <a:pt x="58" y="55"/>
                  </a:lnTo>
                  <a:lnTo>
                    <a:pt x="60" y="56"/>
                  </a:lnTo>
                  <a:lnTo>
                    <a:pt x="66" y="63"/>
                  </a:lnTo>
                  <a:lnTo>
                    <a:pt x="75" y="55"/>
                  </a:lnTo>
                  <a:lnTo>
                    <a:pt x="76" y="50"/>
                  </a:lnTo>
                  <a:lnTo>
                    <a:pt x="82" y="44"/>
                  </a:lnTo>
                  <a:lnTo>
                    <a:pt x="82" y="35"/>
                  </a:lnTo>
                  <a:lnTo>
                    <a:pt x="70" y="33"/>
                  </a:lnTo>
                  <a:lnTo>
                    <a:pt x="63" y="27"/>
                  </a:lnTo>
                  <a:lnTo>
                    <a:pt x="53" y="27"/>
                  </a:lnTo>
                  <a:lnTo>
                    <a:pt x="48" y="22"/>
                  </a:lnTo>
                  <a:lnTo>
                    <a:pt x="48" y="16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0" y="6"/>
                  </a:lnTo>
                  <a:lnTo>
                    <a:pt x="20" y="0"/>
                  </a:lnTo>
                  <a:lnTo>
                    <a:pt x="16" y="4"/>
                  </a:lnTo>
                  <a:lnTo>
                    <a:pt x="16" y="10"/>
                  </a:lnTo>
                  <a:lnTo>
                    <a:pt x="24" y="15"/>
                  </a:lnTo>
                  <a:lnTo>
                    <a:pt x="26" y="21"/>
                  </a:lnTo>
                  <a:lnTo>
                    <a:pt x="20" y="25"/>
                  </a:lnTo>
                  <a:lnTo>
                    <a:pt x="13" y="25"/>
                  </a:lnTo>
                  <a:lnTo>
                    <a:pt x="9" y="33"/>
                  </a:lnTo>
                  <a:lnTo>
                    <a:pt x="9" y="44"/>
                  </a:lnTo>
                  <a:lnTo>
                    <a:pt x="5" y="54"/>
                  </a:lnTo>
                  <a:lnTo>
                    <a:pt x="0" y="55"/>
                  </a:lnTo>
                  <a:lnTo>
                    <a:pt x="3" y="58"/>
                  </a:lnTo>
                  <a:lnTo>
                    <a:pt x="12" y="62"/>
                  </a:lnTo>
                  <a:lnTo>
                    <a:pt x="29" y="81"/>
                  </a:lnTo>
                  <a:lnTo>
                    <a:pt x="30" y="89"/>
                  </a:lnTo>
                  <a:lnTo>
                    <a:pt x="41" y="9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4" name="Freeform 27"/>
            <p:cNvSpPr>
              <a:spLocks noEditPoints="1"/>
            </p:cNvSpPr>
            <p:nvPr/>
          </p:nvSpPr>
          <p:spPr bwMode="auto">
            <a:xfrm>
              <a:off x="4021138" y="3144838"/>
              <a:ext cx="396875" cy="279400"/>
            </a:xfrm>
            <a:custGeom>
              <a:avLst/>
              <a:gdLst/>
              <a:ahLst/>
              <a:cxnLst>
                <a:cxn ang="0">
                  <a:pos x="246" y="62"/>
                </a:cxn>
                <a:cxn ang="0">
                  <a:pos x="241" y="57"/>
                </a:cxn>
                <a:cxn ang="0">
                  <a:pos x="229" y="30"/>
                </a:cxn>
                <a:cxn ang="0">
                  <a:pos x="198" y="30"/>
                </a:cxn>
                <a:cxn ang="0">
                  <a:pos x="157" y="18"/>
                </a:cxn>
                <a:cxn ang="0">
                  <a:pos x="131" y="2"/>
                </a:cxn>
                <a:cxn ang="0">
                  <a:pos x="81" y="27"/>
                </a:cxn>
                <a:cxn ang="0">
                  <a:pos x="55" y="48"/>
                </a:cxn>
                <a:cxn ang="0">
                  <a:pos x="16" y="51"/>
                </a:cxn>
                <a:cxn ang="0">
                  <a:pos x="3" y="69"/>
                </a:cxn>
                <a:cxn ang="0">
                  <a:pos x="16" y="85"/>
                </a:cxn>
                <a:cxn ang="0">
                  <a:pos x="35" y="52"/>
                </a:cxn>
                <a:cxn ang="0">
                  <a:pos x="58" y="66"/>
                </a:cxn>
                <a:cxn ang="0">
                  <a:pos x="81" y="101"/>
                </a:cxn>
                <a:cxn ang="0">
                  <a:pos x="86" y="108"/>
                </a:cxn>
                <a:cxn ang="0">
                  <a:pos x="79" y="123"/>
                </a:cxn>
                <a:cxn ang="0">
                  <a:pos x="109" y="135"/>
                </a:cxn>
                <a:cxn ang="0">
                  <a:pos x="128" y="145"/>
                </a:cxn>
                <a:cxn ang="0">
                  <a:pos x="182" y="173"/>
                </a:cxn>
                <a:cxn ang="0">
                  <a:pos x="171" y="175"/>
                </a:cxn>
                <a:cxn ang="0">
                  <a:pos x="183" y="169"/>
                </a:cxn>
                <a:cxn ang="0">
                  <a:pos x="113" y="103"/>
                </a:cxn>
                <a:cxn ang="0">
                  <a:pos x="108" y="86"/>
                </a:cxn>
                <a:cxn ang="0">
                  <a:pos x="92" y="70"/>
                </a:cxn>
                <a:cxn ang="0">
                  <a:pos x="99" y="53"/>
                </a:cxn>
                <a:cxn ang="0">
                  <a:pos x="120" y="64"/>
                </a:cxn>
                <a:cxn ang="0">
                  <a:pos x="134" y="58"/>
                </a:cxn>
                <a:cxn ang="0">
                  <a:pos x="150" y="54"/>
                </a:cxn>
                <a:cxn ang="0">
                  <a:pos x="168" y="59"/>
                </a:cxn>
                <a:cxn ang="0">
                  <a:pos x="188" y="62"/>
                </a:cxn>
                <a:cxn ang="0">
                  <a:pos x="214" y="63"/>
                </a:cxn>
                <a:cxn ang="0">
                  <a:pos x="238" y="71"/>
                </a:cxn>
                <a:cxn ang="0">
                  <a:pos x="142" y="170"/>
                </a:cxn>
                <a:cxn ang="0">
                  <a:pos x="150" y="174"/>
                </a:cxn>
                <a:cxn ang="0">
                  <a:pos x="132" y="161"/>
                </a:cxn>
                <a:cxn ang="0">
                  <a:pos x="132" y="161"/>
                </a:cxn>
                <a:cxn ang="0">
                  <a:pos x="150" y="151"/>
                </a:cxn>
                <a:cxn ang="0">
                  <a:pos x="136" y="157"/>
                </a:cxn>
                <a:cxn ang="0">
                  <a:pos x="67" y="99"/>
                </a:cxn>
                <a:cxn ang="0">
                  <a:pos x="74" y="109"/>
                </a:cxn>
                <a:cxn ang="0">
                  <a:pos x="59" y="87"/>
                </a:cxn>
                <a:cxn ang="0">
                  <a:pos x="59" y="87"/>
                </a:cxn>
                <a:cxn ang="0">
                  <a:pos x="70" y="120"/>
                </a:cxn>
                <a:cxn ang="0">
                  <a:pos x="61" y="112"/>
                </a:cxn>
                <a:cxn ang="0">
                  <a:pos x="57" y="108"/>
                </a:cxn>
                <a:cxn ang="0">
                  <a:pos x="33" y="76"/>
                </a:cxn>
                <a:cxn ang="0">
                  <a:pos x="45" y="95"/>
                </a:cxn>
                <a:cxn ang="0">
                  <a:pos x="33" y="76"/>
                </a:cxn>
                <a:cxn ang="0">
                  <a:pos x="55" y="77"/>
                </a:cxn>
                <a:cxn ang="0">
                  <a:pos x="38" y="75"/>
                </a:cxn>
                <a:cxn ang="0">
                  <a:pos x="41" y="59"/>
                </a:cxn>
              </a:cxnLst>
              <a:rect l="0" t="0" r="r" b="b"/>
              <a:pathLst>
                <a:path w="250" h="176">
                  <a:moveTo>
                    <a:pt x="238" y="71"/>
                  </a:moveTo>
                  <a:lnTo>
                    <a:pt x="237" y="65"/>
                  </a:lnTo>
                  <a:lnTo>
                    <a:pt x="246" y="62"/>
                  </a:lnTo>
                  <a:lnTo>
                    <a:pt x="250" y="62"/>
                  </a:lnTo>
                  <a:lnTo>
                    <a:pt x="250" y="59"/>
                  </a:lnTo>
                  <a:lnTo>
                    <a:pt x="241" y="57"/>
                  </a:lnTo>
                  <a:lnTo>
                    <a:pt x="237" y="53"/>
                  </a:lnTo>
                  <a:lnTo>
                    <a:pt x="234" y="42"/>
                  </a:lnTo>
                  <a:lnTo>
                    <a:pt x="229" y="30"/>
                  </a:lnTo>
                  <a:lnTo>
                    <a:pt x="223" y="28"/>
                  </a:lnTo>
                  <a:lnTo>
                    <a:pt x="215" y="35"/>
                  </a:lnTo>
                  <a:lnTo>
                    <a:pt x="198" y="30"/>
                  </a:lnTo>
                  <a:lnTo>
                    <a:pt x="174" y="27"/>
                  </a:lnTo>
                  <a:lnTo>
                    <a:pt x="167" y="22"/>
                  </a:lnTo>
                  <a:lnTo>
                    <a:pt x="157" y="18"/>
                  </a:lnTo>
                  <a:lnTo>
                    <a:pt x="138" y="2"/>
                  </a:lnTo>
                  <a:lnTo>
                    <a:pt x="131" y="0"/>
                  </a:lnTo>
                  <a:lnTo>
                    <a:pt x="131" y="2"/>
                  </a:lnTo>
                  <a:lnTo>
                    <a:pt x="110" y="2"/>
                  </a:lnTo>
                  <a:lnTo>
                    <a:pt x="82" y="16"/>
                  </a:lnTo>
                  <a:lnTo>
                    <a:pt x="81" y="27"/>
                  </a:lnTo>
                  <a:lnTo>
                    <a:pt x="67" y="33"/>
                  </a:lnTo>
                  <a:lnTo>
                    <a:pt x="63" y="47"/>
                  </a:lnTo>
                  <a:lnTo>
                    <a:pt x="55" y="48"/>
                  </a:lnTo>
                  <a:lnTo>
                    <a:pt x="38" y="41"/>
                  </a:lnTo>
                  <a:lnTo>
                    <a:pt x="28" y="43"/>
                  </a:lnTo>
                  <a:lnTo>
                    <a:pt x="16" y="51"/>
                  </a:lnTo>
                  <a:lnTo>
                    <a:pt x="0" y="52"/>
                  </a:lnTo>
                  <a:lnTo>
                    <a:pt x="0" y="53"/>
                  </a:lnTo>
                  <a:lnTo>
                    <a:pt x="3" y="69"/>
                  </a:lnTo>
                  <a:lnTo>
                    <a:pt x="12" y="77"/>
                  </a:lnTo>
                  <a:lnTo>
                    <a:pt x="12" y="81"/>
                  </a:lnTo>
                  <a:lnTo>
                    <a:pt x="16" y="85"/>
                  </a:lnTo>
                  <a:lnTo>
                    <a:pt x="27" y="68"/>
                  </a:lnTo>
                  <a:lnTo>
                    <a:pt x="29" y="59"/>
                  </a:lnTo>
                  <a:lnTo>
                    <a:pt x="35" y="52"/>
                  </a:lnTo>
                  <a:lnTo>
                    <a:pt x="47" y="52"/>
                  </a:lnTo>
                  <a:lnTo>
                    <a:pt x="50" y="59"/>
                  </a:lnTo>
                  <a:lnTo>
                    <a:pt x="58" y="66"/>
                  </a:lnTo>
                  <a:lnTo>
                    <a:pt x="61" y="79"/>
                  </a:lnTo>
                  <a:lnTo>
                    <a:pt x="68" y="91"/>
                  </a:lnTo>
                  <a:lnTo>
                    <a:pt x="81" y="101"/>
                  </a:lnTo>
                  <a:lnTo>
                    <a:pt x="85" y="103"/>
                  </a:lnTo>
                  <a:lnTo>
                    <a:pt x="93" y="110"/>
                  </a:lnTo>
                  <a:lnTo>
                    <a:pt x="86" y="108"/>
                  </a:lnTo>
                  <a:lnTo>
                    <a:pt x="79" y="109"/>
                  </a:lnTo>
                  <a:lnTo>
                    <a:pt x="75" y="116"/>
                  </a:lnTo>
                  <a:lnTo>
                    <a:pt x="79" y="123"/>
                  </a:lnTo>
                  <a:lnTo>
                    <a:pt x="90" y="123"/>
                  </a:lnTo>
                  <a:lnTo>
                    <a:pt x="99" y="132"/>
                  </a:lnTo>
                  <a:lnTo>
                    <a:pt x="109" y="135"/>
                  </a:lnTo>
                  <a:lnTo>
                    <a:pt x="113" y="143"/>
                  </a:lnTo>
                  <a:lnTo>
                    <a:pt x="117" y="147"/>
                  </a:lnTo>
                  <a:lnTo>
                    <a:pt x="128" y="145"/>
                  </a:lnTo>
                  <a:lnTo>
                    <a:pt x="148" y="147"/>
                  </a:lnTo>
                  <a:lnTo>
                    <a:pt x="160" y="152"/>
                  </a:lnTo>
                  <a:lnTo>
                    <a:pt x="182" y="173"/>
                  </a:lnTo>
                  <a:lnTo>
                    <a:pt x="176" y="173"/>
                  </a:lnTo>
                  <a:lnTo>
                    <a:pt x="165" y="168"/>
                  </a:lnTo>
                  <a:lnTo>
                    <a:pt x="171" y="175"/>
                  </a:lnTo>
                  <a:lnTo>
                    <a:pt x="180" y="176"/>
                  </a:lnTo>
                  <a:lnTo>
                    <a:pt x="180" y="176"/>
                  </a:lnTo>
                  <a:lnTo>
                    <a:pt x="183" y="169"/>
                  </a:lnTo>
                  <a:lnTo>
                    <a:pt x="151" y="137"/>
                  </a:lnTo>
                  <a:lnTo>
                    <a:pt x="114" y="108"/>
                  </a:lnTo>
                  <a:lnTo>
                    <a:pt x="113" y="103"/>
                  </a:lnTo>
                  <a:lnTo>
                    <a:pt x="116" y="99"/>
                  </a:lnTo>
                  <a:lnTo>
                    <a:pt x="110" y="93"/>
                  </a:lnTo>
                  <a:lnTo>
                    <a:pt x="108" y="86"/>
                  </a:lnTo>
                  <a:lnTo>
                    <a:pt x="99" y="76"/>
                  </a:lnTo>
                  <a:lnTo>
                    <a:pt x="93" y="76"/>
                  </a:lnTo>
                  <a:lnTo>
                    <a:pt x="92" y="70"/>
                  </a:lnTo>
                  <a:lnTo>
                    <a:pt x="96" y="68"/>
                  </a:lnTo>
                  <a:lnTo>
                    <a:pt x="96" y="57"/>
                  </a:lnTo>
                  <a:lnTo>
                    <a:pt x="99" y="53"/>
                  </a:lnTo>
                  <a:lnTo>
                    <a:pt x="110" y="60"/>
                  </a:lnTo>
                  <a:lnTo>
                    <a:pt x="114" y="65"/>
                  </a:lnTo>
                  <a:lnTo>
                    <a:pt x="120" y="64"/>
                  </a:lnTo>
                  <a:lnTo>
                    <a:pt x="121" y="59"/>
                  </a:lnTo>
                  <a:lnTo>
                    <a:pt x="130" y="58"/>
                  </a:lnTo>
                  <a:lnTo>
                    <a:pt x="134" y="58"/>
                  </a:lnTo>
                  <a:lnTo>
                    <a:pt x="139" y="53"/>
                  </a:lnTo>
                  <a:lnTo>
                    <a:pt x="146" y="58"/>
                  </a:lnTo>
                  <a:lnTo>
                    <a:pt x="150" y="54"/>
                  </a:lnTo>
                  <a:lnTo>
                    <a:pt x="157" y="56"/>
                  </a:lnTo>
                  <a:lnTo>
                    <a:pt x="162" y="63"/>
                  </a:lnTo>
                  <a:lnTo>
                    <a:pt x="168" y="59"/>
                  </a:lnTo>
                  <a:lnTo>
                    <a:pt x="178" y="62"/>
                  </a:lnTo>
                  <a:lnTo>
                    <a:pt x="185" y="59"/>
                  </a:lnTo>
                  <a:lnTo>
                    <a:pt x="188" y="62"/>
                  </a:lnTo>
                  <a:lnTo>
                    <a:pt x="198" y="60"/>
                  </a:lnTo>
                  <a:lnTo>
                    <a:pt x="208" y="64"/>
                  </a:lnTo>
                  <a:lnTo>
                    <a:pt x="214" y="63"/>
                  </a:lnTo>
                  <a:lnTo>
                    <a:pt x="224" y="70"/>
                  </a:lnTo>
                  <a:lnTo>
                    <a:pt x="237" y="70"/>
                  </a:lnTo>
                  <a:lnTo>
                    <a:pt x="238" y="71"/>
                  </a:lnTo>
                  <a:lnTo>
                    <a:pt x="238" y="71"/>
                  </a:lnTo>
                  <a:close/>
                  <a:moveTo>
                    <a:pt x="142" y="170"/>
                  </a:moveTo>
                  <a:lnTo>
                    <a:pt x="142" y="170"/>
                  </a:lnTo>
                  <a:lnTo>
                    <a:pt x="157" y="170"/>
                  </a:lnTo>
                  <a:lnTo>
                    <a:pt x="165" y="175"/>
                  </a:lnTo>
                  <a:lnTo>
                    <a:pt x="150" y="174"/>
                  </a:lnTo>
                  <a:lnTo>
                    <a:pt x="142" y="170"/>
                  </a:lnTo>
                  <a:lnTo>
                    <a:pt x="142" y="170"/>
                  </a:lnTo>
                  <a:close/>
                  <a:moveTo>
                    <a:pt x="132" y="161"/>
                  </a:moveTo>
                  <a:lnTo>
                    <a:pt x="155" y="162"/>
                  </a:lnTo>
                  <a:lnTo>
                    <a:pt x="145" y="166"/>
                  </a:lnTo>
                  <a:lnTo>
                    <a:pt x="132" y="161"/>
                  </a:lnTo>
                  <a:lnTo>
                    <a:pt x="132" y="161"/>
                  </a:lnTo>
                  <a:close/>
                  <a:moveTo>
                    <a:pt x="132" y="151"/>
                  </a:moveTo>
                  <a:lnTo>
                    <a:pt x="150" y="151"/>
                  </a:lnTo>
                  <a:lnTo>
                    <a:pt x="154" y="153"/>
                  </a:lnTo>
                  <a:lnTo>
                    <a:pt x="145" y="158"/>
                  </a:lnTo>
                  <a:lnTo>
                    <a:pt x="136" y="157"/>
                  </a:lnTo>
                  <a:lnTo>
                    <a:pt x="132" y="151"/>
                  </a:lnTo>
                  <a:lnTo>
                    <a:pt x="132" y="151"/>
                  </a:lnTo>
                  <a:close/>
                  <a:moveTo>
                    <a:pt x="67" y="99"/>
                  </a:moveTo>
                  <a:lnTo>
                    <a:pt x="72" y="100"/>
                  </a:lnTo>
                  <a:lnTo>
                    <a:pt x="78" y="108"/>
                  </a:lnTo>
                  <a:lnTo>
                    <a:pt x="74" y="109"/>
                  </a:lnTo>
                  <a:lnTo>
                    <a:pt x="67" y="99"/>
                  </a:lnTo>
                  <a:lnTo>
                    <a:pt x="67" y="99"/>
                  </a:lnTo>
                  <a:close/>
                  <a:moveTo>
                    <a:pt x="59" y="87"/>
                  </a:moveTo>
                  <a:lnTo>
                    <a:pt x="68" y="95"/>
                  </a:lnTo>
                  <a:lnTo>
                    <a:pt x="58" y="93"/>
                  </a:lnTo>
                  <a:lnTo>
                    <a:pt x="59" y="87"/>
                  </a:lnTo>
                  <a:lnTo>
                    <a:pt x="59" y="87"/>
                  </a:lnTo>
                  <a:close/>
                  <a:moveTo>
                    <a:pt x="61" y="112"/>
                  </a:moveTo>
                  <a:lnTo>
                    <a:pt x="70" y="120"/>
                  </a:lnTo>
                  <a:lnTo>
                    <a:pt x="73" y="127"/>
                  </a:lnTo>
                  <a:lnTo>
                    <a:pt x="61" y="112"/>
                  </a:lnTo>
                  <a:lnTo>
                    <a:pt x="61" y="112"/>
                  </a:lnTo>
                  <a:close/>
                  <a:moveTo>
                    <a:pt x="50" y="99"/>
                  </a:moveTo>
                  <a:lnTo>
                    <a:pt x="56" y="101"/>
                  </a:lnTo>
                  <a:lnTo>
                    <a:pt x="57" y="108"/>
                  </a:lnTo>
                  <a:lnTo>
                    <a:pt x="50" y="99"/>
                  </a:lnTo>
                  <a:lnTo>
                    <a:pt x="50" y="99"/>
                  </a:lnTo>
                  <a:close/>
                  <a:moveTo>
                    <a:pt x="33" y="76"/>
                  </a:moveTo>
                  <a:lnTo>
                    <a:pt x="45" y="83"/>
                  </a:lnTo>
                  <a:lnTo>
                    <a:pt x="49" y="94"/>
                  </a:lnTo>
                  <a:lnTo>
                    <a:pt x="45" y="95"/>
                  </a:lnTo>
                  <a:lnTo>
                    <a:pt x="38" y="87"/>
                  </a:lnTo>
                  <a:lnTo>
                    <a:pt x="39" y="85"/>
                  </a:lnTo>
                  <a:lnTo>
                    <a:pt x="33" y="76"/>
                  </a:lnTo>
                  <a:lnTo>
                    <a:pt x="33" y="76"/>
                  </a:lnTo>
                  <a:close/>
                  <a:moveTo>
                    <a:pt x="41" y="59"/>
                  </a:moveTo>
                  <a:lnTo>
                    <a:pt x="55" y="77"/>
                  </a:lnTo>
                  <a:lnTo>
                    <a:pt x="47" y="80"/>
                  </a:lnTo>
                  <a:lnTo>
                    <a:pt x="44" y="76"/>
                  </a:lnTo>
                  <a:lnTo>
                    <a:pt x="38" y="75"/>
                  </a:lnTo>
                  <a:lnTo>
                    <a:pt x="36" y="63"/>
                  </a:lnTo>
                  <a:lnTo>
                    <a:pt x="36" y="63"/>
                  </a:lnTo>
                  <a:lnTo>
                    <a:pt x="41" y="59"/>
                  </a:lnTo>
                  <a:lnTo>
                    <a:pt x="41" y="59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5" name="Freeform 28"/>
            <p:cNvSpPr>
              <a:spLocks/>
            </p:cNvSpPr>
            <p:nvPr/>
          </p:nvSpPr>
          <p:spPr bwMode="auto">
            <a:xfrm>
              <a:off x="4167188" y="3228975"/>
              <a:ext cx="274638" cy="217488"/>
            </a:xfrm>
            <a:custGeom>
              <a:avLst/>
              <a:gdLst/>
              <a:ahLst/>
              <a:cxnLst>
                <a:cxn ang="0">
                  <a:pos x="91" y="116"/>
                </a:cxn>
                <a:cxn ang="0">
                  <a:pos x="22" y="55"/>
                </a:cxn>
                <a:cxn ang="0">
                  <a:pos x="24" y="46"/>
                </a:cxn>
                <a:cxn ang="0">
                  <a:pos x="16" y="33"/>
                </a:cxn>
                <a:cxn ang="0">
                  <a:pos x="1" y="23"/>
                </a:cxn>
                <a:cxn ang="0">
                  <a:pos x="4" y="15"/>
                </a:cxn>
                <a:cxn ang="0">
                  <a:pos x="7" y="0"/>
                </a:cxn>
                <a:cxn ang="0">
                  <a:pos x="22" y="12"/>
                </a:cxn>
                <a:cxn ang="0">
                  <a:pos x="29" y="6"/>
                </a:cxn>
                <a:cxn ang="0">
                  <a:pos x="42" y="5"/>
                </a:cxn>
                <a:cxn ang="0">
                  <a:pos x="54" y="5"/>
                </a:cxn>
                <a:cxn ang="0">
                  <a:pos x="65" y="3"/>
                </a:cxn>
                <a:cxn ang="0">
                  <a:pos x="76" y="6"/>
                </a:cxn>
                <a:cxn ang="0">
                  <a:pos x="93" y="6"/>
                </a:cxn>
                <a:cxn ang="0">
                  <a:pos x="106" y="7"/>
                </a:cxn>
                <a:cxn ang="0">
                  <a:pos x="122" y="10"/>
                </a:cxn>
                <a:cxn ang="0">
                  <a:pos x="145" y="17"/>
                </a:cxn>
                <a:cxn ang="0">
                  <a:pos x="152" y="18"/>
                </a:cxn>
                <a:cxn ang="0">
                  <a:pos x="156" y="30"/>
                </a:cxn>
                <a:cxn ang="0">
                  <a:pos x="148" y="48"/>
                </a:cxn>
                <a:cxn ang="0">
                  <a:pos x="168" y="58"/>
                </a:cxn>
                <a:cxn ang="0">
                  <a:pos x="169" y="68"/>
                </a:cxn>
                <a:cxn ang="0">
                  <a:pos x="157" y="67"/>
                </a:cxn>
                <a:cxn ang="0">
                  <a:pos x="168" y="86"/>
                </a:cxn>
                <a:cxn ang="0">
                  <a:pos x="156" y="88"/>
                </a:cxn>
                <a:cxn ang="0">
                  <a:pos x="142" y="86"/>
                </a:cxn>
                <a:cxn ang="0">
                  <a:pos x="150" y="97"/>
                </a:cxn>
                <a:cxn ang="0">
                  <a:pos x="146" y="107"/>
                </a:cxn>
                <a:cxn ang="0">
                  <a:pos x="135" y="115"/>
                </a:cxn>
                <a:cxn ang="0">
                  <a:pos x="131" y="136"/>
                </a:cxn>
                <a:cxn ang="0">
                  <a:pos x="116" y="125"/>
                </a:cxn>
                <a:cxn ang="0">
                  <a:pos x="94" y="125"/>
                </a:cxn>
                <a:cxn ang="0">
                  <a:pos x="88" y="123"/>
                </a:cxn>
              </a:cxnLst>
              <a:rect l="0" t="0" r="r" b="b"/>
              <a:pathLst>
                <a:path w="173" h="137">
                  <a:moveTo>
                    <a:pt x="88" y="123"/>
                  </a:moveTo>
                  <a:lnTo>
                    <a:pt x="91" y="116"/>
                  </a:lnTo>
                  <a:lnTo>
                    <a:pt x="59" y="84"/>
                  </a:lnTo>
                  <a:lnTo>
                    <a:pt x="22" y="55"/>
                  </a:lnTo>
                  <a:lnTo>
                    <a:pt x="21" y="50"/>
                  </a:lnTo>
                  <a:lnTo>
                    <a:pt x="24" y="46"/>
                  </a:lnTo>
                  <a:lnTo>
                    <a:pt x="18" y="40"/>
                  </a:lnTo>
                  <a:lnTo>
                    <a:pt x="16" y="33"/>
                  </a:lnTo>
                  <a:lnTo>
                    <a:pt x="7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4" y="15"/>
                  </a:lnTo>
                  <a:lnTo>
                    <a:pt x="4" y="4"/>
                  </a:lnTo>
                  <a:lnTo>
                    <a:pt x="7" y="0"/>
                  </a:lnTo>
                  <a:lnTo>
                    <a:pt x="18" y="7"/>
                  </a:lnTo>
                  <a:lnTo>
                    <a:pt x="22" y="12"/>
                  </a:lnTo>
                  <a:lnTo>
                    <a:pt x="28" y="11"/>
                  </a:lnTo>
                  <a:lnTo>
                    <a:pt x="29" y="6"/>
                  </a:lnTo>
                  <a:lnTo>
                    <a:pt x="38" y="5"/>
                  </a:lnTo>
                  <a:lnTo>
                    <a:pt x="42" y="5"/>
                  </a:lnTo>
                  <a:lnTo>
                    <a:pt x="47" y="0"/>
                  </a:lnTo>
                  <a:lnTo>
                    <a:pt x="54" y="5"/>
                  </a:lnTo>
                  <a:lnTo>
                    <a:pt x="58" y="1"/>
                  </a:lnTo>
                  <a:lnTo>
                    <a:pt x="65" y="3"/>
                  </a:lnTo>
                  <a:lnTo>
                    <a:pt x="70" y="10"/>
                  </a:lnTo>
                  <a:lnTo>
                    <a:pt x="76" y="6"/>
                  </a:lnTo>
                  <a:lnTo>
                    <a:pt x="86" y="9"/>
                  </a:lnTo>
                  <a:lnTo>
                    <a:pt x="93" y="6"/>
                  </a:lnTo>
                  <a:lnTo>
                    <a:pt x="96" y="9"/>
                  </a:lnTo>
                  <a:lnTo>
                    <a:pt x="106" y="7"/>
                  </a:lnTo>
                  <a:lnTo>
                    <a:pt x="116" y="11"/>
                  </a:lnTo>
                  <a:lnTo>
                    <a:pt x="122" y="10"/>
                  </a:lnTo>
                  <a:lnTo>
                    <a:pt x="132" y="17"/>
                  </a:lnTo>
                  <a:lnTo>
                    <a:pt x="145" y="17"/>
                  </a:lnTo>
                  <a:lnTo>
                    <a:pt x="149" y="22"/>
                  </a:lnTo>
                  <a:lnTo>
                    <a:pt x="152" y="18"/>
                  </a:lnTo>
                  <a:lnTo>
                    <a:pt x="158" y="19"/>
                  </a:lnTo>
                  <a:lnTo>
                    <a:pt x="156" y="30"/>
                  </a:lnTo>
                  <a:lnTo>
                    <a:pt x="148" y="42"/>
                  </a:lnTo>
                  <a:lnTo>
                    <a:pt x="148" y="48"/>
                  </a:lnTo>
                  <a:lnTo>
                    <a:pt x="161" y="58"/>
                  </a:lnTo>
                  <a:lnTo>
                    <a:pt x="168" y="58"/>
                  </a:lnTo>
                  <a:lnTo>
                    <a:pt x="173" y="63"/>
                  </a:lnTo>
                  <a:lnTo>
                    <a:pt x="169" y="68"/>
                  </a:lnTo>
                  <a:lnTo>
                    <a:pt x="162" y="64"/>
                  </a:lnTo>
                  <a:lnTo>
                    <a:pt x="157" y="67"/>
                  </a:lnTo>
                  <a:lnTo>
                    <a:pt x="157" y="76"/>
                  </a:lnTo>
                  <a:lnTo>
                    <a:pt x="168" y="86"/>
                  </a:lnTo>
                  <a:lnTo>
                    <a:pt x="163" y="90"/>
                  </a:lnTo>
                  <a:lnTo>
                    <a:pt x="156" y="88"/>
                  </a:lnTo>
                  <a:lnTo>
                    <a:pt x="146" y="82"/>
                  </a:lnTo>
                  <a:lnTo>
                    <a:pt x="142" y="86"/>
                  </a:lnTo>
                  <a:lnTo>
                    <a:pt x="142" y="92"/>
                  </a:lnTo>
                  <a:lnTo>
                    <a:pt x="150" y="97"/>
                  </a:lnTo>
                  <a:lnTo>
                    <a:pt x="152" y="103"/>
                  </a:lnTo>
                  <a:lnTo>
                    <a:pt x="146" y="107"/>
                  </a:lnTo>
                  <a:lnTo>
                    <a:pt x="139" y="107"/>
                  </a:lnTo>
                  <a:lnTo>
                    <a:pt x="135" y="115"/>
                  </a:lnTo>
                  <a:lnTo>
                    <a:pt x="135" y="126"/>
                  </a:lnTo>
                  <a:lnTo>
                    <a:pt x="131" y="136"/>
                  </a:lnTo>
                  <a:lnTo>
                    <a:pt x="126" y="137"/>
                  </a:lnTo>
                  <a:lnTo>
                    <a:pt x="116" y="125"/>
                  </a:lnTo>
                  <a:lnTo>
                    <a:pt x="111" y="127"/>
                  </a:lnTo>
                  <a:lnTo>
                    <a:pt x="94" y="125"/>
                  </a:lnTo>
                  <a:lnTo>
                    <a:pt x="88" y="123"/>
                  </a:lnTo>
                  <a:lnTo>
                    <a:pt x="88" y="123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6" name="Freeform 29"/>
            <p:cNvSpPr>
              <a:spLocks/>
            </p:cNvSpPr>
            <p:nvPr/>
          </p:nvSpPr>
          <p:spPr bwMode="auto">
            <a:xfrm>
              <a:off x="4013200" y="3105150"/>
              <a:ext cx="215900" cy="122238"/>
            </a:xfrm>
            <a:custGeom>
              <a:avLst/>
              <a:gdLst/>
              <a:ahLst/>
              <a:cxnLst>
                <a:cxn ang="0">
                  <a:pos x="5" y="77"/>
                </a:cxn>
                <a:cxn ang="0">
                  <a:pos x="21" y="76"/>
                </a:cxn>
                <a:cxn ang="0">
                  <a:pos x="33" y="68"/>
                </a:cxn>
                <a:cxn ang="0">
                  <a:pos x="43" y="66"/>
                </a:cxn>
                <a:cxn ang="0">
                  <a:pos x="60" y="73"/>
                </a:cxn>
                <a:cxn ang="0">
                  <a:pos x="68" y="72"/>
                </a:cxn>
                <a:cxn ang="0">
                  <a:pos x="72" y="58"/>
                </a:cxn>
                <a:cxn ang="0">
                  <a:pos x="86" y="52"/>
                </a:cxn>
                <a:cxn ang="0">
                  <a:pos x="87" y="41"/>
                </a:cxn>
                <a:cxn ang="0">
                  <a:pos x="115" y="27"/>
                </a:cxn>
                <a:cxn ang="0">
                  <a:pos x="136" y="27"/>
                </a:cxn>
                <a:cxn ang="0">
                  <a:pos x="133" y="12"/>
                </a:cxn>
                <a:cxn ang="0">
                  <a:pos x="122" y="0"/>
                </a:cxn>
                <a:cxn ang="0">
                  <a:pos x="110" y="3"/>
                </a:cxn>
                <a:cxn ang="0">
                  <a:pos x="91" y="13"/>
                </a:cxn>
                <a:cxn ang="0">
                  <a:pos x="86" y="13"/>
                </a:cxn>
                <a:cxn ang="0">
                  <a:pos x="79" y="14"/>
                </a:cxn>
                <a:cxn ang="0">
                  <a:pos x="69" y="18"/>
                </a:cxn>
                <a:cxn ang="0">
                  <a:pos x="58" y="18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21" y="15"/>
                </a:cxn>
                <a:cxn ang="0">
                  <a:pos x="14" y="15"/>
                </a:cxn>
                <a:cxn ang="0">
                  <a:pos x="4" y="29"/>
                </a:cxn>
                <a:cxn ang="0">
                  <a:pos x="6" y="36"/>
                </a:cxn>
                <a:cxn ang="0">
                  <a:pos x="0" y="43"/>
                </a:cxn>
                <a:cxn ang="0">
                  <a:pos x="3" y="58"/>
                </a:cxn>
                <a:cxn ang="0">
                  <a:pos x="4" y="58"/>
                </a:cxn>
                <a:cxn ang="0">
                  <a:pos x="12" y="61"/>
                </a:cxn>
                <a:cxn ang="0">
                  <a:pos x="12" y="67"/>
                </a:cxn>
                <a:cxn ang="0">
                  <a:pos x="5" y="70"/>
                </a:cxn>
                <a:cxn ang="0">
                  <a:pos x="5" y="77"/>
                </a:cxn>
              </a:cxnLst>
              <a:rect l="0" t="0" r="r" b="b"/>
              <a:pathLst>
                <a:path w="136" h="77">
                  <a:moveTo>
                    <a:pt x="5" y="77"/>
                  </a:moveTo>
                  <a:lnTo>
                    <a:pt x="21" y="76"/>
                  </a:lnTo>
                  <a:lnTo>
                    <a:pt x="33" y="68"/>
                  </a:lnTo>
                  <a:lnTo>
                    <a:pt x="43" y="66"/>
                  </a:lnTo>
                  <a:lnTo>
                    <a:pt x="60" y="73"/>
                  </a:lnTo>
                  <a:lnTo>
                    <a:pt x="68" y="72"/>
                  </a:lnTo>
                  <a:lnTo>
                    <a:pt x="72" y="58"/>
                  </a:lnTo>
                  <a:lnTo>
                    <a:pt x="86" y="52"/>
                  </a:lnTo>
                  <a:lnTo>
                    <a:pt x="87" y="41"/>
                  </a:lnTo>
                  <a:lnTo>
                    <a:pt x="115" y="27"/>
                  </a:lnTo>
                  <a:lnTo>
                    <a:pt x="136" y="27"/>
                  </a:lnTo>
                  <a:lnTo>
                    <a:pt x="133" y="12"/>
                  </a:lnTo>
                  <a:lnTo>
                    <a:pt x="122" y="0"/>
                  </a:lnTo>
                  <a:lnTo>
                    <a:pt x="110" y="3"/>
                  </a:lnTo>
                  <a:lnTo>
                    <a:pt x="91" y="13"/>
                  </a:lnTo>
                  <a:lnTo>
                    <a:pt x="86" y="13"/>
                  </a:lnTo>
                  <a:lnTo>
                    <a:pt x="79" y="14"/>
                  </a:lnTo>
                  <a:lnTo>
                    <a:pt x="69" y="18"/>
                  </a:lnTo>
                  <a:lnTo>
                    <a:pt x="58" y="18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21" y="15"/>
                  </a:lnTo>
                  <a:lnTo>
                    <a:pt x="14" y="15"/>
                  </a:lnTo>
                  <a:lnTo>
                    <a:pt x="4" y="29"/>
                  </a:lnTo>
                  <a:lnTo>
                    <a:pt x="6" y="36"/>
                  </a:lnTo>
                  <a:lnTo>
                    <a:pt x="0" y="43"/>
                  </a:lnTo>
                  <a:lnTo>
                    <a:pt x="3" y="58"/>
                  </a:lnTo>
                  <a:lnTo>
                    <a:pt x="4" y="58"/>
                  </a:lnTo>
                  <a:lnTo>
                    <a:pt x="12" y="61"/>
                  </a:lnTo>
                  <a:lnTo>
                    <a:pt x="12" y="67"/>
                  </a:lnTo>
                  <a:lnTo>
                    <a:pt x="5" y="70"/>
                  </a:lnTo>
                  <a:lnTo>
                    <a:pt x="5" y="77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3736975" y="2917825"/>
              <a:ext cx="509588" cy="220663"/>
            </a:xfrm>
            <a:custGeom>
              <a:avLst/>
              <a:gdLst/>
              <a:ahLst/>
              <a:cxnLst>
                <a:cxn ang="0">
                  <a:pos x="195" y="133"/>
                </a:cxn>
                <a:cxn ang="0">
                  <a:pos x="222" y="139"/>
                </a:cxn>
                <a:cxn ang="0">
                  <a:pos x="243" y="136"/>
                </a:cxn>
                <a:cxn ang="0">
                  <a:pos x="260" y="131"/>
                </a:cxn>
                <a:cxn ang="0">
                  <a:pos x="284" y="121"/>
                </a:cxn>
                <a:cxn ang="0">
                  <a:pos x="305" y="109"/>
                </a:cxn>
                <a:cxn ang="0">
                  <a:pos x="301" y="93"/>
                </a:cxn>
                <a:cxn ang="0">
                  <a:pos x="296" y="75"/>
                </a:cxn>
                <a:cxn ang="0">
                  <a:pos x="319" y="72"/>
                </a:cxn>
                <a:cxn ang="0">
                  <a:pos x="319" y="55"/>
                </a:cxn>
                <a:cxn ang="0">
                  <a:pos x="317" y="18"/>
                </a:cxn>
                <a:cxn ang="0">
                  <a:pos x="290" y="10"/>
                </a:cxn>
                <a:cxn ang="0">
                  <a:pos x="265" y="11"/>
                </a:cxn>
                <a:cxn ang="0">
                  <a:pos x="237" y="4"/>
                </a:cxn>
                <a:cxn ang="0">
                  <a:pos x="225" y="9"/>
                </a:cxn>
                <a:cxn ang="0">
                  <a:pos x="219" y="18"/>
                </a:cxn>
                <a:cxn ang="0">
                  <a:pos x="202" y="23"/>
                </a:cxn>
                <a:cxn ang="0">
                  <a:pos x="173" y="11"/>
                </a:cxn>
                <a:cxn ang="0">
                  <a:pos x="172" y="27"/>
                </a:cxn>
                <a:cxn ang="0">
                  <a:pos x="159" y="35"/>
                </a:cxn>
                <a:cxn ang="0">
                  <a:pos x="136" y="54"/>
                </a:cxn>
                <a:cxn ang="0">
                  <a:pos x="148" y="64"/>
                </a:cxn>
                <a:cxn ang="0">
                  <a:pos x="144" y="75"/>
                </a:cxn>
                <a:cxn ang="0">
                  <a:pos x="124" y="73"/>
                </a:cxn>
                <a:cxn ang="0">
                  <a:pos x="106" y="70"/>
                </a:cxn>
                <a:cxn ang="0">
                  <a:pos x="83" y="80"/>
                </a:cxn>
                <a:cxn ang="0">
                  <a:pos x="68" y="80"/>
                </a:cxn>
                <a:cxn ang="0">
                  <a:pos x="49" y="75"/>
                </a:cxn>
                <a:cxn ang="0">
                  <a:pos x="38" y="81"/>
                </a:cxn>
                <a:cxn ang="0">
                  <a:pos x="23" y="83"/>
                </a:cxn>
                <a:cxn ang="0">
                  <a:pos x="9" y="79"/>
                </a:cxn>
                <a:cxn ang="0">
                  <a:pos x="0" y="81"/>
                </a:cxn>
                <a:cxn ang="0">
                  <a:pos x="6" y="91"/>
                </a:cxn>
                <a:cxn ang="0">
                  <a:pos x="11" y="102"/>
                </a:cxn>
                <a:cxn ang="0">
                  <a:pos x="23" y="101"/>
                </a:cxn>
                <a:cxn ang="0">
                  <a:pos x="41" y="102"/>
                </a:cxn>
                <a:cxn ang="0">
                  <a:pos x="52" y="109"/>
                </a:cxn>
                <a:cxn ang="0">
                  <a:pos x="68" y="115"/>
                </a:cxn>
                <a:cxn ang="0">
                  <a:pos x="102" y="104"/>
                </a:cxn>
                <a:cxn ang="0">
                  <a:pos x="116" y="112"/>
                </a:cxn>
                <a:cxn ang="0">
                  <a:pos x="166" y="128"/>
                </a:cxn>
                <a:cxn ang="0">
                  <a:pos x="188" y="133"/>
                </a:cxn>
              </a:cxnLst>
              <a:rect l="0" t="0" r="r" b="b"/>
              <a:pathLst>
                <a:path w="321" h="139">
                  <a:moveTo>
                    <a:pt x="188" y="133"/>
                  </a:moveTo>
                  <a:lnTo>
                    <a:pt x="195" y="133"/>
                  </a:lnTo>
                  <a:lnTo>
                    <a:pt x="215" y="133"/>
                  </a:lnTo>
                  <a:lnTo>
                    <a:pt x="222" y="139"/>
                  </a:lnTo>
                  <a:lnTo>
                    <a:pt x="232" y="136"/>
                  </a:lnTo>
                  <a:lnTo>
                    <a:pt x="243" y="136"/>
                  </a:lnTo>
                  <a:lnTo>
                    <a:pt x="253" y="132"/>
                  </a:lnTo>
                  <a:lnTo>
                    <a:pt x="260" y="131"/>
                  </a:lnTo>
                  <a:lnTo>
                    <a:pt x="265" y="131"/>
                  </a:lnTo>
                  <a:lnTo>
                    <a:pt x="284" y="121"/>
                  </a:lnTo>
                  <a:lnTo>
                    <a:pt x="298" y="118"/>
                  </a:lnTo>
                  <a:lnTo>
                    <a:pt x="305" y="109"/>
                  </a:lnTo>
                  <a:lnTo>
                    <a:pt x="300" y="102"/>
                  </a:lnTo>
                  <a:lnTo>
                    <a:pt x="301" y="93"/>
                  </a:lnTo>
                  <a:lnTo>
                    <a:pt x="305" y="84"/>
                  </a:lnTo>
                  <a:lnTo>
                    <a:pt x="296" y="75"/>
                  </a:lnTo>
                  <a:lnTo>
                    <a:pt x="299" y="72"/>
                  </a:lnTo>
                  <a:lnTo>
                    <a:pt x="319" y="72"/>
                  </a:lnTo>
                  <a:lnTo>
                    <a:pt x="321" y="63"/>
                  </a:lnTo>
                  <a:lnTo>
                    <a:pt x="319" y="55"/>
                  </a:lnTo>
                  <a:lnTo>
                    <a:pt x="316" y="32"/>
                  </a:lnTo>
                  <a:lnTo>
                    <a:pt x="317" y="18"/>
                  </a:lnTo>
                  <a:lnTo>
                    <a:pt x="299" y="15"/>
                  </a:lnTo>
                  <a:lnTo>
                    <a:pt x="290" y="10"/>
                  </a:lnTo>
                  <a:lnTo>
                    <a:pt x="278" y="12"/>
                  </a:lnTo>
                  <a:lnTo>
                    <a:pt x="265" y="11"/>
                  </a:lnTo>
                  <a:lnTo>
                    <a:pt x="254" y="4"/>
                  </a:lnTo>
                  <a:lnTo>
                    <a:pt x="237" y="4"/>
                  </a:lnTo>
                  <a:lnTo>
                    <a:pt x="228" y="0"/>
                  </a:lnTo>
                  <a:lnTo>
                    <a:pt x="225" y="9"/>
                  </a:lnTo>
                  <a:lnTo>
                    <a:pt x="220" y="12"/>
                  </a:lnTo>
                  <a:lnTo>
                    <a:pt x="219" y="18"/>
                  </a:lnTo>
                  <a:lnTo>
                    <a:pt x="207" y="18"/>
                  </a:lnTo>
                  <a:lnTo>
                    <a:pt x="202" y="23"/>
                  </a:lnTo>
                  <a:lnTo>
                    <a:pt x="179" y="11"/>
                  </a:lnTo>
                  <a:lnTo>
                    <a:pt x="173" y="11"/>
                  </a:lnTo>
                  <a:lnTo>
                    <a:pt x="171" y="18"/>
                  </a:lnTo>
                  <a:lnTo>
                    <a:pt x="172" y="27"/>
                  </a:lnTo>
                  <a:lnTo>
                    <a:pt x="165" y="27"/>
                  </a:lnTo>
                  <a:lnTo>
                    <a:pt x="159" y="35"/>
                  </a:lnTo>
                  <a:lnTo>
                    <a:pt x="148" y="40"/>
                  </a:lnTo>
                  <a:lnTo>
                    <a:pt x="136" y="54"/>
                  </a:lnTo>
                  <a:lnTo>
                    <a:pt x="136" y="60"/>
                  </a:lnTo>
                  <a:lnTo>
                    <a:pt x="148" y="64"/>
                  </a:lnTo>
                  <a:lnTo>
                    <a:pt x="149" y="72"/>
                  </a:lnTo>
                  <a:lnTo>
                    <a:pt x="144" y="75"/>
                  </a:lnTo>
                  <a:lnTo>
                    <a:pt x="133" y="69"/>
                  </a:lnTo>
                  <a:lnTo>
                    <a:pt x="124" y="73"/>
                  </a:lnTo>
                  <a:lnTo>
                    <a:pt x="113" y="69"/>
                  </a:lnTo>
                  <a:lnTo>
                    <a:pt x="106" y="70"/>
                  </a:lnTo>
                  <a:lnTo>
                    <a:pt x="91" y="79"/>
                  </a:lnTo>
                  <a:lnTo>
                    <a:pt x="83" y="80"/>
                  </a:lnTo>
                  <a:lnTo>
                    <a:pt x="76" y="79"/>
                  </a:lnTo>
                  <a:lnTo>
                    <a:pt x="68" y="80"/>
                  </a:lnTo>
                  <a:lnTo>
                    <a:pt x="61" y="76"/>
                  </a:lnTo>
                  <a:lnTo>
                    <a:pt x="49" y="75"/>
                  </a:lnTo>
                  <a:lnTo>
                    <a:pt x="37" y="76"/>
                  </a:lnTo>
                  <a:lnTo>
                    <a:pt x="38" y="81"/>
                  </a:lnTo>
                  <a:lnTo>
                    <a:pt x="34" y="85"/>
                  </a:lnTo>
                  <a:lnTo>
                    <a:pt x="23" y="83"/>
                  </a:lnTo>
                  <a:lnTo>
                    <a:pt x="16" y="76"/>
                  </a:lnTo>
                  <a:lnTo>
                    <a:pt x="9" y="79"/>
                  </a:lnTo>
                  <a:lnTo>
                    <a:pt x="3" y="81"/>
                  </a:lnTo>
                  <a:lnTo>
                    <a:pt x="0" y="81"/>
                  </a:lnTo>
                  <a:lnTo>
                    <a:pt x="6" y="85"/>
                  </a:lnTo>
                  <a:lnTo>
                    <a:pt x="6" y="91"/>
                  </a:lnTo>
                  <a:lnTo>
                    <a:pt x="11" y="95"/>
                  </a:lnTo>
                  <a:lnTo>
                    <a:pt x="11" y="102"/>
                  </a:lnTo>
                  <a:lnTo>
                    <a:pt x="17" y="103"/>
                  </a:lnTo>
                  <a:lnTo>
                    <a:pt x="23" y="101"/>
                  </a:lnTo>
                  <a:lnTo>
                    <a:pt x="33" y="109"/>
                  </a:lnTo>
                  <a:lnTo>
                    <a:pt x="41" y="102"/>
                  </a:lnTo>
                  <a:lnTo>
                    <a:pt x="49" y="102"/>
                  </a:lnTo>
                  <a:lnTo>
                    <a:pt x="52" y="109"/>
                  </a:lnTo>
                  <a:lnTo>
                    <a:pt x="52" y="109"/>
                  </a:lnTo>
                  <a:lnTo>
                    <a:pt x="68" y="115"/>
                  </a:lnTo>
                  <a:lnTo>
                    <a:pt x="91" y="102"/>
                  </a:lnTo>
                  <a:lnTo>
                    <a:pt x="102" y="104"/>
                  </a:lnTo>
                  <a:lnTo>
                    <a:pt x="118" y="103"/>
                  </a:lnTo>
                  <a:lnTo>
                    <a:pt x="116" y="112"/>
                  </a:lnTo>
                  <a:lnTo>
                    <a:pt x="138" y="124"/>
                  </a:lnTo>
                  <a:lnTo>
                    <a:pt x="166" y="128"/>
                  </a:lnTo>
                  <a:lnTo>
                    <a:pt x="182" y="127"/>
                  </a:lnTo>
                  <a:lnTo>
                    <a:pt x="188" y="133"/>
                  </a:lnTo>
                  <a:lnTo>
                    <a:pt x="188" y="133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8" name="Freeform 31"/>
            <p:cNvSpPr>
              <a:spLocks/>
            </p:cNvSpPr>
            <p:nvPr/>
          </p:nvSpPr>
          <p:spPr bwMode="auto">
            <a:xfrm>
              <a:off x="4025900" y="2390775"/>
              <a:ext cx="668338" cy="512763"/>
            </a:xfrm>
            <a:custGeom>
              <a:avLst/>
              <a:gdLst/>
              <a:ahLst/>
              <a:cxnLst>
                <a:cxn ang="0">
                  <a:pos x="255" y="321"/>
                </a:cxn>
                <a:cxn ang="0">
                  <a:pos x="269" y="314"/>
                </a:cxn>
                <a:cxn ang="0">
                  <a:pos x="284" y="313"/>
                </a:cxn>
                <a:cxn ang="0">
                  <a:pos x="301" y="317"/>
                </a:cxn>
                <a:cxn ang="0">
                  <a:pos x="314" y="311"/>
                </a:cxn>
                <a:cxn ang="0">
                  <a:pos x="327" y="311"/>
                </a:cxn>
                <a:cxn ang="0">
                  <a:pos x="363" y="321"/>
                </a:cxn>
                <a:cxn ang="0">
                  <a:pos x="374" y="309"/>
                </a:cxn>
                <a:cxn ang="0">
                  <a:pos x="401" y="269"/>
                </a:cxn>
                <a:cxn ang="0">
                  <a:pos x="412" y="250"/>
                </a:cxn>
                <a:cxn ang="0">
                  <a:pos x="421" y="238"/>
                </a:cxn>
                <a:cxn ang="0">
                  <a:pos x="417" y="226"/>
                </a:cxn>
                <a:cxn ang="0">
                  <a:pos x="409" y="215"/>
                </a:cxn>
                <a:cxn ang="0">
                  <a:pos x="399" y="198"/>
                </a:cxn>
                <a:cxn ang="0">
                  <a:pos x="400" y="168"/>
                </a:cxn>
                <a:cxn ang="0">
                  <a:pos x="386" y="143"/>
                </a:cxn>
                <a:cxn ang="0">
                  <a:pos x="402" y="129"/>
                </a:cxn>
                <a:cxn ang="0">
                  <a:pos x="397" y="99"/>
                </a:cxn>
                <a:cxn ang="0">
                  <a:pos x="389" y="80"/>
                </a:cxn>
                <a:cxn ang="0">
                  <a:pos x="373" y="49"/>
                </a:cxn>
                <a:cxn ang="0">
                  <a:pos x="370" y="24"/>
                </a:cxn>
                <a:cxn ang="0">
                  <a:pos x="353" y="16"/>
                </a:cxn>
                <a:cxn ang="0">
                  <a:pos x="234" y="18"/>
                </a:cxn>
                <a:cxn ang="0">
                  <a:pos x="212" y="33"/>
                </a:cxn>
                <a:cxn ang="0">
                  <a:pos x="197" y="33"/>
                </a:cxn>
                <a:cxn ang="0">
                  <a:pos x="222" y="14"/>
                </a:cxn>
                <a:cxn ang="0">
                  <a:pos x="208" y="24"/>
                </a:cxn>
                <a:cxn ang="0">
                  <a:pos x="171" y="25"/>
                </a:cxn>
                <a:cxn ang="0">
                  <a:pos x="170" y="10"/>
                </a:cxn>
                <a:cxn ang="0">
                  <a:pos x="185" y="13"/>
                </a:cxn>
                <a:cxn ang="0">
                  <a:pos x="173" y="5"/>
                </a:cxn>
                <a:cxn ang="0">
                  <a:pos x="131" y="8"/>
                </a:cxn>
                <a:cxn ang="0">
                  <a:pos x="105" y="12"/>
                </a:cxn>
                <a:cxn ang="0">
                  <a:pos x="83" y="23"/>
                </a:cxn>
                <a:cxn ang="0">
                  <a:pos x="75" y="37"/>
                </a:cxn>
                <a:cxn ang="0">
                  <a:pos x="38" y="48"/>
                </a:cxn>
                <a:cxn ang="0">
                  <a:pos x="19" y="59"/>
                </a:cxn>
                <a:cxn ang="0">
                  <a:pos x="13" y="71"/>
                </a:cxn>
                <a:cxn ang="0">
                  <a:pos x="8" y="75"/>
                </a:cxn>
                <a:cxn ang="0">
                  <a:pos x="12" y="107"/>
                </a:cxn>
                <a:cxn ang="0">
                  <a:pos x="0" y="120"/>
                </a:cxn>
                <a:cxn ang="0">
                  <a:pos x="12" y="141"/>
                </a:cxn>
                <a:cxn ang="0">
                  <a:pos x="18" y="156"/>
                </a:cxn>
                <a:cxn ang="0">
                  <a:pos x="19" y="172"/>
                </a:cxn>
                <a:cxn ang="0">
                  <a:pos x="33" y="192"/>
                </a:cxn>
                <a:cxn ang="0">
                  <a:pos x="40" y="220"/>
                </a:cxn>
                <a:cxn ang="0">
                  <a:pos x="40" y="231"/>
                </a:cxn>
                <a:cxn ang="0">
                  <a:pos x="52" y="227"/>
                </a:cxn>
                <a:cxn ang="0">
                  <a:pos x="75" y="228"/>
                </a:cxn>
                <a:cxn ang="0">
                  <a:pos x="83" y="240"/>
                </a:cxn>
                <a:cxn ang="0">
                  <a:pos x="96" y="244"/>
                </a:cxn>
                <a:cxn ang="0">
                  <a:pos x="96" y="259"/>
                </a:cxn>
                <a:cxn ang="0">
                  <a:pos x="99" y="268"/>
                </a:cxn>
                <a:cxn ang="0">
                  <a:pos x="110" y="267"/>
                </a:cxn>
                <a:cxn ang="0">
                  <a:pos x="105" y="254"/>
                </a:cxn>
                <a:cxn ang="0">
                  <a:pos x="130" y="262"/>
                </a:cxn>
                <a:cxn ang="0">
                  <a:pos x="142" y="268"/>
                </a:cxn>
                <a:cxn ang="0">
                  <a:pos x="169" y="272"/>
                </a:cxn>
                <a:cxn ang="0">
                  <a:pos x="210" y="294"/>
                </a:cxn>
                <a:cxn ang="0">
                  <a:pos x="227" y="307"/>
                </a:cxn>
                <a:cxn ang="0">
                  <a:pos x="244" y="303"/>
                </a:cxn>
                <a:cxn ang="0">
                  <a:pos x="252" y="320"/>
                </a:cxn>
              </a:cxnLst>
              <a:rect l="0" t="0" r="r" b="b"/>
              <a:pathLst>
                <a:path w="421" h="323">
                  <a:moveTo>
                    <a:pt x="252" y="320"/>
                  </a:moveTo>
                  <a:lnTo>
                    <a:pt x="255" y="321"/>
                  </a:lnTo>
                  <a:lnTo>
                    <a:pt x="264" y="321"/>
                  </a:lnTo>
                  <a:lnTo>
                    <a:pt x="269" y="314"/>
                  </a:lnTo>
                  <a:lnTo>
                    <a:pt x="276" y="312"/>
                  </a:lnTo>
                  <a:lnTo>
                    <a:pt x="284" y="313"/>
                  </a:lnTo>
                  <a:lnTo>
                    <a:pt x="295" y="313"/>
                  </a:lnTo>
                  <a:lnTo>
                    <a:pt x="301" y="317"/>
                  </a:lnTo>
                  <a:lnTo>
                    <a:pt x="307" y="312"/>
                  </a:lnTo>
                  <a:lnTo>
                    <a:pt x="314" y="311"/>
                  </a:lnTo>
                  <a:lnTo>
                    <a:pt x="321" y="313"/>
                  </a:lnTo>
                  <a:lnTo>
                    <a:pt x="327" y="311"/>
                  </a:lnTo>
                  <a:lnTo>
                    <a:pt x="344" y="312"/>
                  </a:lnTo>
                  <a:lnTo>
                    <a:pt x="363" y="321"/>
                  </a:lnTo>
                  <a:lnTo>
                    <a:pt x="373" y="323"/>
                  </a:lnTo>
                  <a:lnTo>
                    <a:pt x="374" y="309"/>
                  </a:lnTo>
                  <a:lnTo>
                    <a:pt x="372" y="298"/>
                  </a:lnTo>
                  <a:lnTo>
                    <a:pt x="401" y="269"/>
                  </a:lnTo>
                  <a:lnTo>
                    <a:pt x="405" y="257"/>
                  </a:lnTo>
                  <a:lnTo>
                    <a:pt x="412" y="250"/>
                  </a:lnTo>
                  <a:lnTo>
                    <a:pt x="419" y="250"/>
                  </a:lnTo>
                  <a:lnTo>
                    <a:pt x="421" y="238"/>
                  </a:lnTo>
                  <a:lnTo>
                    <a:pt x="418" y="233"/>
                  </a:lnTo>
                  <a:lnTo>
                    <a:pt x="417" y="226"/>
                  </a:lnTo>
                  <a:lnTo>
                    <a:pt x="421" y="222"/>
                  </a:lnTo>
                  <a:lnTo>
                    <a:pt x="409" y="215"/>
                  </a:lnTo>
                  <a:lnTo>
                    <a:pt x="405" y="203"/>
                  </a:lnTo>
                  <a:lnTo>
                    <a:pt x="399" y="198"/>
                  </a:lnTo>
                  <a:lnTo>
                    <a:pt x="399" y="179"/>
                  </a:lnTo>
                  <a:lnTo>
                    <a:pt x="400" y="168"/>
                  </a:lnTo>
                  <a:lnTo>
                    <a:pt x="390" y="155"/>
                  </a:lnTo>
                  <a:lnTo>
                    <a:pt x="386" y="143"/>
                  </a:lnTo>
                  <a:lnTo>
                    <a:pt x="394" y="132"/>
                  </a:lnTo>
                  <a:lnTo>
                    <a:pt x="402" y="129"/>
                  </a:lnTo>
                  <a:lnTo>
                    <a:pt x="402" y="103"/>
                  </a:lnTo>
                  <a:lnTo>
                    <a:pt x="397" y="99"/>
                  </a:lnTo>
                  <a:lnTo>
                    <a:pt x="395" y="88"/>
                  </a:lnTo>
                  <a:lnTo>
                    <a:pt x="389" y="80"/>
                  </a:lnTo>
                  <a:lnTo>
                    <a:pt x="382" y="60"/>
                  </a:lnTo>
                  <a:lnTo>
                    <a:pt x="373" y="49"/>
                  </a:lnTo>
                  <a:lnTo>
                    <a:pt x="374" y="39"/>
                  </a:lnTo>
                  <a:lnTo>
                    <a:pt x="370" y="24"/>
                  </a:lnTo>
                  <a:lnTo>
                    <a:pt x="363" y="23"/>
                  </a:lnTo>
                  <a:lnTo>
                    <a:pt x="353" y="16"/>
                  </a:lnTo>
                  <a:lnTo>
                    <a:pt x="292" y="20"/>
                  </a:lnTo>
                  <a:lnTo>
                    <a:pt x="234" y="18"/>
                  </a:lnTo>
                  <a:lnTo>
                    <a:pt x="228" y="20"/>
                  </a:lnTo>
                  <a:lnTo>
                    <a:pt x="212" y="33"/>
                  </a:lnTo>
                  <a:lnTo>
                    <a:pt x="199" y="35"/>
                  </a:lnTo>
                  <a:lnTo>
                    <a:pt x="197" y="33"/>
                  </a:lnTo>
                  <a:lnTo>
                    <a:pt x="210" y="25"/>
                  </a:lnTo>
                  <a:lnTo>
                    <a:pt x="222" y="14"/>
                  </a:lnTo>
                  <a:lnTo>
                    <a:pt x="217" y="14"/>
                  </a:lnTo>
                  <a:lnTo>
                    <a:pt x="208" y="24"/>
                  </a:lnTo>
                  <a:lnTo>
                    <a:pt x="191" y="31"/>
                  </a:lnTo>
                  <a:lnTo>
                    <a:pt x="171" y="25"/>
                  </a:lnTo>
                  <a:lnTo>
                    <a:pt x="166" y="16"/>
                  </a:lnTo>
                  <a:lnTo>
                    <a:pt x="170" y="10"/>
                  </a:lnTo>
                  <a:lnTo>
                    <a:pt x="180" y="11"/>
                  </a:lnTo>
                  <a:lnTo>
                    <a:pt x="185" y="13"/>
                  </a:lnTo>
                  <a:lnTo>
                    <a:pt x="186" y="11"/>
                  </a:lnTo>
                  <a:lnTo>
                    <a:pt x="173" y="5"/>
                  </a:lnTo>
                  <a:lnTo>
                    <a:pt x="150" y="0"/>
                  </a:lnTo>
                  <a:lnTo>
                    <a:pt x="131" y="8"/>
                  </a:lnTo>
                  <a:lnTo>
                    <a:pt x="118" y="7"/>
                  </a:lnTo>
                  <a:lnTo>
                    <a:pt x="105" y="12"/>
                  </a:lnTo>
                  <a:lnTo>
                    <a:pt x="96" y="22"/>
                  </a:lnTo>
                  <a:lnTo>
                    <a:pt x="83" y="23"/>
                  </a:lnTo>
                  <a:lnTo>
                    <a:pt x="75" y="31"/>
                  </a:lnTo>
                  <a:lnTo>
                    <a:pt x="75" y="37"/>
                  </a:lnTo>
                  <a:lnTo>
                    <a:pt x="60" y="37"/>
                  </a:lnTo>
                  <a:lnTo>
                    <a:pt x="38" y="48"/>
                  </a:lnTo>
                  <a:lnTo>
                    <a:pt x="24" y="49"/>
                  </a:lnTo>
                  <a:lnTo>
                    <a:pt x="19" y="59"/>
                  </a:lnTo>
                  <a:lnTo>
                    <a:pt x="15" y="70"/>
                  </a:lnTo>
                  <a:lnTo>
                    <a:pt x="13" y="71"/>
                  </a:lnTo>
                  <a:lnTo>
                    <a:pt x="13" y="75"/>
                  </a:lnTo>
                  <a:lnTo>
                    <a:pt x="8" y="75"/>
                  </a:lnTo>
                  <a:lnTo>
                    <a:pt x="13" y="94"/>
                  </a:lnTo>
                  <a:lnTo>
                    <a:pt x="12" y="107"/>
                  </a:lnTo>
                  <a:lnTo>
                    <a:pt x="0" y="114"/>
                  </a:lnTo>
                  <a:lnTo>
                    <a:pt x="0" y="120"/>
                  </a:lnTo>
                  <a:lnTo>
                    <a:pt x="13" y="133"/>
                  </a:lnTo>
                  <a:lnTo>
                    <a:pt x="12" y="141"/>
                  </a:lnTo>
                  <a:lnTo>
                    <a:pt x="18" y="150"/>
                  </a:lnTo>
                  <a:lnTo>
                    <a:pt x="18" y="156"/>
                  </a:lnTo>
                  <a:lnTo>
                    <a:pt x="23" y="164"/>
                  </a:lnTo>
                  <a:lnTo>
                    <a:pt x="19" y="172"/>
                  </a:lnTo>
                  <a:lnTo>
                    <a:pt x="27" y="188"/>
                  </a:lnTo>
                  <a:lnTo>
                    <a:pt x="33" y="192"/>
                  </a:lnTo>
                  <a:lnTo>
                    <a:pt x="38" y="198"/>
                  </a:lnTo>
                  <a:lnTo>
                    <a:pt x="40" y="220"/>
                  </a:lnTo>
                  <a:lnTo>
                    <a:pt x="37" y="224"/>
                  </a:lnTo>
                  <a:lnTo>
                    <a:pt x="40" y="231"/>
                  </a:lnTo>
                  <a:lnTo>
                    <a:pt x="44" y="226"/>
                  </a:lnTo>
                  <a:lnTo>
                    <a:pt x="52" y="227"/>
                  </a:lnTo>
                  <a:lnTo>
                    <a:pt x="56" y="226"/>
                  </a:lnTo>
                  <a:lnTo>
                    <a:pt x="75" y="228"/>
                  </a:lnTo>
                  <a:lnTo>
                    <a:pt x="75" y="233"/>
                  </a:lnTo>
                  <a:lnTo>
                    <a:pt x="83" y="240"/>
                  </a:lnTo>
                  <a:lnTo>
                    <a:pt x="90" y="239"/>
                  </a:lnTo>
                  <a:lnTo>
                    <a:pt x="96" y="244"/>
                  </a:lnTo>
                  <a:lnTo>
                    <a:pt x="93" y="254"/>
                  </a:lnTo>
                  <a:lnTo>
                    <a:pt x="96" y="259"/>
                  </a:lnTo>
                  <a:lnTo>
                    <a:pt x="99" y="260"/>
                  </a:lnTo>
                  <a:lnTo>
                    <a:pt x="99" y="268"/>
                  </a:lnTo>
                  <a:lnTo>
                    <a:pt x="105" y="271"/>
                  </a:lnTo>
                  <a:lnTo>
                    <a:pt x="110" y="267"/>
                  </a:lnTo>
                  <a:lnTo>
                    <a:pt x="116" y="267"/>
                  </a:lnTo>
                  <a:lnTo>
                    <a:pt x="105" y="254"/>
                  </a:lnTo>
                  <a:lnTo>
                    <a:pt x="110" y="251"/>
                  </a:lnTo>
                  <a:lnTo>
                    <a:pt x="130" y="262"/>
                  </a:lnTo>
                  <a:lnTo>
                    <a:pt x="145" y="261"/>
                  </a:lnTo>
                  <a:lnTo>
                    <a:pt x="142" y="268"/>
                  </a:lnTo>
                  <a:lnTo>
                    <a:pt x="152" y="276"/>
                  </a:lnTo>
                  <a:lnTo>
                    <a:pt x="169" y="272"/>
                  </a:lnTo>
                  <a:lnTo>
                    <a:pt x="182" y="276"/>
                  </a:lnTo>
                  <a:lnTo>
                    <a:pt x="210" y="294"/>
                  </a:lnTo>
                  <a:lnTo>
                    <a:pt x="220" y="307"/>
                  </a:lnTo>
                  <a:lnTo>
                    <a:pt x="227" y="307"/>
                  </a:lnTo>
                  <a:lnTo>
                    <a:pt x="231" y="303"/>
                  </a:lnTo>
                  <a:lnTo>
                    <a:pt x="244" y="303"/>
                  </a:lnTo>
                  <a:lnTo>
                    <a:pt x="250" y="309"/>
                  </a:lnTo>
                  <a:lnTo>
                    <a:pt x="252" y="32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39" name="Freeform 32"/>
            <p:cNvSpPr>
              <a:spLocks/>
            </p:cNvSpPr>
            <p:nvPr/>
          </p:nvSpPr>
          <p:spPr bwMode="auto">
            <a:xfrm>
              <a:off x="3890963" y="2746375"/>
              <a:ext cx="534988" cy="207963"/>
            </a:xfrm>
            <a:custGeom>
              <a:avLst/>
              <a:gdLst/>
              <a:ahLst/>
              <a:cxnLst>
                <a:cxn ang="0">
                  <a:pos x="125" y="7"/>
                </a:cxn>
                <a:cxn ang="0">
                  <a:pos x="137" y="3"/>
                </a:cxn>
                <a:cxn ang="0">
                  <a:pos x="160" y="4"/>
                </a:cxn>
                <a:cxn ang="0">
                  <a:pos x="168" y="16"/>
                </a:cxn>
                <a:cxn ang="0">
                  <a:pos x="181" y="20"/>
                </a:cxn>
                <a:cxn ang="0">
                  <a:pos x="181" y="35"/>
                </a:cxn>
                <a:cxn ang="0">
                  <a:pos x="184" y="44"/>
                </a:cxn>
                <a:cxn ang="0">
                  <a:pos x="195" y="43"/>
                </a:cxn>
                <a:cxn ang="0">
                  <a:pos x="190" y="30"/>
                </a:cxn>
                <a:cxn ang="0">
                  <a:pos x="215" y="38"/>
                </a:cxn>
                <a:cxn ang="0">
                  <a:pos x="227" y="44"/>
                </a:cxn>
                <a:cxn ang="0">
                  <a:pos x="254" y="48"/>
                </a:cxn>
                <a:cxn ang="0">
                  <a:pos x="295" y="70"/>
                </a:cxn>
                <a:cxn ang="0">
                  <a:pos x="312" y="83"/>
                </a:cxn>
                <a:cxn ang="0">
                  <a:pos x="329" y="79"/>
                </a:cxn>
                <a:cxn ang="0">
                  <a:pos x="337" y="97"/>
                </a:cxn>
                <a:cxn ang="0">
                  <a:pos x="307" y="103"/>
                </a:cxn>
                <a:cxn ang="0">
                  <a:pos x="282" y="116"/>
                </a:cxn>
                <a:cxn ang="0">
                  <a:pos x="248" y="124"/>
                </a:cxn>
                <a:cxn ang="0">
                  <a:pos x="233" y="120"/>
                </a:cxn>
                <a:cxn ang="0">
                  <a:pos x="202" y="123"/>
                </a:cxn>
                <a:cxn ang="0">
                  <a:pos x="181" y="120"/>
                </a:cxn>
                <a:cxn ang="0">
                  <a:pos x="157" y="112"/>
                </a:cxn>
                <a:cxn ang="0">
                  <a:pos x="131" y="108"/>
                </a:cxn>
                <a:cxn ang="0">
                  <a:pos x="123" y="120"/>
                </a:cxn>
                <a:cxn ang="0">
                  <a:pos x="110" y="126"/>
                </a:cxn>
                <a:cxn ang="0">
                  <a:pos x="82" y="119"/>
                </a:cxn>
                <a:cxn ang="0">
                  <a:pos x="76" y="118"/>
                </a:cxn>
                <a:cxn ang="0">
                  <a:pos x="48" y="94"/>
                </a:cxn>
                <a:cxn ang="0">
                  <a:pos x="24" y="79"/>
                </a:cxn>
                <a:cxn ang="0">
                  <a:pos x="22" y="64"/>
                </a:cxn>
                <a:cxn ang="0">
                  <a:pos x="0" y="43"/>
                </a:cxn>
                <a:cxn ang="0">
                  <a:pos x="4" y="35"/>
                </a:cxn>
                <a:cxn ang="0">
                  <a:pos x="16" y="41"/>
                </a:cxn>
                <a:cxn ang="0">
                  <a:pos x="40" y="27"/>
                </a:cxn>
                <a:cxn ang="0">
                  <a:pos x="58" y="18"/>
                </a:cxn>
                <a:cxn ang="0">
                  <a:pos x="79" y="10"/>
                </a:cxn>
                <a:cxn ang="0">
                  <a:pos x="93" y="8"/>
                </a:cxn>
                <a:cxn ang="0">
                  <a:pos x="108" y="3"/>
                </a:cxn>
                <a:cxn ang="0">
                  <a:pos x="120" y="2"/>
                </a:cxn>
              </a:cxnLst>
              <a:rect l="0" t="0" r="r" b="b"/>
              <a:pathLst>
                <a:path w="337" h="131">
                  <a:moveTo>
                    <a:pt x="122" y="0"/>
                  </a:moveTo>
                  <a:lnTo>
                    <a:pt x="125" y="7"/>
                  </a:lnTo>
                  <a:lnTo>
                    <a:pt x="129" y="2"/>
                  </a:lnTo>
                  <a:lnTo>
                    <a:pt x="137" y="3"/>
                  </a:lnTo>
                  <a:lnTo>
                    <a:pt x="141" y="2"/>
                  </a:lnTo>
                  <a:lnTo>
                    <a:pt x="160" y="4"/>
                  </a:lnTo>
                  <a:lnTo>
                    <a:pt x="160" y="9"/>
                  </a:lnTo>
                  <a:lnTo>
                    <a:pt x="168" y="16"/>
                  </a:lnTo>
                  <a:lnTo>
                    <a:pt x="175" y="15"/>
                  </a:lnTo>
                  <a:lnTo>
                    <a:pt x="181" y="20"/>
                  </a:lnTo>
                  <a:lnTo>
                    <a:pt x="178" y="30"/>
                  </a:lnTo>
                  <a:lnTo>
                    <a:pt x="181" y="35"/>
                  </a:lnTo>
                  <a:lnTo>
                    <a:pt x="184" y="36"/>
                  </a:lnTo>
                  <a:lnTo>
                    <a:pt x="184" y="44"/>
                  </a:lnTo>
                  <a:lnTo>
                    <a:pt x="190" y="47"/>
                  </a:lnTo>
                  <a:lnTo>
                    <a:pt x="195" y="43"/>
                  </a:lnTo>
                  <a:lnTo>
                    <a:pt x="201" y="43"/>
                  </a:lnTo>
                  <a:lnTo>
                    <a:pt x="190" y="30"/>
                  </a:lnTo>
                  <a:lnTo>
                    <a:pt x="195" y="27"/>
                  </a:lnTo>
                  <a:lnTo>
                    <a:pt x="215" y="38"/>
                  </a:lnTo>
                  <a:lnTo>
                    <a:pt x="230" y="37"/>
                  </a:lnTo>
                  <a:lnTo>
                    <a:pt x="227" y="44"/>
                  </a:lnTo>
                  <a:lnTo>
                    <a:pt x="237" y="52"/>
                  </a:lnTo>
                  <a:lnTo>
                    <a:pt x="254" y="48"/>
                  </a:lnTo>
                  <a:lnTo>
                    <a:pt x="267" y="52"/>
                  </a:lnTo>
                  <a:lnTo>
                    <a:pt x="295" y="70"/>
                  </a:lnTo>
                  <a:lnTo>
                    <a:pt x="305" y="83"/>
                  </a:lnTo>
                  <a:lnTo>
                    <a:pt x="312" y="83"/>
                  </a:lnTo>
                  <a:lnTo>
                    <a:pt x="316" y="79"/>
                  </a:lnTo>
                  <a:lnTo>
                    <a:pt x="329" y="79"/>
                  </a:lnTo>
                  <a:lnTo>
                    <a:pt x="335" y="85"/>
                  </a:lnTo>
                  <a:lnTo>
                    <a:pt x="337" y="97"/>
                  </a:lnTo>
                  <a:lnTo>
                    <a:pt x="317" y="95"/>
                  </a:lnTo>
                  <a:lnTo>
                    <a:pt x="307" y="103"/>
                  </a:lnTo>
                  <a:lnTo>
                    <a:pt x="295" y="105"/>
                  </a:lnTo>
                  <a:lnTo>
                    <a:pt x="282" y="116"/>
                  </a:lnTo>
                  <a:lnTo>
                    <a:pt x="265" y="118"/>
                  </a:lnTo>
                  <a:lnTo>
                    <a:pt x="248" y="124"/>
                  </a:lnTo>
                  <a:lnTo>
                    <a:pt x="243" y="120"/>
                  </a:lnTo>
                  <a:lnTo>
                    <a:pt x="233" y="120"/>
                  </a:lnTo>
                  <a:lnTo>
                    <a:pt x="222" y="128"/>
                  </a:lnTo>
                  <a:lnTo>
                    <a:pt x="202" y="123"/>
                  </a:lnTo>
                  <a:lnTo>
                    <a:pt x="193" y="118"/>
                  </a:lnTo>
                  <a:lnTo>
                    <a:pt x="181" y="120"/>
                  </a:lnTo>
                  <a:lnTo>
                    <a:pt x="168" y="119"/>
                  </a:lnTo>
                  <a:lnTo>
                    <a:pt x="157" y="112"/>
                  </a:lnTo>
                  <a:lnTo>
                    <a:pt x="140" y="112"/>
                  </a:lnTo>
                  <a:lnTo>
                    <a:pt x="131" y="108"/>
                  </a:lnTo>
                  <a:lnTo>
                    <a:pt x="128" y="117"/>
                  </a:lnTo>
                  <a:lnTo>
                    <a:pt x="123" y="120"/>
                  </a:lnTo>
                  <a:lnTo>
                    <a:pt x="122" y="126"/>
                  </a:lnTo>
                  <a:lnTo>
                    <a:pt x="110" y="126"/>
                  </a:lnTo>
                  <a:lnTo>
                    <a:pt x="105" y="131"/>
                  </a:lnTo>
                  <a:lnTo>
                    <a:pt x="82" y="119"/>
                  </a:lnTo>
                  <a:lnTo>
                    <a:pt x="76" y="119"/>
                  </a:lnTo>
                  <a:lnTo>
                    <a:pt x="76" y="118"/>
                  </a:lnTo>
                  <a:lnTo>
                    <a:pt x="57" y="100"/>
                  </a:lnTo>
                  <a:lnTo>
                    <a:pt x="48" y="94"/>
                  </a:lnTo>
                  <a:lnTo>
                    <a:pt x="33" y="84"/>
                  </a:lnTo>
                  <a:lnTo>
                    <a:pt x="24" y="79"/>
                  </a:lnTo>
                  <a:lnTo>
                    <a:pt x="22" y="73"/>
                  </a:lnTo>
                  <a:lnTo>
                    <a:pt x="22" y="64"/>
                  </a:lnTo>
                  <a:lnTo>
                    <a:pt x="12" y="50"/>
                  </a:lnTo>
                  <a:lnTo>
                    <a:pt x="0" y="43"/>
                  </a:lnTo>
                  <a:lnTo>
                    <a:pt x="0" y="37"/>
                  </a:lnTo>
                  <a:lnTo>
                    <a:pt x="4" y="35"/>
                  </a:lnTo>
                  <a:lnTo>
                    <a:pt x="9" y="38"/>
                  </a:lnTo>
                  <a:lnTo>
                    <a:pt x="16" y="41"/>
                  </a:lnTo>
                  <a:lnTo>
                    <a:pt x="31" y="27"/>
                  </a:lnTo>
                  <a:lnTo>
                    <a:pt x="40" y="27"/>
                  </a:lnTo>
                  <a:lnTo>
                    <a:pt x="48" y="18"/>
                  </a:lnTo>
                  <a:lnTo>
                    <a:pt x="58" y="18"/>
                  </a:lnTo>
                  <a:lnTo>
                    <a:pt x="64" y="10"/>
                  </a:lnTo>
                  <a:lnTo>
                    <a:pt x="79" y="10"/>
                  </a:lnTo>
                  <a:lnTo>
                    <a:pt x="86" y="12"/>
                  </a:lnTo>
                  <a:lnTo>
                    <a:pt x="93" y="8"/>
                  </a:lnTo>
                  <a:lnTo>
                    <a:pt x="93" y="0"/>
                  </a:lnTo>
                  <a:lnTo>
                    <a:pt x="108" y="3"/>
                  </a:lnTo>
                  <a:lnTo>
                    <a:pt x="114" y="0"/>
                  </a:lnTo>
                  <a:lnTo>
                    <a:pt x="120" y="2"/>
                  </a:lnTo>
                  <a:lnTo>
                    <a:pt x="122" y="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0" name="Freeform 33"/>
            <p:cNvSpPr>
              <a:spLocks/>
            </p:cNvSpPr>
            <p:nvPr/>
          </p:nvSpPr>
          <p:spPr bwMode="auto">
            <a:xfrm>
              <a:off x="3476625" y="2393950"/>
              <a:ext cx="612775" cy="658813"/>
            </a:xfrm>
            <a:custGeom>
              <a:avLst/>
              <a:gdLst/>
              <a:ahLst/>
              <a:cxnLst>
                <a:cxn ang="0">
                  <a:pos x="141" y="6"/>
                </a:cxn>
                <a:cxn ang="0">
                  <a:pos x="163" y="25"/>
                </a:cxn>
                <a:cxn ang="0">
                  <a:pos x="170" y="41"/>
                </a:cxn>
                <a:cxn ang="0">
                  <a:pos x="189" y="34"/>
                </a:cxn>
                <a:cxn ang="0">
                  <a:pos x="213" y="37"/>
                </a:cxn>
                <a:cxn ang="0">
                  <a:pos x="193" y="54"/>
                </a:cxn>
                <a:cxn ang="0">
                  <a:pos x="220" y="61"/>
                </a:cxn>
                <a:cxn ang="0">
                  <a:pos x="255" y="44"/>
                </a:cxn>
                <a:cxn ang="0">
                  <a:pos x="270" y="29"/>
                </a:cxn>
                <a:cxn ang="0">
                  <a:pos x="267" y="37"/>
                </a:cxn>
                <a:cxn ang="0">
                  <a:pos x="285" y="37"/>
                </a:cxn>
                <a:cxn ang="0">
                  <a:pos x="312" y="51"/>
                </a:cxn>
                <a:cxn ang="0">
                  <a:pos x="334" y="70"/>
                </a:cxn>
                <a:cxn ang="0">
                  <a:pos x="359" y="92"/>
                </a:cxn>
                <a:cxn ang="0">
                  <a:pos x="359" y="131"/>
                </a:cxn>
                <a:cxn ang="0">
                  <a:pos x="369" y="162"/>
                </a:cxn>
                <a:cxn ang="0">
                  <a:pos x="384" y="196"/>
                </a:cxn>
                <a:cxn ang="0">
                  <a:pos x="369" y="225"/>
                </a:cxn>
                <a:cxn ang="0">
                  <a:pos x="340" y="232"/>
                </a:cxn>
                <a:cxn ang="0">
                  <a:pos x="301" y="249"/>
                </a:cxn>
                <a:cxn ang="0">
                  <a:pos x="265" y="257"/>
                </a:cxn>
                <a:cxn ang="0">
                  <a:pos x="283" y="286"/>
                </a:cxn>
                <a:cxn ang="0">
                  <a:pos x="309" y="316"/>
                </a:cxn>
                <a:cxn ang="0">
                  <a:pos x="336" y="357"/>
                </a:cxn>
                <a:cxn ang="0">
                  <a:pos x="300" y="384"/>
                </a:cxn>
                <a:cxn ang="0">
                  <a:pos x="308" y="405"/>
                </a:cxn>
                <a:cxn ang="0">
                  <a:pos x="270" y="400"/>
                </a:cxn>
                <a:cxn ang="0">
                  <a:pos x="232" y="410"/>
                </a:cxn>
                <a:cxn ang="0">
                  <a:pos x="202" y="411"/>
                </a:cxn>
                <a:cxn ang="0">
                  <a:pos x="173" y="409"/>
                </a:cxn>
                <a:cxn ang="0">
                  <a:pos x="147" y="400"/>
                </a:cxn>
                <a:cxn ang="0">
                  <a:pos x="128" y="394"/>
                </a:cxn>
                <a:cxn ang="0">
                  <a:pos x="105" y="404"/>
                </a:cxn>
                <a:cxn ang="0">
                  <a:pos x="85" y="398"/>
                </a:cxn>
                <a:cxn ang="0">
                  <a:pos x="87" y="362"/>
                </a:cxn>
                <a:cxn ang="0">
                  <a:pos x="93" y="328"/>
                </a:cxn>
                <a:cxn ang="0">
                  <a:pos x="59" y="323"/>
                </a:cxn>
                <a:cxn ang="0">
                  <a:pos x="36" y="315"/>
                </a:cxn>
                <a:cxn ang="0">
                  <a:pos x="23" y="292"/>
                </a:cxn>
                <a:cxn ang="0">
                  <a:pos x="13" y="259"/>
                </a:cxn>
                <a:cxn ang="0">
                  <a:pos x="4" y="228"/>
                </a:cxn>
                <a:cxn ang="0">
                  <a:pos x="6" y="193"/>
                </a:cxn>
                <a:cxn ang="0">
                  <a:pos x="42" y="177"/>
                </a:cxn>
                <a:cxn ang="0">
                  <a:pos x="51" y="153"/>
                </a:cxn>
                <a:cxn ang="0">
                  <a:pos x="36" y="139"/>
                </a:cxn>
                <a:cxn ang="0">
                  <a:pos x="56" y="122"/>
                </a:cxn>
                <a:cxn ang="0">
                  <a:pos x="63" y="105"/>
                </a:cxn>
                <a:cxn ang="0">
                  <a:pos x="47" y="89"/>
                </a:cxn>
                <a:cxn ang="0">
                  <a:pos x="86" y="80"/>
                </a:cxn>
                <a:cxn ang="0">
                  <a:pos x="94" y="86"/>
                </a:cxn>
                <a:cxn ang="0">
                  <a:pos x="104" y="93"/>
                </a:cxn>
                <a:cxn ang="0">
                  <a:pos x="108" y="76"/>
                </a:cxn>
                <a:cxn ang="0">
                  <a:pos x="138" y="67"/>
                </a:cxn>
                <a:cxn ang="0">
                  <a:pos x="139" y="64"/>
                </a:cxn>
                <a:cxn ang="0">
                  <a:pos x="128" y="50"/>
                </a:cxn>
                <a:cxn ang="0">
                  <a:pos x="112" y="31"/>
                </a:cxn>
                <a:cxn ang="0">
                  <a:pos x="118" y="14"/>
                </a:cxn>
                <a:cxn ang="0">
                  <a:pos x="108" y="0"/>
                </a:cxn>
              </a:cxnLst>
              <a:rect l="0" t="0" r="r" b="b"/>
              <a:pathLst>
                <a:path w="386" h="415">
                  <a:moveTo>
                    <a:pt x="108" y="0"/>
                  </a:moveTo>
                  <a:lnTo>
                    <a:pt x="120" y="0"/>
                  </a:lnTo>
                  <a:lnTo>
                    <a:pt x="137" y="4"/>
                  </a:lnTo>
                  <a:lnTo>
                    <a:pt x="141" y="6"/>
                  </a:lnTo>
                  <a:lnTo>
                    <a:pt x="150" y="5"/>
                  </a:lnTo>
                  <a:lnTo>
                    <a:pt x="158" y="14"/>
                  </a:lnTo>
                  <a:lnTo>
                    <a:pt x="168" y="15"/>
                  </a:lnTo>
                  <a:lnTo>
                    <a:pt x="163" y="25"/>
                  </a:lnTo>
                  <a:lnTo>
                    <a:pt x="158" y="28"/>
                  </a:lnTo>
                  <a:lnTo>
                    <a:pt x="161" y="33"/>
                  </a:lnTo>
                  <a:lnTo>
                    <a:pt x="168" y="35"/>
                  </a:lnTo>
                  <a:lnTo>
                    <a:pt x="170" y="41"/>
                  </a:lnTo>
                  <a:lnTo>
                    <a:pt x="178" y="37"/>
                  </a:lnTo>
                  <a:lnTo>
                    <a:pt x="180" y="33"/>
                  </a:lnTo>
                  <a:lnTo>
                    <a:pt x="185" y="31"/>
                  </a:lnTo>
                  <a:lnTo>
                    <a:pt x="189" y="34"/>
                  </a:lnTo>
                  <a:lnTo>
                    <a:pt x="199" y="43"/>
                  </a:lnTo>
                  <a:lnTo>
                    <a:pt x="202" y="39"/>
                  </a:lnTo>
                  <a:lnTo>
                    <a:pt x="209" y="34"/>
                  </a:lnTo>
                  <a:lnTo>
                    <a:pt x="213" y="37"/>
                  </a:lnTo>
                  <a:lnTo>
                    <a:pt x="213" y="43"/>
                  </a:lnTo>
                  <a:lnTo>
                    <a:pt x="207" y="50"/>
                  </a:lnTo>
                  <a:lnTo>
                    <a:pt x="202" y="49"/>
                  </a:lnTo>
                  <a:lnTo>
                    <a:pt x="193" y="54"/>
                  </a:lnTo>
                  <a:lnTo>
                    <a:pt x="205" y="57"/>
                  </a:lnTo>
                  <a:lnTo>
                    <a:pt x="209" y="55"/>
                  </a:lnTo>
                  <a:lnTo>
                    <a:pt x="218" y="56"/>
                  </a:lnTo>
                  <a:lnTo>
                    <a:pt x="220" y="61"/>
                  </a:lnTo>
                  <a:lnTo>
                    <a:pt x="230" y="60"/>
                  </a:lnTo>
                  <a:lnTo>
                    <a:pt x="232" y="54"/>
                  </a:lnTo>
                  <a:lnTo>
                    <a:pt x="238" y="46"/>
                  </a:lnTo>
                  <a:lnTo>
                    <a:pt x="255" y="44"/>
                  </a:lnTo>
                  <a:lnTo>
                    <a:pt x="255" y="40"/>
                  </a:lnTo>
                  <a:lnTo>
                    <a:pt x="265" y="35"/>
                  </a:lnTo>
                  <a:lnTo>
                    <a:pt x="266" y="32"/>
                  </a:lnTo>
                  <a:lnTo>
                    <a:pt x="270" y="29"/>
                  </a:lnTo>
                  <a:lnTo>
                    <a:pt x="282" y="31"/>
                  </a:lnTo>
                  <a:lnTo>
                    <a:pt x="272" y="34"/>
                  </a:lnTo>
                  <a:lnTo>
                    <a:pt x="268" y="38"/>
                  </a:lnTo>
                  <a:lnTo>
                    <a:pt x="267" y="37"/>
                  </a:lnTo>
                  <a:lnTo>
                    <a:pt x="262" y="40"/>
                  </a:lnTo>
                  <a:lnTo>
                    <a:pt x="266" y="44"/>
                  </a:lnTo>
                  <a:lnTo>
                    <a:pt x="276" y="38"/>
                  </a:lnTo>
                  <a:lnTo>
                    <a:pt x="285" y="37"/>
                  </a:lnTo>
                  <a:lnTo>
                    <a:pt x="289" y="35"/>
                  </a:lnTo>
                  <a:lnTo>
                    <a:pt x="292" y="39"/>
                  </a:lnTo>
                  <a:lnTo>
                    <a:pt x="300" y="40"/>
                  </a:lnTo>
                  <a:lnTo>
                    <a:pt x="312" y="51"/>
                  </a:lnTo>
                  <a:lnTo>
                    <a:pt x="321" y="50"/>
                  </a:lnTo>
                  <a:lnTo>
                    <a:pt x="326" y="56"/>
                  </a:lnTo>
                  <a:lnTo>
                    <a:pt x="325" y="64"/>
                  </a:lnTo>
                  <a:lnTo>
                    <a:pt x="334" y="70"/>
                  </a:lnTo>
                  <a:lnTo>
                    <a:pt x="341" y="69"/>
                  </a:lnTo>
                  <a:lnTo>
                    <a:pt x="346" y="74"/>
                  </a:lnTo>
                  <a:lnTo>
                    <a:pt x="354" y="73"/>
                  </a:lnTo>
                  <a:lnTo>
                    <a:pt x="359" y="92"/>
                  </a:lnTo>
                  <a:lnTo>
                    <a:pt x="358" y="105"/>
                  </a:lnTo>
                  <a:lnTo>
                    <a:pt x="346" y="112"/>
                  </a:lnTo>
                  <a:lnTo>
                    <a:pt x="346" y="118"/>
                  </a:lnTo>
                  <a:lnTo>
                    <a:pt x="359" y="131"/>
                  </a:lnTo>
                  <a:lnTo>
                    <a:pt x="358" y="139"/>
                  </a:lnTo>
                  <a:lnTo>
                    <a:pt x="364" y="148"/>
                  </a:lnTo>
                  <a:lnTo>
                    <a:pt x="364" y="154"/>
                  </a:lnTo>
                  <a:lnTo>
                    <a:pt x="369" y="162"/>
                  </a:lnTo>
                  <a:lnTo>
                    <a:pt x="365" y="170"/>
                  </a:lnTo>
                  <a:lnTo>
                    <a:pt x="373" y="186"/>
                  </a:lnTo>
                  <a:lnTo>
                    <a:pt x="379" y="190"/>
                  </a:lnTo>
                  <a:lnTo>
                    <a:pt x="384" y="196"/>
                  </a:lnTo>
                  <a:lnTo>
                    <a:pt x="386" y="218"/>
                  </a:lnTo>
                  <a:lnTo>
                    <a:pt x="381" y="224"/>
                  </a:lnTo>
                  <a:lnTo>
                    <a:pt x="375" y="222"/>
                  </a:lnTo>
                  <a:lnTo>
                    <a:pt x="369" y="225"/>
                  </a:lnTo>
                  <a:lnTo>
                    <a:pt x="354" y="222"/>
                  </a:lnTo>
                  <a:lnTo>
                    <a:pt x="354" y="230"/>
                  </a:lnTo>
                  <a:lnTo>
                    <a:pt x="347" y="234"/>
                  </a:lnTo>
                  <a:lnTo>
                    <a:pt x="340" y="232"/>
                  </a:lnTo>
                  <a:lnTo>
                    <a:pt x="325" y="232"/>
                  </a:lnTo>
                  <a:lnTo>
                    <a:pt x="319" y="240"/>
                  </a:lnTo>
                  <a:lnTo>
                    <a:pt x="309" y="240"/>
                  </a:lnTo>
                  <a:lnTo>
                    <a:pt x="301" y="249"/>
                  </a:lnTo>
                  <a:lnTo>
                    <a:pt x="292" y="249"/>
                  </a:lnTo>
                  <a:lnTo>
                    <a:pt x="277" y="263"/>
                  </a:lnTo>
                  <a:lnTo>
                    <a:pt x="270" y="260"/>
                  </a:lnTo>
                  <a:lnTo>
                    <a:pt x="265" y="257"/>
                  </a:lnTo>
                  <a:lnTo>
                    <a:pt x="261" y="259"/>
                  </a:lnTo>
                  <a:lnTo>
                    <a:pt x="261" y="265"/>
                  </a:lnTo>
                  <a:lnTo>
                    <a:pt x="273" y="272"/>
                  </a:lnTo>
                  <a:lnTo>
                    <a:pt x="283" y="286"/>
                  </a:lnTo>
                  <a:lnTo>
                    <a:pt x="283" y="295"/>
                  </a:lnTo>
                  <a:lnTo>
                    <a:pt x="285" y="301"/>
                  </a:lnTo>
                  <a:lnTo>
                    <a:pt x="294" y="306"/>
                  </a:lnTo>
                  <a:lnTo>
                    <a:pt x="309" y="316"/>
                  </a:lnTo>
                  <a:lnTo>
                    <a:pt x="318" y="322"/>
                  </a:lnTo>
                  <a:lnTo>
                    <a:pt x="337" y="340"/>
                  </a:lnTo>
                  <a:lnTo>
                    <a:pt x="335" y="348"/>
                  </a:lnTo>
                  <a:lnTo>
                    <a:pt x="336" y="357"/>
                  </a:lnTo>
                  <a:lnTo>
                    <a:pt x="329" y="357"/>
                  </a:lnTo>
                  <a:lnTo>
                    <a:pt x="323" y="365"/>
                  </a:lnTo>
                  <a:lnTo>
                    <a:pt x="312" y="370"/>
                  </a:lnTo>
                  <a:lnTo>
                    <a:pt x="300" y="384"/>
                  </a:lnTo>
                  <a:lnTo>
                    <a:pt x="300" y="390"/>
                  </a:lnTo>
                  <a:lnTo>
                    <a:pt x="312" y="394"/>
                  </a:lnTo>
                  <a:lnTo>
                    <a:pt x="313" y="402"/>
                  </a:lnTo>
                  <a:lnTo>
                    <a:pt x="308" y="405"/>
                  </a:lnTo>
                  <a:lnTo>
                    <a:pt x="297" y="399"/>
                  </a:lnTo>
                  <a:lnTo>
                    <a:pt x="288" y="403"/>
                  </a:lnTo>
                  <a:lnTo>
                    <a:pt x="277" y="399"/>
                  </a:lnTo>
                  <a:lnTo>
                    <a:pt x="270" y="400"/>
                  </a:lnTo>
                  <a:lnTo>
                    <a:pt x="255" y="409"/>
                  </a:lnTo>
                  <a:lnTo>
                    <a:pt x="247" y="410"/>
                  </a:lnTo>
                  <a:lnTo>
                    <a:pt x="240" y="409"/>
                  </a:lnTo>
                  <a:lnTo>
                    <a:pt x="232" y="410"/>
                  </a:lnTo>
                  <a:lnTo>
                    <a:pt x="225" y="406"/>
                  </a:lnTo>
                  <a:lnTo>
                    <a:pt x="213" y="405"/>
                  </a:lnTo>
                  <a:lnTo>
                    <a:pt x="201" y="406"/>
                  </a:lnTo>
                  <a:lnTo>
                    <a:pt x="202" y="411"/>
                  </a:lnTo>
                  <a:lnTo>
                    <a:pt x="198" y="415"/>
                  </a:lnTo>
                  <a:lnTo>
                    <a:pt x="187" y="413"/>
                  </a:lnTo>
                  <a:lnTo>
                    <a:pt x="180" y="406"/>
                  </a:lnTo>
                  <a:lnTo>
                    <a:pt x="173" y="409"/>
                  </a:lnTo>
                  <a:lnTo>
                    <a:pt x="167" y="411"/>
                  </a:lnTo>
                  <a:lnTo>
                    <a:pt x="164" y="411"/>
                  </a:lnTo>
                  <a:lnTo>
                    <a:pt x="160" y="409"/>
                  </a:lnTo>
                  <a:lnTo>
                    <a:pt x="147" y="400"/>
                  </a:lnTo>
                  <a:lnTo>
                    <a:pt x="141" y="400"/>
                  </a:lnTo>
                  <a:lnTo>
                    <a:pt x="137" y="404"/>
                  </a:lnTo>
                  <a:lnTo>
                    <a:pt x="131" y="403"/>
                  </a:lnTo>
                  <a:lnTo>
                    <a:pt x="128" y="394"/>
                  </a:lnTo>
                  <a:lnTo>
                    <a:pt x="118" y="397"/>
                  </a:lnTo>
                  <a:lnTo>
                    <a:pt x="120" y="403"/>
                  </a:lnTo>
                  <a:lnTo>
                    <a:pt x="116" y="408"/>
                  </a:lnTo>
                  <a:lnTo>
                    <a:pt x="105" y="404"/>
                  </a:lnTo>
                  <a:lnTo>
                    <a:pt x="97" y="408"/>
                  </a:lnTo>
                  <a:lnTo>
                    <a:pt x="89" y="406"/>
                  </a:lnTo>
                  <a:lnTo>
                    <a:pt x="89" y="406"/>
                  </a:lnTo>
                  <a:lnTo>
                    <a:pt x="85" y="398"/>
                  </a:lnTo>
                  <a:lnTo>
                    <a:pt x="77" y="393"/>
                  </a:lnTo>
                  <a:lnTo>
                    <a:pt x="76" y="381"/>
                  </a:lnTo>
                  <a:lnTo>
                    <a:pt x="81" y="367"/>
                  </a:lnTo>
                  <a:lnTo>
                    <a:pt x="87" y="362"/>
                  </a:lnTo>
                  <a:lnTo>
                    <a:pt x="87" y="356"/>
                  </a:lnTo>
                  <a:lnTo>
                    <a:pt x="92" y="342"/>
                  </a:lnTo>
                  <a:lnTo>
                    <a:pt x="103" y="333"/>
                  </a:lnTo>
                  <a:lnTo>
                    <a:pt x="93" y="328"/>
                  </a:lnTo>
                  <a:lnTo>
                    <a:pt x="85" y="328"/>
                  </a:lnTo>
                  <a:lnTo>
                    <a:pt x="74" y="323"/>
                  </a:lnTo>
                  <a:lnTo>
                    <a:pt x="65" y="325"/>
                  </a:lnTo>
                  <a:lnTo>
                    <a:pt x="59" y="323"/>
                  </a:lnTo>
                  <a:lnTo>
                    <a:pt x="52" y="323"/>
                  </a:lnTo>
                  <a:lnTo>
                    <a:pt x="45" y="325"/>
                  </a:lnTo>
                  <a:lnTo>
                    <a:pt x="36" y="319"/>
                  </a:lnTo>
                  <a:lnTo>
                    <a:pt x="36" y="315"/>
                  </a:lnTo>
                  <a:lnTo>
                    <a:pt x="28" y="309"/>
                  </a:lnTo>
                  <a:lnTo>
                    <a:pt x="28" y="309"/>
                  </a:lnTo>
                  <a:lnTo>
                    <a:pt x="28" y="295"/>
                  </a:lnTo>
                  <a:lnTo>
                    <a:pt x="23" y="292"/>
                  </a:lnTo>
                  <a:lnTo>
                    <a:pt x="22" y="283"/>
                  </a:lnTo>
                  <a:lnTo>
                    <a:pt x="11" y="271"/>
                  </a:lnTo>
                  <a:lnTo>
                    <a:pt x="7" y="271"/>
                  </a:lnTo>
                  <a:lnTo>
                    <a:pt x="13" y="259"/>
                  </a:lnTo>
                  <a:lnTo>
                    <a:pt x="7" y="252"/>
                  </a:lnTo>
                  <a:lnTo>
                    <a:pt x="7" y="246"/>
                  </a:lnTo>
                  <a:lnTo>
                    <a:pt x="0" y="234"/>
                  </a:lnTo>
                  <a:lnTo>
                    <a:pt x="4" y="228"/>
                  </a:lnTo>
                  <a:lnTo>
                    <a:pt x="2" y="228"/>
                  </a:lnTo>
                  <a:lnTo>
                    <a:pt x="6" y="218"/>
                  </a:lnTo>
                  <a:lnTo>
                    <a:pt x="10" y="205"/>
                  </a:lnTo>
                  <a:lnTo>
                    <a:pt x="6" y="193"/>
                  </a:lnTo>
                  <a:lnTo>
                    <a:pt x="12" y="185"/>
                  </a:lnTo>
                  <a:lnTo>
                    <a:pt x="18" y="177"/>
                  </a:lnTo>
                  <a:lnTo>
                    <a:pt x="30" y="174"/>
                  </a:lnTo>
                  <a:lnTo>
                    <a:pt x="42" y="177"/>
                  </a:lnTo>
                  <a:lnTo>
                    <a:pt x="48" y="173"/>
                  </a:lnTo>
                  <a:lnTo>
                    <a:pt x="43" y="166"/>
                  </a:lnTo>
                  <a:lnTo>
                    <a:pt x="50" y="162"/>
                  </a:lnTo>
                  <a:lnTo>
                    <a:pt x="51" y="153"/>
                  </a:lnTo>
                  <a:lnTo>
                    <a:pt x="53" y="148"/>
                  </a:lnTo>
                  <a:lnTo>
                    <a:pt x="48" y="144"/>
                  </a:lnTo>
                  <a:lnTo>
                    <a:pt x="37" y="144"/>
                  </a:lnTo>
                  <a:lnTo>
                    <a:pt x="36" y="139"/>
                  </a:lnTo>
                  <a:lnTo>
                    <a:pt x="40" y="131"/>
                  </a:lnTo>
                  <a:lnTo>
                    <a:pt x="50" y="135"/>
                  </a:lnTo>
                  <a:lnTo>
                    <a:pt x="56" y="130"/>
                  </a:lnTo>
                  <a:lnTo>
                    <a:pt x="56" y="122"/>
                  </a:lnTo>
                  <a:lnTo>
                    <a:pt x="59" y="115"/>
                  </a:lnTo>
                  <a:lnTo>
                    <a:pt x="60" y="110"/>
                  </a:lnTo>
                  <a:lnTo>
                    <a:pt x="63" y="107"/>
                  </a:lnTo>
                  <a:lnTo>
                    <a:pt x="63" y="105"/>
                  </a:lnTo>
                  <a:lnTo>
                    <a:pt x="64" y="105"/>
                  </a:lnTo>
                  <a:lnTo>
                    <a:pt x="62" y="98"/>
                  </a:lnTo>
                  <a:lnTo>
                    <a:pt x="52" y="96"/>
                  </a:lnTo>
                  <a:lnTo>
                    <a:pt x="47" y="89"/>
                  </a:lnTo>
                  <a:lnTo>
                    <a:pt x="50" y="81"/>
                  </a:lnTo>
                  <a:lnTo>
                    <a:pt x="70" y="75"/>
                  </a:lnTo>
                  <a:lnTo>
                    <a:pt x="76" y="73"/>
                  </a:lnTo>
                  <a:lnTo>
                    <a:pt x="86" y="80"/>
                  </a:lnTo>
                  <a:lnTo>
                    <a:pt x="86" y="90"/>
                  </a:lnTo>
                  <a:lnTo>
                    <a:pt x="93" y="97"/>
                  </a:lnTo>
                  <a:lnTo>
                    <a:pt x="98" y="93"/>
                  </a:lnTo>
                  <a:lnTo>
                    <a:pt x="94" y="86"/>
                  </a:lnTo>
                  <a:lnTo>
                    <a:pt x="94" y="80"/>
                  </a:lnTo>
                  <a:lnTo>
                    <a:pt x="98" y="78"/>
                  </a:lnTo>
                  <a:lnTo>
                    <a:pt x="105" y="84"/>
                  </a:lnTo>
                  <a:lnTo>
                    <a:pt x="104" y="93"/>
                  </a:lnTo>
                  <a:lnTo>
                    <a:pt x="114" y="103"/>
                  </a:lnTo>
                  <a:lnTo>
                    <a:pt x="110" y="96"/>
                  </a:lnTo>
                  <a:lnTo>
                    <a:pt x="110" y="84"/>
                  </a:lnTo>
                  <a:lnTo>
                    <a:pt x="108" y="76"/>
                  </a:lnTo>
                  <a:lnTo>
                    <a:pt x="114" y="68"/>
                  </a:lnTo>
                  <a:lnTo>
                    <a:pt x="121" y="67"/>
                  </a:lnTo>
                  <a:lnTo>
                    <a:pt x="128" y="70"/>
                  </a:lnTo>
                  <a:lnTo>
                    <a:pt x="138" y="67"/>
                  </a:lnTo>
                  <a:lnTo>
                    <a:pt x="152" y="81"/>
                  </a:lnTo>
                  <a:lnTo>
                    <a:pt x="172" y="85"/>
                  </a:lnTo>
                  <a:lnTo>
                    <a:pt x="153" y="78"/>
                  </a:lnTo>
                  <a:lnTo>
                    <a:pt x="139" y="64"/>
                  </a:lnTo>
                  <a:lnTo>
                    <a:pt x="128" y="63"/>
                  </a:lnTo>
                  <a:lnTo>
                    <a:pt x="121" y="61"/>
                  </a:lnTo>
                  <a:lnTo>
                    <a:pt x="121" y="55"/>
                  </a:lnTo>
                  <a:lnTo>
                    <a:pt x="128" y="50"/>
                  </a:lnTo>
                  <a:lnTo>
                    <a:pt x="121" y="45"/>
                  </a:lnTo>
                  <a:lnTo>
                    <a:pt x="121" y="35"/>
                  </a:lnTo>
                  <a:lnTo>
                    <a:pt x="112" y="38"/>
                  </a:lnTo>
                  <a:lnTo>
                    <a:pt x="112" y="31"/>
                  </a:lnTo>
                  <a:lnTo>
                    <a:pt x="120" y="31"/>
                  </a:lnTo>
                  <a:lnTo>
                    <a:pt x="128" y="28"/>
                  </a:lnTo>
                  <a:lnTo>
                    <a:pt x="117" y="20"/>
                  </a:lnTo>
                  <a:lnTo>
                    <a:pt x="118" y="14"/>
                  </a:lnTo>
                  <a:lnTo>
                    <a:pt x="114" y="14"/>
                  </a:lnTo>
                  <a:lnTo>
                    <a:pt x="108" y="10"/>
                  </a:lnTo>
                  <a:lnTo>
                    <a:pt x="108" y="3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3741738" y="3062288"/>
              <a:ext cx="12700" cy="1746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8" y="4"/>
                </a:cxn>
                <a:cxn ang="0">
                  <a:pos x="8" y="11"/>
                </a:cxn>
                <a:cxn ang="0">
                  <a:pos x="3" y="11"/>
                </a:cxn>
                <a:cxn ang="0">
                  <a:pos x="0" y="6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8" h="11">
                  <a:moveTo>
                    <a:pt x="3" y="0"/>
                  </a:moveTo>
                  <a:lnTo>
                    <a:pt x="8" y="4"/>
                  </a:lnTo>
                  <a:lnTo>
                    <a:pt x="8" y="11"/>
                  </a:lnTo>
                  <a:lnTo>
                    <a:pt x="3" y="11"/>
                  </a:lnTo>
                  <a:lnTo>
                    <a:pt x="0" y="6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2" name="Freeform 35"/>
            <p:cNvSpPr>
              <a:spLocks/>
            </p:cNvSpPr>
            <p:nvPr/>
          </p:nvSpPr>
          <p:spPr bwMode="auto">
            <a:xfrm>
              <a:off x="3492500" y="3019425"/>
              <a:ext cx="327025" cy="168275"/>
            </a:xfrm>
            <a:custGeom>
              <a:avLst/>
              <a:gdLst/>
              <a:ahLst/>
              <a:cxnLst>
                <a:cxn ang="0">
                  <a:pos x="87" y="14"/>
                </a:cxn>
                <a:cxn ang="0">
                  <a:pos x="106" y="14"/>
                </a:cxn>
                <a:cxn ang="0">
                  <a:pos x="108" y="3"/>
                </a:cxn>
                <a:cxn ang="0">
                  <a:pos x="121" y="9"/>
                </a:cxn>
                <a:cxn ang="0">
                  <a:pos x="131" y="6"/>
                </a:cxn>
                <a:cxn ang="0">
                  <a:pos x="150" y="15"/>
                </a:cxn>
                <a:cxn ang="0">
                  <a:pos x="159" y="28"/>
                </a:cxn>
                <a:cxn ang="0">
                  <a:pos x="160" y="38"/>
                </a:cxn>
                <a:cxn ang="0">
                  <a:pos x="177" y="37"/>
                </a:cxn>
                <a:cxn ang="0">
                  <a:pos x="195" y="38"/>
                </a:cxn>
                <a:cxn ang="0">
                  <a:pos x="206" y="45"/>
                </a:cxn>
                <a:cxn ang="0">
                  <a:pos x="201" y="68"/>
                </a:cxn>
                <a:cxn ang="0">
                  <a:pos x="182" y="87"/>
                </a:cxn>
                <a:cxn ang="0">
                  <a:pos x="166" y="83"/>
                </a:cxn>
                <a:cxn ang="0">
                  <a:pos x="146" y="89"/>
                </a:cxn>
                <a:cxn ang="0">
                  <a:pos x="131" y="95"/>
                </a:cxn>
                <a:cxn ang="0">
                  <a:pos x="119" y="79"/>
                </a:cxn>
                <a:cxn ang="0">
                  <a:pos x="91" y="98"/>
                </a:cxn>
                <a:cxn ang="0">
                  <a:pos x="61" y="106"/>
                </a:cxn>
                <a:cxn ang="0">
                  <a:pos x="50" y="96"/>
                </a:cxn>
                <a:cxn ang="0">
                  <a:pos x="42" y="81"/>
                </a:cxn>
                <a:cxn ang="0">
                  <a:pos x="24" y="73"/>
                </a:cxn>
                <a:cxn ang="0">
                  <a:pos x="21" y="89"/>
                </a:cxn>
                <a:cxn ang="0">
                  <a:pos x="1" y="92"/>
                </a:cxn>
                <a:cxn ang="0">
                  <a:pos x="4" y="83"/>
                </a:cxn>
                <a:cxn ang="0">
                  <a:pos x="11" y="75"/>
                </a:cxn>
                <a:cxn ang="0">
                  <a:pos x="24" y="45"/>
                </a:cxn>
                <a:cxn ang="0">
                  <a:pos x="40" y="33"/>
                </a:cxn>
                <a:cxn ang="0">
                  <a:pos x="47" y="21"/>
                </a:cxn>
                <a:cxn ang="0">
                  <a:pos x="43" y="10"/>
                </a:cxn>
                <a:cxn ang="0">
                  <a:pos x="56" y="15"/>
                </a:cxn>
                <a:cxn ang="0">
                  <a:pos x="79" y="12"/>
                </a:cxn>
              </a:cxnLst>
              <a:rect l="0" t="0" r="r" b="b"/>
              <a:pathLst>
                <a:path w="206" h="106">
                  <a:moveTo>
                    <a:pt x="79" y="12"/>
                  </a:moveTo>
                  <a:lnTo>
                    <a:pt x="87" y="14"/>
                  </a:lnTo>
                  <a:lnTo>
                    <a:pt x="95" y="10"/>
                  </a:lnTo>
                  <a:lnTo>
                    <a:pt x="106" y="14"/>
                  </a:lnTo>
                  <a:lnTo>
                    <a:pt x="110" y="9"/>
                  </a:lnTo>
                  <a:lnTo>
                    <a:pt x="108" y="3"/>
                  </a:lnTo>
                  <a:lnTo>
                    <a:pt x="118" y="0"/>
                  </a:lnTo>
                  <a:lnTo>
                    <a:pt x="121" y="9"/>
                  </a:lnTo>
                  <a:lnTo>
                    <a:pt x="127" y="10"/>
                  </a:lnTo>
                  <a:lnTo>
                    <a:pt x="131" y="6"/>
                  </a:lnTo>
                  <a:lnTo>
                    <a:pt x="137" y="6"/>
                  </a:lnTo>
                  <a:lnTo>
                    <a:pt x="150" y="15"/>
                  </a:lnTo>
                  <a:lnTo>
                    <a:pt x="160" y="21"/>
                  </a:lnTo>
                  <a:lnTo>
                    <a:pt x="159" y="28"/>
                  </a:lnTo>
                  <a:lnTo>
                    <a:pt x="157" y="33"/>
                  </a:lnTo>
                  <a:lnTo>
                    <a:pt x="160" y="38"/>
                  </a:lnTo>
                  <a:lnTo>
                    <a:pt x="171" y="39"/>
                  </a:lnTo>
                  <a:lnTo>
                    <a:pt x="177" y="37"/>
                  </a:lnTo>
                  <a:lnTo>
                    <a:pt x="187" y="45"/>
                  </a:lnTo>
                  <a:lnTo>
                    <a:pt x="195" y="38"/>
                  </a:lnTo>
                  <a:lnTo>
                    <a:pt x="203" y="38"/>
                  </a:lnTo>
                  <a:lnTo>
                    <a:pt x="206" y="45"/>
                  </a:lnTo>
                  <a:lnTo>
                    <a:pt x="197" y="55"/>
                  </a:lnTo>
                  <a:lnTo>
                    <a:pt x="201" y="68"/>
                  </a:lnTo>
                  <a:lnTo>
                    <a:pt x="183" y="72"/>
                  </a:lnTo>
                  <a:lnTo>
                    <a:pt x="182" y="87"/>
                  </a:lnTo>
                  <a:lnTo>
                    <a:pt x="174" y="81"/>
                  </a:lnTo>
                  <a:lnTo>
                    <a:pt x="166" y="83"/>
                  </a:lnTo>
                  <a:lnTo>
                    <a:pt x="146" y="78"/>
                  </a:lnTo>
                  <a:lnTo>
                    <a:pt x="146" y="89"/>
                  </a:lnTo>
                  <a:lnTo>
                    <a:pt x="136" y="103"/>
                  </a:lnTo>
                  <a:lnTo>
                    <a:pt x="131" y="95"/>
                  </a:lnTo>
                  <a:lnTo>
                    <a:pt x="117" y="89"/>
                  </a:lnTo>
                  <a:lnTo>
                    <a:pt x="119" y="79"/>
                  </a:lnTo>
                  <a:lnTo>
                    <a:pt x="108" y="73"/>
                  </a:lnTo>
                  <a:lnTo>
                    <a:pt x="91" y="98"/>
                  </a:lnTo>
                  <a:lnTo>
                    <a:pt x="79" y="93"/>
                  </a:lnTo>
                  <a:lnTo>
                    <a:pt x="61" y="106"/>
                  </a:lnTo>
                  <a:lnTo>
                    <a:pt x="52" y="103"/>
                  </a:lnTo>
                  <a:lnTo>
                    <a:pt x="50" y="96"/>
                  </a:lnTo>
                  <a:lnTo>
                    <a:pt x="46" y="92"/>
                  </a:lnTo>
                  <a:lnTo>
                    <a:pt x="42" y="81"/>
                  </a:lnTo>
                  <a:lnTo>
                    <a:pt x="37" y="74"/>
                  </a:lnTo>
                  <a:lnTo>
                    <a:pt x="24" y="73"/>
                  </a:lnTo>
                  <a:lnTo>
                    <a:pt x="18" y="78"/>
                  </a:lnTo>
                  <a:lnTo>
                    <a:pt x="21" y="89"/>
                  </a:lnTo>
                  <a:lnTo>
                    <a:pt x="11" y="92"/>
                  </a:lnTo>
                  <a:lnTo>
                    <a:pt x="1" y="92"/>
                  </a:lnTo>
                  <a:lnTo>
                    <a:pt x="0" y="85"/>
                  </a:lnTo>
                  <a:lnTo>
                    <a:pt x="4" y="83"/>
                  </a:lnTo>
                  <a:lnTo>
                    <a:pt x="11" y="83"/>
                  </a:lnTo>
                  <a:lnTo>
                    <a:pt x="11" y="75"/>
                  </a:lnTo>
                  <a:lnTo>
                    <a:pt x="12" y="62"/>
                  </a:lnTo>
                  <a:lnTo>
                    <a:pt x="24" y="45"/>
                  </a:lnTo>
                  <a:lnTo>
                    <a:pt x="31" y="43"/>
                  </a:lnTo>
                  <a:lnTo>
                    <a:pt x="40" y="33"/>
                  </a:lnTo>
                  <a:lnTo>
                    <a:pt x="48" y="29"/>
                  </a:lnTo>
                  <a:lnTo>
                    <a:pt x="47" y="21"/>
                  </a:lnTo>
                  <a:lnTo>
                    <a:pt x="37" y="17"/>
                  </a:lnTo>
                  <a:lnTo>
                    <a:pt x="43" y="10"/>
                  </a:lnTo>
                  <a:lnTo>
                    <a:pt x="53" y="10"/>
                  </a:lnTo>
                  <a:lnTo>
                    <a:pt x="56" y="15"/>
                  </a:lnTo>
                  <a:lnTo>
                    <a:pt x="64" y="16"/>
                  </a:lnTo>
                  <a:lnTo>
                    <a:pt x="79" y="1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3317875" y="2538413"/>
              <a:ext cx="258763" cy="217488"/>
            </a:xfrm>
            <a:custGeom>
              <a:avLst/>
              <a:gdLst/>
              <a:ahLst/>
              <a:cxnLst>
                <a:cxn ang="0">
                  <a:pos x="106" y="127"/>
                </a:cxn>
                <a:cxn ang="0">
                  <a:pos x="106" y="102"/>
                </a:cxn>
                <a:cxn ang="0">
                  <a:pos x="118" y="86"/>
                </a:cxn>
                <a:cxn ang="0">
                  <a:pos x="142" y="86"/>
                </a:cxn>
                <a:cxn ang="0">
                  <a:pos x="143" y="75"/>
                </a:cxn>
                <a:cxn ang="0">
                  <a:pos x="151" y="62"/>
                </a:cxn>
                <a:cxn ang="0">
                  <a:pos x="148" y="53"/>
                </a:cxn>
                <a:cxn ang="0">
                  <a:pos x="136" y="48"/>
                </a:cxn>
                <a:cxn ang="0">
                  <a:pos x="150" y="44"/>
                </a:cxn>
                <a:cxn ang="0">
                  <a:pos x="156" y="31"/>
                </a:cxn>
                <a:cxn ang="0">
                  <a:pos x="160" y="19"/>
                </a:cxn>
                <a:cxn ang="0">
                  <a:pos x="163" y="14"/>
                </a:cxn>
                <a:cxn ang="0">
                  <a:pos x="147" y="6"/>
                </a:cxn>
                <a:cxn ang="0">
                  <a:pos x="121" y="2"/>
                </a:cxn>
                <a:cxn ang="0">
                  <a:pos x="105" y="6"/>
                </a:cxn>
                <a:cxn ang="0">
                  <a:pos x="89" y="8"/>
                </a:cxn>
                <a:cxn ang="0">
                  <a:pos x="62" y="27"/>
                </a:cxn>
                <a:cxn ang="0">
                  <a:pos x="49" y="29"/>
                </a:cxn>
                <a:cxn ang="0">
                  <a:pos x="40" y="45"/>
                </a:cxn>
                <a:cxn ang="0">
                  <a:pos x="41" y="63"/>
                </a:cxn>
                <a:cxn ang="0">
                  <a:pos x="33" y="75"/>
                </a:cxn>
                <a:cxn ang="0">
                  <a:pos x="26" y="87"/>
                </a:cxn>
                <a:cxn ang="0">
                  <a:pos x="47" y="98"/>
                </a:cxn>
                <a:cxn ang="0">
                  <a:pos x="31" y="102"/>
                </a:cxn>
                <a:cxn ang="0">
                  <a:pos x="32" y="109"/>
                </a:cxn>
                <a:cxn ang="0">
                  <a:pos x="38" y="114"/>
                </a:cxn>
                <a:cxn ang="0">
                  <a:pos x="21" y="106"/>
                </a:cxn>
                <a:cxn ang="0">
                  <a:pos x="6" y="105"/>
                </a:cxn>
                <a:cxn ang="0">
                  <a:pos x="17" y="110"/>
                </a:cxn>
                <a:cxn ang="0">
                  <a:pos x="25" y="115"/>
                </a:cxn>
                <a:cxn ang="0">
                  <a:pos x="25" y="117"/>
                </a:cxn>
                <a:cxn ang="0">
                  <a:pos x="8" y="114"/>
                </a:cxn>
                <a:cxn ang="0">
                  <a:pos x="0" y="114"/>
                </a:cxn>
                <a:cxn ang="0">
                  <a:pos x="9" y="122"/>
                </a:cxn>
                <a:cxn ang="0">
                  <a:pos x="20" y="127"/>
                </a:cxn>
                <a:cxn ang="0">
                  <a:pos x="35" y="121"/>
                </a:cxn>
                <a:cxn ang="0">
                  <a:pos x="43" y="117"/>
                </a:cxn>
                <a:cxn ang="0">
                  <a:pos x="61" y="112"/>
                </a:cxn>
                <a:cxn ang="0">
                  <a:pos x="75" y="117"/>
                </a:cxn>
                <a:cxn ang="0">
                  <a:pos x="90" y="122"/>
                </a:cxn>
                <a:cxn ang="0">
                  <a:pos x="94" y="134"/>
                </a:cxn>
                <a:cxn ang="0">
                  <a:pos x="102" y="137"/>
                </a:cxn>
                <a:cxn ang="0">
                  <a:pos x="23" y="97"/>
                </a:cxn>
                <a:cxn ang="0">
                  <a:pos x="21" y="103"/>
                </a:cxn>
                <a:cxn ang="0">
                  <a:pos x="14" y="100"/>
                </a:cxn>
                <a:cxn ang="0">
                  <a:pos x="19" y="92"/>
                </a:cxn>
                <a:cxn ang="0">
                  <a:pos x="33" y="95"/>
                </a:cxn>
                <a:cxn ang="0">
                  <a:pos x="27" y="97"/>
                </a:cxn>
                <a:cxn ang="0">
                  <a:pos x="20" y="95"/>
                </a:cxn>
              </a:cxnLst>
              <a:rect l="0" t="0" r="r" b="b"/>
              <a:pathLst>
                <a:path w="163" h="137">
                  <a:moveTo>
                    <a:pt x="102" y="137"/>
                  </a:moveTo>
                  <a:lnTo>
                    <a:pt x="106" y="127"/>
                  </a:lnTo>
                  <a:lnTo>
                    <a:pt x="110" y="114"/>
                  </a:lnTo>
                  <a:lnTo>
                    <a:pt x="106" y="102"/>
                  </a:lnTo>
                  <a:lnTo>
                    <a:pt x="112" y="94"/>
                  </a:lnTo>
                  <a:lnTo>
                    <a:pt x="118" y="86"/>
                  </a:lnTo>
                  <a:lnTo>
                    <a:pt x="130" y="83"/>
                  </a:lnTo>
                  <a:lnTo>
                    <a:pt x="142" y="86"/>
                  </a:lnTo>
                  <a:lnTo>
                    <a:pt x="148" y="82"/>
                  </a:lnTo>
                  <a:lnTo>
                    <a:pt x="143" y="75"/>
                  </a:lnTo>
                  <a:lnTo>
                    <a:pt x="150" y="71"/>
                  </a:lnTo>
                  <a:lnTo>
                    <a:pt x="151" y="62"/>
                  </a:lnTo>
                  <a:lnTo>
                    <a:pt x="153" y="57"/>
                  </a:lnTo>
                  <a:lnTo>
                    <a:pt x="148" y="53"/>
                  </a:lnTo>
                  <a:lnTo>
                    <a:pt x="137" y="53"/>
                  </a:lnTo>
                  <a:lnTo>
                    <a:pt x="136" y="48"/>
                  </a:lnTo>
                  <a:lnTo>
                    <a:pt x="140" y="40"/>
                  </a:lnTo>
                  <a:lnTo>
                    <a:pt x="150" y="44"/>
                  </a:lnTo>
                  <a:lnTo>
                    <a:pt x="156" y="39"/>
                  </a:lnTo>
                  <a:lnTo>
                    <a:pt x="156" y="31"/>
                  </a:lnTo>
                  <a:lnTo>
                    <a:pt x="159" y="24"/>
                  </a:lnTo>
                  <a:lnTo>
                    <a:pt x="160" y="19"/>
                  </a:lnTo>
                  <a:lnTo>
                    <a:pt x="163" y="16"/>
                  </a:lnTo>
                  <a:lnTo>
                    <a:pt x="163" y="14"/>
                  </a:lnTo>
                  <a:lnTo>
                    <a:pt x="154" y="12"/>
                  </a:lnTo>
                  <a:lnTo>
                    <a:pt x="147" y="6"/>
                  </a:lnTo>
                  <a:lnTo>
                    <a:pt x="134" y="0"/>
                  </a:lnTo>
                  <a:lnTo>
                    <a:pt x="121" y="2"/>
                  </a:lnTo>
                  <a:lnTo>
                    <a:pt x="113" y="8"/>
                  </a:lnTo>
                  <a:lnTo>
                    <a:pt x="105" y="6"/>
                  </a:lnTo>
                  <a:lnTo>
                    <a:pt x="100" y="8"/>
                  </a:lnTo>
                  <a:lnTo>
                    <a:pt x="89" y="8"/>
                  </a:lnTo>
                  <a:lnTo>
                    <a:pt x="78" y="19"/>
                  </a:lnTo>
                  <a:lnTo>
                    <a:pt x="62" y="27"/>
                  </a:lnTo>
                  <a:lnTo>
                    <a:pt x="59" y="25"/>
                  </a:lnTo>
                  <a:lnTo>
                    <a:pt x="49" y="29"/>
                  </a:lnTo>
                  <a:lnTo>
                    <a:pt x="48" y="39"/>
                  </a:lnTo>
                  <a:lnTo>
                    <a:pt x="40" y="45"/>
                  </a:lnTo>
                  <a:lnTo>
                    <a:pt x="42" y="54"/>
                  </a:lnTo>
                  <a:lnTo>
                    <a:pt x="41" y="63"/>
                  </a:lnTo>
                  <a:lnTo>
                    <a:pt x="36" y="70"/>
                  </a:lnTo>
                  <a:lnTo>
                    <a:pt x="33" y="75"/>
                  </a:lnTo>
                  <a:lnTo>
                    <a:pt x="26" y="80"/>
                  </a:lnTo>
                  <a:lnTo>
                    <a:pt x="26" y="87"/>
                  </a:lnTo>
                  <a:lnTo>
                    <a:pt x="37" y="95"/>
                  </a:lnTo>
                  <a:lnTo>
                    <a:pt x="47" y="98"/>
                  </a:lnTo>
                  <a:lnTo>
                    <a:pt x="36" y="98"/>
                  </a:lnTo>
                  <a:lnTo>
                    <a:pt x="31" y="102"/>
                  </a:lnTo>
                  <a:lnTo>
                    <a:pt x="27" y="104"/>
                  </a:lnTo>
                  <a:lnTo>
                    <a:pt x="32" y="109"/>
                  </a:lnTo>
                  <a:lnTo>
                    <a:pt x="37" y="109"/>
                  </a:lnTo>
                  <a:lnTo>
                    <a:pt x="38" y="114"/>
                  </a:lnTo>
                  <a:lnTo>
                    <a:pt x="30" y="114"/>
                  </a:lnTo>
                  <a:lnTo>
                    <a:pt x="21" y="106"/>
                  </a:lnTo>
                  <a:lnTo>
                    <a:pt x="14" y="103"/>
                  </a:lnTo>
                  <a:lnTo>
                    <a:pt x="6" y="105"/>
                  </a:lnTo>
                  <a:lnTo>
                    <a:pt x="9" y="110"/>
                  </a:lnTo>
                  <a:lnTo>
                    <a:pt x="17" y="110"/>
                  </a:lnTo>
                  <a:lnTo>
                    <a:pt x="23" y="116"/>
                  </a:lnTo>
                  <a:lnTo>
                    <a:pt x="25" y="115"/>
                  </a:lnTo>
                  <a:lnTo>
                    <a:pt x="33" y="120"/>
                  </a:lnTo>
                  <a:lnTo>
                    <a:pt x="25" y="117"/>
                  </a:lnTo>
                  <a:lnTo>
                    <a:pt x="20" y="117"/>
                  </a:lnTo>
                  <a:lnTo>
                    <a:pt x="8" y="11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4" y="116"/>
                  </a:lnTo>
                  <a:lnTo>
                    <a:pt x="9" y="122"/>
                  </a:lnTo>
                  <a:lnTo>
                    <a:pt x="17" y="122"/>
                  </a:lnTo>
                  <a:lnTo>
                    <a:pt x="20" y="127"/>
                  </a:lnTo>
                  <a:lnTo>
                    <a:pt x="25" y="122"/>
                  </a:lnTo>
                  <a:lnTo>
                    <a:pt x="35" y="121"/>
                  </a:lnTo>
                  <a:lnTo>
                    <a:pt x="36" y="118"/>
                  </a:lnTo>
                  <a:lnTo>
                    <a:pt x="43" y="117"/>
                  </a:lnTo>
                  <a:lnTo>
                    <a:pt x="46" y="111"/>
                  </a:lnTo>
                  <a:lnTo>
                    <a:pt x="61" y="112"/>
                  </a:lnTo>
                  <a:lnTo>
                    <a:pt x="66" y="117"/>
                  </a:lnTo>
                  <a:lnTo>
                    <a:pt x="75" y="117"/>
                  </a:lnTo>
                  <a:lnTo>
                    <a:pt x="78" y="122"/>
                  </a:lnTo>
                  <a:lnTo>
                    <a:pt x="90" y="122"/>
                  </a:lnTo>
                  <a:lnTo>
                    <a:pt x="95" y="128"/>
                  </a:lnTo>
                  <a:lnTo>
                    <a:pt x="94" y="134"/>
                  </a:lnTo>
                  <a:lnTo>
                    <a:pt x="102" y="137"/>
                  </a:lnTo>
                  <a:lnTo>
                    <a:pt x="102" y="137"/>
                  </a:lnTo>
                  <a:close/>
                  <a:moveTo>
                    <a:pt x="14" y="100"/>
                  </a:moveTo>
                  <a:lnTo>
                    <a:pt x="23" y="97"/>
                  </a:lnTo>
                  <a:lnTo>
                    <a:pt x="26" y="102"/>
                  </a:lnTo>
                  <a:lnTo>
                    <a:pt x="21" y="103"/>
                  </a:lnTo>
                  <a:lnTo>
                    <a:pt x="20" y="100"/>
                  </a:lnTo>
                  <a:lnTo>
                    <a:pt x="14" y="100"/>
                  </a:lnTo>
                  <a:lnTo>
                    <a:pt x="14" y="100"/>
                  </a:lnTo>
                  <a:close/>
                  <a:moveTo>
                    <a:pt x="19" y="92"/>
                  </a:moveTo>
                  <a:lnTo>
                    <a:pt x="25" y="92"/>
                  </a:lnTo>
                  <a:lnTo>
                    <a:pt x="33" y="95"/>
                  </a:lnTo>
                  <a:lnTo>
                    <a:pt x="31" y="97"/>
                  </a:lnTo>
                  <a:lnTo>
                    <a:pt x="27" y="97"/>
                  </a:lnTo>
                  <a:lnTo>
                    <a:pt x="25" y="94"/>
                  </a:lnTo>
                  <a:lnTo>
                    <a:pt x="20" y="95"/>
                  </a:lnTo>
                  <a:lnTo>
                    <a:pt x="19" y="9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4" name="Freeform 37"/>
            <p:cNvSpPr>
              <a:spLocks/>
            </p:cNvSpPr>
            <p:nvPr/>
          </p:nvSpPr>
          <p:spPr bwMode="auto">
            <a:xfrm>
              <a:off x="3292475" y="2714625"/>
              <a:ext cx="204788" cy="160338"/>
            </a:xfrm>
            <a:custGeom>
              <a:avLst/>
              <a:gdLst/>
              <a:ahLst/>
              <a:cxnLst>
                <a:cxn ang="0">
                  <a:pos x="123" y="69"/>
                </a:cxn>
                <a:cxn ang="0">
                  <a:pos x="129" y="57"/>
                </a:cxn>
                <a:cxn ang="0">
                  <a:pos x="123" y="50"/>
                </a:cxn>
                <a:cxn ang="0">
                  <a:pos x="123" y="44"/>
                </a:cxn>
                <a:cxn ang="0">
                  <a:pos x="116" y="32"/>
                </a:cxn>
                <a:cxn ang="0">
                  <a:pos x="120" y="26"/>
                </a:cxn>
                <a:cxn ang="0">
                  <a:pos x="110" y="23"/>
                </a:cxn>
                <a:cxn ang="0">
                  <a:pos x="111" y="17"/>
                </a:cxn>
                <a:cxn ang="0">
                  <a:pos x="106" y="11"/>
                </a:cxn>
                <a:cxn ang="0">
                  <a:pos x="94" y="11"/>
                </a:cxn>
                <a:cxn ang="0">
                  <a:pos x="91" y="6"/>
                </a:cxn>
                <a:cxn ang="0">
                  <a:pos x="82" y="6"/>
                </a:cxn>
                <a:cxn ang="0">
                  <a:pos x="77" y="1"/>
                </a:cxn>
                <a:cxn ang="0">
                  <a:pos x="62" y="0"/>
                </a:cxn>
                <a:cxn ang="0">
                  <a:pos x="59" y="6"/>
                </a:cxn>
                <a:cxn ang="0">
                  <a:pos x="52" y="7"/>
                </a:cxn>
                <a:cxn ang="0">
                  <a:pos x="51" y="10"/>
                </a:cxn>
                <a:cxn ang="0">
                  <a:pos x="41" y="11"/>
                </a:cxn>
                <a:cxn ang="0">
                  <a:pos x="36" y="16"/>
                </a:cxn>
                <a:cxn ang="0">
                  <a:pos x="33" y="11"/>
                </a:cxn>
                <a:cxn ang="0">
                  <a:pos x="25" y="11"/>
                </a:cxn>
                <a:cxn ang="0">
                  <a:pos x="20" y="5"/>
                </a:cxn>
                <a:cxn ang="0">
                  <a:pos x="16" y="3"/>
                </a:cxn>
                <a:cxn ang="0">
                  <a:pos x="6" y="10"/>
                </a:cxn>
                <a:cxn ang="0">
                  <a:pos x="0" y="20"/>
                </a:cxn>
                <a:cxn ang="0">
                  <a:pos x="5" y="23"/>
                </a:cxn>
                <a:cxn ang="0">
                  <a:pos x="7" y="38"/>
                </a:cxn>
                <a:cxn ang="0">
                  <a:pos x="18" y="41"/>
                </a:cxn>
                <a:cxn ang="0">
                  <a:pos x="19" y="49"/>
                </a:cxn>
                <a:cxn ang="0">
                  <a:pos x="33" y="58"/>
                </a:cxn>
                <a:cxn ang="0">
                  <a:pos x="37" y="58"/>
                </a:cxn>
                <a:cxn ang="0">
                  <a:pos x="43" y="62"/>
                </a:cxn>
                <a:cxn ang="0">
                  <a:pos x="49" y="64"/>
                </a:cxn>
                <a:cxn ang="0">
                  <a:pos x="51" y="76"/>
                </a:cxn>
                <a:cxn ang="0">
                  <a:pos x="60" y="80"/>
                </a:cxn>
                <a:cxn ang="0">
                  <a:pos x="65" y="78"/>
                </a:cxn>
                <a:cxn ang="0">
                  <a:pos x="71" y="78"/>
                </a:cxn>
                <a:cxn ang="0">
                  <a:pos x="75" y="81"/>
                </a:cxn>
                <a:cxn ang="0">
                  <a:pos x="81" y="82"/>
                </a:cxn>
                <a:cxn ang="0">
                  <a:pos x="92" y="94"/>
                </a:cxn>
                <a:cxn ang="0">
                  <a:pos x="100" y="96"/>
                </a:cxn>
                <a:cxn ang="0">
                  <a:pos x="109" y="101"/>
                </a:cxn>
                <a:cxn ang="0">
                  <a:pos x="112" y="98"/>
                </a:cxn>
                <a:cxn ang="0">
                  <a:pos x="120" y="98"/>
                </a:cxn>
                <a:cxn ang="0">
                  <a:pos x="120" y="94"/>
                </a:cxn>
                <a:cxn ang="0">
                  <a:pos x="116" y="91"/>
                </a:cxn>
                <a:cxn ang="0">
                  <a:pos x="116" y="85"/>
                </a:cxn>
                <a:cxn ang="0">
                  <a:pos x="112" y="81"/>
                </a:cxn>
                <a:cxn ang="0">
                  <a:pos x="117" y="76"/>
                </a:cxn>
                <a:cxn ang="0">
                  <a:pos x="121" y="69"/>
                </a:cxn>
                <a:cxn ang="0">
                  <a:pos x="123" y="69"/>
                </a:cxn>
              </a:cxnLst>
              <a:rect l="0" t="0" r="r" b="b"/>
              <a:pathLst>
                <a:path w="129" h="101">
                  <a:moveTo>
                    <a:pt x="123" y="69"/>
                  </a:moveTo>
                  <a:lnTo>
                    <a:pt x="129" y="57"/>
                  </a:lnTo>
                  <a:lnTo>
                    <a:pt x="123" y="50"/>
                  </a:lnTo>
                  <a:lnTo>
                    <a:pt x="123" y="44"/>
                  </a:lnTo>
                  <a:lnTo>
                    <a:pt x="116" y="32"/>
                  </a:lnTo>
                  <a:lnTo>
                    <a:pt x="120" y="26"/>
                  </a:lnTo>
                  <a:lnTo>
                    <a:pt x="110" y="23"/>
                  </a:lnTo>
                  <a:lnTo>
                    <a:pt x="111" y="17"/>
                  </a:lnTo>
                  <a:lnTo>
                    <a:pt x="106" y="11"/>
                  </a:lnTo>
                  <a:lnTo>
                    <a:pt x="94" y="11"/>
                  </a:lnTo>
                  <a:lnTo>
                    <a:pt x="91" y="6"/>
                  </a:lnTo>
                  <a:lnTo>
                    <a:pt x="82" y="6"/>
                  </a:lnTo>
                  <a:lnTo>
                    <a:pt x="77" y="1"/>
                  </a:lnTo>
                  <a:lnTo>
                    <a:pt x="62" y="0"/>
                  </a:lnTo>
                  <a:lnTo>
                    <a:pt x="59" y="6"/>
                  </a:lnTo>
                  <a:lnTo>
                    <a:pt x="52" y="7"/>
                  </a:lnTo>
                  <a:lnTo>
                    <a:pt x="51" y="10"/>
                  </a:lnTo>
                  <a:lnTo>
                    <a:pt x="41" y="11"/>
                  </a:lnTo>
                  <a:lnTo>
                    <a:pt x="36" y="16"/>
                  </a:lnTo>
                  <a:lnTo>
                    <a:pt x="33" y="11"/>
                  </a:lnTo>
                  <a:lnTo>
                    <a:pt x="25" y="11"/>
                  </a:lnTo>
                  <a:lnTo>
                    <a:pt x="20" y="5"/>
                  </a:lnTo>
                  <a:lnTo>
                    <a:pt x="16" y="3"/>
                  </a:lnTo>
                  <a:lnTo>
                    <a:pt x="6" y="10"/>
                  </a:lnTo>
                  <a:lnTo>
                    <a:pt x="0" y="20"/>
                  </a:lnTo>
                  <a:lnTo>
                    <a:pt x="5" y="23"/>
                  </a:lnTo>
                  <a:lnTo>
                    <a:pt x="7" y="38"/>
                  </a:lnTo>
                  <a:lnTo>
                    <a:pt x="18" y="41"/>
                  </a:lnTo>
                  <a:lnTo>
                    <a:pt x="19" y="49"/>
                  </a:lnTo>
                  <a:lnTo>
                    <a:pt x="33" y="58"/>
                  </a:lnTo>
                  <a:lnTo>
                    <a:pt x="37" y="58"/>
                  </a:lnTo>
                  <a:lnTo>
                    <a:pt x="43" y="62"/>
                  </a:lnTo>
                  <a:lnTo>
                    <a:pt x="49" y="64"/>
                  </a:lnTo>
                  <a:lnTo>
                    <a:pt x="51" y="76"/>
                  </a:lnTo>
                  <a:lnTo>
                    <a:pt x="60" y="80"/>
                  </a:lnTo>
                  <a:lnTo>
                    <a:pt x="65" y="78"/>
                  </a:lnTo>
                  <a:lnTo>
                    <a:pt x="71" y="78"/>
                  </a:lnTo>
                  <a:lnTo>
                    <a:pt x="75" y="81"/>
                  </a:lnTo>
                  <a:lnTo>
                    <a:pt x="81" y="82"/>
                  </a:lnTo>
                  <a:lnTo>
                    <a:pt x="92" y="94"/>
                  </a:lnTo>
                  <a:lnTo>
                    <a:pt x="100" y="96"/>
                  </a:lnTo>
                  <a:lnTo>
                    <a:pt x="109" y="101"/>
                  </a:lnTo>
                  <a:lnTo>
                    <a:pt x="112" y="98"/>
                  </a:lnTo>
                  <a:lnTo>
                    <a:pt x="120" y="98"/>
                  </a:lnTo>
                  <a:lnTo>
                    <a:pt x="120" y="94"/>
                  </a:lnTo>
                  <a:lnTo>
                    <a:pt x="116" y="91"/>
                  </a:lnTo>
                  <a:lnTo>
                    <a:pt x="116" y="85"/>
                  </a:lnTo>
                  <a:lnTo>
                    <a:pt x="112" y="81"/>
                  </a:lnTo>
                  <a:lnTo>
                    <a:pt x="117" y="76"/>
                  </a:lnTo>
                  <a:lnTo>
                    <a:pt x="121" y="69"/>
                  </a:lnTo>
                  <a:lnTo>
                    <a:pt x="123" y="69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5" name="Freeform 38"/>
            <p:cNvSpPr>
              <a:spLocks/>
            </p:cNvSpPr>
            <p:nvPr/>
          </p:nvSpPr>
          <p:spPr bwMode="auto">
            <a:xfrm>
              <a:off x="3470275" y="2824163"/>
              <a:ext cx="50800" cy="61913"/>
            </a:xfrm>
            <a:custGeom>
              <a:avLst/>
              <a:gdLst/>
              <a:ahLst/>
              <a:cxnLst>
                <a:cxn ang="0">
                  <a:pos x="8" y="29"/>
                </a:cxn>
                <a:cxn ang="0">
                  <a:pos x="8" y="25"/>
                </a:cxn>
                <a:cxn ang="0">
                  <a:pos x="4" y="22"/>
                </a:cxn>
                <a:cxn ang="0">
                  <a:pos x="4" y="16"/>
                </a:cxn>
                <a:cxn ang="0">
                  <a:pos x="0" y="12"/>
                </a:cxn>
                <a:cxn ang="0">
                  <a:pos x="5" y="7"/>
                </a:cxn>
                <a:cxn ang="0">
                  <a:pos x="9" y="0"/>
                </a:cxn>
                <a:cxn ang="0">
                  <a:pos x="15" y="0"/>
                </a:cxn>
                <a:cxn ang="0">
                  <a:pos x="26" y="12"/>
                </a:cxn>
                <a:cxn ang="0">
                  <a:pos x="27" y="21"/>
                </a:cxn>
                <a:cxn ang="0">
                  <a:pos x="32" y="24"/>
                </a:cxn>
                <a:cxn ang="0">
                  <a:pos x="32" y="38"/>
                </a:cxn>
                <a:cxn ang="0">
                  <a:pos x="25" y="39"/>
                </a:cxn>
                <a:cxn ang="0">
                  <a:pos x="14" y="38"/>
                </a:cxn>
                <a:cxn ang="0">
                  <a:pos x="8" y="29"/>
                </a:cxn>
                <a:cxn ang="0">
                  <a:pos x="8" y="29"/>
                </a:cxn>
              </a:cxnLst>
              <a:rect l="0" t="0" r="r" b="b"/>
              <a:pathLst>
                <a:path w="32" h="39">
                  <a:moveTo>
                    <a:pt x="8" y="29"/>
                  </a:moveTo>
                  <a:lnTo>
                    <a:pt x="8" y="25"/>
                  </a:lnTo>
                  <a:lnTo>
                    <a:pt x="4" y="22"/>
                  </a:lnTo>
                  <a:lnTo>
                    <a:pt x="4" y="16"/>
                  </a:lnTo>
                  <a:lnTo>
                    <a:pt x="0" y="12"/>
                  </a:lnTo>
                  <a:lnTo>
                    <a:pt x="5" y="7"/>
                  </a:lnTo>
                  <a:lnTo>
                    <a:pt x="9" y="0"/>
                  </a:lnTo>
                  <a:lnTo>
                    <a:pt x="15" y="0"/>
                  </a:lnTo>
                  <a:lnTo>
                    <a:pt x="26" y="12"/>
                  </a:lnTo>
                  <a:lnTo>
                    <a:pt x="27" y="21"/>
                  </a:lnTo>
                  <a:lnTo>
                    <a:pt x="32" y="24"/>
                  </a:lnTo>
                  <a:lnTo>
                    <a:pt x="32" y="38"/>
                  </a:lnTo>
                  <a:lnTo>
                    <a:pt x="25" y="39"/>
                  </a:lnTo>
                  <a:lnTo>
                    <a:pt x="14" y="38"/>
                  </a:lnTo>
                  <a:lnTo>
                    <a:pt x="8" y="29"/>
                  </a:lnTo>
                  <a:lnTo>
                    <a:pt x="8" y="29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6" name="Freeform 39"/>
            <p:cNvSpPr>
              <a:spLocks/>
            </p:cNvSpPr>
            <p:nvPr/>
          </p:nvSpPr>
          <p:spPr bwMode="auto">
            <a:xfrm>
              <a:off x="2428875" y="2351088"/>
              <a:ext cx="295275" cy="350838"/>
            </a:xfrm>
            <a:custGeom>
              <a:avLst/>
              <a:gdLst/>
              <a:ahLst/>
              <a:cxnLst>
                <a:cxn ang="0">
                  <a:pos x="77" y="216"/>
                </a:cxn>
                <a:cxn ang="0">
                  <a:pos x="94" y="201"/>
                </a:cxn>
                <a:cxn ang="0">
                  <a:pos x="109" y="198"/>
                </a:cxn>
                <a:cxn ang="0">
                  <a:pos x="143" y="188"/>
                </a:cxn>
                <a:cxn ang="0">
                  <a:pos x="155" y="183"/>
                </a:cxn>
                <a:cxn ang="0">
                  <a:pos x="163" y="175"/>
                </a:cxn>
                <a:cxn ang="0">
                  <a:pos x="176" y="158"/>
                </a:cxn>
                <a:cxn ang="0">
                  <a:pos x="183" y="124"/>
                </a:cxn>
                <a:cxn ang="0">
                  <a:pos x="184" y="108"/>
                </a:cxn>
                <a:cxn ang="0">
                  <a:pos x="172" y="88"/>
                </a:cxn>
                <a:cxn ang="0">
                  <a:pos x="172" y="77"/>
                </a:cxn>
                <a:cxn ang="0">
                  <a:pos x="143" y="54"/>
                </a:cxn>
                <a:cxn ang="0">
                  <a:pos x="128" y="71"/>
                </a:cxn>
                <a:cxn ang="0">
                  <a:pos x="128" y="35"/>
                </a:cxn>
                <a:cxn ang="0">
                  <a:pos x="141" y="20"/>
                </a:cxn>
                <a:cxn ang="0">
                  <a:pos x="155" y="10"/>
                </a:cxn>
                <a:cxn ang="0">
                  <a:pos x="141" y="6"/>
                </a:cxn>
                <a:cxn ang="0">
                  <a:pos x="127" y="24"/>
                </a:cxn>
                <a:cxn ang="0">
                  <a:pos x="127" y="7"/>
                </a:cxn>
                <a:cxn ang="0">
                  <a:pos x="117" y="13"/>
                </a:cxn>
                <a:cxn ang="0">
                  <a:pos x="100" y="18"/>
                </a:cxn>
                <a:cxn ang="0">
                  <a:pos x="100" y="27"/>
                </a:cxn>
                <a:cxn ang="0">
                  <a:pos x="92" y="33"/>
                </a:cxn>
                <a:cxn ang="0">
                  <a:pos x="95" y="42"/>
                </a:cxn>
                <a:cxn ang="0">
                  <a:pos x="108" y="43"/>
                </a:cxn>
                <a:cxn ang="0">
                  <a:pos x="88" y="61"/>
                </a:cxn>
                <a:cxn ang="0">
                  <a:pos x="63" y="66"/>
                </a:cxn>
                <a:cxn ang="0">
                  <a:pos x="40" y="59"/>
                </a:cxn>
                <a:cxn ang="0">
                  <a:pos x="31" y="62"/>
                </a:cxn>
                <a:cxn ang="0">
                  <a:pos x="37" y="78"/>
                </a:cxn>
                <a:cxn ang="0">
                  <a:pos x="21" y="74"/>
                </a:cxn>
                <a:cxn ang="0">
                  <a:pos x="46" y="87"/>
                </a:cxn>
                <a:cxn ang="0">
                  <a:pos x="36" y="97"/>
                </a:cxn>
                <a:cxn ang="0">
                  <a:pos x="22" y="107"/>
                </a:cxn>
                <a:cxn ang="0">
                  <a:pos x="30" y="113"/>
                </a:cxn>
                <a:cxn ang="0">
                  <a:pos x="69" y="120"/>
                </a:cxn>
                <a:cxn ang="0">
                  <a:pos x="46" y="139"/>
                </a:cxn>
                <a:cxn ang="0">
                  <a:pos x="25" y="158"/>
                </a:cxn>
                <a:cxn ang="0">
                  <a:pos x="46" y="155"/>
                </a:cxn>
                <a:cxn ang="0">
                  <a:pos x="65" y="152"/>
                </a:cxn>
                <a:cxn ang="0">
                  <a:pos x="39" y="159"/>
                </a:cxn>
                <a:cxn ang="0">
                  <a:pos x="29" y="171"/>
                </a:cxn>
                <a:cxn ang="0">
                  <a:pos x="23" y="177"/>
                </a:cxn>
                <a:cxn ang="0">
                  <a:pos x="13" y="174"/>
                </a:cxn>
                <a:cxn ang="0">
                  <a:pos x="30" y="181"/>
                </a:cxn>
                <a:cxn ang="0">
                  <a:pos x="5" y="199"/>
                </a:cxn>
                <a:cxn ang="0">
                  <a:pos x="35" y="198"/>
                </a:cxn>
                <a:cxn ang="0">
                  <a:pos x="24" y="212"/>
                </a:cxn>
                <a:cxn ang="0">
                  <a:pos x="25" y="216"/>
                </a:cxn>
                <a:cxn ang="0">
                  <a:pos x="41" y="217"/>
                </a:cxn>
              </a:cxnLst>
              <a:rect l="0" t="0" r="r" b="b"/>
              <a:pathLst>
                <a:path w="186" h="221">
                  <a:moveTo>
                    <a:pt x="47" y="221"/>
                  </a:moveTo>
                  <a:lnTo>
                    <a:pt x="63" y="220"/>
                  </a:lnTo>
                  <a:lnTo>
                    <a:pt x="77" y="216"/>
                  </a:lnTo>
                  <a:lnTo>
                    <a:pt x="88" y="209"/>
                  </a:lnTo>
                  <a:lnTo>
                    <a:pt x="85" y="200"/>
                  </a:lnTo>
                  <a:lnTo>
                    <a:pt x="94" y="201"/>
                  </a:lnTo>
                  <a:lnTo>
                    <a:pt x="91" y="206"/>
                  </a:lnTo>
                  <a:lnTo>
                    <a:pt x="100" y="206"/>
                  </a:lnTo>
                  <a:lnTo>
                    <a:pt x="109" y="198"/>
                  </a:lnTo>
                  <a:lnTo>
                    <a:pt x="115" y="198"/>
                  </a:lnTo>
                  <a:lnTo>
                    <a:pt x="117" y="191"/>
                  </a:lnTo>
                  <a:lnTo>
                    <a:pt x="143" y="188"/>
                  </a:lnTo>
                  <a:lnTo>
                    <a:pt x="145" y="182"/>
                  </a:lnTo>
                  <a:lnTo>
                    <a:pt x="149" y="188"/>
                  </a:lnTo>
                  <a:lnTo>
                    <a:pt x="155" y="183"/>
                  </a:lnTo>
                  <a:lnTo>
                    <a:pt x="160" y="186"/>
                  </a:lnTo>
                  <a:lnTo>
                    <a:pt x="173" y="186"/>
                  </a:lnTo>
                  <a:lnTo>
                    <a:pt x="163" y="175"/>
                  </a:lnTo>
                  <a:lnTo>
                    <a:pt x="170" y="172"/>
                  </a:lnTo>
                  <a:lnTo>
                    <a:pt x="178" y="165"/>
                  </a:lnTo>
                  <a:lnTo>
                    <a:pt x="176" y="158"/>
                  </a:lnTo>
                  <a:lnTo>
                    <a:pt x="184" y="151"/>
                  </a:lnTo>
                  <a:lnTo>
                    <a:pt x="186" y="142"/>
                  </a:lnTo>
                  <a:lnTo>
                    <a:pt x="183" y="124"/>
                  </a:lnTo>
                  <a:lnTo>
                    <a:pt x="176" y="120"/>
                  </a:lnTo>
                  <a:lnTo>
                    <a:pt x="184" y="117"/>
                  </a:lnTo>
                  <a:lnTo>
                    <a:pt x="184" y="108"/>
                  </a:lnTo>
                  <a:lnTo>
                    <a:pt x="178" y="100"/>
                  </a:lnTo>
                  <a:lnTo>
                    <a:pt x="179" y="91"/>
                  </a:lnTo>
                  <a:lnTo>
                    <a:pt x="172" y="88"/>
                  </a:lnTo>
                  <a:lnTo>
                    <a:pt x="175" y="83"/>
                  </a:lnTo>
                  <a:lnTo>
                    <a:pt x="181" y="83"/>
                  </a:lnTo>
                  <a:lnTo>
                    <a:pt x="172" y="77"/>
                  </a:lnTo>
                  <a:lnTo>
                    <a:pt x="164" y="76"/>
                  </a:lnTo>
                  <a:lnTo>
                    <a:pt x="156" y="60"/>
                  </a:lnTo>
                  <a:lnTo>
                    <a:pt x="143" y="54"/>
                  </a:lnTo>
                  <a:lnTo>
                    <a:pt x="138" y="58"/>
                  </a:lnTo>
                  <a:lnTo>
                    <a:pt x="134" y="70"/>
                  </a:lnTo>
                  <a:lnTo>
                    <a:pt x="128" y="71"/>
                  </a:lnTo>
                  <a:lnTo>
                    <a:pt x="109" y="54"/>
                  </a:lnTo>
                  <a:lnTo>
                    <a:pt x="118" y="36"/>
                  </a:lnTo>
                  <a:lnTo>
                    <a:pt x="128" y="35"/>
                  </a:lnTo>
                  <a:lnTo>
                    <a:pt x="131" y="27"/>
                  </a:lnTo>
                  <a:lnTo>
                    <a:pt x="137" y="25"/>
                  </a:lnTo>
                  <a:lnTo>
                    <a:pt x="141" y="20"/>
                  </a:lnTo>
                  <a:lnTo>
                    <a:pt x="137" y="21"/>
                  </a:lnTo>
                  <a:lnTo>
                    <a:pt x="146" y="14"/>
                  </a:lnTo>
                  <a:lnTo>
                    <a:pt x="155" y="10"/>
                  </a:lnTo>
                  <a:lnTo>
                    <a:pt x="145" y="6"/>
                  </a:lnTo>
                  <a:lnTo>
                    <a:pt x="138" y="0"/>
                  </a:lnTo>
                  <a:lnTo>
                    <a:pt x="141" y="6"/>
                  </a:lnTo>
                  <a:lnTo>
                    <a:pt x="132" y="6"/>
                  </a:lnTo>
                  <a:lnTo>
                    <a:pt x="133" y="15"/>
                  </a:lnTo>
                  <a:lnTo>
                    <a:pt x="127" y="24"/>
                  </a:lnTo>
                  <a:lnTo>
                    <a:pt x="128" y="18"/>
                  </a:lnTo>
                  <a:lnTo>
                    <a:pt x="131" y="14"/>
                  </a:lnTo>
                  <a:lnTo>
                    <a:pt x="127" y="7"/>
                  </a:lnTo>
                  <a:lnTo>
                    <a:pt x="121" y="8"/>
                  </a:lnTo>
                  <a:lnTo>
                    <a:pt x="124" y="13"/>
                  </a:lnTo>
                  <a:lnTo>
                    <a:pt x="117" y="13"/>
                  </a:lnTo>
                  <a:lnTo>
                    <a:pt x="114" y="9"/>
                  </a:lnTo>
                  <a:lnTo>
                    <a:pt x="100" y="13"/>
                  </a:lnTo>
                  <a:lnTo>
                    <a:pt x="100" y="18"/>
                  </a:lnTo>
                  <a:lnTo>
                    <a:pt x="97" y="18"/>
                  </a:lnTo>
                  <a:lnTo>
                    <a:pt x="93" y="25"/>
                  </a:lnTo>
                  <a:lnTo>
                    <a:pt x="100" y="27"/>
                  </a:lnTo>
                  <a:lnTo>
                    <a:pt x="98" y="31"/>
                  </a:lnTo>
                  <a:lnTo>
                    <a:pt x="92" y="31"/>
                  </a:lnTo>
                  <a:lnTo>
                    <a:pt x="92" y="33"/>
                  </a:lnTo>
                  <a:lnTo>
                    <a:pt x="83" y="36"/>
                  </a:lnTo>
                  <a:lnTo>
                    <a:pt x="86" y="42"/>
                  </a:lnTo>
                  <a:lnTo>
                    <a:pt x="95" y="42"/>
                  </a:lnTo>
                  <a:lnTo>
                    <a:pt x="94" y="44"/>
                  </a:lnTo>
                  <a:lnTo>
                    <a:pt x="102" y="42"/>
                  </a:lnTo>
                  <a:lnTo>
                    <a:pt x="108" y="43"/>
                  </a:lnTo>
                  <a:lnTo>
                    <a:pt x="97" y="53"/>
                  </a:lnTo>
                  <a:lnTo>
                    <a:pt x="83" y="58"/>
                  </a:lnTo>
                  <a:lnTo>
                    <a:pt x="88" y="61"/>
                  </a:lnTo>
                  <a:lnTo>
                    <a:pt x="76" y="62"/>
                  </a:lnTo>
                  <a:lnTo>
                    <a:pt x="69" y="60"/>
                  </a:lnTo>
                  <a:lnTo>
                    <a:pt x="63" y="66"/>
                  </a:lnTo>
                  <a:lnTo>
                    <a:pt x="60" y="59"/>
                  </a:lnTo>
                  <a:lnTo>
                    <a:pt x="40" y="55"/>
                  </a:lnTo>
                  <a:lnTo>
                    <a:pt x="40" y="59"/>
                  </a:lnTo>
                  <a:lnTo>
                    <a:pt x="28" y="56"/>
                  </a:lnTo>
                  <a:lnTo>
                    <a:pt x="25" y="67"/>
                  </a:lnTo>
                  <a:lnTo>
                    <a:pt x="31" y="62"/>
                  </a:lnTo>
                  <a:lnTo>
                    <a:pt x="33" y="70"/>
                  </a:lnTo>
                  <a:lnTo>
                    <a:pt x="35" y="71"/>
                  </a:lnTo>
                  <a:lnTo>
                    <a:pt x="37" y="78"/>
                  </a:lnTo>
                  <a:lnTo>
                    <a:pt x="33" y="78"/>
                  </a:lnTo>
                  <a:lnTo>
                    <a:pt x="31" y="73"/>
                  </a:lnTo>
                  <a:lnTo>
                    <a:pt x="21" y="74"/>
                  </a:lnTo>
                  <a:lnTo>
                    <a:pt x="34" y="83"/>
                  </a:lnTo>
                  <a:lnTo>
                    <a:pt x="42" y="81"/>
                  </a:lnTo>
                  <a:lnTo>
                    <a:pt x="46" y="87"/>
                  </a:lnTo>
                  <a:lnTo>
                    <a:pt x="34" y="89"/>
                  </a:lnTo>
                  <a:lnTo>
                    <a:pt x="33" y="94"/>
                  </a:lnTo>
                  <a:lnTo>
                    <a:pt x="36" y="97"/>
                  </a:lnTo>
                  <a:lnTo>
                    <a:pt x="23" y="97"/>
                  </a:lnTo>
                  <a:lnTo>
                    <a:pt x="25" y="105"/>
                  </a:lnTo>
                  <a:lnTo>
                    <a:pt x="22" y="107"/>
                  </a:lnTo>
                  <a:lnTo>
                    <a:pt x="28" y="111"/>
                  </a:lnTo>
                  <a:lnTo>
                    <a:pt x="34" y="108"/>
                  </a:lnTo>
                  <a:lnTo>
                    <a:pt x="30" y="113"/>
                  </a:lnTo>
                  <a:lnTo>
                    <a:pt x="41" y="111"/>
                  </a:lnTo>
                  <a:lnTo>
                    <a:pt x="44" y="120"/>
                  </a:lnTo>
                  <a:lnTo>
                    <a:pt x="69" y="120"/>
                  </a:lnTo>
                  <a:lnTo>
                    <a:pt x="60" y="128"/>
                  </a:lnTo>
                  <a:lnTo>
                    <a:pt x="54" y="125"/>
                  </a:lnTo>
                  <a:lnTo>
                    <a:pt x="46" y="139"/>
                  </a:lnTo>
                  <a:lnTo>
                    <a:pt x="50" y="139"/>
                  </a:lnTo>
                  <a:lnTo>
                    <a:pt x="42" y="148"/>
                  </a:lnTo>
                  <a:lnTo>
                    <a:pt x="25" y="158"/>
                  </a:lnTo>
                  <a:lnTo>
                    <a:pt x="33" y="158"/>
                  </a:lnTo>
                  <a:lnTo>
                    <a:pt x="41" y="153"/>
                  </a:lnTo>
                  <a:lnTo>
                    <a:pt x="46" y="155"/>
                  </a:lnTo>
                  <a:lnTo>
                    <a:pt x="57" y="155"/>
                  </a:lnTo>
                  <a:lnTo>
                    <a:pt x="64" y="149"/>
                  </a:lnTo>
                  <a:lnTo>
                    <a:pt x="65" y="152"/>
                  </a:lnTo>
                  <a:lnTo>
                    <a:pt x="74" y="153"/>
                  </a:lnTo>
                  <a:lnTo>
                    <a:pt x="54" y="158"/>
                  </a:lnTo>
                  <a:lnTo>
                    <a:pt x="39" y="159"/>
                  </a:lnTo>
                  <a:lnTo>
                    <a:pt x="35" y="164"/>
                  </a:lnTo>
                  <a:lnTo>
                    <a:pt x="25" y="166"/>
                  </a:lnTo>
                  <a:lnTo>
                    <a:pt x="29" y="171"/>
                  </a:lnTo>
                  <a:lnTo>
                    <a:pt x="27" y="175"/>
                  </a:lnTo>
                  <a:lnTo>
                    <a:pt x="30" y="176"/>
                  </a:lnTo>
                  <a:lnTo>
                    <a:pt x="23" y="177"/>
                  </a:lnTo>
                  <a:lnTo>
                    <a:pt x="17" y="172"/>
                  </a:lnTo>
                  <a:lnTo>
                    <a:pt x="15" y="176"/>
                  </a:lnTo>
                  <a:lnTo>
                    <a:pt x="13" y="174"/>
                  </a:lnTo>
                  <a:lnTo>
                    <a:pt x="0" y="180"/>
                  </a:lnTo>
                  <a:lnTo>
                    <a:pt x="2" y="182"/>
                  </a:lnTo>
                  <a:lnTo>
                    <a:pt x="30" y="181"/>
                  </a:lnTo>
                  <a:lnTo>
                    <a:pt x="21" y="188"/>
                  </a:lnTo>
                  <a:lnTo>
                    <a:pt x="8" y="191"/>
                  </a:lnTo>
                  <a:lnTo>
                    <a:pt x="5" y="199"/>
                  </a:lnTo>
                  <a:lnTo>
                    <a:pt x="12" y="199"/>
                  </a:lnTo>
                  <a:lnTo>
                    <a:pt x="13" y="204"/>
                  </a:lnTo>
                  <a:lnTo>
                    <a:pt x="35" y="198"/>
                  </a:lnTo>
                  <a:lnTo>
                    <a:pt x="19" y="207"/>
                  </a:lnTo>
                  <a:lnTo>
                    <a:pt x="12" y="212"/>
                  </a:lnTo>
                  <a:lnTo>
                    <a:pt x="24" y="212"/>
                  </a:lnTo>
                  <a:lnTo>
                    <a:pt x="39" y="205"/>
                  </a:lnTo>
                  <a:lnTo>
                    <a:pt x="37" y="211"/>
                  </a:lnTo>
                  <a:lnTo>
                    <a:pt x="25" y="216"/>
                  </a:lnTo>
                  <a:lnTo>
                    <a:pt x="33" y="216"/>
                  </a:lnTo>
                  <a:lnTo>
                    <a:pt x="30" y="220"/>
                  </a:lnTo>
                  <a:lnTo>
                    <a:pt x="41" y="217"/>
                  </a:lnTo>
                  <a:lnTo>
                    <a:pt x="47" y="221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2601913" y="1811338"/>
              <a:ext cx="628650" cy="1042988"/>
            </a:xfrm>
            <a:custGeom>
              <a:avLst/>
              <a:gdLst/>
              <a:ahLst/>
              <a:cxnLst>
                <a:cxn ang="0">
                  <a:pos x="19" y="375"/>
                </a:cxn>
                <a:cxn ang="0">
                  <a:pos x="93" y="379"/>
                </a:cxn>
                <a:cxn ang="0">
                  <a:pos x="84" y="413"/>
                </a:cxn>
                <a:cxn ang="0">
                  <a:pos x="283" y="10"/>
                </a:cxn>
                <a:cxn ang="0">
                  <a:pos x="263" y="28"/>
                </a:cxn>
                <a:cxn ang="0">
                  <a:pos x="285" y="613"/>
                </a:cxn>
                <a:cxn ang="0">
                  <a:pos x="115" y="313"/>
                </a:cxn>
                <a:cxn ang="0">
                  <a:pos x="46" y="282"/>
                </a:cxn>
                <a:cxn ang="0">
                  <a:pos x="67" y="245"/>
                </a:cxn>
                <a:cxn ang="0">
                  <a:pos x="177" y="126"/>
                </a:cxn>
                <a:cxn ang="0">
                  <a:pos x="177" y="126"/>
                </a:cxn>
                <a:cxn ang="0">
                  <a:pos x="49" y="175"/>
                </a:cxn>
                <a:cxn ang="0">
                  <a:pos x="46" y="188"/>
                </a:cxn>
                <a:cxn ang="0">
                  <a:pos x="35" y="216"/>
                </a:cxn>
                <a:cxn ang="0">
                  <a:pos x="38" y="223"/>
                </a:cxn>
                <a:cxn ang="0">
                  <a:pos x="34" y="225"/>
                </a:cxn>
                <a:cxn ang="0">
                  <a:pos x="64" y="223"/>
                </a:cxn>
                <a:cxn ang="0">
                  <a:pos x="87" y="233"/>
                </a:cxn>
                <a:cxn ang="0">
                  <a:pos x="92" y="277"/>
                </a:cxn>
                <a:cxn ang="0">
                  <a:pos x="94" y="298"/>
                </a:cxn>
                <a:cxn ang="0">
                  <a:pos x="70" y="330"/>
                </a:cxn>
                <a:cxn ang="0">
                  <a:pos x="150" y="464"/>
                </a:cxn>
                <a:cxn ang="0">
                  <a:pos x="134" y="419"/>
                </a:cxn>
                <a:cxn ang="0">
                  <a:pos x="139" y="638"/>
                </a:cxn>
                <a:cxn ang="0">
                  <a:pos x="181" y="625"/>
                </a:cxn>
                <a:cxn ang="0">
                  <a:pos x="260" y="610"/>
                </a:cxn>
                <a:cxn ang="0">
                  <a:pos x="337" y="607"/>
                </a:cxn>
                <a:cxn ang="0">
                  <a:pos x="387" y="574"/>
                </a:cxn>
                <a:cxn ang="0">
                  <a:pos x="345" y="566"/>
                </a:cxn>
                <a:cxn ang="0">
                  <a:pos x="377" y="540"/>
                </a:cxn>
                <a:cxn ang="0">
                  <a:pos x="391" y="489"/>
                </a:cxn>
                <a:cxn ang="0">
                  <a:pos x="320" y="448"/>
                </a:cxn>
                <a:cxn ang="0">
                  <a:pos x="315" y="441"/>
                </a:cxn>
                <a:cxn ang="0">
                  <a:pos x="284" y="389"/>
                </a:cxn>
                <a:cxn ang="0">
                  <a:pos x="215" y="307"/>
                </a:cxn>
                <a:cxn ang="0">
                  <a:pos x="193" y="296"/>
                </a:cxn>
                <a:cxn ang="0">
                  <a:pos x="211" y="269"/>
                </a:cxn>
                <a:cxn ang="0">
                  <a:pos x="226" y="209"/>
                </a:cxn>
                <a:cxn ang="0">
                  <a:pos x="152" y="219"/>
                </a:cxn>
                <a:cxn ang="0">
                  <a:pos x="190" y="164"/>
                </a:cxn>
                <a:cxn ang="0">
                  <a:pos x="140" y="163"/>
                </a:cxn>
                <a:cxn ang="0">
                  <a:pos x="109" y="176"/>
                </a:cxn>
                <a:cxn ang="0">
                  <a:pos x="98" y="204"/>
                </a:cxn>
                <a:cxn ang="0">
                  <a:pos x="103" y="226"/>
                </a:cxn>
                <a:cxn ang="0">
                  <a:pos x="95" y="242"/>
                </a:cxn>
                <a:cxn ang="0">
                  <a:pos x="77" y="266"/>
                </a:cxn>
                <a:cxn ang="0">
                  <a:pos x="109" y="269"/>
                </a:cxn>
                <a:cxn ang="0">
                  <a:pos x="93" y="338"/>
                </a:cxn>
                <a:cxn ang="0">
                  <a:pos x="109" y="304"/>
                </a:cxn>
                <a:cxn ang="0">
                  <a:pos x="128" y="309"/>
                </a:cxn>
                <a:cxn ang="0">
                  <a:pos x="121" y="375"/>
                </a:cxn>
                <a:cxn ang="0">
                  <a:pos x="197" y="366"/>
                </a:cxn>
                <a:cxn ang="0">
                  <a:pos x="199" y="441"/>
                </a:cxn>
                <a:cxn ang="0">
                  <a:pos x="193" y="466"/>
                </a:cxn>
                <a:cxn ang="0">
                  <a:pos x="155" y="486"/>
                </a:cxn>
                <a:cxn ang="0">
                  <a:pos x="116" y="539"/>
                </a:cxn>
                <a:cxn ang="0">
                  <a:pos x="146" y="557"/>
                </a:cxn>
                <a:cxn ang="0">
                  <a:pos x="204" y="567"/>
                </a:cxn>
                <a:cxn ang="0">
                  <a:pos x="151" y="587"/>
                </a:cxn>
                <a:cxn ang="0">
                  <a:pos x="99" y="644"/>
                </a:cxn>
              </a:cxnLst>
              <a:rect l="0" t="0" r="r" b="b"/>
              <a:pathLst>
                <a:path w="396" h="657">
                  <a:moveTo>
                    <a:pt x="72" y="423"/>
                  </a:moveTo>
                  <a:lnTo>
                    <a:pt x="63" y="417"/>
                  </a:lnTo>
                  <a:lnTo>
                    <a:pt x="55" y="416"/>
                  </a:lnTo>
                  <a:lnTo>
                    <a:pt x="47" y="400"/>
                  </a:lnTo>
                  <a:lnTo>
                    <a:pt x="34" y="394"/>
                  </a:lnTo>
                  <a:lnTo>
                    <a:pt x="29" y="398"/>
                  </a:lnTo>
                  <a:lnTo>
                    <a:pt x="25" y="410"/>
                  </a:lnTo>
                  <a:lnTo>
                    <a:pt x="19" y="411"/>
                  </a:lnTo>
                  <a:lnTo>
                    <a:pt x="0" y="394"/>
                  </a:lnTo>
                  <a:lnTo>
                    <a:pt x="9" y="376"/>
                  </a:lnTo>
                  <a:lnTo>
                    <a:pt x="19" y="375"/>
                  </a:lnTo>
                  <a:lnTo>
                    <a:pt x="22" y="367"/>
                  </a:lnTo>
                  <a:lnTo>
                    <a:pt x="28" y="365"/>
                  </a:lnTo>
                  <a:lnTo>
                    <a:pt x="32" y="360"/>
                  </a:lnTo>
                  <a:lnTo>
                    <a:pt x="41" y="359"/>
                  </a:lnTo>
                  <a:lnTo>
                    <a:pt x="43" y="355"/>
                  </a:lnTo>
                  <a:lnTo>
                    <a:pt x="49" y="355"/>
                  </a:lnTo>
                  <a:lnTo>
                    <a:pt x="58" y="350"/>
                  </a:lnTo>
                  <a:lnTo>
                    <a:pt x="71" y="352"/>
                  </a:lnTo>
                  <a:lnTo>
                    <a:pt x="78" y="355"/>
                  </a:lnTo>
                  <a:lnTo>
                    <a:pt x="80" y="362"/>
                  </a:lnTo>
                  <a:lnTo>
                    <a:pt x="93" y="379"/>
                  </a:lnTo>
                  <a:lnTo>
                    <a:pt x="86" y="384"/>
                  </a:lnTo>
                  <a:lnTo>
                    <a:pt x="98" y="384"/>
                  </a:lnTo>
                  <a:lnTo>
                    <a:pt x="101" y="402"/>
                  </a:lnTo>
                  <a:lnTo>
                    <a:pt x="95" y="389"/>
                  </a:lnTo>
                  <a:lnTo>
                    <a:pt x="90" y="389"/>
                  </a:lnTo>
                  <a:lnTo>
                    <a:pt x="93" y="394"/>
                  </a:lnTo>
                  <a:lnTo>
                    <a:pt x="90" y="400"/>
                  </a:lnTo>
                  <a:lnTo>
                    <a:pt x="98" y="401"/>
                  </a:lnTo>
                  <a:lnTo>
                    <a:pt x="96" y="408"/>
                  </a:lnTo>
                  <a:lnTo>
                    <a:pt x="86" y="407"/>
                  </a:lnTo>
                  <a:lnTo>
                    <a:pt x="84" y="413"/>
                  </a:lnTo>
                  <a:lnTo>
                    <a:pt x="77" y="418"/>
                  </a:lnTo>
                  <a:lnTo>
                    <a:pt x="74" y="417"/>
                  </a:lnTo>
                  <a:lnTo>
                    <a:pt x="74" y="423"/>
                  </a:lnTo>
                  <a:lnTo>
                    <a:pt x="72" y="423"/>
                  </a:lnTo>
                  <a:lnTo>
                    <a:pt x="72" y="423"/>
                  </a:lnTo>
                  <a:close/>
                  <a:moveTo>
                    <a:pt x="264" y="58"/>
                  </a:moveTo>
                  <a:lnTo>
                    <a:pt x="269" y="52"/>
                  </a:lnTo>
                  <a:lnTo>
                    <a:pt x="272" y="54"/>
                  </a:lnTo>
                  <a:lnTo>
                    <a:pt x="264" y="58"/>
                  </a:lnTo>
                  <a:lnTo>
                    <a:pt x="264" y="58"/>
                  </a:lnTo>
                  <a:close/>
                  <a:moveTo>
                    <a:pt x="283" y="10"/>
                  </a:moveTo>
                  <a:lnTo>
                    <a:pt x="279" y="5"/>
                  </a:lnTo>
                  <a:lnTo>
                    <a:pt x="285" y="0"/>
                  </a:lnTo>
                  <a:lnTo>
                    <a:pt x="283" y="10"/>
                  </a:lnTo>
                  <a:lnTo>
                    <a:pt x="283" y="10"/>
                  </a:lnTo>
                  <a:close/>
                  <a:moveTo>
                    <a:pt x="263" y="28"/>
                  </a:moveTo>
                  <a:lnTo>
                    <a:pt x="264" y="18"/>
                  </a:lnTo>
                  <a:lnTo>
                    <a:pt x="258" y="19"/>
                  </a:lnTo>
                  <a:lnTo>
                    <a:pt x="256" y="25"/>
                  </a:lnTo>
                  <a:lnTo>
                    <a:pt x="256" y="25"/>
                  </a:lnTo>
                  <a:lnTo>
                    <a:pt x="263" y="28"/>
                  </a:lnTo>
                  <a:lnTo>
                    <a:pt x="263" y="28"/>
                  </a:lnTo>
                  <a:close/>
                  <a:moveTo>
                    <a:pt x="358" y="569"/>
                  </a:moveTo>
                  <a:lnTo>
                    <a:pt x="364" y="572"/>
                  </a:lnTo>
                  <a:lnTo>
                    <a:pt x="368" y="570"/>
                  </a:lnTo>
                  <a:lnTo>
                    <a:pt x="365" y="567"/>
                  </a:lnTo>
                  <a:lnTo>
                    <a:pt x="361" y="567"/>
                  </a:lnTo>
                  <a:lnTo>
                    <a:pt x="358" y="569"/>
                  </a:lnTo>
                  <a:lnTo>
                    <a:pt x="358" y="569"/>
                  </a:lnTo>
                  <a:close/>
                  <a:moveTo>
                    <a:pt x="263" y="616"/>
                  </a:moveTo>
                  <a:lnTo>
                    <a:pt x="275" y="610"/>
                  </a:lnTo>
                  <a:lnTo>
                    <a:pt x="280" y="613"/>
                  </a:lnTo>
                  <a:lnTo>
                    <a:pt x="285" y="613"/>
                  </a:lnTo>
                  <a:lnTo>
                    <a:pt x="281" y="618"/>
                  </a:lnTo>
                  <a:lnTo>
                    <a:pt x="281" y="620"/>
                  </a:lnTo>
                  <a:lnTo>
                    <a:pt x="275" y="621"/>
                  </a:lnTo>
                  <a:lnTo>
                    <a:pt x="269" y="618"/>
                  </a:lnTo>
                  <a:lnTo>
                    <a:pt x="263" y="616"/>
                  </a:lnTo>
                  <a:lnTo>
                    <a:pt x="263" y="616"/>
                  </a:lnTo>
                  <a:close/>
                  <a:moveTo>
                    <a:pt x="115" y="313"/>
                  </a:moveTo>
                  <a:lnTo>
                    <a:pt x="115" y="319"/>
                  </a:lnTo>
                  <a:lnTo>
                    <a:pt x="119" y="323"/>
                  </a:lnTo>
                  <a:lnTo>
                    <a:pt x="118" y="317"/>
                  </a:lnTo>
                  <a:lnTo>
                    <a:pt x="115" y="313"/>
                  </a:lnTo>
                  <a:lnTo>
                    <a:pt x="115" y="313"/>
                  </a:lnTo>
                  <a:close/>
                  <a:moveTo>
                    <a:pt x="72" y="307"/>
                  </a:moveTo>
                  <a:lnTo>
                    <a:pt x="75" y="298"/>
                  </a:lnTo>
                  <a:lnTo>
                    <a:pt x="76" y="303"/>
                  </a:lnTo>
                  <a:lnTo>
                    <a:pt x="72" y="307"/>
                  </a:lnTo>
                  <a:lnTo>
                    <a:pt x="72" y="307"/>
                  </a:lnTo>
                  <a:close/>
                  <a:moveTo>
                    <a:pt x="46" y="282"/>
                  </a:moveTo>
                  <a:lnTo>
                    <a:pt x="47" y="275"/>
                  </a:lnTo>
                  <a:lnTo>
                    <a:pt x="54" y="275"/>
                  </a:lnTo>
                  <a:lnTo>
                    <a:pt x="46" y="282"/>
                  </a:lnTo>
                  <a:lnTo>
                    <a:pt x="46" y="282"/>
                  </a:lnTo>
                  <a:close/>
                  <a:moveTo>
                    <a:pt x="58" y="273"/>
                  </a:moveTo>
                  <a:lnTo>
                    <a:pt x="65" y="263"/>
                  </a:lnTo>
                  <a:lnTo>
                    <a:pt x="64" y="271"/>
                  </a:lnTo>
                  <a:lnTo>
                    <a:pt x="58" y="273"/>
                  </a:lnTo>
                  <a:lnTo>
                    <a:pt x="58" y="273"/>
                  </a:lnTo>
                  <a:close/>
                  <a:moveTo>
                    <a:pt x="76" y="256"/>
                  </a:moveTo>
                  <a:lnTo>
                    <a:pt x="81" y="252"/>
                  </a:lnTo>
                  <a:lnTo>
                    <a:pt x="76" y="252"/>
                  </a:lnTo>
                  <a:lnTo>
                    <a:pt x="76" y="256"/>
                  </a:lnTo>
                  <a:lnTo>
                    <a:pt x="76" y="256"/>
                  </a:lnTo>
                  <a:close/>
                  <a:moveTo>
                    <a:pt x="67" y="245"/>
                  </a:moveTo>
                  <a:lnTo>
                    <a:pt x="71" y="252"/>
                  </a:lnTo>
                  <a:lnTo>
                    <a:pt x="75" y="249"/>
                  </a:lnTo>
                  <a:lnTo>
                    <a:pt x="72" y="245"/>
                  </a:lnTo>
                  <a:lnTo>
                    <a:pt x="67" y="245"/>
                  </a:lnTo>
                  <a:lnTo>
                    <a:pt x="67" y="245"/>
                  </a:lnTo>
                  <a:close/>
                  <a:moveTo>
                    <a:pt x="187" y="122"/>
                  </a:moveTo>
                  <a:lnTo>
                    <a:pt x="191" y="126"/>
                  </a:lnTo>
                  <a:lnTo>
                    <a:pt x="191" y="122"/>
                  </a:lnTo>
                  <a:lnTo>
                    <a:pt x="187" y="122"/>
                  </a:lnTo>
                  <a:lnTo>
                    <a:pt x="187" y="122"/>
                  </a:lnTo>
                  <a:close/>
                  <a:moveTo>
                    <a:pt x="177" y="126"/>
                  </a:moveTo>
                  <a:lnTo>
                    <a:pt x="185" y="124"/>
                  </a:lnTo>
                  <a:lnTo>
                    <a:pt x="190" y="129"/>
                  </a:lnTo>
                  <a:lnTo>
                    <a:pt x="186" y="133"/>
                  </a:lnTo>
                  <a:lnTo>
                    <a:pt x="197" y="133"/>
                  </a:lnTo>
                  <a:lnTo>
                    <a:pt x="196" y="139"/>
                  </a:lnTo>
                  <a:lnTo>
                    <a:pt x="192" y="135"/>
                  </a:lnTo>
                  <a:lnTo>
                    <a:pt x="184" y="136"/>
                  </a:lnTo>
                  <a:lnTo>
                    <a:pt x="182" y="130"/>
                  </a:lnTo>
                  <a:lnTo>
                    <a:pt x="181" y="135"/>
                  </a:lnTo>
                  <a:lnTo>
                    <a:pt x="177" y="133"/>
                  </a:lnTo>
                  <a:lnTo>
                    <a:pt x="177" y="126"/>
                  </a:lnTo>
                  <a:lnTo>
                    <a:pt x="177" y="126"/>
                  </a:lnTo>
                  <a:close/>
                  <a:moveTo>
                    <a:pt x="176" y="139"/>
                  </a:moveTo>
                  <a:lnTo>
                    <a:pt x="182" y="146"/>
                  </a:lnTo>
                  <a:lnTo>
                    <a:pt x="184" y="142"/>
                  </a:lnTo>
                  <a:lnTo>
                    <a:pt x="181" y="138"/>
                  </a:lnTo>
                  <a:lnTo>
                    <a:pt x="176" y="139"/>
                  </a:lnTo>
                  <a:lnTo>
                    <a:pt x="176" y="139"/>
                  </a:lnTo>
                  <a:close/>
                  <a:moveTo>
                    <a:pt x="46" y="188"/>
                  </a:moveTo>
                  <a:lnTo>
                    <a:pt x="49" y="186"/>
                  </a:lnTo>
                  <a:lnTo>
                    <a:pt x="45" y="181"/>
                  </a:lnTo>
                  <a:lnTo>
                    <a:pt x="49" y="175"/>
                  </a:lnTo>
                  <a:lnTo>
                    <a:pt x="59" y="180"/>
                  </a:lnTo>
                  <a:lnTo>
                    <a:pt x="57" y="174"/>
                  </a:lnTo>
                  <a:lnTo>
                    <a:pt x="77" y="161"/>
                  </a:lnTo>
                  <a:lnTo>
                    <a:pt x="80" y="172"/>
                  </a:lnTo>
                  <a:lnTo>
                    <a:pt x="71" y="178"/>
                  </a:lnTo>
                  <a:lnTo>
                    <a:pt x="69" y="184"/>
                  </a:lnTo>
                  <a:lnTo>
                    <a:pt x="71" y="186"/>
                  </a:lnTo>
                  <a:lnTo>
                    <a:pt x="65" y="193"/>
                  </a:lnTo>
                  <a:lnTo>
                    <a:pt x="58" y="191"/>
                  </a:lnTo>
                  <a:lnTo>
                    <a:pt x="49" y="192"/>
                  </a:lnTo>
                  <a:lnTo>
                    <a:pt x="46" y="188"/>
                  </a:lnTo>
                  <a:lnTo>
                    <a:pt x="46" y="188"/>
                  </a:lnTo>
                  <a:close/>
                  <a:moveTo>
                    <a:pt x="46" y="201"/>
                  </a:moveTo>
                  <a:lnTo>
                    <a:pt x="51" y="205"/>
                  </a:lnTo>
                  <a:lnTo>
                    <a:pt x="61" y="197"/>
                  </a:lnTo>
                  <a:lnTo>
                    <a:pt x="54" y="194"/>
                  </a:lnTo>
                  <a:lnTo>
                    <a:pt x="51" y="196"/>
                  </a:lnTo>
                  <a:lnTo>
                    <a:pt x="48" y="199"/>
                  </a:lnTo>
                  <a:lnTo>
                    <a:pt x="46" y="201"/>
                  </a:lnTo>
                  <a:lnTo>
                    <a:pt x="46" y="201"/>
                  </a:lnTo>
                  <a:close/>
                  <a:moveTo>
                    <a:pt x="43" y="214"/>
                  </a:moveTo>
                  <a:lnTo>
                    <a:pt x="35" y="216"/>
                  </a:lnTo>
                  <a:lnTo>
                    <a:pt x="29" y="210"/>
                  </a:lnTo>
                  <a:lnTo>
                    <a:pt x="32" y="208"/>
                  </a:lnTo>
                  <a:lnTo>
                    <a:pt x="43" y="209"/>
                  </a:lnTo>
                  <a:lnTo>
                    <a:pt x="43" y="214"/>
                  </a:lnTo>
                  <a:lnTo>
                    <a:pt x="43" y="214"/>
                  </a:lnTo>
                  <a:close/>
                  <a:moveTo>
                    <a:pt x="38" y="223"/>
                  </a:moveTo>
                  <a:lnTo>
                    <a:pt x="32" y="221"/>
                  </a:lnTo>
                  <a:lnTo>
                    <a:pt x="32" y="219"/>
                  </a:lnTo>
                  <a:lnTo>
                    <a:pt x="41" y="217"/>
                  </a:lnTo>
                  <a:lnTo>
                    <a:pt x="38" y="223"/>
                  </a:lnTo>
                  <a:lnTo>
                    <a:pt x="38" y="223"/>
                  </a:lnTo>
                  <a:close/>
                  <a:moveTo>
                    <a:pt x="30" y="244"/>
                  </a:moveTo>
                  <a:lnTo>
                    <a:pt x="32" y="249"/>
                  </a:lnTo>
                  <a:lnTo>
                    <a:pt x="26" y="252"/>
                  </a:lnTo>
                  <a:lnTo>
                    <a:pt x="26" y="248"/>
                  </a:lnTo>
                  <a:lnTo>
                    <a:pt x="30" y="244"/>
                  </a:lnTo>
                  <a:lnTo>
                    <a:pt x="30" y="244"/>
                  </a:lnTo>
                  <a:close/>
                  <a:moveTo>
                    <a:pt x="38" y="240"/>
                  </a:moveTo>
                  <a:lnTo>
                    <a:pt x="36" y="234"/>
                  </a:lnTo>
                  <a:lnTo>
                    <a:pt x="38" y="230"/>
                  </a:lnTo>
                  <a:lnTo>
                    <a:pt x="37" y="225"/>
                  </a:lnTo>
                  <a:lnTo>
                    <a:pt x="34" y="225"/>
                  </a:lnTo>
                  <a:lnTo>
                    <a:pt x="34" y="230"/>
                  </a:lnTo>
                  <a:lnTo>
                    <a:pt x="31" y="234"/>
                  </a:lnTo>
                  <a:lnTo>
                    <a:pt x="32" y="239"/>
                  </a:lnTo>
                  <a:lnTo>
                    <a:pt x="38" y="240"/>
                  </a:lnTo>
                  <a:lnTo>
                    <a:pt x="38" y="240"/>
                  </a:lnTo>
                  <a:close/>
                  <a:moveTo>
                    <a:pt x="83" y="245"/>
                  </a:moveTo>
                  <a:lnTo>
                    <a:pt x="83" y="238"/>
                  </a:lnTo>
                  <a:lnTo>
                    <a:pt x="72" y="239"/>
                  </a:lnTo>
                  <a:lnTo>
                    <a:pt x="66" y="228"/>
                  </a:lnTo>
                  <a:lnTo>
                    <a:pt x="67" y="226"/>
                  </a:lnTo>
                  <a:lnTo>
                    <a:pt x="64" y="223"/>
                  </a:lnTo>
                  <a:lnTo>
                    <a:pt x="64" y="227"/>
                  </a:lnTo>
                  <a:lnTo>
                    <a:pt x="55" y="221"/>
                  </a:lnTo>
                  <a:lnTo>
                    <a:pt x="59" y="219"/>
                  </a:lnTo>
                  <a:lnTo>
                    <a:pt x="61" y="220"/>
                  </a:lnTo>
                  <a:lnTo>
                    <a:pt x="61" y="213"/>
                  </a:lnTo>
                  <a:lnTo>
                    <a:pt x="71" y="219"/>
                  </a:lnTo>
                  <a:lnTo>
                    <a:pt x="70" y="210"/>
                  </a:lnTo>
                  <a:lnTo>
                    <a:pt x="75" y="208"/>
                  </a:lnTo>
                  <a:lnTo>
                    <a:pt x="80" y="215"/>
                  </a:lnTo>
                  <a:lnTo>
                    <a:pt x="78" y="230"/>
                  </a:lnTo>
                  <a:lnTo>
                    <a:pt x="87" y="233"/>
                  </a:lnTo>
                  <a:lnTo>
                    <a:pt x="93" y="233"/>
                  </a:lnTo>
                  <a:lnTo>
                    <a:pt x="95" y="234"/>
                  </a:lnTo>
                  <a:lnTo>
                    <a:pt x="89" y="238"/>
                  </a:lnTo>
                  <a:lnTo>
                    <a:pt x="87" y="245"/>
                  </a:lnTo>
                  <a:lnTo>
                    <a:pt x="83" y="245"/>
                  </a:lnTo>
                  <a:lnTo>
                    <a:pt x="83" y="245"/>
                  </a:lnTo>
                  <a:close/>
                  <a:moveTo>
                    <a:pt x="69" y="290"/>
                  </a:moveTo>
                  <a:lnTo>
                    <a:pt x="86" y="286"/>
                  </a:lnTo>
                  <a:lnTo>
                    <a:pt x="87" y="289"/>
                  </a:lnTo>
                  <a:lnTo>
                    <a:pt x="94" y="284"/>
                  </a:lnTo>
                  <a:lnTo>
                    <a:pt x="92" y="277"/>
                  </a:lnTo>
                  <a:lnTo>
                    <a:pt x="86" y="277"/>
                  </a:lnTo>
                  <a:lnTo>
                    <a:pt x="78" y="269"/>
                  </a:lnTo>
                  <a:lnTo>
                    <a:pt x="70" y="274"/>
                  </a:lnTo>
                  <a:lnTo>
                    <a:pt x="82" y="279"/>
                  </a:lnTo>
                  <a:lnTo>
                    <a:pt x="75" y="283"/>
                  </a:lnTo>
                  <a:lnTo>
                    <a:pt x="77" y="285"/>
                  </a:lnTo>
                  <a:lnTo>
                    <a:pt x="69" y="290"/>
                  </a:lnTo>
                  <a:lnTo>
                    <a:pt x="69" y="290"/>
                  </a:lnTo>
                  <a:close/>
                  <a:moveTo>
                    <a:pt x="82" y="319"/>
                  </a:moveTo>
                  <a:lnTo>
                    <a:pt x="78" y="312"/>
                  </a:lnTo>
                  <a:lnTo>
                    <a:pt x="94" y="298"/>
                  </a:lnTo>
                  <a:lnTo>
                    <a:pt x="88" y="313"/>
                  </a:lnTo>
                  <a:lnTo>
                    <a:pt x="82" y="319"/>
                  </a:lnTo>
                  <a:lnTo>
                    <a:pt x="82" y="319"/>
                  </a:lnTo>
                  <a:close/>
                  <a:moveTo>
                    <a:pt x="70" y="330"/>
                  </a:moveTo>
                  <a:lnTo>
                    <a:pt x="80" y="324"/>
                  </a:lnTo>
                  <a:lnTo>
                    <a:pt x="76" y="311"/>
                  </a:lnTo>
                  <a:lnTo>
                    <a:pt x="63" y="315"/>
                  </a:lnTo>
                  <a:lnTo>
                    <a:pt x="63" y="326"/>
                  </a:lnTo>
                  <a:lnTo>
                    <a:pt x="71" y="321"/>
                  </a:lnTo>
                  <a:lnTo>
                    <a:pt x="70" y="330"/>
                  </a:lnTo>
                  <a:lnTo>
                    <a:pt x="70" y="330"/>
                  </a:lnTo>
                  <a:close/>
                  <a:moveTo>
                    <a:pt x="104" y="327"/>
                  </a:moveTo>
                  <a:lnTo>
                    <a:pt x="106" y="340"/>
                  </a:lnTo>
                  <a:lnTo>
                    <a:pt x="115" y="343"/>
                  </a:lnTo>
                  <a:lnTo>
                    <a:pt x="117" y="335"/>
                  </a:lnTo>
                  <a:lnTo>
                    <a:pt x="111" y="324"/>
                  </a:lnTo>
                  <a:lnTo>
                    <a:pt x="104" y="327"/>
                  </a:lnTo>
                  <a:lnTo>
                    <a:pt x="104" y="327"/>
                  </a:lnTo>
                  <a:close/>
                  <a:moveTo>
                    <a:pt x="134" y="465"/>
                  </a:moveTo>
                  <a:lnTo>
                    <a:pt x="147" y="470"/>
                  </a:lnTo>
                  <a:lnTo>
                    <a:pt x="158" y="463"/>
                  </a:lnTo>
                  <a:lnTo>
                    <a:pt x="150" y="464"/>
                  </a:lnTo>
                  <a:lnTo>
                    <a:pt x="146" y="457"/>
                  </a:lnTo>
                  <a:lnTo>
                    <a:pt x="136" y="458"/>
                  </a:lnTo>
                  <a:lnTo>
                    <a:pt x="136" y="458"/>
                  </a:lnTo>
                  <a:lnTo>
                    <a:pt x="134" y="465"/>
                  </a:lnTo>
                  <a:lnTo>
                    <a:pt x="134" y="465"/>
                  </a:lnTo>
                  <a:close/>
                  <a:moveTo>
                    <a:pt x="125" y="421"/>
                  </a:moveTo>
                  <a:lnTo>
                    <a:pt x="129" y="410"/>
                  </a:lnTo>
                  <a:lnTo>
                    <a:pt x="145" y="399"/>
                  </a:lnTo>
                  <a:lnTo>
                    <a:pt x="142" y="405"/>
                  </a:lnTo>
                  <a:lnTo>
                    <a:pt x="145" y="410"/>
                  </a:lnTo>
                  <a:lnTo>
                    <a:pt x="134" y="419"/>
                  </a:lnTo>
                  <a:lnTo>
                    <a:pt x="125" y="421"/>
                  </a:lnTo>
                  <a:lnTo>
                    <a:pt x="125" y="421"/>
                  </a:lnTo>
                  <a:close/>
                  <a:moveTo>
                    <a:pt x="109" y="657"/>
                  </a:moveTo>
                  <a:lnTo>
                    <a:pt x="113" y="653"/>
                  </a:lnTo>
                  <a:lnTo>
                    <a:pt x="111" y="650"/>
                  </a:lnTo>
                  <a:lnTo>
                    <a:pt x="116" y="644"/>
                  </a:lnTo>
                  <a:lnTo>
                    <a:pt x="118" y="647"/>
                  </a:lnTo>
                  <a:lnTo>
                    <a:pt x="123" y="642"/>
                  </a:lnTo>
                  <a:lnTo>
                    <a:pt x="127" y="642"/>
                  </a:lnTo>
                  <a:lnTo>
                    <a:pt x="130" y="636"/>
                  </a:lnTo>
                  <a:lnTo>
                    <a:pt x="139" y="638"/>
                  </a:lnTo>
                  <a:lnTo>
                    <a:pt x="145" y="636"/>
                  </a:lnTo>
                  <a:lnTo>
                    <a:pt x="151" y="636"/>
                  </a:lnTo>
                  <a:lnTo>
                    <a:pt x="155" y="634"/>
                  </a:lnTo>
                  <a:lnTo>
                    <a:pt x="158" y="638"/>
                  </a:lnTo>
                  <a:lnTo>
                    <a:pt x="163" y="638"/>
                  </a:lnTo>
                  <a:lnTo>
                    <a:pt x="169" y="643"/>
                  </a:lnTo>
                  <a:lnTo>
                    <a:pt x="176" y="643"/>
                  </a:lnTo>
                  <a:lnTo>
                    <a:pt x="175" y="638"/>
                  </a:lnTo>
                  <a:lnTo>
                    <a:pt x="181" y="636"/>
                  </a:lnTo>
                  <a:lnTo>
                    <a:pt x="182" y="632"/>
                  </a:lnTo>
                  <a:lnTo>
                    <a:pt x="181" y="625"/>
                  </a:lnTo>
                  <a:lnTo>
                    <a:pt x="186" y="620"/>
                  </a:lnTo>
                  <a:lnTo>
                    <a:pt x="190" y="620"/>
                  </a:lnTo>
                  <a:lnTo>
                    <a:pt x="192" y="618"/>
                  </a:lnTo>
                  <a:lnTo>
                    <a:pt x="208" y="614"/>
                  </a:lnTo>
                  <a:lnTo>
                    <a:pt x="216" y="614"/>
                  </a:lnTo>
                  <a:lnTo>
                    <a:pt x="226" y="620"/>
                  </a:lnTo>
                  <a:lnTo>
                    <a:pt x="229" y="619"/>
                  </a:lnTo>
                  <a:lnTo>
                    <a:pt x="240" y="620"/>
                  </a:lnTo>
                  <a:lnTo>
                    <a:pt x="246" y="621"/>
                  </a:lnTo>
                  <a:lnTo>
                    <a:pt x="249" y="615"/>
                  </a:lnTo>
                  <a:lnTo>
                    <a:pt x="260" y="610"/>
                  </a:lnTo>
                  <a:lnTo>
                    <a:pt x="266" y="613"/>
                  </a:lnTo>
                  <a:lnTo>
                    <a:pt x="275" y="607"/>
                  </a:lnTo>
                  <a:lnTo>
                    <a:pt x="283" y="608"/>
                  </a:lnTo>
                  <a:lnTo>
                    <a:pt x="286" y="608"/>
                  </a:lnTo>
                  <a:lnTo>
                    <a:pt x="290" y="604"/>
                  </a:lnTo>
                  <a:lnTo>
                    <a:pt x="292" y="608"/>
                  </a:lnTo>
                  <a:lnTo>
                    <a:pt x="297" y="610"/>
                  </a:lnTo>
                  <a:lnTo>
                    <a:pt x="304" y="607"/>
                  </a:lnTo>
                  <a:lnTo>
                    <a:pt x="319" y="607"/>
                  </a:lnTo>
                  <a:lnTo>
                    <a:pt x="329" y="604"/>
                  </a:lnTo>
                  <a:lnTo>
                    <a:pt x="337" y="607"/>
                  </a:lnTo>
                  <a:lnTo>
                    <a:pt x="342" y="608"/>
                  </a:lnTo>
                  <a:lnTo>
                    <a:pt x="349" y="603"/>
                  </a:lnTo>
                  <a:lnTo>
                    <a:pt x="356" y="602"/>
                  </a:lnTo>
                  <a:lnTo>
                    <a:pt x="362" y="596"/>
                  </a:lnTo>
                  <a:lnTo>
                    <a:pt x="367" y="596"/>
                  </a:lnTo>
                  <a:lnTo>
                    <a:pt x="372" y="597"/>
                  </a:lnTo>
                  <a:lnTo>
                    <a:pt x="371" y="592"/>
                  </a:lnTo>
                  <a:lnTo>
                    <a:pt x="382" y="585"/>
                  </a:lnTo>
                  <a:lnTo>
                    <a:pt x="388" y="584"/>
                  </a:lnTo>
                  <a:lnTo>
                    <a:pt x="389" y="578"/>
                  </a:lnTo>
                  <a:lnTo>
                    <a:pt x="387" y="574"/>
                  </a:lnTo>
                  <a:lnTo>
                    <a:pt x="389" y="569"/>
                  </a:lnTo>
                  <a:lnTo>
                    <a:pt x="377" y="569"/>
                  </a:lnTo>
                  <a:lnTo>
                    <a:pt x="368" y="572"/>
                  </a:lnTo>
                  <a:lnTo>
                    <a:pt x="364" y="573"/>
                  </a:lnTo>
                  <a:lnTo>
                    <a:pt x="355" y="570"/>
                  </a:lnTo>
                  <a:lnTo>
                    <a:pt x="353" y="569"/>
                  </a:lnTo>
                  <a:lnTo>
                    <a:pt x="355" y="567"/>
                  </a:lnTo>
                  <a:lnTo>
                    <a:pt x="358" y="567"/>
                  </a:lnTo>
                  <a:lnTo>
                    <a:pt x="359" y="566"/>
                  </a:lnTo>
                  <a:lnTo>
                    <a:pt x="352" y="564"/>
                  </a:lnTo>
                  <a:lnTo>
                    <a:pt x="345" y="566"/>
                  </a:lnTo>
                  <a:lnTo>
                    <a:pt x="354" y="561"/>
                  </a:lnTo>
                  <a:lnTo>
                    <a:pt x="360" y="561"/>
                  </a:lnTo>
                  <a:lnTo>
                    <a:pt x="367" y="558"/>
                  </a:lnTo>
                  <a:lnTo>
                    <a:pt x="365" y="552"/>
                  </a:lnTo>
                  <a:lnTo>
                    <a:pt x="358" y="552"/>
                  </a:lnTo>
                  <a:lnTo>
                    <a:pt x="362" y="549"/>
                  </a:lnTo>
                  <a:lnTo>
                    <a:pt x="367" y="545"/>
                  </a:lnTo>
                  <a:lnTo>
                    <a:pt x="371" y="549"/>
                  </a:lnTo>
                  <a:lnTo>
                    <a:pt x="377" y="544"/>
                  </a:lnTo>
                  <a:lnTo>
                    <a:pt x="381" y="540"/>
                  </a:lnTo>
                  <a:lnTo>
                    <a:pt x="377" y="540"/>
                  </a:lnTo>
                  <a:lnTo>
                    <a:pt x="379" y="537"/>
                  </a:lnTo>
                  <a:lnTo>
                    <a:pt x="371" y="537"/>
                  </a:lnTo>
                  <a:lnTo>
                    <a:pt x="374" y="532"/>
                  </a:lnTo>
                  <a:lnTo>
                    <a:pt x="379" y="533"/>
                  </a:lnTo>
                  <a:lnTo>
                    <a:pt x="381" y="535"/>
                  </a:lnTo>
                  <a:lnTo>
                    <a:pt x="385" y="529"/>
                  </a:lnTo>
                  <a:lnTo>
                    <a:pt x="391" y="527"/>
                  </a:lnTo>
                  <a:lnTo>
                    <a:pt x="391" y="516"/>
                  </a:lnTo>
                  <a:lnTo>
                    <a:pt x="396" y="504"/>
                  </a:lnTo>
                  <a:lnTo>
                    <a:pt x="393" y="500"/>
                  </a:lnTo>
                  <a:lnTo>
                    <a:pt x="391" y="489"/>
                  </a:lnTo>
                  <a:lnTo>
                    <a:pt x="376" y="479"/>
                  </a:lnTo>
                  <a:lnTo>
                    <a:pt x="354" y="477"/>
                  </a:lnTo>
                  <a:lnTo>
                    <a:pt x="341" y="479"/>
                  </a:lnTo>
                  <a:lnTo>
                    <a:pt x="339" y="487"/>
                  </a:lnTo>
                  <a:lnTo>
                    <a:pt x="337" y="492"/>
                  </a:lnTo>
                  <a:lnTo>
                    <a:pt x="330" y="486"/>
                  </a:lnTo>
                  <a:lnTo>
                    <a:pt x="321" y="483"/>
                  </a:lnTo>
                  <a:lnTo>
                    <a:pt x="335" y="471"/>
                  </a:lnTo>
                  <a:lnTo>
                    <a:pt x="335" y="464"/>
                  </a:lnTo>
                  <a:lnTo>
                    <a:pt x="324" y="448"/>
                  </a:lnTo>
                  <a:lnTo>
                    <a:pt x="320" y="448"/>
                  </a:lnTo>
                  <a:lnTo>
                    <a:pt x="310" y="443"/>
                  </a:lnTo>
                  <a:lnTo>
                    <a:pt x="307" y="437"/>
                  </a:lnTo>
                  <a:lnTo>
                    <a:pt x="302" y="439"/>
                  </a:lnTo>
                  <a:lnTo>
                    <a:pt x="298" y="439"/>
                  </a:lnTo>
                  <a:lnTo>
                    <a:pt x="294" y="437"/>
                  </a:lnTo>
                  <a:lnTo>
                    <a:pt x="290" y="437"/>
                  </a:lnTo>
                  <a:lnTo>
                    <a:pt x="296" y="436"/>
                  </a:lnTo>
                  <a:lnTo>
                    <a:pt x="300" y="437"/>
                  </a:lnTo>
                  <a:lnTo>
                    <a:pt x="307" y="436"/>
                  </a:lnTo>
                  <a:lnTo>
                    <a:pt x="312" y="437"/>
                  </a:lnTo>
                  <a:lnTo>
                    <a:pt x="315" y="441"/>
                  </a:lnTo>
                  <a:lnTo>
                    <a:pt x="319" y="440"/>
                  </a:lnTo>
                  <a:lnTo>
                    <a:pt x="324" y="441"/>
                  </a:lnTo>
                  <a:lnTo>
                    <a:pt x="312" y="427"/>
                  </a:lnTo>
                  <a:lnTo>
                    <a:pt x="306" y="421"/>
                  </a:lnTo>
                  <a:lnTo>
                    <a:pt x="309" y="414"/>
                  </a:lnTo>
                  <a:lnTo>
                    <a:pt x="313" y="414"/>
                  </a:lnTo>
                  <a:lnTo>
                    <a:pt x="307" y="411"/>
                  </a:lnTo>
                  <a:lnTo>
                    <a:pt x="304" y="407"/>
                  </a:lnTo>
                  <a:lnTo>
                    <a:pt x="302" y="406"/>
                  </a:lnTo>
                  <a:lnTo>
                    <a:pt x="295" y="394"/>
                  </a:lnTo>
                  <a:lnTo>
                    <a:pt x="284" y="389"/>
                  </a:lnTo>
                  <a:lnTo>
                    <a:pt x="268" y="387"/>
                  </a:lnTo>
                  <a:lnTo>
                    <a:pt x="267" y="381"/>
                  </a:lnTo>
                  <a:lnTo>
                    <a:pt x="264" y="379"/>
                  </a:lnTo>
                  <a:lnTo>
                    <a:pt x="260" y="364"/>
                  </a:lnTo>
                  <a:lnTo>
                    <a:pt x="254" y="355"/>
                  </a:lnTo>
                  <a:lnTo>
                    <a:pt x="250" y="336"/>
                  </a:lnTo>
                  <a:lnTo>
                    <a:pt x="245" y="330"/>
                  </a:lnTo>
                  <a:lnTo>
                    <a:pt x="242" y="330"/>
                  </a:lnTo>
                  <a:lnTo>
                    <a:pt x="228" y="313"/>
                  </a:lnTo>
                  <a:lnTo>
                    <a:pt x="220" y="312"/>
                  </a:lnTo>
                  <a:lnTo>
                    <a:pt x="215" y="307"/>
                  </a:lnTo>
                  <a:lnTo>
                    <a:pt x="205" y="303"/>
                  </a:lnTo>
                  <a:lnTo>
                    <a:pt x="200" y="307"/>
                  </a:lnTo>
                  <a:lnTo>
                    <a:pt x="193" y="311"/>
                  </a:lnTo>
                  <a:lnTo>
                    <a:pt x="182" y="308"/>
                  </a:lnTo>
                  <a:lnTo>
                    <a:pt x="177" y="308"/>
                  </a:lnTo>
                  <a:lnTo>
                    <a:pt x="169" y="306"/>
                  </a:lnTo>
                  <a:lnTo>
                    <a:pt x="167" y="302"/>
                  </a:lnTo>
                  <a:lnTo>
                    <a:pt x="171" y="304"/>
                  </a:lnTo>
                  <a:lnTo>
                    <a:pt x="181" y="304"/>
                  </a:lnTo>
                  <a:lnTo>
                    <a:pt x="191" y="302"/>
                  </a:lnTo>
                  <a:lnTo>
                    <a:pt x="193" y="296"/>
                  </a:lnTo>
                  <a:lnTo>
                    <a:pt x="202" y="296"/>
                  </a:lnTo>
                  <a:lnTo>
                    <a:pt x="210" y="291"/>
                  </a:lnTo>
                  <a:lnTo>
                    <a:pt x="202" y="288"/>
                  </a:lnTo>
                  <a:lnTo>
                    <a:pt x="202" y="283"/>
                  </a:lnTo>
                  <a:lnTo>
                    <a:pt x="198" y="280"/>
                  </a:lnTo>
                  <a:lnTo>
                    <a:pt x="186" y="286"/>
                  </a:lnTo>
                  <a:lnTo>
                    <a:pt x="185" y="284"/>
                  </a:lnTo>
                  <a:lnTo>
                    <a:pt x="193" y="278"/>
                  </a:lnTo>
                  <a:lnTo>
                    <a:pt x="204" y="279"/>
                  </a:lnTo>
                  <a:lnTo>
                    <a:pt x="210" y="274"/>
                  </a:lnTo>
                  <a:lnTo>
                    <a:pt x="211" y="269"/>
                  </a:lnTo>
                  <a:lnTo>
                    <a:pt x="215" y="267"/>
                  </a:lnTo>
                  <a:lnTo>
                    <a:pt x="221" y="256"/>
                  </a:lnTo>
                  <a:lnTo>
                    <a:pt x="225" y="251"/>
                  </a:lnTo>
                  <a:lnTo>
                    <a:pt x="225" y="248"/>
                  </a:lnTo>
                  <a:lnTo>
                    <a:pt x="228" y="240"/>
                  </a:lnTo>
                  <a:lnTo>
                    <a:pt x="227" y="238"/>
                  </a:lnTo>
                  <a:lnTo>
                    <a:pt x="231" y="228"/>
                  </a:lnTo>
                  <a:lnTo>
                    <a:pt x="238" y="222"/>
                  </a:lnTo>
                  <a:lnTo>
                    <a:pt x="238" y="216"/>
                  </a:lnTo>
                  <a:lnTo>
                    <a:pt x="227" y="208"/>
                  </a:lnTo>
                  <a:lnTo>
                    <a:pt x="226" y="209"/>
                  </a:lnTo>
                  <a:lnTo>
                    <a:pt x="206" y="210"/>
                  </a:lnTo>
                  <a:lnTo>
                    <a:pt x="196" y="208"/>
                  </a:lnTo>
                  <a:lnTo>
                    <a:pt x="192" y="210"/>
                  </a:lnTo>
                  <a:lnTo>
                    <a:pt x="187" y="210"/>
                  </a:lnTo>
                  <a:lnTo>
                    <a:pt x="180" y="208"/>
                  </a:lnTo>
                  <a:lnTo>
                    <a:pt x="175" y="208"/>
                  </a:lnTo>
                  <a:lnTo>
                    <a:pt x="174" y="210"/>
                  </a:lnTo>
                  <a:lnTo>
                    <a:pt x="167" y="213"/>
                  </a:lnTo>
                  <a:lnTo>
                    <a:pt x="159" y="216"/>
                  </a:lnTo>
                  <a:lnTo>
                    <a:pt x="157" y="215"/>
                  </a:lnTo>
                  <a:lnTo>
                    <a:pt x="152" y="219"/>
                  </a:lnTo>
                  <a:lnTo>
                    <a:pt x="150" y="217"/>
                  </a:lnTo>
                  <a:lnTo>
                    <a:pt x="157" y="210"/>
                  </a:lnTo>
                  <a:lnTo>
                    <a:pt x="164" y="201"/>
                  </a:lnTo>
                  <a:lnTo>
                    <a:pt x="159" y="203"/>
                  </a:lnTo>
                  <a:lnTo>
                    <a:pt x="152" y="201"/>
                  </a:lnTo>
                  <a:lnTo>
                    <a:pt x="156" y="198"/>
                  </a:lnTo>
                  <a:lnTo>
                    <a:pt x="157" y="193"/>
                  </a:lnTo>
                  <a:lnTo>
                    <a:pt x="175" y="181"/>
                  </a:lnTo>
                  <a:lnTo>
                    <a:pt x="181" y="174"/>
                  </a:lnTo>
                  <a:lnTo>
                    <a:pt x="187" y="172"/>
                  </a:lnTo>
                  <a:lnTo>
                    <a:pt x="190" y="164"/>
                  </a:lnTo>
                  <a:lnTo>
                    <a:pt x="187" y="161"/>
                  </a:lnTo>
                  <a:lnTo>
                    <a:pt x="190" y="156"/>
                  </a:lnTo>
                  <a:lnTo>
                    <a:pt x="190" y="153"/>
                  </a:lnTo>
                  <a:lnTo>
                    <a:pt x="181" y="153"/>
                  </a:lnTo>
                  <a:lnTo>
                    <a:pt x="177" y="156"/>
                  </a:lnTo>
                  <a:lnTo>
                    <a:pt x="171" y="155"/>
                  </a:lnTo>
                  <a:lnTo>
                    <a:pt x="163" y="158"/>
                  </a:lnTo>
                  <a:lnTo>
                    <a:pt x="155" y="157"/>
                  </a:lnTo>
                  <a:lnTo>
                    <a:pt x="148" y="161"/>
                  </a:lnTo>
                  <a:lnTo>
                    <a:pt x="144" y="161"/>
                  </a:lnTo>
                  <a:lnTo>
                    <a:pt x="140" y="163"/>
                  </a:lnTo>
                  <a:lnTo>
                    <a:pt x="141" y="159"/>
                  </a:lnTo>
                  <a:lnTo>
                    <a:pt x="138" y="158"/>
                  </a:lnTo>
                  <a:lnTo>
                    <a:pt x="130" y="164"/>
                  </a:lnTo>
                  <a:lnTo>
                    <a:pt x="132" y="159"/>
                  </a:lnTo>
                  <a:lnTo>
                    <a:pt x="122" y="155"/>
                  </a:lnTo>
                  <a:lnTo>
                    <a:pt x="119" y="161"/>
                  </a:lnTo>
                  <a:lnTo>
                    <a:pt x="117" y="163"/>
                  </a:lnTo>
                  <a:lnTo>
                    <a:pt x="117" y="168"/>
                  </a:lnTo>
                  <a:lnTo>
                    <a:pt x="116" y="168"/>
                  </a:lnTo>
                  <a:lnTo>
                    <a:pt x="116" y="175"/>
                  </a:lnTo>
                  <a:lnTo>
                    <a:pt x="109" y="176"/>
                  </a:lnTo>
                  <a:lnTo>
                    <a:pt x="112" y="182"/>
                  </a:lnTo>
                  <a:lnTo>
                    <a:pt x="109" y="187"/>
                  </a:lnTo>
                  <a:lnTo>
                    <a:pt x="105" y="187"/>
                  </a:lnTo>
                  <a:lnTo>
                    <a:pt x="115" y="194"/>
                  </a:lnTo>
                  <a:lnTo>
                    <a:pt x="117" y="201"/>
                  </a:lnTo>
                  <a:lnTo>
                    <a:pt x="109" y="196"/>
                  </a:lnTo>
                  <a:lnTo>
                    <a:pt x="105" y="198"/>
                  </a:lnTo>
                  <a:lnTo>
                    <a:pt x="99" y="194"/>
                  </a:lnTo>
                  <a:lnTo>
                    <a:pt x="98" y="197"/>
                  </a:lnTo>
                  <a:lnTo>
                    <a:pt x="100" y="202"/>
                  </a:lnTo>
                  <a:lnTo>
                    <a:pt x="98" y="204"/>
                  </a:lnTo>
                  <a:lnTo>
                    <a:pt x="94" y="198"/>
                  </a:lnTo>
                  <a:lnTo>
                    <a:pt x="90" y="204"/>
                  </a:lnTo>
                  <a:lnTo>
                    <a:pt x="94" y="208"/>
                  </a:lnTo>
                  <a:lnTo>
                    <a:pt x="92" y="211"/>
                  </a:lnTo>
                  <a:lnTo>
                    <a:pt x="98" y="217"/>
                  </a:lnTo>
                  <a:lnTo>
                    <a:pt x="103" y="217"/>
                  </a:lnTo>
                  <a:lnTo>
                    <a:pt x="96" y="219"/>
                  </a:lnTo>
                  <a:lnTo>
                    <a:pt x="90" y="216"/>
                  </a:lnTo>
                  <a:lnTo>
                    <a:pt x="92" y="225"/>
                  </a:lnTo>
                  <a:lnTo>
                    <a:pt x="92" y="228"/>
                  </a:lnTo>
                  <a:lnTo>
                    <a:pt x="103" y="226"/>
                  </a:lnTo>
                  <a:lnTo>
                    <a:pt x="95" y="230"/>
                  </a:lnTo>
                  <a:lnTo>
                    <a:pt x="94" y="232"/>
                  </a:lnTo>
                  <a:lnTo>
                    <a:pt x="96" y="233"/>
                  </a:lnTo>
                  <a:lnTo>
                    <a:pt x="104" y="231"/>
                  </a:lnTo>
                  <a:lnTo>
                    <a:pt x="103" y="232"/>
                  </a:lnTo>
                  <a:lnTo>
                    <a:pt x="105" y="236"/>
                  </a:lnTo>
                  <a:lnTo>
                    <a:pt x="100" y="233"/>
                  </a:lnTo>
                  <a:lnTo>
                    <a:pt x="98" y="236"/>
                  </a:lnTo>
                  <a:lnTo>
                    <a:pt x="96" y="239"/>
                  </a:lnTo>
                  <a:lnTo>
                    <a:pt x="99" y="242"/>
                  </a:lnTo>
                  <a:lnTo>
                    <a:pt x="95" y="242"/>
                  </a:lnTo>
                  <a:lnTo>
                    <a:pt x="92" y="245"/>
                  </a:lnTo>
                  <a:lnTo>
                    <a:pt x="96" y="248"/>
                  </a:lnTo>
                  <a:lnTo>
                    <a:pt x="98" y="251"/>
                  </a:lnTo>
                  <a:lnTo>
                    <a:pt x="90" y="248"/>
                  </a:lnTo>
                  <a:lnTo>
                    <a:pt x="88" y="252"/>
                  </a:lnTo>
                  <a:lnTo>
                    <a:pt x="92" y="255"/>
                  </a:lnTo>
                  <a:lnTo>
                    <a:pt x="89" y="259"/>
                  </a:lnTo>
                  <a:lnTo>
                    <a:pt x="86" y="261"/>
                  </a:lnTo>
                  <a:lnTo>
                    <a:pt x="78" y="261"/>
                  </a:lnTo>
                  <a:lnTo>
                    <a:pt x="75" y="265"/>
                  </a:lnTo>
                  <a:lnTo>
                    <a:pt x="77" y="266"/>
                  </a:lnTo>
                  <a:lnTo>
                    <a:pt x="84" y="266"/>
                  </a:lnTo>
                  <a:lnTo>
                    <a:pt x="89" y="267"/>
                  </a:lnTo>
                  <a:lnTo>
                    <a:pt x="88" y="268"/>
                  </a:lnTo>
                  <a:lnTo>
                    <a:pt x="82" y="268"/>
                  </a:lnTo>
                  <a:lnTo>
                    <a:pt x="89" y="274"/>
                  </a:lnTo>
                  <a:lnTo>
                    <a:pt x="92" y="274"/>
                  </a:lnTo>
                  <a:lnTo>
                    <a:pt x="95" y="278"/>
                  </a:lnTo>
                  <a:lnTo>
                    <a:pt x="115" y="261"/>
                  </a:lnTo>
                  <a:lnTo>
                    <a:pt x="111" y="266"/>
                  </a:lnTo>
                  <a:lnTo>
                    <a:pt x="113" y="267"/>
                  </a:lnTo>
                  <a:lnTo>
                    <a:pt x="109" y="269"/>
                  </a:lnTo>
                  <a:lnTo>
                    <a:pt x="104" y="279"/>
                  </a:lnTo>
                  <a:lnTo>
                    <a:pt x="104" y="282"/>
                  </a:lnTo>
                  <a:lnTo>
                    <a:pt x="99" y="291"/>
                  </a:lnTo>
                  <a:lnTo>
                    <a:pt x="101" y="292"/>
                  </a:lnTo>
                  <a:lnTo>
                    <a:pt x="96" y="304"/>
                  </a:lnTo>
                  <a:lnTo>
                    <a:pt x="98" y="312"/>
                  </a:lnTo>
                  <a:lnTo>
                    <a:pt x="94" y="317"/>
                  </a:lnTo>
                  <a:lnTo>
                    <a:pt x="96" y="320"/>
                  </a:lnTo>
                  <a:lnTo>
                    <a:pt x="100" y="319"/>
                  </a:lnTo>
                  <a:lnTo>
                    <a:pt x="94" y="327"/>
                  </a:lnTo>
                  <a:lnTo>
                    <a:pt x="93" y="338"/>
                  </a:lnTo>
                  <a:lnTo>
                    <a:pt x="88" y="343"/>
                  </a:lnTo>
                  <a:lnTo>
                    <a:pt x="89" y="346"/>
                  </a:lnTo>
                  <a:lnTo>
                    <a:pt x="99" y="346"/>
                  </a:lnTo>
                  <a:lnTo>
                    <a:pt x="98" y="340"/>
                  </a:lnTo>
                  <a:lnTo>
                    <a:pt x="101" y="331"/>
                  </a:lnTo>
                  <a:lnTo>
                    <a:pt x="101" y="325"/>
                  </a:lnTo>
                  <a:lnTo>
                    <a:pt x="106" y="320"/>
                  </a:lnTo>
                  <a:lnTo>
                    <a:pt x="103" y="304"/>
                  </a:lnTo>
                  <a:lnTo>
                    <a:pt x="106" y="304"/>
                  </a:lnTo>
                  <a:lnTo>
                    <a:pt x="117" y="292"/>
                  </a:lnTo>
                  <a:lnTo>
                    <a:pt x="109" y="304"/>
                  </a:lnTo>
                  <a:lnTo>
                    <a:pt x="107" y="313"/>
                  </a:lnTo>
                  <a:lnTo>
                    <a:pt x="111" y="315"/>
                  </a:lnTo>
                  <a:lnTo>
                    <a:pt x="112" y="311"/>
                  </a:lnTo>
                  <a:lnTo>
                    <a:pt x="117" y="306"/>
                  </a:lnTo>
                  <a:lnTo>
                    <a:pt x="119" y="314"/>
                  </a:lnTo>
                  <a:lnTo>
                    <a:pt x="124" y="304"/>
                  </a:lnTo>
                  <a:lnTo>
                    <a:pt x="124" y="297"/>
                  </a:lnTo>
                  <a:lnTo>
                    <a:pt x="128" y="296"/>
                  </a:lnTo>
                  <a:lnTo>
                    <a:pt x="125" y="304"/>
                  </a:lnTo>
                  <a:lnTo>
                    <a:pt x="135" y="311"/>
                  </a:lnTo>
                  <a:lnTo>
                    <a:pt x="128" y="309"/>
                  </a:lnTo>
                  <a:lnTo>
                    <a:pt x="124" y="320"/>
                  </a:lnTo>
                  <a:lnTo>
                    <a:pt x="127" y="327"/>
                  </a:lnTo>
                  <a:lnTo>
                    <a:pt x="132" y="329"/>
                  </a:lnTo>
                  <a:lnTo>
                    <a:pt x="134" y="336"/>
                  </a:lnTo>
                  <a:lnTo>
                    <a:pt x="127" y="343"/>
                  </a:lnTo>
                  <a:lnTo>
                    <a:pt x="119" y="361"/>
                  </a:lnTo>
                  <a:lnTo>
                    <a:pt x="121" y="370"/>
                  </a:lnTo>
                  <a:lnTo>
                    <a:pt x="115" y="365"/>
                  </a:lnTo>
                  <a:lnTo>
                    <a:pt x="115" y="373"/>
                  </a:lnTo>
                  <a:lnTo>
                    <a:pt x="124" y="385"/>
                  </a:lnTo>
                  <a:lnTo>
                    <a:pt x="121" y="375"/>
                  </a:lnTo>
                  <a:lnTo>
                    <a:pt x="127" y="373"/>
                  </a:lnTo>
                  <a:lnTo>
                    <a:pt x="144" y="384"/>
                  </a:lnTo>
                  <a:lnTo>
                    <a:pt x="144" y="376"/>
                  </a:lnTo>
                  <a:lnTo>
                    <a:pt x="138" y="371"/>
                  </a:lnTo>
                  <a:lnTo>
                    <a:pt x="141" y="370"/>
                  </a:lnTo>
                  <a:lnTo>
                    <a:pt x="155" y="377"/>
                  </a:lnTo>
                  <a:lnTo>
                    <a:pt x="163" y="376"/>
                  </a:lnTo>
                  <a:lnTo>
                    <a:pt x="163" y="372"/>
                  </a:lnTo>
                  <a:lnTo>
                    <a:pt x="171" y="372"/>
                  </a:lnTo>
                  <a:lnTo>
                    <a:pt x="174" y="365"/>
                  </a:lnTo>
                  <a:lnTo>
                    <a:pt x="197" y="366"/>
                  </a:lnTo>
                  <a:lnTo>
                    <a:pt x="182" y="370"/>
                  </a:lnTo>
                  <a:lnTo>
                    <a:pt x="173" y="393"/>
                  </a:lnTo>
                  <a:lnTo>
                    <a:pt x="184" y="412"/>
                  </a:lnTo>
                  <a:lnTo>
                    <a:pt x="190" y="408"/>
                  </a:lnTo>
                  <a:lnTo>
                    <a:pt x="190" y="418"/>
                  </a:lnTo>
                  <a:lnTo>
                    <a:pt x="197" y="410"/>
                  </a:lnTo>
                  <a:lnTo>
                    <a:pt x="205" y="411"/>
                  </a:lnTo>
                  <a:lnTo>
                    <a:pt x="203" y="422"/>
                  </a:lnTo>
                  <a:lnTo>
                    <a:pt x="205" y="423"/>
                  </a:lnTo>
                  <a:lnTo>
                    <a:pt x="197" y="429"/>
                  </a:lnTo>
                  <a:lnTo>
                    <a:pt x="199" y="441"/>
                  </a:lnTo>
                  <a:lnTo>
                    <a:pt x="194" y="450"/>
                  </a:lnTo>
                  <a:lnTo>
                    <a:pt x="200" y="456"/>
                  </a:lnTo>
                  <a:lnTo>
                    <a:pt x="206" y="460"/>
                  </a:lnTo>
                  <a:lnTo>
                    <a:pt x="211" y="462"/>
                  </a:lnTo>
                  <a:lnTo>
                    <a:pt x="208" y="464"/>
                  </a:lnTo>
                  <a:lnTo>
                    <a:pt x="202" y="464"/>
                  </a:lnTo>
                  <a:lnTo>
                    <a:pt x="197" y="457"/>
                  </a:lnTo>
                  <a:lnTo>
                    <a:pt x="192" y="459"/>
                  </a:lnTo>
                  <a:lnTo>
                    <a:pt x="196" y="465"/>
                  </a:lnTo>
                  <a:lnTo>
                    <a:pt x="200" y="468"/>
                  </a:lnTo>
                  <a:lnTo>
                    <a:pt x="193" y="466"/>
                  </a:lnTo>
                  <a:lnTo>
                    <a:pt x="187" y="462"/>
                  </a:lnTo>
                  <a:lnTo>
                    <a:pt x="173" y="465"/>
                  </a:lnTo>
                  <a:lnTo>
                    <a:pt x="167" y="465"/>
                  </a:lnTo>
                  <a:lnTo>
                    <a:pt x="151" y="471"/>
                  </a:lnTo>
                  <a:lnTo>
                    <a:pt x="144" y="481"/>
                  </a:lnTo>
                  <a:lnTo>
                    <a:pt x="133" y="488"/>
                  </a:lnTo>
                  <a:lnTo>
                    <a:pt x="128" y="494"/>
                  </a:lnTo>
                  <a:lnTo>
                    <a:pt x="135" y="493"/>
                  </a:lnTo>
                  <a:lnTo>
                    <a:pt x="139" y="494"/>
                  </a:lnTo>
                  <a:lnTo>
                    <a:pt x="139" y="491"/>
                  </a:lnTo>
                  <a:lnTo>
                    <a:pt x="155" y="486"/>
                  </a:lnTo>
                  <a:lnTo>
                    <a:pt x="153" y="494"/>
                  </a:lnTo>
                  <a:lnTo>
                    <a:pt x="159" y="499"/>
                  </a:lnTo>
                  <a:lnTo>
                    <a:pt x="153" y="503"/>
                  </a:lnTo>
                  <a:lnTo>
                    <a:pt x="157" y="509"/>
                  </a:lnTo>
                  <a:lnTo>
                    <a:pt x="161" y="509"/>
                  </a:lnTo>
                  <a:lnTo>
                    <a:pt x="150" y="527"/>
                  </a:lnTo>
                  <a:lnTo>
                    <a:pt x="142" y="528"/>
                  </a:lnTo>
                  <a:lnTo>
                    <a:pt x="135" y="534"/>
                  </a:lnTo>
                  <a:lnTo>
                    <a:pt x="132" y="534"/>
                  </a:lnTo>
                  <a:lnTo>
                    <a:pt x="122" y="539"/>
                  </a:lnTo>
                  <a:lnTo>
                    <a:pt x="116" y="539"/>
                  </a:lnTo>
                  <a:lnTo>
                    <a:pt x="105" y="545"/>
                  </a:lnTo>
                  <a:lnTo>
                    <a:pt x="113" y="546"/>
                  </a:lnTo>
                  <a:lnTo>
                    <a:pt x="113" y="552"/>
                  </a:lnTo>
                  <a:lnTo>
                    <a:pt x="107" y="555"/>
                  </a:lnTo>
                  <a:lnTo>
                    <a:pt x="118" y="557"/>
                  </a:lnTo>
                  <a:lnTo>
                    <a:pt x="116" y="560"/>
                  </a:lnTo>
                  <a:lnTo>
                    <a:pt x="121" y="562"/>
                  </a:lnTo>
                  <a:lnTo>
                    <a:pt x="127" y="560"/>
                  </a:lnTo>
                  <a:lnTo>
                    <a:pt x="134" y="556"/>
                  </a:lnTo>
                  <a:lnTo>
                    <a:pt x="146" y="552"/>
                  </a:lnTo>
                  <a:lnTo>
                    <a:pt x="146" y="557"/>
                  </a:lnTo>
                  <a:lnTo>
                    <a:pt x="156" y="560"/>
                  </a:lnTo>
                  <a:lnTo>
                    <a:pt x="148" y="561"/>
                  </a:lnTo>
                  <a:lnTo>
                    <a:pt x="147" y="566"/>
                  </a:lnTo>
                  <a:lnTo>
                    <a:pt x="161" y="566"/>
                  </a:lnTo>
                  <a:lnTo>
                    <a:pt x="161" y="563"/>
                  </a:lnTo>
                  <a:lnTo>
                    <a:pt x="167" y="562"/>
                  </a:lnTo>
                  <a:lnTo>
                    <a:pt x="174" y="568"/>
                  </a:lnTo>
                  <a:lnTo>
                    <a:pt x="180" y="575"/>
                  </a:lnTo>
                  <a:lnTo>
                    <a:pt x="194" y="575"/>
                  </a:lnTo>
                  <a:lnTo>
                    <a:pt x="198" y="569"/>
                  </a:lnTo>
                  <a:lnTo>
                    <a:pt x="204" y="567"/>
                  </a:lnTo>
                  <a:lnTo>
                    <a:pt x="214" y="563"/>
                  </a:lnTo>
                  <a:lnTo>
                    <a:pt x="217" y="558"/>
                  </a:lnTo>
                  <a:lnTo>
                    <a:pt x="226" y="555"/>
                  </a:lnTo>
                  <a:lnTo>
                    <a:pt x="215" y="567"/>
                  </a:lnTo>
                  <a:lnTo>
                    <a:pt x="204" y="576"/>
                  </a:lnTo>
                  <a:lnTo>
                    <a:pt x="203" y="587"/>
                  </a:lnTo>
                  <a:lnTo>
                    <a:pt x="196" y="587"/>
                  </a:lnTo>
                  <a:lnTo>
                    <a:pt x="190" y="589"/>
                  </a:lnTo>
                  <a:lnTo>
                    <a:pt x="184" y="586"/>
                  </a:lnTo>
                  <a:lnTo>
                    <a:pt x="164" y="584"/>
                  </a:lnTo>
                  <a:lnTo>
                    <a:pt x="151" y="587"/>
                  </a:lnTo>
                  <a:lnTo>
                    <a:pt x="151" y="593"/>
                  </a:lnTo>
                  <a:lnTo>
                    <a:pt x="145" y="598"/>
                  </a:lnTo>
                  <a:lnTo>
                    <a:pt x="138" y="598"/>
                  </a:lnTo>
                  <a:lnTo>
                    <a:pt x="136" y="613"/>
                  </a:lnTo>
                  <a:lnTo>
                    <a:pt x="128" y="619"/>
                  </a:lnTo>
                  <a:lnTo>
                    <a:pt x="125" y="622"/>
                  </a:lnTo>
                  <a:lnTo>
                    <a:pt x="117" y="625"/>
                  </a:lnTo>
                  <a:lnTo>
                    <a:pt x="115" y="632"/>
                  </a:lnTo>
                  <a:lnTo>
                    <a:pt x="111" y="632"/>
                  </a:lnTo>
                  <a:lnTo>
                    <a:pt x="109" y="637"/>
                  </a:lnTo>
                  <a:lnTo>
                    <a:pt x="99" y="644"/>
                  </a:lnTo>
                  <a:lnTo>
                    <a:pt x="93" y="642"/>
                  </a:lnTo>
                  <a:lnTo>
                    <a:pt x="86" y="647"/>
                  </a:lnTo>
                  <a:lnTo>
                    <a:pt x="86" y="654"/>
                  </a:lnTo>
                  <a:lnTo>
                    <a:pt x="94" y="654"/>
                  </a:lnTo>
                  <a:lnTo>
                    <a:pt x="94" y="648"/>
                  </a:lnTo>
                  <a:lnTo>
                    <a:pt x="104" y="650"/>
                  </a:lnTo>
                  <a:lnTo>
                    <a:pt x="109" y="657"/>
                  </a:lnTo>
                  <a:close/>
                </a:path>
              </a:pathLst>
            </a:custGeom>
            <a:solidFill>
              <a:schemeClr val="accent5"/>
            </a:soli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8" name="Freeform 41"/>
            <p:cNvSpPr>
              <a:spLocks noEditPoints="1"/>
            </p:cNvSpPr>
            <p:nvPr/>
          </p:nvSpPr>
          <p:spPr bwMode="auto">
            <a:xfrm>
              <a:off x="2806700" y="2746375"/>
              <a:ext cx="949325" cy="800100"/>
            </a:xfrm>
            <a:custGeom>
              <a:avLst/>
              <a:gdLst/>
              <a:ahLst/>
              <a:cxnLst>
                <a:cxn ang="0">
                  <a:pos x="469" y="246"/>
                </a:cxn>
                <a:cxn ang="0">
                  <a:pos x="433" y="264"/>
                </a:cxn>
                <a:cxn ang="0">
                  <a:pos x="444" y="234"/>
                </a:cxn>
                <a:cxn ang="0">
                  <a:pos x="479" y="193"/>
                </a:cxn>
                <a:cxn ang="0">
                  <a:pos x="496" y="188"/>
                </a:cxn>
                <a:cxn ang="0">
                  <a:pos x="503" y="145"/>
                </a:cxn>
                <a:cxn ang="0">
                  <a:pos x="515" y="106"/>
                </a:cxn>
                <a:cxn ang="0">
                  <a:pos x="474" y="101"/>
                </a:cxn>
                <a:cxn ang="0">
                  <a:pos x="443" y="88"/>
                </a:cxn>
                <a:cxn ang="0">
                  <a:pos x="406" y="76"/>
                </a:cxn>
                <a:cxn ang="0">
                  <a:pos x="371" y="58"/>
                </a:cxn>
                <a:cxn ang="0">
                  <a:pos x="343" y="38"/>
                </a:cxn>
                <a:cxn ang="0">
                  <a:pos x="311" y="3"/>
                </a:cxn>
                <a:cxn ang="0">
                  <a:pos x="271" y="12"/>
                </a:cxn>
                <a:cxn ang="0">
                  <a:pos x="254" y="61"/>
                </a:cxn>
                <a:cxn ang="0">
                  <a:pos x="202" y="79"/>
                </a:cxn>
                <a:cxn ang="0">
                  <a:pos x="171" y="94"/>
                </a:cxn>
                <a:cxn ang="0">
                  <a:pos x="150" y="77"/>
                </a:cxn>
                <a:cxn ang="0">
                  <a:pos x="123" y="83"/>
                </a:cxn>
                <a:cxn ang="0">
                  <a:pos x="134" y="117"/>
                </a:cxn>
                <a:cxn ang="0">
                  <a:pos x="110" y="129"/>
                </a:cxn>
                <a:cxn ang="0">
                  <a:pos x="69" y="118"/>
                </a:cxn>
                <a:cxn ang="0">
                  <a:pos x="35" y="126"/>
                </a:cxn>
                <a:cxn ang="0">
                  <a:pos x="4" y="146"/>
                </a:cxn>
                <a:cxn ang="0">
                  <a:pos x="7" y="147"/>
                </a:cxn>
                <a:cxn ang="0">
                  <a:pos x="16" y="158"/>
                </a:cxn>
                <a:cxn ang="0">
                  <a:pos x="18" y="177"/>
                </a:cxn>
                <a:cxn ang="0">
                  <a:pos x="57" y="182"/>
                </a:cxn>
                <a:cxn ang="0">
                  <a:pos x="84" y="188"/>
                </a:cxn>
                <a:cxn ang="0">
                  <a:pos x="98" y="205"/>
                </a:cxn>
                <a:cxn ang="0">
                  <a:pos x="121" y="205"/>
                </a:cxn>
                <a:cxn ang="0">
                  <a:pos x="109" y="228"/>
                </a:cxn>
                <a:cxn ang="0">
                  <a:pos x="152" y="255"/>
                </a:cxn>
                <a:cxn ang="0">
                  <a:pos x="149" y="285"/>
                </a:cxn>
                <a:cxn ang="0">
                  <a:pos x="166" y="299"/>
                </a:cxn>
                <a:cxn ang="0">
                  <a:pos x="155" y="337"/>
                </a:cxn>
                <a:cxn ang="0">
                  <a:pos x="135" y="404"/>
                </a:cxn>
                <a:cxn ang="0">
                  <a:pos x="156" y="420"/>
                </a:cxn>
                <a:cxn ang="0">
                  <a:pos x="215" y="441"/>
                </a:cxn>
                <a:cxn ang="0">
                  <a:pos x="271" y="438"/>
                </a:cxn>
                <a:cxn ang="0">
                  <a:pos x="326" y="449"/>
                </a:cxn>
                <a:cxn ang="0">
                  <a:pos x="353" y="392"/>
                </a:cxn>
                <a:cxn ang="0">
                  <a:pos x="393" y="403"/>
                </a:cxn>
                <a:cxn ang="0">
                  <a:pos x="463" y="420"/>
                </a:cxn>
                <a:cxn ang="0">
                  <a:pos x="508" y="380"/>
                </a:cxn>
                <a:cxn ang="0">
                  <a:pos x="480" y="328"/>
                </a:cxn>
                <a:cxn ang="0">
                  <a:pos x="480" y="288"/>
                </a:cxn>
                <a:cxn ang="0">
                  <a:pos x="580" y="504"/>
                </a:cxn>
                <a:cxn ang="0">
                  <a:pos x="567" y="487"/>
                </a:cxn>
                <a:cxn ang="0">
                  <a:pos x="560" y="472"/>
                </a:cxn>
                <a:cxn ang="0">
                  <a:pos x="557" y="455"/>
                </a:cxn>
                <a:cxn ang="0">
                  <a:pos x="584" y="437"/>
                </a:cxn>
                <a:cxn ang="0">
                  <a:pos x="592" y="417"/>
                </a:cxn>
                <a:cxn ang="0">
                  <a:pos x="594" y="485"/>
                </a:cxn>
              </a:cxnLst>
              <a:rect l="0" t="0" r="r" b="b"/>
              <a:pathLst>
                <a:path w="598" h="504">
                  <a:moveTo>
                    <a:pt x="484" y="275"/>
                  </a:moveTo>
                  <a:lnTo>
                    <a:pt x="482" y="268"/>
                  </a:lnTo>
                  <a:lnTo>
                    <a:pt x="478" y="264"/>
                  </a:lnTo>
                  <a:lnTo>
                    <a:pt x="474" y="253"/>
                  </a:lnTo>
                  <a:lnTo>
                    <a:pt x="469" y="246"/>
                  </a:lnTo>
                  <a:lnTo>
                    <a:pt x="456" y="245"/>
                  </a:lnTo>
                  <a:lnTo>
                    <a:pt x="450" y="250"/>
                  </a:lnTo>
                  <a:lnTo>
                    <a:pt x="453" y="261"/>
                  </a:lnTo>
                  <a:lnTo>
                    <a:pt x="443" y="264"/>
                  </a:lnTo>
                  <a:lnTo>
                    <a:pt x="433" y="264"/>
                  </a:lnTo>
                  <a:lnTo>
                    <a:pt x="432" y="257"/>
                  </a:lnTo>
                  <a:lnTo>
                    <a:pt x="436" y="255"/>
                  </a:lnTo>
                  <a:lnTo>
                    <a:pt x="443" y="255"/>
                  </a:lnTo>
                  <a:lnTo>
                    <a:pt x="443" y="247"/>
                  </a:lnTo>
                  <a:lnTo>
                    <a:pt x="444" y="234"/>
                  </a:lnTo>
                  <a:lnTo>
                    <a:pt x="456" y="217"/>
                  </a:lnTo>
                  <a:lnTo>
                    <a:pt x="463" y="215"/>
                  </a:lnTo>
                  <a:lnTo>
                    <a:pt x="472" y="205"/>
                  </a:lnTo>
                  <a:lnTo>
                    <a:pt x="480" y="201"/>
                  </a:lnTo>
                  <a:lnTo>
                    <a:pt x="479" y="193"/>
                  </a:lnTo>
                  <a:lnTo>
                    <a:pt x="469" y="189"/>
                  </a:lnTo>
                  <a:lnTo>
                    <a:pt x="475" y="182"/>
                  </a:lnTo>
                  <a:lnTo>
                    <a:pt x="485" y="182"/>
                  </a:lnTo>
                  <a:lnTo>
                    <a:pt x="488" y="187"/>
                  </a:lnTo>
                  <a:lnTo>
                    <a:pt x="496" y="188"/>
                  </a:lnTo>
                  <a:lnTo>
                    <a:pt x="511" y="184"/>
                  </a:lnTo>
                  <a:lnTo>
                    <a:pt x="507" y="176"/>
                  </a:lnTo>
                  <a:lnTo>
                    <a:pt x="499" y="171"/>
                  </a:lnTo>
                  <a:lnTo>
                    <a:pt x="498" y="159"/>
                  </a:lnTo>
                  <a:lnTo>
                    <a:pt x="503" y="145"/>
                  </a:lnTo>
                  <a:lnTo>
                    <a:pt x="509" y="140"/>
                  </a:lnTo>
                  <a:lnTo>
                    <a:pt x="509" y="134"/>
                  </a:lnTo>
                  <a:lnTo>
                    <a:pt x="514" y="120"/>
                  </a:lnTo>
                  <a:lnTo>
                    <a:pt x="525" y="111"/>
                  </a:lnTo>
                  <a:lnTo>
                    <a:pt x="515" y="106"/>
                  </a:lnTo>
                  <a:lnTo>
                    <a:pt x="507" y="106"/>
                  </a:lnTo>
                  <a:lnTo>
                    <a:pt x="496" y="101"/>
                  </a:lnTo>
                  <a:lnTo>
                    <a:pt x="487" y="103"/>
                  </a:lnTo>
                  <a:lnTo>
                    <a:pt x="481" y="101"/>
                  </a:lnTo>
                  <a:lnTo>
                    <a:pt x="474" y="101"/>
                  </a:lnTo>
                  <a:lnTo>
                    <a:pt x="467" y="103"/>
                  </a:lnTo>
                  <a:lnTo>
                    <a:pt x="458" y="97"/>
                  </a:lnTo>
                  <a:lnTo>
                    <a:pt x="458" y="93"/>
                  </a:lnTo>
                  <a:lnTo>
                    <a:pt x="450" y="87"/>
                  </a:lnTo>
                  <a:lnTo>
                    <a:pt x="443" y="88"/>
                  </a:lnTo>
                  <a:lnTo>
                    <a:pt x="432" y="87"/>
                  </a:lnTo>
                  <a:lnTo>
                    <a:pt x="426" y="78"/>
                  </a:lnTo>
                  <a:lnTo>
                    <a:pt x="418" y="78"/>
                  </a:lnTo>
                  <a:lnTo>
                    <a:pt x="415" y="81"/>
                  </a:lnTo>
                  <a:lnTo>
                    <a:pt x="406" y="76"/>
                  </a:lnTo>
                  <a:lnTo>
                    <a:pt x="398" y="74"/>
                  </a:lnTo>
                  <a:lnTo>
                    <a:pt x="387" y="62"/>
                  </a:lnTo>
                  <a:lnTo>
                    <a:pt x="381" y="61"/>
                  </a:lnTo>
                  <a:lnTo>
                    <a:pt x="377" y="58"/>
                  </a:lnTo>
                  <a:lnTo>
                    <a:pt x="371" y="58"/>
                  </a:lnTo>
                  <a:lnTo>
                    <a:pt x="366" y="60"/>
                  </a:lnTo>
                  <a:lnTo>
                    <a:pt x="357" y="56"/>
                  </a:lnTo>
                  <a:lnTo>
                    <a:pt x="355" y="44"/>
                  </a:lnTo>
                  <a:lnTo>
                    <a:pt x="349" y="42"/>
                  </a:lnTo>
                  <a:lnTo>
                    <a:pt x="343" y="38"/>
                  </a:lnTo>
                  <a:lnTo>
                    <a:pt x="339" y="38"/>
                  </a:lnTo>
                  <a:lnTo>
                    <a:pt x="325" y="29"/>
                  </a:lnTo>
                  <a:lnTo>
                    <a:pt x="324" y="21"/>
                  </a:lnTo>
                  <a:lnTo>
                    <a:pt x="313" y="18"/>
                  </a:lnTo>
                  <a:lnTo>
                    <a:pt x="311" y="3"/>
                  </a:lnTo>
                  <a:lnTo>
                    <a:pt x="306" y="0"/>
                  </a:lnTo>
                  <a:lnTo>
                    <a:pt x="305" y="2"/>
                  </a:lnTo>
                  <a:lnTo>
                    <a:pt x="288" y="8"/>
                  </a:lnTo>
                  <a:lnTo>
                    <a:pt x="284" y="4"/>
                  </a:lnTo>
                  <a:lnTo>
                    <a:pt x="271" y="12"/>
                  </a:lnTo>
                  <a:lnTo>
                    <a:pt x="268" y="20"/>
                  </a:lnTo>
                  <a:lnTo>
                    <a:pt x="270" y="30"/>
                  </a:lnTo>
                  <a:lnTo>
                    <a:pt x="267" y="44"/>
                  </a:lnTo>
                  <a:lnTo>
                    <a:pt x="254" y="56"/>
                  </a:lnTo>
                  <a:lnTo>
                    <a:pt x="254" y="61"/>
                  </a:lnTo>
                  <a:lnTo>
                    <a:pt x="239" y="65"/>
                  </a:lnTo>
                  <a:lnTo>
                    <a:pt x="232" y="66"/>
                  </a:lnTo>
                  <a:lnTo>
                    <a:pt x="224" y="64"/>
                  </a:lnTo>
                  <a:lnTo>
                    <a:pt x="206" y="72"/>
                  </a:lnTo>
                  <a:lnTo>
                    <a:pt x="202" y="79"/>
                  </a:lnTo>
                  <a:lnTo>
                    <a:pt x="206" y="84"/>
                  </a:lnTo>
                  <a:lnTo>
                    <a:pt x="213" y="87"/>
                  </a:lnTo>
                  <a:lnTo>
                    <a:pt x="202" y="93"/>
                  </a:lnTo>
                  <a:lnTo>
                    <a:pt x="189" y="96"/>
                  </a:lnTo>
                  <a:lnTo>
                    <a:pt x="171" y="94"/>
                  </a:lnTo>
                  <a:lnTo>
                    <a:pt x="163" y="90"/>
                  </a:lnTo>
                  <a:lnTo>
                    <a:pt x="156" y="93"/>
                  </a:lnTo>
                  <a:lnTo>
                    <a:pt x="154" y="88"/>
                  </a:lnTo>
                  <a:lnTo>
                    <a:pt x="148" y="83"/>
                  </a:lnTo>
                  <a:lnTo>
                    <a:pt x="150" y="77"/>
                  </a:lnTo>
                  <a:lnTo>
                    <a:pt x="143" y="73"/>
                  </a:lnTo>
                  <a:lnTo>
                    <a:pt x="135" y="76"/>
                  </a:lnTo>
                  <a:lnTo>
                    <a:pt x="125" y="76"/>
                  </a:lnTo>
                  <a:lnTo>
                    <a:pt x="120" y="74"/>
                  </a:lnTo>
                  <a:lnTo>
                    <a:pt x="123" y="83"/>
                  </a:lnTo>
                  <a:lnTo>
                    <a:pt x="121" y="88"/>
                  </a:lnTo>
                  <a:lnTo>
                    <a:pt x="137" y="101"/>
                  </a:lnTo>
                  <a:lnTo>
                    <a:pt x="134" y="105"/>
                  </a:lnTo>
                  <a:lnTo>
                    <a:pt x="135" y="111"/>
                  </a:lnTo>
                  <a:lnTo>
                    <a:pt x="134" y="117"/>
                  </a:lnTo>
                  <a:lnTo>
                    <a:pt x="139" y="123"/>
                  </a:lnTo>
                  <a:lnTo>
                    <a:pt x="140" y="130"/>
                  </a:lnTo>
                  <a:lnTo>
                    <a:pt x="125" y="128"/>
                  </a:lnTo>
                  <a:lnTo>
                    <a:pt x="117" y="130"/>
                  </a:lnTo>
                  <a:lnTo>
                    <a:pt x="110" y="129"/>
                  </a:lnTo>
                  <a:lnTo>
                    <a:pt x="103" y="130"/>
                  </a:lnTo>
                  <a:lnTo>
                    <a:pt x="99" y="128"/>
                  </a:lnTo>
                  <a:lnTo>
                    <a:pt x="90" y="135"/>
                  </a:lnTo>
                  <a:lnTo>
                    <a:pt x="76" y="120"/>
                  </a:lnTo>
                  <a:lnTo>
                    <a:pt x="69" y="118"/>
                  </a:lnTo>
                  <a:lnTo>
                    <a:pt x="58" y="120"/>
                  </a:lnTo>
                  <a:lnTo>
                    <a:pt x="50" y="128"/>
                  </a:lnTo>
                  <a:lnTo>
                    <a:pt x="45" y="125"/>
                  </a:lnTo>
                  <a:lnTo>
                    <a:pt x="40" y="129"/>
                  </a:lnTo>
                  <a:lnTo>
                    <a:pt x="35" y="126"/>
                  </a:lnTo>
                  <a:lnTo>
                    <a:pt x="26" y="128"/>
                  </a:lnTo>
                  <a:lnTo>
                    <a:pt x="21" y="132"/>
                  </a:lnTo>
                  <a:lnTo>
                    <a:pt x="6" y="134"/>
                  </a:lnTo>
                  <a:lnTo>
                    <a:pt x="0" y="140"/>
                  </a:lnTo>
                  <a:lnTo>
                    <a:pt x="4" y="146"/>
                  </a:lnTo>
                  <a:lnTo>
                    <a:pt x="11" y="143"/>
                  </a:lnTo>
                  <a:lnTo>
                    <a:pt x="19" y="146"/>
                  </a:lnTo>
                  <a:lnTo>
                    <a:pt x="22" y="148"/>
                  </a:lnTo>
                  <a:lnTo>
                    <a:pt x="13" y="147"/>
                  </a:lnTo>
                  <a:lnTo>
                    <a:pt x="7" y="147"/>
                  </a:lnTo>
                  <a:lnTo>
                    <a:pt x="11" y="155"/>
                  </a:lnTo>
                  <a:lnTo>
                    <a:pt x="13" y="149"/>
                  </a:lnTo>
                  <a:lnTo>
                    <a:pt x="19" y="151"/>
                  </a:lnTo>
                  <a:lnTo>
                    <a:pt x="21" y="157"/>
                  </a:lnTo>
                  <a:lnTo>
                    <a:pt x="16" y="158"/>
                  </a:lnTo>
                  <a:lnTo>
                    <a:pt x="7" y="162"/>
                  </a:lnTo>
                  <a:lnTo>
                    <a:pt x="7" y="163"/>
                  </a:lnTo>
                  <a:lnTo>
                    <a:pt x="16" y="163"/>
                  </a:lnTo>
                  <a:lnTo>
                    <a:pt x="18" y="172"/>
                  </a:lnTo>
                  <a:lnTo>
                    <a:pt x="18" y="177"/>
                  </a:lnTo>
                  <a:lnTo>
                    <a:pt x="27" y="171"/>
                  </a:lnTo>
                  <a:lnTo>
                    <a:pt x="34" y="174"/>
                  </a:lnTo>
                  <a:lnTo>
                    <a:pt x="39" y="172"/>
                  </a:lnTo>
                  <a:lnTo>
                    <a:pt x="53" y="177"/>
                  </a:lnTo>
                  <a:lnTo>
                    <a:pt x="57" y="182"/>
                  </a:lnTo>
                  <a:lnTo>
                    <a:pt x="63" y="182"/>
                  </a:lnTo>
                  <a:lnTo>
                    <a:pt x="73" y="188"/>
                  </a:lnTo>
                  <a:lnTo>
                    <a:pt x="80" y="182"/>
                  </a:lnTo>
                  <a:lnTo>
                    <a:pt x="85" y="183"/>
                  </a:lnTo>
                  <a:lnTo>
                    <a:pt x="84" y="188"/>
                  </a:lnTo>
                  <a:lnTo>
                    <a:pt x="86" y="191"/>
                  </a:lnTo>
                  <a:lnTo>
                    <a:pt x="93" y="187"/>
                  </a:lnTo>
                  <a:lnTo>
                    <a:pt x="98" y="191"/>
                  </a:lnTo>
                  <a:lnTo>
                    <a:pt x="94" y="199"/>
                  </a:lnTo>
                  <a:lnTo>
                    <a:pt x="98" y="205"/>
                  </a:lnTo>
                  <a:lnTo>
                    <a:pt x="104" y="205"/>
                  </a:lnTo>
                  <a:lnTo>
                    <a:pt x="113" y="200"/>
                  </a:lnTo>
                  <a:lnTo>
                    <a:pt x="122" y="201"/>
                  </a:lnTo>
                  <a:lnTo>
                    <a:pt x="128" y="209"/>
                  </a:lnTo>
                  <a:lnTo>
                    <a:pt x="121" y="205"/>
                  </a:lnTo>
                  <a:lnTo>
                    <a:pt x="113" y="205"/>
                  </a:lnTo>
                  <a:lnTo>
                    <a:pt x="106" y="211"/>
                  </a:lnTo>
                  <a:lnTo>
                    <a:pt x="111" y="213"/>
                  </a:lnTo>
                  <a:lnTo>
                    <a:pt x="114" y="222"/>
                  </a:lnTo>
                  <a:lnTo>
                    <a:pt x="109" y="228"/>
                  </a:lnTo>
                  <a:lnTo>
                    <a:pt x="111" y="234"/>
                  </a:lnTo>
                  <a:lnTo>
                    <a:pt x="119" y="235"/>
                  </a:lnTo>
                  <a:lnTo>
                    <a:pt x="131" y="247"/>
                  </a:lnTo>
                  <a:lnTo>
                    <a:pt x="142" y="249"/>
                  </a:lnTo>
                  <a:lnTo>
                    <a:pt x="152" y="255"/>
                  </a:lnTo>
                  <a:lnTo>
                    <a:pt x="152" y="262"/>
                  </a:lnTo>
                  <a:lnTo>
                    <a:pt x="156" y="268"/>
                  </a:lnTo>
                  <a:lnTo>
                    <a:pt x="152" y="276"/>
                  </a:lnTo>
                  <a:lnTo>
                    <a:pt x="150" y="278"/>
                  </a:lnTo>
                  <a:lnTo>
                    <a:pt x="149" y="285"/>
                  </a:lnTo>
                  <a:lnTo>
                    <a:pt x="156" y="286"/>
                  </a:lnTo>
                  <a:lnTo>
                    <a:pt x="169" y="296"/>
                  </a:lnTo>
                  <a:lnTo>
                    <a:pt x="180" y="319"/>
                  </a:lnTo>
                  <a:lnTo>
                    <a:pt x="169" y="309"/>
                  </a:lnTo>
                  <a:lnTo>
                    <a:pt x="166" y="299"/>
                  </a:lnTo>
                  <a:lnTo>
                    <a:pt x="156" y="294"/>
                  </a:lnTo>
                  <a:lnTo>
                    <a:pt x="152" y="297"/>
                  </a:lnTo>
                  <a:lnTo>
                    <a:pt x="148" y="317"/>
                  </a:lnTo>
                  <a:lnTo>
                    <a:pt x="148" y="333"/>
                  </a:lnTo>
                  <a:lnTo>
                    <a:pt x="155" y="337"/>
                  </a:lnTo>
                  <a:lnTo>
                    <a:pt x="149" y="342"/>
                  </a:lnTo>
                  <a:lnTo>
                    <a:pt x="146" y="369"/>
                  </a:lnTo>
                  <a:lnTo>
                    <a:pt x="138" y="395"/>
                  </a:lnTo>
                  <a:lnTo>
                    <a:pt x="128" y="400"/>
                  </a:lnTo>
                  <a:lnTo>
                    <a:pt x="135" y="404"/>
                  </a:lnTo>
                  <a:lnTo>
                    <a:pt x="137" y="406"/>
                  </a:lnTo>
                  <a:lnTo>
                    <a:pt x="143" y="407"/>
                  </a:lnTo>
                  <a:lnTo>
                    <a:pt x="144" y="415"/>
                  </a:lnTo>
                  <a:lnTo>
                    <a:pt x="143" y="423"/>
                  </a:lnTo>
                  <a:lnTo>
                    <a:pt x="156" y="420"/>
                  </a:lnTo>
                  <a:lnTo>
                    <a:pt x="174" y="427"/>
                  </a:lnTo>
                  <a:lnTo>
                    <a:pt x="183" y="436"/>
                  </a:lnTo>
                  <a:lnTo>
                    <a:pt x="192" y="432"/>
                  </a:lnTo>
                  <a:lnTo>
                    <a:pt x="202" y="442"/>
                  </a:lnTo>
                  <a:lnTo>
                    <a:pt x="215" y="441"/>
                  </a:lnTo>
                  <a:lnTo>
                    <a:pt x="221" y="444"/>
                  </a:lnTo>
                  <a:lnTo>
                    <a:pt x="230" y="437"/>
                  </a:lnTo>
                  <a:lnTo>
                    <a:pt x="250" y="436"/>
                  </a:lnTo>
                  <a:lnTo>
                    <a:pt x="259" y="440"/>
                  </a:lnTo>
                  <a:lnTo>
                    <a:pt x="271" y="438"/>
                  </a:lnTo>
                  <a:lnTo>
                    <a:pt x="284" y="446"/>
                  </a:lnTo>
                  <a:lnTo>
                    <a:pt x="306" y="443"/>
                  </a:lnTo>
                  <a:lnTo>
                    <a:pt x="320" y="452"/>
                  </a:lnTo>
                  <a:lnTo>
                    <a:pt x="326" y="454"/>
                  </a:lnTo>
                  <a:lnTo>
                    <a:pt x="326" y="449"/>
                  </a:lnTo>
                  <a:lnTo>
                    <a:pt x="323" y="437"/>
                  </a:lnTo>
                  <a:lnTo>
                    <a:pt x="326" y="424"/>
                  </a:lnTo>
                  <a:lnTo>
                    <a:pt x="328" y="417"/>
                  </a:lnTo>
                  <a:lnTo>
                    <a:pt x="337" y="408"/>
                  </a:lnTo>
                  <a:lnTo>
                    <a:pt x="353" y="392"/>
                  </a:lnTo>
                  <a:lnTo>
                    <a:pt x="359" y="392"/>
                  </a:lnTo>
                  <a:lnTo>
                    <a:pt x="364" y="396"/>
                  </a:lnTo>
                  <a:lnTo>
                    <a:pt x="375" y="397"/>
                  </a:lnTo>
                  <a:lnTo>
                    <a:pt x="386" y="403"/>
                  </a:lnTo>
                  <a:lnTo>
                    <a:pt x="393" y="403"/>
                  </a:lnTo>
                  <a:lnTo>
                    <a:pt x="400" y="398"/>
                  </a:lnTo>
                  <a:lnTo>
                    <a:pt x="406" y="397"/>
                  </a:lnTo>
                  <a:lnTo>
                    <a:pt x="434" y="413"/>
                  </a:lnTo>
                  <a:lnTo>
                    <a:pt x="443" y="419"/>
                  </a:lnTo>
                  <a:lnTo>
                    <a:pt x="463" y="420"/>
                  </a:lnTo>
                  <a:lnTo>
                    <a:pt x="472" y="413"/>
                  </a:lnTo>
                  <a:lnTo>
                    <a:pt x="469" y="409"/>
                  </a:lnTo>
                  <a:lnTo>
                    <a:pt x="478" y="401"/>
                  </a:lnTo>
                  <a:lnTo>
                    <a:pt x="507" y="380"/>
                  </a:lnTo>
                  <a:lnTo>
                    <a:pt x="508" y="380"/>
                  </a:lnTo>
                  <a:lnTo>
                    <a:pt x="505" y="372"/>
                  </a:lnTo>
                  <a:lnTo>
                    <a:pt x="511" y="359"/>
                  </a:lnTo>
                  <a:lnTo>
                    <a:pt x="497" y="359"/>
                  </a:lnTo>
                  <a:lnTo>
                    <a:pt x="482" y="350"/>
                  </a:lnTo>
                  <a:lnTo>
                    <a:pt x="480" y="328"/>
                  </a:lnTo>
                  <a:lnTo>
                    <a:pt x="469" y="317"/>
                  </a:lnTo>
                  <a:lnTo>
                    <a:pt x="476" y="311"/>
                  </a:lnTo>
                  <a:lnTo>
                    <a:pt x="486" y="310"/>
                  </a:lnTo>
                  <a:lnTo>
                    <a:pt x="488" y="296"/>
                  </a:lnTo>
                  <a:lnTo>
                    <a:pt x="480" y="288"/>
                  </a:lnTo>
                  <a:lnTo>
                    <a:pt x="479" y="279"/>
                  </a:lnTo>
                  <a:lnTo>
                    <a:pt x="484" y="274"/>
                  </a:lnTo>
                  <a:lnTo>
                    <a:pt x="484" y="275"/>
                  </a:lnTo>
                  <a:lnTo>
                    <a:pt x="484" y="275"/>
                  </a:lnTo>
                  <a:close/>
                  <a:moveTo>
                    <a:pt x="580" y="504"/>
                  </a:moveTo>
                  <a:lnTo>
                    <a:pt x="566" y="498"/>
                  </a:lnTo>
                  <a:lnTo>
                    <a:pt x="563" y="494"/>
                  </a:lnTo>
                  <a:lnTo>
                    <a:pt x="567" y="489"/>
                  </a:lnTo>
                  <a:lnTo>
                    <a:pt x="571" y="490"/>
                  </a:lnTo>
                  <a:lnTo>
                    <a:pt x="567" y="487"/>
                  </a:lnTo>
                  <a:lnTo>
                    <a:pt x="565" y="487"/>
                  </a:lnTo>
                  <a:lnTo>
                    <a:pt x="565" y="481"/>
                  </a:lnTo>
                  <a:lnTo>
                    <a:pt x="559" y="477"/>
                  </a:lnTo>
                  <a:lnTo>
                    <a:pt x="556" y="473"/>
                  </a:lnTo>
                  <a:lnTo>
                    <a:pt x="560" y="472"/>
                  </a:lnTo>
                  <a:lnTo>
                    <a:pt x="560" y="469"/>
                  </a:lnTo>
                  <a:lnTo>
                    <a:pt x="553" y="465"/>
                  </a:lnTo>
                  <a:lnTo>
                    <a:pt x="551" y="459"/>
                  </a:lnTo>
                  <a:lnTo>
                    <a:pt x="556" y="459"/>
                  </a:lnTo>
                  <a:lnTo>
                    <a:pt x="557" y="455"/>
                  </a:lnTo>
                  <a:lnTo>
                    <a:pt x="553" y="452"/>
                  </a:lnTo>
                  <a:lnTo>
                    <a:pt x="559" y="441"/>
                  </a:lnTo>
                  <a:lnTo>
                    <a:pt x="573" y="437"/>
                  </a:lnTo>
                  <a:lnTo>
                    <a:pt x="578" y="432"/>
                  </a:lnTo>
                  <a:lnTo>
                    <a:pt x="584" y="437"/>
                  </a:lnTo>
                  <a:lnTo>
                    <a:pt x="588" y="437"/>
                  </a:lnTo>
                  <a:lnTo>
                    <a:pt x="589" y="430"/>
                  </a:lnTo>
                  <a:lnTo>
                    <a:pt x="586" y="424"/>
                  </a:lnTo>
                  <a:lnTo>
                    <a:pt x="588" y="417"/>
                  </a:lnTo>
                  <a:lnTo>
                    <a:pt x="592" y="417"/>
                  </a:lnTo>
                  <a:lnTo>
                    <a:pt x="595" y="429"/>
                  </a:lnTo>
                  <a:lnTo>
                    <a:pt x="594" y="440"/>
                  </a:lnTo>
                  <a:lnTo>
                    <a:pt x="598" y="456"/>
                  </a:lnTo>
                  <a:lnTo>
                    <a:pt x="592" y="476"/>
                  </a:lnTo>
                  <a:lnTo>
                    <a:pt x="594" y="485"/>
                  </a:lnTo>
                  <a:lnTo>
                    <a:pt x="589" y="499"/>
                  </a:lnTo>
                  <a:lnTo>
                    <a:pt x="580" y="504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3551238" y="3079750"/>
              <a:ext cx="830263" cy="846138"/>
            </a:xfrm>
            <a:custGeom>
              <a:avLst/>
              <a:gdLst/>
              <a:ahLst/>
              <a:cxnLst>
                <a:cxn ang="0">
                  <a:pos x="13" y="140"/>
                </a:cxn>
                <a:cxn ang="0">
                  <a:pos x="19" y="86"/>
                </a:cxn>
                <a:cxn ang="0">
                  <a:pos x="42" y="55"/>
                </a:cxn>
                <a:cxn ang="0">
                  <a:pos x="94" y="57"/>
                </a:cxn>
                <a:cxn ang="0">
                  <a:pos x="137" y="43"/>
                </a:cxn>
                <a:cxn ang="0">
                  <a:pos x="169" y="7"/>
                </a:cxn>
                <a:cxn ang="0">
                  <a:pos x="233" y="10"/>
                </a:cxn>
                <a:cxn ang="0">
                  <a:pos x="295" y="45"/>
                </a:cxn>
                <a:cxn ang="0">
                  <a:pos x="278" y="75"/>
                </a:cxn>
                <a:cxn ang="0">
                  <a:pos x="238" y="95"/>
                </a:cxn>
                <a:cxn ang="0">
                  <a:pos x="243" y="134"/>
                </a:cxn>
                <a:cxn ang="0">
                  <a:pos x="287" y="175"/>
                </a:cxn>
                <a:cxn ang="0">
                  <a:pos x="328" y="227"/>
                </a:cxn>
                <a:cxn ang="0">
                  <a:pos x="371" y="262"/>
                </a:cxn>
                <a:cxn ang="0">
                  <a:pos x="421" y="269"/>
                </a:cxn>
                <a:cxn ang="0">
                  <a:pos x="421" y="292"/>
                </a:cxn>
                <a:cxn ang="0">
                  <a:pos x="513" y="335"/>
                </a:cxn>
                <a:cxn ang="0">
                  <a:pos x="520" y="369"/>
                </a:cxn>
                <a:cxn ang="0">
                  <a:pos x="498" y="354"/>
                </a:cxn>
                <a:cxn ang="0">
                  <a:pos x="468" y="337"/>
                </a:cxn>
                <a:cxn ang="0">
                  <a:pos x="450" y="361"/>
                </a:cxn>
                <a:cxn ang="0">
                  <a:pos x="452" y="383"/>
                </a:cxn>
                <a:cxn ang="0">
                  <a:pos x="465" y="419"/>
                </a:cxn>
                <a:cxn ang="0">
                  <a:pos x="434" y="465"/>
                </a:cxn>
                <a:cxn ang="0">
                  <a:pos x="406" y="456"/>
                </a:cxn>
                <a:cxn ang="0">
                  <a:pos x="420" y="430"/>
                </a:cxn>
                <a:cxn ang="0">
                  <a:pos x="420" y="395"/>
                </a:cxn>
                <a:cxn ang="0">
                  <a:pos x="397" y="362"/>
                </a:cxn>
                <a:cxn ang="0">
                  <a:pos x="370" y="344"/>
                </a:cxn>
                <a:cxn ang="0">
                  <a:pos x="349" y="324"/>
                </a:cxn>
                <a:cxn ang="0">
                  <a:pos x="312" y="303"/>
                </a:cxn>
                <a:cxn ang="0">
                  <a:pos x="278" y="292"/>
                </a:cxn>
                <a:cxn ang="0">
                  <a:pos x="225" y="249"/>
                </a:cxn>
                <a:cxn ang="0">
                  <a:pos x="183" y="213"/>
                </a:cxn>
                <a:cxn ang="0">
                  <a:pos x="156" y="173"/>
                </a:cxn>
                <a:cxn ang="0">
                  <a:pos x="123" y="146"/>
                </a:cxn>
                <a:cxn ang="0">
                  <a:pos x="39" y="170"/>
                </a:cxn>
                <a:cxn ang="0">
                  <a:pos x="80" y="302"/>
                </a:cxn>
                <a:cxn ang="0">
                  <a:pos x="73" y="311"/>
                </a:cxn>
                <a:cxn ang="0">
                  <a:pos x="190" y="243"/>
                </a:cxn>
                <a:cxn ang="0">
                  <a:pos x="171" y="222"/>
                </a:cxn>
                <a:cxn ang="0">
                  <a:pos x="154" y="220"/>
                </a:cxn>
                <a:cxn ang="0">
                  <a:pos x="111" y="411"/>
                </a:cxn>
                <a:cxn ang="0">
                  <a:pos x="138" y="405"/>
                </a:cxn>
                <a:cxn ang="0">
                  <a:pos x="129" y="343"/>
                </a:cxn>
                <a:cxn ang="0">
                  <a:pos x="126" y="304"/>
                </a:cxn>
                <a:cxn ang="0">
                  <a:pos x="84" y="321"/>
                </a:cxn>
                <a:cxn ang="0">
                  <a:pos x="80" y="343"/>
                </a:cxn>
                <a:cxn ang="0">
                  <a:pos x="91" y="370"/>
                </a:cxn>
                <a:cxn ang="0">
                  <a:pos x="90" y="416"/>
                </a:cxn>
                <a:cxn ang="0">
                  <a:pos x="392" y="516"/>
                </a:cxn>
                <a:cxn ang="0">
                  <a:pos x="400" y="459"/>
                </a:cxn>
                <a:cxn ang="0">
                  <a:pos x="357" y="465"/>
                </a:cxn>
                <a:cxn ang="0">
                  <a:pos x="289" y="462"/>
                </a:cxn>
                <a:cxn ang="0">
                  <a:pos x="277" y="489"/>
                </a:cxn>
                <a:cxn ang="0">
                  <a:pos x="342" y="516"/>
                </a:cxn>
                <a:cxn ang="0">
                  <a:pos x="387" y="532"/>
                </a:cxn>
              </a:cxnLst>
              <a:rect l="0" t="0" r="r" b="b"/>
              <a:pathLst>
                <a:path w="523" h="533">
                  <a:moveTo>
                    <a:pt x="39" y="170"/>
                  </a:moveTo>
                  <a:lnTo>
                    <a:pt x="36" y="162"/>
                  </a:lnTo>
                  <a:lnTo>
                    <a:pt x="42" y="149"/>
                  </a:lnTo>
                  <a:lnTo>
                    <a:pt x="28" y="149"/>
                  </a:lnTo>
                  <a:lnTo>
                    <a:pt x="13" y="140"/>
                  </a:lnTo>
                  <a:lnTo>
                    <a:pt x="11" y="118"/>
                  </a:lnTo>
                  <a:lnTo>
                    <a:pt x="0" y="107"/>
                  </a:lnTo>
                  <a:lnTo>
                    <a:pt x="7" y="101"/>
                  </a:lnTo>
                  <a:lnTo>
                    <a:pt x="17" y="100"/>
                  </a:lnTo>
                  <a:lnTo>
                    <a:pt x="19" y="86"/>
                  </a:lnTo>
                  <a:lnTo>
                    <a:pt x="11" y="78"/>
                  </a:lnTo>
                  <a:lnTo>
                    <a:pt x="10" y="69"/>
                  </a:lnTo>
                  <a:lnTo>
                    <a:pt x="15" y="64"/>
                  </a:lnTo>
                  <a:lnTo>
                    <a:pt x="24" y="68"/>
                  </a:lnTo>
                  <a:lnTo>
                    <a:pt x="42" y="55"/>
                  </a:lnTo>
                  <a:lnTo>
                    <a:pt x="54" y="60"/>
                  </a:lnTo>
                  <a:lnTo>
                    <a:pt x="71" y="35"/>
                  </a:lnTo>
                  <a:lnTo>
                    <a:pt x="82" y="41"/>
                  </a:lnTo>
                  <a:lnTo>
                    <a:pt x="80" y="51"/>
                  </a:lnTo>
                  <a:lnTo>
                    <a:pt x="94" y="57"/>
                  </a:lnTo>
                  <a:lnTo>
                    <a:pt x="99" y="65"/>
                  </a:lnTo>
                  <a:lnTo>
                    <a:pt x="109" y="51"/>
                  </a:lnTo>
                  <a:lnTo>
                    <a:pt x="109" y="40"/>
                  </a:lnTo>
                  <a:lnTo>
                    <a:pt x="129" y="45"/>
                  </a:lnTo>
                  <a:lnTo>
                    <a:pt x="137" y="43"/>
                  </a:lnTo>
                  <a:lnTo>
                    <a:pt x="145" y="49"/>
                  </a:lnTo>
                  <a:lnTo>
                    <a:pt x="146" y="34"/>
                  </a:lnTo>
                  <a:lnTo>
                    <a:pt x="164" y="30"/>
                  </a:lnTo>
                  <a:lnTo>
                    <a:pt x="160" y="17"/>
                  </a:lnTo>
                  <a:lnTo>
                    <a:pt x="169" y="7"/>
                  </a:lnTo>
                  <a:lnTo>
                    <a:pt x="185" y="13"/>
                  </a:lnTo>
                  <a:lnTo>
                    <a:pt x="208" y="0"/>
                  </a:lnTo>
                  <a:lnTo>
                    <a:pt x="219" y="2"/>
                  </a:lnTo>
                  <a:lnTo>
                    <a:pt x="235" y="1"/>
                  </a:lnTo>
                  <a:lnTo>
                    <a:pt x="233" y="10"/>
                  </a:lnTo>
                  <a:lnTo>
                    <a:pt x="255" y="22"/>
                  </a:lnTo>
                  <a:lnTo>
                    <a:pt x="283" y="26"/>
                  </a:lnTo>
                  <a:lnTo>
                    <a:pt x="299" y="25"/>
                  </a:lnTo>
                  <a:lnTo>
                    <a:pt x="305" y="31"/>
                  </a:lnTo>
                  <a:lnTo>
                    <a:pt x="295" y="45"/>
                  </a:lnTo>
                  <a:lnTo>
                    <a:pt x="297" y="52"/>
                  </a:lnTo>
                  <a:lnTo>
                    <a:pt x="291" y="59"/>
                  </a:lnTo>
                  <a:lnTo>
                    <a:pt x="294" y="74"/>
                  </a:lnTo>
                  <a:lnTo>
                    <a:pt x="284" y="71"/>
                  </a:lnTo>
                  <a:lnTo>
                    <a:pt x="278" y="75"/>
                  </a:lnTo>
                  <a:lnTo>
                    <a:pt x="271" y="80"/>
                  </a:lnTo>
                  <a:lnTo>
                    <a:pt x="261" y="80"/>
                  </a:lnTo>
                  <a:lnTo>
                    <a:pt x="252" y="88"/>
                  </a:lnTo>
                  <a:lnTo>
                    <a:pt x="242" y="89"/>
                  </a:lnTo>
                  <a:lnTo>
                    <a:pt x="238" y="95"/>
                  </a:lnTo>
                  <a:lnTo>
                    <a:pt x="243" y="104"/>
                  </a:lnTo>
                  <a:lnTo>
                    <a:pt x="249" y="111"/>
                  </a:lnTo>
                  <a:lnTo>
                    <a:pt x="242" y="121"/>
                  </a:lnTo>
                  <a:lnTo>
                    <a:pt x="238" y="124"/>
                  </a:lnTo>
                  <a:lnTo>
                    <a:pt x="243" y="134"/>
                  </a:lnTo>
                  <a:lnTo>
                    <a:pt x="244" y="146"/>
                  </a:lnTo>
                  <a:lnTo>
                    <a:pt x="249" y="152"/>
                  </a:lnTo>
                  <a:lnTo>
                    <a:pt x="270" y="162"/>
                  </a:lnTo>
                  <a:lnTo>
                    <a:pt x="281" y="168"/>
                  </a:lnTo>
                  <a:lnTo>
                    <a:pt x="287" y="175"/>
                  </a:lnTo>
                  <a:lnTo>
                    <a:pt x="317" y="202"/>
                  </a:lnTo>
                  <a:lnTo>
                    <a:pt x="317" y="209"/>
                  </a:lnTo>
                  <a:lnTo>
                    <a:pt x="320" y="211"/>
                  </a:lnTo>
                  <a:lnTo>
                    <a:pt x="322" y="220"/>
                  </a:lnTo>
                  <a:lnTo>
                    <a:pt x="328" y="227"/>
                  </a:lnTo>
                  <a:lnTo>
                    <a:pt x="336" y="236"/>
                  </a:lnTo>
                  <a:lnTo>
                    <a:pt x="342" y="245"/>
                  </a:lnTo>
                  <a:lnTo>
                    <a:pt x="355" y="254"/>
                  </a:lnTo>
                  <a:lnTo>
                    <a:pt x="363" y="260"/>
                  </a:lnTo>
                  <a:lnTo>
                    <a:pt x="371" y="262"/>
                  </a:lnTo>
                  <a:lnTo>
                    <a:pt x="377" y="265"/>
                  </a:lnTo>
                  <a:lnTo>
                    <a:pt x="394" y="265"/>
                  </a:lnTo>
                  <a:lnTo>
                    <a:pt x="401" y="267"/>
                  </a:lnTo>
                  <a:lnTo>
                    <a:pt x="412" y="265"/>
                  </a:lnTo>
                  <a:lnTo>
                    <a:pt x="421" y="269"/>
                  </a:lnTo>
                  <a:lnTo>
                    <a:pt x="418" y="274"/>
                  </a:lnTo>
                  <a:lnTo>
                    <a:pt x="407" y="282"/>
                  </a:lnTo>
                  <a:lnTo>
                    <a:pt x="407" y="285"/>
                  </a:lnTo>
                  <a:lnTo>
                    <a:pt x="411" y="292"/>
                  </a:lnTo>
                  <a:lnTo>
                    <a:pt x="421" y="292"/>
                  </a:lnTo>
                  <a:lnTo>
                    <a:pt x="439" y="296"/>
                  </a:lnTo>
                  <a:lnTo>
                    <a:pt x="474" y="313"/>
                  </a:lnTo>
                  <a:lnTo>
                    <a:pt x="488" y="323"/>
                  </a:lnTo>
                  <a:lnTo>
                    <a:pt x="498" y="332"/>
                  </a:lnTo>
                  <a:lnTo>
                    <a:pt x="513" y="335"/>
                  </a:lnTo>
                  <a:lnTo>
                    <a:pt x="520" y="340"/>
                  </a:lnTo>
                  <a:lnTo>
                    <a:pt x="523" y="346"/>
                  </a:lnTo>
                  <a:lnTo>
                    <a:pt x="522" y="356"/>
                  </a:lnTo>
                  <a:lnTo>
                    <a:pt x="519" y="361"/>
                  </a:lnTo>
                  <a:lnTo>
                    <a:pt x="520" y="369"/>
                  </a:lnTo>
                  <a:lnTo>
                    <a:pt x="517" y="370"/>
                  </a:lnTo>
                  <a:lnTo>
                    <a:pt x="516" y="372"/>
                  </a:lnTo>
                  <a:lnTo>
                    <a:pt x="509" y="370"/>
                  </a:lnTo>
                  <a:lnTo>
                    <a:pt x="502" y="362"/>
                  </a:lnTo>
                  <a:lnTo>
                    <a:pt x="498" y="354"/>
                  </a:lnTo>
                  <a:lnTo>
                    <a:pt x="499" y="348"/>
                  </a:lnTo>
                  <a:lnTo>
                    <a:pt x="494" y="346"/>
                  </a:lnTo>
                  <a:lnTo>
                    <a:pt x="480" y="346"/>
                  </a:lnTo>
                  <a:lnTo>
                    <a:pt x="478" y="342"/>
                  </a:lnTo>
                  <a:lnTo>
                    <a:pt x="468" y="337"/>
                  </a:lnTo>
                  <a:lnTo>
                    <a:pt x="462" y="338"/>
                  </a:lnTo>
                  <a:lnTo>
                    <a:pt x="458" y="341"/>
                  </a:lnTo>
                  <a:lnTo>
                    <a:pt x="455" y="350"/>
                  </a:lnTo>
                  <a:lnTo>
                    <a:pt x="450" y="355"/>
                  </a:lnTo>
                  <a:lnTo>
                    <a:pt x="450" y="361"/>
                  </a:lnTo>
                  <a:lnTo>
                    <a:pt x="449" y="367"/>
                  </a:lnTo>
                  <a:lnTo>
                    <a:pt x="441" y="371"/>
                  </a:lnTo>
                  <a:lnTo>
                    <a:pt x="441" y="377"/>
                  </a:lnTo>
                  <a:lnTo>
                    <a:pt x="445" y="382"/>
                  </a:lnTo>
                  <a:lnTo>
                    <a:pt x="452" y="383"/>
                  </a:lnTo>
                  <a:lnTo>
                    <a:pt x="465" y="394"/>
                  </a:lnTo>
                  <a:lnTo>
                    <a:pt x="468" y="399"/>
                  </a:lnTo>
                  <a:lnTo>
                    <a:pt x="465" y="408"/>
                  </a:lnTo>
                  <a:lnTo>
                    <a:pt x="469" y="413"/>
                  </a:lnTo>
                  <a:lnTo>
                    <a:pt x="465" y="419"/>
                  </a:lnTo>
                  <a:lnTo>
                    <a:pt x="457" y="421"/>
                  </a:lnTo>
                  <a:lnTo>
                    <a:pt x="450" y="428"/>
                  </a:lnTo>
                  <a:lnTo>
                    <a:pt x="449" y="447"/>
                  </a:lnTo>
                  <a:lnTo>
                    <a:pt x="436" y="456"/>
                  </a:lnTo>
                  <a:lnTo>
                    <a:pt x="434" y="465"/>
                  </a:lnTo>
                  <a:lnTo>
                    <a:pt x="428" y="474"/>
                  </a:lnTo>
                  <a:lnTo>
                    <a:pt x="415" y="474"/>
                  </a:lnTo>
                  <a:lnTo>
                    <a:pt x="405" y="465"/>
                  </a:lnTo>
                  <a:lnTo>
                    <a:pt x="404" y="459"/>
                  </a:lnTo>
                  <a:lnTo>
                    <a:pt x="406" y="456"/>
                  </a:lnTo>
                  <a:lnTo>
                    <a:pt x="412" y="453"/>
                  </a:lnTo>
                  <a:lnTo>
                    <a:pt x="417" y="447"/>
                  </a:lnTo>
                  <a:lnTo>
                    <a:pt x="418" y="439"/>
                  </a:lnTo>
                  <a:lnTo>
                    <a:pt x="417" y="431"/>
                  </a:lnTo>
                  <a:lnTo>
                    <a:pt x="420" y="430"/>
                  </a:lnTo>
                  <a:lnTo>
                    <a:pt x="423" y="429"/>
                  </a:lnTo>
                  <a:lnTo>
                    <a:pt x="428" y="424"/>
                  </a:lnTo>
                  <a:lnTo>
                    <a:pt x="429" y="417"/>
                  </a:lnTo>
                  <a:lnTo>
                    <a:pt x="423" y="410"/>
                  </a:lnTo>
                  <a:lnTo>
                    <a:pt x="420" y="395"/>
                  </a:lnTo>
                  <a:lnTo>
                    <a:pt x="415" y="389"/>
                  </a:lnTo>
                  <a:lnTo>
                    <a:pt x="413" y="377"/>
                  </a:lnTo>
                  <a:lnTo>
                    <a:pt x="409" y="364"/>
                  </a:lnTo>
                  <a:lnTo>
                    <a:pt x="403" y="360"/>
                  </a:lnTo>
                  <a:lnTo>
                    <a:pt x="397" y="362"/>
                  </a:lnTo>
                  <a:lnTo>
                    <a:pt x="386" y="360"/>
                  </a:lnTo>
                  <a:lnTo>
                    <a:pt x="381" y="353"/>
                  </a:lnTo>
                  <a:lnTo>
                    <a:pt x="372" y="353"/>
                  </a:lnTo>
                  <a:lnTo>
                    <a:pt x="368" y="348"/>
                  </a:lnTo>
                  <a:lnTo>
                    <a:pt x="370" y="344"/>
                  </a:lnTo>
                  <a:lnTo>
                    <a:pt x="370" y="337"/>
                  </a:lnTo>
                  <a:lnTo>
                    <a:pt x="365" y="330"/>
                  </a:lnTo>
                  <a:lnTo>
                    <a:pt x="357" y="329"/>
                  </a:lnTo>
                  <a:lnTo>
                    <a:pt x="348" y="330"/>
                  </a:lnTo>
                  <a:lnTo>
                    <a:pt x="349" y="324"/>
                  </a:lnTo>
                  <a:lnTo>
                    <a:pt x="341" y="321"/>
                  </a:lnTo>
                  <a:lnTo>
                    <a:pt x="336" y="323"/>
                  </a:lnTo>
                  <a:lnTo>
                    <a:pt x="330" y="320"/>
                  </a:lnTo>
                  <a:lnTo>
                    <a:pt x="320" y="303"/>
                  </a:lnTo>
                  <a:lnTo>
                    <a:pt x="312" y="303"/>
                  </a:lnTo>
                  <a:lnTo>
                    <a:pt x="302" y="300"/>
                  </a:lnTo>
                  <a:lnTo>
                    <a:pt x="296" y="304"/>
                  </a:lnTo>
                  <a:lnTo>
                    <a:pt x="288" y="304"/>
                  </a:lnTo>
                  <a:lnTo>
                    <a:pt x="287" y="297"/>
                  </a:lnTo>
                  <a:lnTo>
                    <a:pt x="278" y="292"/>
                  </a:lnTo>
                  <a:lnTo>
                    <a:pt x="270" y="291"/>
                  </a:lnTo>
                  <a:lnTo>
                    <a:pt x="252" y="279"/>
                  </a:lnTo>
                  <a:lnTo>
                    <a:pt x="232" y="257"/>
                  </a:lnTo>
                  <a:lnTo>
                    <a:pt x="227" y="256"/>
                  </a:lnTo>
                  <a:lnTo>
                    <a:pt x="225" y="249"/>
                  </a:lnTo>
                  <a:lnTo>
                    <a:pt x="216" y="239"/>
                  </a:lnTo>
                  <a:lnTo>
                    <a:pt x="203" y="239"/>
                  </a:lnTo>
                  <a:lnTo>
                    <a:pt x="202" y="231"/>
                  </a:lnTo>
                  <a:lnTo>
                    <a:pt x="190" y="220"/>
                  </a:lnTo>
                  <a:lnTo>
                    <a:pt x="183" y="213"/>
                  </a:lnTo>
                  <a:lnTo>
                    <a:pt x="172" y="208"/>
                  </a:lnTo>
                  <a:lnTo>
                    <a:pt x="172" y="196"/>
                  </a:lnTo>
                  <a:lnTo>
                    <a:pt x="164" y="192"/>
                  </a:lnTo>
                  <a:lnTo>
                    <a:pt x="164" y="185"/>
                  </a:lnTo>
                  <a:lnTo>
                    <a:pt x="156" y="173"/>
                  </a:lnTo>
                  <a:lnTo>
                    <a:pt x="152" y="167"/>
                  </a:lnTo>
                  <a:lnTo>
                    <a:pt x="150" y="162"/>
                  </a:lnTo>
                  <a:lnTo>
                    <a:pt x="146" y="156"/>
                  </a:lnTo>
                  <a:lnTo>
                    <a:pt x="133" y="151"/>
                  </a:lnTo>
                  <a:lnTo>
                    <a:pt x="123" y="146"/>
                  </a:lnTo>
                  <a:lnTo>
                    <a:pt x="93" y="139"/>
                  </a:lnTo>
                  <a:lnTo>
                    <a:pt x="69" y="151"/>
                  </a:lnTo>
                  <a:lnTo>
                    <a:pt x="69" y="158"/>
                  </a:lnTo>
                  <a:lnTo>
                    <a:pt x="61" y="167"/>
                  </a:lnTo>
                  <a:lnTo>
                    <a:pt x="39" y="170"/>
                  </a:lnTo>
                  <a:lnTo>
                    <a:pt x="39" y="170"/>
                  </a:lnTo>
                  <a:close/>
                  <a:moveTo>
                    <a:pt x="73" y="311"/>
                  </a:moveTo>
                  <a:lnTo>
                    <a:pt x="76" y="311"/>
                  </a:lnTo>
                  <a:lnTo>
                    <a:pt x="76" y="307"/>
                  </a:lnTo>
                  <a:lnTo>
                    <a:pt x="80" y="302"/>
                  </a:lnTo>
                  <a:lnTo>
                    <a:pt x="76" y="300"/>
                  </a:lnTo>
                  <a:lnTo>
                    <a:pt x="75" y="303"/>
                  </a:lnTo>
                  <a:lnTo>
                    <a:pt x="73" y="306"/>
                  </a:lnTo>
                  <a:lnTo>
                    <a:pt x="73" y="311"/>
                  </a:lnTo>
                  <a:lnTo>
                    <a:pt x="73" y="311"/>
                  </a:lnTo>
                  <a:close/>
                  <a:moveTo>
                    <a:pt x="190" y="243"/>
                  </a:moveTo>
                  <a:lnTo>
                    <a:pt x="195" y="245"/>
                  </a:lnTo>
                  <a:lnTo>
                    <a:pt x="193" y="242"/>
                  </a:lnTo>
                  <a:lnTo>
                    <a:pt x="190" y="243"/>
                  </a:lnTo>
                  <a:lnTo>
                    <a:pt x="190" y="243"/>
                  </a:lnTo>
                  <a:close/>
                  <a:moveTo>
                    <a:pt x="154" y="220"/>
                  </a:moveTo>
                  <a:lnTo>
                    <a:pt x="149" y="223"/>
                  </a:lnTo>
                  <a:lnTo>
                    <a:pt x="155" y="225"/>
                  </a:lnTo>
                  <a:lnTo>
                    <a:pt x="163" y="222"/>
                  </a:lnTo>
                  <a:lnTo>
                    <a:pt x="171" y="222"/>
                  </a:lnTo>
                  <a:lnTo>
                    <a:pt x="169" y="217"/>
                  </a:lnTo>
                  <a:lnTo>
                    <a:pt x="166" y="213"/>
                  </a:lnTo>
                  <a:lnTo>
                    <a:pt x="163" y="216"/>
                  </a:lnTo>
                  <a:lnTo>
                    <a:pt x="154" y="220"/>
                  </a:lnTo>
                  <a:lnTo>
                    <a:pt x="154" y="220"/>
                  </a:lnTo>
                  <a:close/>
                  <a:moveTo>
                    <a:pt x="97" y="423"/>
                  </a:moveTo>
                  <a:lnTo>
                    <a:pt x="100" y="421"/>
                  </a:lnTo>
                  <a:lnTo>
                    <a:pt x="104" y="423"/>
                  </a:lnTo>
                  <a:lnTo>
                    <a:pt x="111" y="421"/>
                  </a:lnTo>
                  <a:lnTo>
                    <a:pt x="111" y="411"/>
                  </a:lnTo>
                  <a:lnTo>
                    <a:pt x="115" y="405"/>
                  </a:lnTo>
                  <a:lnTo>
                    <a:pt x="123" y="406"/>
                  </a:lnTo>
                  <a:lnTo>
                    <a:pt x="129" y="411"/>
                  </a:lnTo>
                  <a:lnTo>
                    <a:pt x="134" y="411"/>
                  </a:lnTo>
                  <a:lnTo>
                    <a:pt x="138" y="405"/>
                  </a:lnTo>
                  <a:lnTo>
                    <a:pt x="138" y="389"/>
                  </a:lnTo>
                  <a:lnTo>
                    <a:pt x="139" y="384"/>
                  </a:lnTo>
                  <a:lnTo>
                    <a:pt x="137" y="369"/>
                  </a:lnTo>
                  <a:lnTo>
                    <a:pt x="140" y="353"/>
                  </a:lnTo>
                  <a:lnTo>
                    <a:pt x="129" y="343"/>
                  </a:lnTo>
                  <a:lnTo>
                    <a:pt x="139" y="337"/>
                  </a:lnTo>
                  <a:lnTo>
                    <a:pt x="140" y="331"/>
                  </a:lnTo>
                  <a:lnTo>
                    <a:pt x="138" y="321"/>
                  </a:lnTo>
                  <a:lnTo>
                    <a:pt x="132" y="315"/>
                  </a:lnTo>
                  <a:lnTo>
                    <a:pt x="126" y="304"/>
                  </a:lnTo>
                  <a:lnTo>
                    <a:pt x="122" y="308"/>
                  </a:lnTo>
                  <a:lnTo>
                    <a:pt x="114" y="302"/>
                  </a:lnTo>
                  <a:lnTo>
                    <a:pt x="106" y="303"/>
                  </a:lnTo>
                  <a:lnTo>
                    <a:pt x="91" y="320"/>
                  </a:lnTo>
                  <a:lnTo>
                    <a:pt x="84" y="321"/>
                  </a:lnTo>
                  <a:lnTo>
                    <a:pt x="73" y="315"/>
                  </a:lnTo>
                  <a:lnTo>
                    <a:pt x="73" y="325"/>
                  </a:lnTo>
                  <a:lnTo>
                    <a:pt x="70" y="330"/>
                  </a:lnTo>
                  <a:lnTo>
                    <a:pt x="79" y="337"/>
                  </a:lnTo>
                  <a:lnTo>
                    <a:pt x="80" y="343"/>
                  </a:lnTo>
                  <a:lnTo>
                    <a:pt x="86" y="348"/>
                  </a:lnTo>
                  <a:lnTo>
                    <a:pt x="86" y="358"/>
                  </a:lnTo>
                  <a:lnTo>
                    <a:pt x="79" y="364"/>
                  </a:lnTo>
                  <a:lnTo>
                    <a:pt x="82" y="369"/>
                  </a:lnTo>
                  <a:lnTo>
                    <a:pt x="91" y="370"/>
                  </a:lnTo>
                  <a:lnTo>
                    <a:pt x="91" y="373"/>
                  </a:lnTo>
                  <a:lnTo>
                    <a:pt x="86" y="379"/>
                  </a:lnTo>
                  <a:lnTo>
                    <a:pt x="81" y="394"/>
                  </a:lnTo>
                  <a:lnTo>
                    <a:pt x="85" y="399"/>
                  </a:lnTo>
                  <a:lnTo>
                    <a:pt x="90" y="416"/>
                  </a:lnTo>
                  <a:lnTo>
                    <a:pt x="97" y="423"/>
                  </a:lnTo>
                  <a:lnTo>
                    <a:pt x="97" y="423"/>
                  </a:lnTo>
                  <a:close/>
                  <a:moveTo>
                    <a:pt x="387" y="532"/>
                  </a:moveTo>
                  <a:lnTo>
                    <a:pt x="387" y="522"/>
                  </a:lnTo>
                  <a:lnTo>
                    <a:pt x="392" y="516"/>
                  </a:lnTo>
                  <a:lnTo>
                    <a:pt x="391" y="508"/>
                  </a:lnTo>
                  <a:lnTo>
                    <a:pt x="382" y="497"/>
                  </a:lnTo>
                  <a:lnTo>
                    <a:pt x="391" y="477"/>
                  </a:lnTo>
                  <a:lnTo>
                    <a:pt x="399" y="470"/>
                  </a:lnTo>
                  <a:lnTo>
                    <a:pt x="400" y="459"/>
                  </a:lnTo>
                  <a:lnTo>
                    <a:pt x="393" y="452"/>
                  </a:lnTo>
                  <a:lnTo>
                    <a:pt x="382" y="462"/>
                  </a:lnTo>
                  <a:lnTo>
                    <a:pt x="377" y="460"/>
                  </a:lnTo>
                  <a:lnTo>
                    <a:pt x="368" y="456"/>
                  </a:lnTo>
                  <a:lnTo>
                    <a:pt x="357" y="465"/>
                  </a:lnTo>
                  <a:lnTo>
                    <a:pt x="336" y="464"/>
                  </a:lnTo>
                  <a:lnTo>
                    <a:pt x="319" y="469"/>
                  </a:lnTo>
                  <a:lnTo>
                    <a:pt x="307" y="466"/>
                  </a:lnTo>
                  <a:lnTo>
                    <a:pt x="299" y="462"/>
                  </a:lnTo>
                  <a:lnTo>
                    <a:pt x="289" y="462"/>
                  </a:lnTo>
                  <a:lnTo>
                    <a:pt x="283" y="466"/>
                  </a:lnTo>
                  <a:lnTo>
                    <a:pt x="279" y="463"/>
                  </a:lnTo>
                  <a:lnTo>
                    <a:pt x="268" y="468"/>
                  </a:lnTo>
                  <a:lnTo>
                    <a:pt x="267" y="481"/>
                  </a:lnTo>
                  <a:lnTo>
                    <a:pt x="277" y="489"/>
                  </a:lnTo>
                  <a:lnTo>
                    <a:pt x="287" y="487"/>
                  </a:lnTo>
                  <a:lnTo>
                    <a:pt x="303" y="498"/>
                  </a:lnTo>
                  <a:lnTo>
                    <a:pt x="313" y="500"/>
                  </a:lnTo>
                  <a:lnTo>
                    <a:pt x="322" y="509"/>
                  </a:lnTo>
                  <a:lnTo>
                    <a:pt x="342" y="516"/>
                  </a:lnTo>
                  <a:lnTo>
                    <a:pt x="347" y="514"/>
                  </a:lnTo>
                  <a:lnTo>
                    <a:pt x="355" y="518"/>
                  </a:lnTo>
                  <a:lnTo>
                    <a:pt x="358" y="526"/>
                  </a:lnTo>
                  <a:lnTo>
                    <a:pt x="378" y="533"/>
                  </a:lnTo>
                  <a:lnTo>
                    <a:pt x="387" y="5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50" name="Freeform 43"/>
            <p:cNvSpPr>
              <a:spLocks/>
            </p:cNvSpPr>
            <p:nvPr/>
          </p:nvSpPr>
          <p:spPr bwMode="auto">
            <a:xfrm>
              <a:off x="2498725" y="3349625"/>
              <a:ext cx="828675" cy="615950"/>
            </a:xfrm>
            <a:custGeom>
              <a:avLst/>
              <a:gdLst/>
              <a:ahLst/>
              <a:cxnLst>
                <a:cxn ang="0">
                  <a:pos x="331" y="26"/>
                </a:cxn>
                <a:cxn ang="0">
                  <a:pos x="337" y="43"/>
                </a:cxn>
                <a:cxn ang="0">
                  <a:pos x="377" y="56"/>
                </a:cxn>
                <a:cxn ang="0">
                  <a:pos x="409" y="61"/>
                </a:cxn>
                <a:cxn ang="0">
                  <a:pos x="444" y="56"/>
                </a:cxn>
                <a:cxn ang="0">
                  <a:pos x="478" y="66"/>
                </a:cxn>
                <a:cxn ang="0">
                  <a:pos x="520" y="74"/>
                </a:cxn>
                <a:cxn ang="0">
                  <a:pos x="517" y="96"/>
                </a:cxn>
                <a:cxn ang="0">
                  <a:pos x="493" y="124"/>
                </a:cxn>
                <a:cxn ang="0">
                  <a:pos x="485" y="132"/>
                </a:cxn>
                <a:cxn ang="0">
                  <a:pos x="442" y="144"/>
                </a:cxn>
                <a:cxn ang="0">
                  <a:pos x="433" y="162"/>
                </a:cxn>
                <a:cxn ang="0">
                  <a:pos x="427" y="163"/>
                </a:cxn>
                <a:cxn ang="0">
                  <a:pos x="401" y="186"/>
                </a:cxn>
                <a:cxn ang="0">
                  <a:pos x="385" y="231"/>
                </a:cxn>
                <a:cxn ang="0">
                  <a:pos x="406" y="258"/>
                </a:cxn>
                <a:cxn ang="0">
                  <a:pos x="380" y="280"/>
                </a:cxn>
                <a:cxn ang="0">
                  <a:pos x="368" y="313"/>
                </a:cxn>
                <a:cxn ang="0">
                  <a:pos x="321" y="331"/>
                </a:cxn>
                <a:cxn ang="0">
                  <a:pos x="300" y="352"/>
                </a:cxn>
                <a:cxn ang="0">
                  <a:pos x="280" y="358"/>
                </a:cxn>
                <a:cxn ang="0">
                  <a:pos x="261" y="356"/>
                </a:cxn>
                <a:cxn ang="0">
                  <a:pos x="222" y="353"/>
                </a:cxn>
                <a:cxn ang="0">
                  <a:pos x="175" y="370"/>
                </a:cxn>
                <a:cxn ang="0">
                  <a:pos x="154" y="388"/>
                </a:cxn>
                <a:cxn ang="0">
                  <a:pos x="116" y="353"/>
                </a:cxn>
                <a:cxn ang="0">
                  <a:pos x="84" y="333"/>
                </a:cxn>
                <a:cxn ang="0">
                  <a:pos x="70" y="312"/>
                </a:cxn>
                <a:cxn ang="0">
                  <a:pos x="94" y="277"/>
                </a:cxn>
                <a:cxn ang="0">
                  <a:pos x="91" y="252"/>
                </a:cxn>
                <a:cxn ang="0">
                  <a:pos x="68" y="208"/>
                </a:cxn>
                <a:cxn ang="0">
                  <a:pos x="100" y="192"/>
                </a:cxn>
                <a:cxn ang="0">
                  <a:pos x="102" y="150"/>
                </a:cxn>
                <a:cxn ang="0">
                  <a:pos x="124" y="124"/>
                </a:cxn>
                <a:cxn ang="0">
                  <a:pos x="117" y="93"/>
                </a:cxn>
                <a:cxn ang="0">
                  <a:pos x="61" y="95"/>
                </a:cxn>
                <a:cxn ang="0">
                  <a:pos x="43" y="86"/>
                </a:cxn>
                <a:cxn ang="0">
                  <a:pos x="14" y="85"/>
                </a:cxn>
                <a:cxn ang="0">
                  <a:pos x="22" y="70"/>
                </a:cxn>
                <a:cxn ang="0">
                  <a:pos x="14" y="64"/>
                </a:cxn>
                <a:cxn ang="0">
                  <a:pos x="9" y="50"/>
                </a:cxn>
                <a:cxn ang="0">
                  <a:pos x="0" y="39"/>
                </a:cxn>
                <a:cxn ang="0">
                  <a:pos x="27" y="26"/>
                </a:cxn>
                <a:cxn ang="0">
                  <a:pos x="44" y="16"/>
                </a:cxn>
                <a:cxn ang="0">
                  <a:pos x="62" y="5"/>
                </a:cxn>
                <a:cxn ang="0">
                  <a:pos x="90" y="14"/>
                </a:cxn>
                <a:cxn ang="0">
                  <a:pos x="118" y="11"/>
                </a:cxn>
                <a:cxn ang="0">
                  <a:pos x="148" y="8"/>
                </a:cxn>
                <a:cxn ang="0">
                  <a:pos x="207" y="21"/>
                </a:cxn>
                <a:cxn ang="0">
                  <a:pos x="250" y="21"/>
                </a:cxn>
                <a:cxn ang="0">
                  <a:pos x="282" y="16"/>
                </a:cxn>
                <a:cxn ang="0">
                  <a:pos x="317" y="22"/>
                </a:cxn>
              </a:cxnLst>
              <a:rect l="0" t="0" r="r" b="b"/>
              <a:pathLst>
                <a:path w="522" h="388">
                  <a:moveTo>
                    <a:pt x="322" y="20"/>
                  </a:moveTo>
                  <a:lnTo>
                    <a:pt x="329" y="24"/>
                  </a:lnTo>
                  <a:lnTo>
                    <a:pt x="331" y="26"/>
                  </a:lnTo>
                  <a:lnTo>
                    <a:pt x="337" y="27"/>
                  </a:lnTo>
                  <a:lnTo>
                    <a:pt x="338" y="35"/>
                  </a:lnTo>
                  <a:lnTo>
                    <a:pt x="337" y="43"/>
                  </a:lnTo>
                  <a:lnTo>
                    <a:pt x="350" y="40"/>
                  </a:lnTo>
                  <a:lnTo>
                    <a:pt x="368" y="47"/>
                  </a:lnTo>
                  <a:lnTo>
                    <a:pt x="377" y="56"/>
                  </a:lnTo>
                  <a:lnTo>
                    <a:pt x="386" y="52"/>
                  </a:lnTo>
                  <a:lnTo>
                    <a:pt x="396" y="62"/>
                  </a:lnTo>
                  <a:lnTo>
                    <a:pt x="409" y="61"/>
                  </a:lnTo>
                  <a:lnTo>
                    <a:pt x="415" y="64"/>
                  </a:lnTo>
                  <a:lnTo>
                    <a:pt x="424" y="57"/>
                  </a:lnTo>
                  <a:lnTo>
                    <a:pt x="444" y="56"/>
                  </a:lnTo>
                  <a:lnTo>
                    <a:pt x="453" y="60"/>
                  </a:lnTo>
                  <a:lnTo>
                    <a:pt x="465" y="58"/>
                  </a:lnTo>
                  <a:lnTo>
                    <a:pt x="478" y="66"/>
                  </a:lnTo>
                  <a:lnTo>
                    <a:pt x="500" y="63"/>
                  </a:lnTo>
                  <a:lnTo>
                    <a:pt x="514" y="72"/>
                  </a:lnTo>
                  <a:lnTo>
                    <a:pt x="520" y="74"/>
                  </a:lnTo>
                  <a:lnTo>
                    <a:pt x="522" y="78"/>
                  </a:lnTo>
                  <a:lnTo>
                    <a:pt x="514" y="82"/>
                  </a:lnTo>
                  <a:lnTo>
                    <a:pt x="517" y="96"/>
                  </a:lnTo>
                  <a:lnTo>
                    <a:pt x="516" y="105"/>
                  </a:lnTo>
                  <a:lnTo>
                    <a:pt x="511" y="114"/>
                  </a:lnTo>
                  <a:lnTo>
                    <a:pt x="493" y="124"/>
                  </a:lnTo>
                  <a:lnTo>
                    <a:pt x="493" y="124"/>
                  </a:lnTo>
                  <a:lnTo>
                    <a:pt x="485" y="132"/>
                  </a:lnTo>
                  <a:lnTo>
                    <a:pt x="485" y="132"/>
                  </a:lnTo>
                  <a:lnTo>
                    <a:pt x="471" y="137"/>
                  </a:lnTo>
                  <a:lnTo>
                    <a:pt x="453" y="137"/>
                  </a:lnTo>
                  <a:lnTo>
                    <a:pt x="442" y="144"/>
                  </a:lnTo>
                  <a:lnTo>
                    <a:pt x="431" y="149"/>
                  </a:lnTo>
                  <a:lnTo>
                    <a:pt x="436" y="153"/>
                  </a:lnTo>
                  <a:lnTo>
                    <a:pt x="433" y="162"/>
                  </a:lnTo>
                  <a:lnTo>
                    <a:pt x="427" y="166"/>
                  </a:lnTo>
                  <a:lnTo>
                    <a:pt x="426" y="165"/>
                  </a:lnTo>
                  <a:lnTo>
                    <a:pt x="427" y="163"/>
                  </a:lnTo>
                  <a:lnTo>
                    <a:pt x="423" y="162"/>
                  </a:lnTo>
                  <a:lnTo>
                    <a:pt x="409" y="183"/>
                  </a:lnTo>
                  <a:lnTo>
                    <a:pt x="401" y="186"/>
                  </a:lnTo>
                  <a:lnTo>
                    <a:pt x="383" y="213"/>
                  </a:lnTo>
                  <a:lnTo>
                    <a:pt x="378" y="219"/>
                  </a:lnTo>
                  <a:lnTo>
                    <a:pt x="385" y="231"/>
                  </a:lnTo>
                  <a:lnTo>
                    <a:pt x="388" y="240"/>
                  </a:lnTo>
                  <a:lnTo>
                    <a:pt x="395" y="243"/>
                  </a:lnTo>
                  <a:lnTo>
                    <a:pt x="406" y="258"/>
                  </a:lnTo>
                  <a:lnTo>
                    <a:pt x="396" y="266"/>
                  </a:lnTo>
                  <a:lnTo>
                    <a:pt x="380" y="270"/>
                  </a:lnTo>
                  <a:lnTo>
                    <a:pt x="380" y="280"/>
                  </a:lnTo>
                  <a:lnTo>
                    <a:pt x="366" y="298"/>
                  </a:lnTo>
                  <a:lnTo>
                    <a:pt x="365" y="310"/>
                  </a:lnTo>
                  <a:lnTo>
                    <a:pt x="368" y="313"/>
                  </a:lnTo>
                  <a:lnTo>
                    <a:pt x="365" y="319"/>
                  </a:lnTo>
                  <a:lnTo>
                    <a:pt x="349" y="319"/>
                  </a:lnTo>
                  <a:lnTo>
                    <a:pt x="321" y="331"/>
                  </a:lnTo>
                  <a:lnTo>
                    <a:pt x="321" y="340"/>
                  </a:lnTo>
                  <a:lnTo>
                    <a:pt x="310" y="356"/>
                  </a:lnTo>
                  <a:lnTo>
                    <a:pt x="300" y="352"/>
                  </a:lnTo>
                  <a:lnTo>
                    <a:pt x="292" y="345"/>
                  </a:lnTo>
                  <a:lnTo>
                    <a:pt x="287" y="352"/>
                  </a:lnTo>
                  <a:lnTo>
                    <a:pt x="280" y="358"/>
                  </a:lnTo>
                  <a:lnTo>
                    <a:pt x="273" y="352"/>
                  </a:lnTo>
                  <a:lnTo>
                    <a:pt x="264" y="352"/>
                  </a:lnTo>
                  <a:lnTo>
                    <a:pt x="261" y="356"/>
                  </a:lnTo>
                  <a:lnTo>
                    <a:pt x="249" y="354"/>
                  </a:lnTo>
                  <a:lnTo>
                    <a:pt x="229" y="350"/>
                  </a:lnTo>
                  <a:lnTo>
                    <a:pt x="222" y="353"/>
                  </a:lnTo>
                  <a:lnTo>
                    <a:pt x="206" y="354"/>
                  </a:lnTo>
                  <a:lnTo>
                    <a:pt x="192" y="368"/>
                  </a:lnTo>
                  <a:lnTo>
                    <a:pt x="175" y="370"/>
                  </a:lnTo>
                  <a:lnTo>
                    <a:pt x="168" y="375"/>
                  </a:lnTo>
                  <a:lnTo>
                    <a:pt x="168" y="382"/>
                  </a:lnTo>
                  <a:lnTo>
                    <a:pt x="154" y="388"/>
                  </a:lnTo>
                  <a:lnTo>
                    <a:pt x="140" y="386"/>
                  </a:lnTo>
                  <a:lnTo>
                    <a:pt x="124" y="373"/>
                  </a:lnTo>
                  <a:lnTo>
                    <a:pt x="116" y="353"/>
                  </a:lnTo>
                  <a:lnTo>
                    <a:pt x="117" y="351"/>
                  </a:lnTo>
                  <a:lnTo>
                    <a:pt x="99" y="334"/>
                  </a:lnTo>
                  <a:lnTo>
                    <a:pt x="84" y="333"/>
                  </a:lnTo>
                  <a:lnTo>
                    <a:pt x="77" y="331"/>
                  </a:lnTo>
                  <a:lnTo>
                    <a:pt x="77" y="322"/>
                  </a:lnTo>
                  <a:lnTo>
                    <a:pt x="70" y="312"/>
                  </a:lnTo>
                  <a:lnTo>
                    <a:pt x="80" y="294"/>
                  </a:lnTo>
                  <a:lnTo>
                    <a:pt x="93" y="286"/>
                  </a:lnTo>
                  <a:lnTo>
                    <a:pt x="94" y="277"/>
                  </a:lnTo>
                  <a:lnTo>
                    <a:pt x="83" y="277"/>
                  </a:lnTo>
                  <a:lnTo>
                    <a:pt x="77" y="265"/>
                  </a:lnTo>
                  <a:lnTo>
                    <a:pt x="91" y="252"/>
                  </a:lnTo>
                  <a:lnTo>
                    <a:pt x="90" y="235"/>
                  </a:lnTo>
                  <a:lnTo>
                    <a:pt x="80" y="229"/>
                  </a:lnTo>
                  <a:lnTo>
                    <a:pt x="68" y="208"/>
                  </a:lnTo>
                  <a:lnTo>
                    <a:pt x="79" y="206"/>
                  </a:lnTo>
                  <a:lnTo>
                    <a:pt x="88" y="207"/>
                  </a:lnTo>
                  <a:lnTo>
                    <a:pt x="100" y="192"/>
                  </a:lnTo>
                  <a:lnTo>
                    <a:pt x="91" y="185"/>
                  </a:lnTo>
                  <a:lnTo>
                    <a:pt x="101" y="177"/>
                  </a:lnTo>
                  <a:lnTo>
                    <a:pt x="102" y="150"/>
                  </a:lnTo>
                  <a:lnTo>
                    <a:pt x="101" y="139"/>
                  </a:lnTo>
                  <a:lnTo>
                    <a:pt x="118" y="124"/>
                  </a:lnTo>
                  <a:lnTo>
                    <a:pt x="124" y="124"/>
                  </a:lnTo>
                  <a:lnTo>
                    <a:pt x="128" y="115"/>
                  </a:lnTo>
                  <a:lnTo>
                    <a:pt x="118" y="104"/>
                  </a:lnTo>
                  <a:lnTo>
                    <a:pt x="117" y="93"/>
                  </a:lnTo>
                  <a:lnTo>
                    <a:pt x="95" y="91"/>
                  </a:lnTo>
                  <a:lnTo>
                    <a:pt x="87" y="99"/>
                  </a:lnTo>
                  <a:lnTo>
                    <a:pt x="61" y="95"/>
                  </a:lnTo>
                  <a:lnTo>
                    <a:pt x="45" y="102"/>
                  </a:lnTo>
                  <a:lnTo>
                    <a:pt x="42" y="96"/>
                  </a:lnTo>
                  <a:lnTo>
                    <a:pt x="43" y="86"/>
                  </a:lnTo>
                  <a:lnTo>
                    <a:pt x="36" y="85"/>
                  </a:lnTo>
                  <a:lnTo>
                    <a:pt x="15" y="87"/>
                  </a:lnTo>
                  <a:lnTo>
                    <a:pt x="14" y="85"/>
                  </a:lnTo>
                  <a:lnTo>
                    <a:pt x="25" y="76"/>
                  </a:lnTo>
                  <a:lnTo>
                    <a:pt x="18" y="75"/>
                  </a:lnTo>
                  <a:lnTo>
                    <a:pt x="22" y="70"/>
                  </a:lnTo>
                  <a:lnTo>
                    <a:pt x="19" y="67"/>
                  </a:lnTo>
                  <a:lnTo>
                    <a:pt x="21" y="58"/>
                  </a:lnTo>
                  <a:lnTo>
                    <a:pt x="14" y="64"/>
                  </a:lnTo>
                  <a:lnTo>
                    <a:pt x="10" y="63"/>
                  </a:lnTo>
                  <a:lnTo>
                    <a:pt x="13" y="52"/>
                  </a:lnTo>
                  <a:lnTo>
                    <a:pt x="9" y="50"/>
                  </a:lnTo>
                  <a:lnTo>
                    <a:pt x="9" y="45"/>
                  </a:lnTo>
                  <a:lnTo>
                    <a:pt x="4" y="47"/>
                  </a:lnTo>
                  <a:lnTo>
                    <a:pt x="0" y="39"/>
                  </a:lnTo>
                  <a:lnTo>
                    <a:pt x="4" y="29"/>
                  </a:lnTo>
                  <a:lnTo>
                    <a:pt x="22" y="23"/>
                  </a:lnTo>
                  <a:lnTo>
                    <a:pt x="27" y="26"/>
                  </a:lnTo>
                  <a:lnTo>
                    <a:pt x="42" y="24"/>
                  </a:lnTo>
                  <a:lnTo>
                    <a:pt x="49" y="20"/>
                  </a:lnTo>
                  <a:lnTo>
                    <a:pt x="44" y="16"/>
                  </a:lnTo>
                  <a:lnTo>
                    <a:pt x="43" y="11"/>
                  </a:lnTo>
                  <a:lnTo>
                    <a:pt x="60" y="3"/>
                  </a:lnTo>
                  <a:lnTo>
                    <a:pt x="62" y="5"/>
                  </a:lnTo>
                  <a:lnTo>
                    <a:pt x="68" y="0"/>
                  </a:lnTo>
                  <a:lnTo>
                    <a:pt x="80" y="3"/>
                  </a:lnTo>
                  <a:lnTo>
                    <a:pt x="90" y="14"/>
                  </a:lnTo>
                  <a:lnTo>
                    <a:pt x="99" y="8"/>
                  </a:lnTo>
                  <a:lnTo>
                    <a:pt x="108" y="8"/>
                  </a:lnTo>
                  <a:lnTo>
                    <a:pt x="118" y="11"/>
                  </a:lnTo>
                  <a:lnTo>
                    <a:pt x="130" y="8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60" y="14"/>
                  </a:lnTo>
                  <a:lnTo>
                    <a:pt x="193" y="18"/>
                  </a:lnTo>
                  <a:lnTo>
                    <a:pt x="207" y="21"/>
                  </a:lnTo>
                  <a:lnTo>
                    <a:pt x="230" y="12"/>
                  </a:lnTo>
                  <a:lnTo>
                    <a:pt x="246" y="14"/>
                  </a:lnTo>
                  <a:lnTo>
                    <a:pt x="250" y="21"/>
                  </a:lnTo>
                  <a:lnTo>
                    <a:pt x="265" y="23"/>
                  </a:lnTo>
                  <a:lnTo>
                    <a:pt x="274" y="16"/>
                  </a:lnTo>
                  <a:lnTo>
                    <a:pt x="282" y="16"/>
                  </a:lnTo>
                  <a:lnTo>
                    <a:pt x="307" y="29"/>
                  </a:lnTo>
                  <a:lnTo>
                    <a:pt x="311" y="23"/>
                  </a:lnTo>
                  <a:lnTo>
                    <a:pt x="317" y="22"/>
                  </a:lnTo>
                  <a:lnTo>
                    <a:pt x="322" y="20"/>
                  </a:lnTo>
                  <a:lnTo>
                    <a:pt x="322" y="2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51" name="Freeform 44"/>
            <p:cNvSpPr>
              <a:spLocks/>
            </p:cNvSpPr>
            <p:nvPr/>
          </p:nvSpPr>
          <p:spPr bwMode="auto">
            <a:xfrm>
              <a:off x="2473325" y="3484563"/>
              <a:ext cx="228600" cy="407988"/>
            </a:xfrm>
            <a:custGeom>
              <a:avLst/>
              <a:gdLst/>
              <a:ahLst/>
              <a:cxnLst>
                <a:cxn ang="0">
                  <a:pos x="93" y="237"/>
                </a:cxn>
                <a:cxn ang="0">
                  <a:pos x="96" y="209"/>
                </a:cxn>
                <a:cxn ang="0">
                  <a:pos x="110" y="192"/>
                </a:cxn>
                <a:cxn ang="0">
                  <a:pos x="93" y="180"/>
                </a:cxn>
                <a:cxn ang="0">
                  <a:pos x="106" y="150"/>
                </a:cxn>
                <a:cxn ang="0">
                  <a:pos x="84" y="123"/>
                </a:cxn>
                <a:cxn ang="0">
                  <a:pos x="104" y="122"/>
                </a:cxn>
                <a:cxn ang="0">
                  <a:pos x="107" y="100"/>
                </a:cxn>
                <a:cxn ang="0">
                  <a:pos x="118" y="65"/>
                </a:cxn>
                <a:cxn ang="0">
                  <a:pos x="134" y="39"/>
                </a:cxn>
                <a:cxn ang="0">
                  <a:pos x="144" y="30"/>
                </a:cxn>
                <a:cxn ang="0">
                  <a:pos x="133" y="8"/>
                </a:cxn>
                <a:cxn ang="0">
                  <a:pos x="103" y="14"/>
                </a:cxn>
                <a:cxn ang="0">
                  <a:pos x="61" y="17"/>
                </a:cxn>
                <a:cxn ang="0">
                  <a:pos x="59" y="1"/>
                </a:cxn>
                <a:cxn ang="0">
                  <a:pos x="31" y="2"/>
                </a:cxn>
                <a:cxn ang="0">
                  <a:pos x="38" y="25"/>
                </a:cxn>
                <a:cxn ang="0">
                  <a:pos x="37" y="56"/>
                </a:cxn>
                <a:cxn ang="0">
                  <a:pos x="41" y="74"/>
                </a:cxn>
                <a:cxn ang="0">
                  <a:pos x="30" y="91"/>
                </a:cxn>
                <a:cxn ang="0">
                  <a:pos x="19" y="117"/>
                </a:cxn>
                <a:cxn ang="0">
                  <a:pos x="7" y="141"/>
                </a:cxn>
                <a:cxn ang="0">
                  <a:pos x="1" y="172"/>
                </a:cxn>
                <a:cxn ang="0">
                  <a:pos x="14" y="166"/>
                </a:cxn>
                <a:cxn ang="0">
                  <a:pos x="23" y="166"/>
                </a:cxn>
                <a:cxn ang="0">
                  <a:pos x="12" y="175"/>
                </a:cxn>
                <a:cxn ang="0">
                  <a:pos x="16" y="188"/>
                </a:cxn>
                <a:cxn ang="0">
                  <a:pos x="34" y="182"/>
                </a:cxn>
                <a:cxn ang="0">
                  <a:pos x="32" y="199"/>
                </a:cxn>
                <a:cxn ang="0">
                  <a:pos x="28" y="231"/>
                </a:cxn>
                <a:cxn ang="0">
                  <a:pos x="20" y="251"/>
                </a:cxn>
                <a:cxn ang="0">
                  <a:pos x="37" y="245"/>
                </a:cxn>
                <a:cxn ang="0">
                  <a:pos x="65" y="257"/>
                </a:cxn>
                <a:cxn ang="0">
                  <a:pos x="90" y="250"/>
                </a:cxn>
                <a:cxn ang="0">
                  <a:pos x="93" y="246"/>
                </a:cxn>
              </a:cxnLst>
              <a:rect l="0" t="0" r="r" b="b"/>
              <a:pathLst>
                <a:path w="144" h="257">
                  <a:moveTo>
                    <a:pt x="93" y="246"/>
                  </a:moveTo>
                  <a:lnTo>
                    <a:pt x="93" y="237"/>
                  </a:lnTo>
                  <a:lnTo>
                    <a:pt x="86" y="227"/>
                  </a:lnTo>
                  <a:lnTo>
                    <a:pt x="96" y="209"/>
                  </a:lnTo>
                  <a:lnTo>
                    <a:pt x="109" y="201"/>
                  </a:lnTo>
                  <a:lnTo>
                    <a:pt x="110" y="192"/>
                  </a:lnTo>
                  <a:lnTo>
                    <a:pt x="99" y="192"/>
                  </a:lnTo>
                  <a:lnTo>
                    <a:pt x="93" y="180"/>
                  </a:lnTo>
                  <a:lnTo>
                    <a:pt x="107" y="167"/>
                  </a:lnTo>
                  <a:lnTo>
                    <a:pt x="106" y="150"/>
                  </a:lnTo>
                  <a:lnTo>
                    <a:pt x="96" y="144"/>
                  </a:lnTo>
                  <a:lnTo>
                    <a:pt x="84" y="123"/>
                  </a:lnTo>
                  <a:lnTo>
                    <a:pt x="95" y="121"/>
                  </a:lnTo>
                  <a:lnTo>
                    <a:pt x="104" y="122"/>
                  </a:lnTo>
                  <a:lnTo>
                    <a:pt x="116" y="107"/>
                  </a:lnTo>
                  <a:lnTo>
                    <a:pt x="107" y="100"/>
                  </a:lnTo>
                  <a:lnTo>
                    <a:pt x="117" y="92"/>
                  </a:lnTo>
                  <a:lnTo>
                    <a:pt x="118" y="65"/>
                  </a:lnTo>
                  <a:lnTo>
                    <a:pt x="117" y="54"/>
                  </a:lnTo>
                  <a:lnTo>
                    <a:pt x="134" y="39"/>
                  </a:lnTo>
                  <a:lnTo>
                    <a:pt x="140" y="39"/>
                  </a:lnTo>
                  <a:lnTo>
                    <a:pt x="144" y="30"/>
                  </a:lnTo>
                  <a:lnTo>
                    <a:pt x="134" y="19"/>
                  </a:lnTo>
                  <a:lnTo>
                    <a:pt x="133" y="8"/>
                  </a:lnTo>
                  <a:lnTo>
                    <a:pt x="111" y="6"/>
                  </a:lnTo>
                  <a:lnTo>
                    <a:pt x="103" y="14"/>
                  </a:lnTo>
                  <a:lnTo>
                    <a:pt x="77" y="10"/>
                  </a:lnTo>
                  <a:lnTo>
                    <a:pt x="61" y="17"/>
                  </a:lnTo>
                  <a:lnTo>
                    <a:pt x="58" y="11"/>
                  </a:lnTo>
                  <a:lnTo>
                    <a:pt x="59" y="1"/>
                  </a:lnTo>
                  <a:lnTo>
                    <a:pt x="52" y="0"/>
                  </a:lnTo>
                  <a:lnTo>
                    <a:pt x="31" y="2"/>
                  </a:lnTo>
                  <a:lnTo>
                    <a:pt x="31" y="11"/>
                  </a:lnTo>
                  <a:lnTo>
                    <a:pt x="38" y="25"/>
                  </a:lnTo>
                  <a:lnTo>
                    <a:pt x="35" y="51"/>
                  </a:lnTo>
                  <a:lnTo>
                    <a:pt x="37" y="56"/>
                  </a:lnTo>
                  <a:lnTo>
                    <a:pt x="34" y="66"/>
                  </a:lnTo>
                  <a:lnTo>
                    <a:pt x="41" y="74"/>
                  </a:lnTo>
                  <a:lnTo>
                    <a:pt x="35" y="80"/>
                  </a:lnTo>
                  <a:lnTo>
                    <a:pt x="30" y="91"/>
                  </a:lnTo>
                  <a:lnTo>
                    <a:pt x="29" y="104"/>
                  </a:lnTo>
                  <a:lnTo>
                    <a:pt x="19" y="117"/>
                  </a:lnTo>
                  <a:lnTo>
                    <a:pt x="19" y="126"/>
                  </a:lnTo>
                  <a:lnTo>
                    <a:pt x="7" y="141"/>
                  </a:lnTo>
                  <a:lnTo>
                    <a:pt x="0" y="166"/>
                  </a:lnTo>
                  <a:lnTo>
                    <a:pt x="1" y="172"/>
                  </a:lnTo>
                  <a:lnTo>
                    <a:pt x="11" y="172"/>
                  </a:lnTo>
                  <a:lnTo>
                    <a:pt x="14" y="166"/>
                  </a:lnTo>
                  <a:lnTo>
                    <a:pt x="24" y="159"/>
                  </a:lnTo>
                  <a:lnTo>
                    <a:pt x="23" y="166"/>
                  </a:lnTo>
                  <a:lnTo>
                    <a:pt x="25" y="169"/>
                  </a:lnTo>
                  <a:lnTo>
                    <a:pt x="12" y="175"/>
                  </a:lnTo>
                  <a:lnTo>
                    <a:pt x="11" y="185"/>
                  </a:lnTo>
                  <a:lnTo>
                    <a:pt x="16" y="188"/>
                  </a:lnTo>
                  <a:lnTo>
                    <a:pt x="22" y="182"/>
                  </a:lnTo>
                  <a:lnTo>
                    <a:pt x="34" y="182"/>
                  </a:lnTo>
                  <a:lnTo>
                    <a:pt x="29" y="188"/>
                  </a:lnTo>
                  <a:lnTo>
                    <a:pt x="32" y="199"/>
                  </a:lnTo>
                  <a:lnTo>
                    <a:pt x="28" y="209"/>
                  </a:lnTo>
                  <a:lnTo>
                    <a:pt x="28" y="231"/>
                  </a:lnTo>
                  <a:lnTo>
                    <a:pt x="24" y="246"/>
                  </a:lnTo>
                  <a:lnTo>
                    <a:pt x="20" y="251"/>
                  </a:lnTo>
                  <a:lnTo>
                    <a:pt x="24" y="254"/>
                  </a:lnTo>
                  <a:lnTo>
                    <a:pt x="37" y="245"/>
                  </a:lnTo>
                  <a:lnTo>
                    <a:pt x="57" y="253"/>
                  </a:lnTo>
                  <a:lnTo>
                    <a:pt x="65" y="257"/>
                  </a:lnTo>
                  <a:lnTo>
                    <a:pt x="78" y="250"/>
                  </a:lnTo>
                  <a:lnTo>
                    <a:pt x="90" y="250"/>
                  </a:lnTo>
                  <a:lnTo>
                    <a:pt x="93" y="246"/>
                  </a:lnTo>
                  <a:lnTo>
                    <a:pt x="93" y="246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52" name="Freeform 45"/>
            <p:cNvSpPr>
              <a:spLocks noEditPoints="1"/>
            </p:cNvSpPr>
            <p:nvPr/>
          </p:nvSpPr>
          <p:spPr bwMode="auto">
            <a:xfrm>
              <a:off x="4462463" y="3500438"/>
              <a:ext cx="631825" cy="517525"/>
            </a:xfrm>
            <a:custGeom>
              <a:avLst/>
              <a:gdLst/>
              <a:ahLst/>
              <a:cxnLst>
                <a:cxn ang="0">
                  <a:pos x="250" y="31"/>
                </a:cxn>
                <a:cxn ang="0">
                  <a:pos x="186" y="29"/>
                </a:cxn>
                <a:cxn ang="0">
                  <a:pos x="97" y="44"/>
                </a:cxn>
                <a:cxn ang="0">
                  <a:pos x="32" y="113"/>
                </a:cxn>
                <a:cxn ang="0">
                  <a:pos x="69" y="172"/>
                </a:cxn>
                <a:cxn ang="0">
                  <a:pos x="128" y="188"/>
                </a:cxn>
                <a:cxn ang="0">
                  <a:pos x="138" y="200"/>
                </a:cxn>
                <a:cxn ang="0">
                  <a:pos x="73" y="206"/>
                </a:cxn>
                <a:cxn ang="0">
                  <a:pos x="115" y="263"/>
                </a:cxn>
                <a:cxn ang="0">
                  <a:pos x="140" y="278"/>
                </a:cxn>
                <a:cxn ang="0">
                  <a:pos x="160" y="251"/>
                </a:cxn>
                <a:cxn ang="0">
                  <a:pos x="169" y="232"/>
                </a:cxn>
                <a:cxn ang="0">
                  <a:pos x="155" y="210"/>
                </a:cxn>
                <a:cxn ang="0">
                  <a:pos x="195" y="200"/>
                </a:cxn>
                <a:cxn ang="0">
                  <a:pos x="144" y="163"/>
                </a:cxn>
                <a:cxn ang="0">
                  <a:pos x="153" y="134"/>
                </a:cxn>
                <a:cxn ang="0">
                  <a:pos x="138" y="110"/>
                </a:cxn>
                <a:cxn ang="0">
                  <a:pos x="142" y="72"/>
                </a:cxn>
                <a:cxn ang="0">
                  <a:pos x="168" y="83"/>
                </a:cxn>
                <a:cxn ang="0">
                  <a:pos x="198" y="81"/>
                </a:cxn>
                <a:cxn ang="0">
                  <a:pos x="201" y="59"/>
                </a:cxn>
                <a:cxn ang="0">
                  <a:pos x="247" y="48"/>
                </a:cxn>
                <a:cxn ang="0">
                  <a:pos x="296" y="10"/>
                </a:cxn>
                <a:cxn ang="0">
                  <a:pos x="21" y="131"/>
                </a:cxn>
                <a:cxn ang="0">
                  <a:pos x="12" y="112"/>
                </a:cxn>
                <a:cxn ang="0">
                  <a:pos x="47" y="171"/>
                </a:cxn>
                <a:cxn ang="0">
                  <a:pos x="61" y="195"/>
                </a:cxn>
                <a:cxn ang="0">
                  <a:pos x="43" y="198"/>
                </a:cxn>
                <a:cxn ang="0">
                  <a:pos x="63" y="217"/>
                </a:cxn>
                <a:cxn ang="0">
                  <a:pos x="66" y="214"/>
                </a:cxn>
                <a:cxn ang="0">
                  <a:pos x="347" y="317"/>
                </a:cxn>
                <a:cxn ang="0">
                  <a:pos x="373" y="302"/>
                </a:cxn>
                <a:cxn ang="0">
                  <a:pos x="397" y="279"/>
                </a:cxn>
                <a:cxn ang="0">
                  <a:pos x="373" y="302"/>
                </a:cxn>
                <a:cxn ang="0">
                  <a:pos x="317" y="272"/>
                </a:cxn>
                <a:cxn ang="0">
                  <a:pos x="333" y="212"/>
                </a:cxn>
                <a:cxn ang="0">
                  <a:pos x="310" y="215"/>
                </a:cxn>
                <a:cxn ang="0">
                  <a:pos x="288" y="182"/>
                </a:cxn>
                <a:cxn ang="0">
                  <a:pos x="282" y="147"/>
                </a:cxn>
                <a:cxn ang="0">
                  <a:pos x="306" y="135"/>
                </a:cxn>
                <a:cxn ang="0">
                  <a:pos x="293" y="136"/>
                </a:cxn>
                <a:cxn ang="0">
                  <a:pos x="267" y="67"/>
                </a:cxn>
                <a:cxn ang="0">
                  <a:pos x="250" y="95"/>
                </a:cxn>
                <a:cxn ang="0">
                  <a:pos x="237" y="96"/>
                </a:cxn>
                <a:cxn ang="0">
                  <a:pos x="220" y="65"/>
                </a:cxn>
                <a:cxn ang="0">
                  <a:pos x="183" y="149"/>
                </a:cxn>
                <a:cxn ang="0">
                  <a:pos x="167" y="141"/>
                </a:cxn>
                <a:cxn ang="0">
                  <a:pos x="224" y="158"/>
                </a:cxn>
                <a:cxn ang="0">
                  <a:pos x="294" y="229"/>
                </a:cxn>
                <a:cxn ang="0">
                  <a:pos x="219" y="272"/>
                </a:cxn>
                <a:cxn ang="0">
                  <a:pos x="225" y="232"/>
                </a:cxn>
                <a:cxn ang="0">
                  <a:pos x="220" y="227"/>
                </a:cxn>
                <a:cxn ang="0">
                  <a:pos x="258" y="253"/>
                </a:cxn>
                <a:cxn ang="0">
                  <a:pos x="269" y="251"/>
                </a:cxn>
                <a:cxn ang="0">
                  <a:pos x="258" y="221"/>
                </a:cxn>
                <a:cxn ang="0">
                  <a:pos x="241" y="211"/>
                </a:cxn>
                <a:cxn ang="0">
                  <a:pos x="146" y="156"/>
                </a:cxn>
                <a:cxn ang="0">
                  <a:pos x="196" y="163"/>
                </a:cxn>
                <a:cxn ang="0">
                  <a:pos x="227" y="198"/>
                </a:cxn>
                <a:cxn ang="0">
                  <a:pos x="198" y="182"/>
                </a:cxn>
                <a:cxn ang="0">
                  <a:pos x="163" y="159"/>
                </a:cxn>
                <a:cxn ang="0">
                  <a:pos x="167" y="288"/>
                </a:cxn>
                <a:cxn ang="0">
                  <a:pos x="162" y="275"/>
                </a:cxn>
              </a:cxnLst>
              <a:rect l="0" t="0" r="r" b="b"/>
              <a:pathLst>
                <a:path w="398" h="326">
                  <a:moveTo>
                    <a:pt x="299" y="0"/>
                  </a:moveTo>
                  <a:lnTo>
                    <a:pt x="293" y="0"/>
                  </a:lnTo>
                  <a:lnTo>
                    <a:pt x="282" y="7"/>
                  </a:lnTo>
                  <a:lnTo>
                    <a:pt x="281" y="17"/>
                  </a:lnTo>
                  <a:lnTo>
                    <a:pt x="284" y="24"/>
                  </a:lnTo>
                  <a:lnTo>
                    <a:pt x="278" y="27"/>
                  </a:lnTo>
                  <a:lnTo>
                    <a:pt x="259" y="26"/>
                  </a:lnTo>
                  <a:lnTo>
                    <a:pt x="250" y="31"/>
                  </a:lnTo>
                  <a:lnTo>
                    <a:pt x="242" y="26"/>
                  </a:lnTo>
                  <a:lnTo>
                    <a:pt x="234" y="26"/>
                  </a:lnTo>
                  <a:lnTo>
                    <a:pt x="227" y="31"/>
                  </a:lnTo>
                  <a:lnTo>
                    <a:pt x="219" y="30"/>
                  </a:lnTo>
                  <a:lnTo>
                    <a:pt x="218" y="24"/>
                  </a:lnTo>
                  <a:lnTo>
                    <a:pt x="206" y="24"/>
                  </a:lnTo>
                  <a:lnTo>
                    <a:pt x="194" y="21"/>
                  </a:lnTo>
                  <a:lnTo>
                    <a:pt x="186" y="29"/>
                  </a:lnTo>
                  <a:lnTo>
                    <a:pt x="174" y="31"/>
                  </a:lnTo>
                  <a:lnTo>
                    <a:pt x="160" y="31"/>
                  </a:lnTo>
                  <a:lnTo>
                    <a:pt x="155" y="29"/>
                  </a:lnTo>
                  <a:lnTo>
                    <a:pt x="149" y="33"/>
                  </a:lnTo>
                  <a:lnTo>
                    <a:pt x="140" y="33"/>
                  </a:lnTo>
                  <a:lnTo>
                    <a:pt x="130" y="39"/>
                  </a:lnTo>
                  <a:lnTo>
                    <a:pt x="107" y="39"/>
                  </a:lnTo>
                  <a:lnTo>
                    <a:pt x="97" y="44"/>
                  </a:lnTo>
                  <a:lnTo>
                    <a:pt x="97" y="48"/>
                  </a:lnTo>
                  <a:lnTo>
                    <a:pt x="84" y="52"/>
                  </a:lnTo>
                  <a:lnTo>
                    <a:pt x="66" y="62"/>
                  </a:lnTo>
                  <a:lnTo>
                    <a:pt x="63" y="73"/>
                  </a:lnTo>
                  <a:lnTo>
                    <a:pt x="56" y="85"/>
                  </a:lnTo>
                  <a:lnTo>
                    <a:pt x="38" y="91"/>
                  </a:lnTo>
                  <a:lnTo>
                    <a:pt x="38" y="101"/>
                  </a:lnTo>
                  <a:lnTo>
                    <a:pt x="32" y="113"/>
                  </a:lnTo>
                  <a:lnTo>
                    <a:pt x="26" y="116"/>
                  </a:lnTo>
                  <a:lnTo>
                    <a:pt x="26" y="117"/>
                  </a:lnTo>
                  <a:lnTo>
                    <a:pt x="27" y="128"/>
                  </a:lnTo>
                  <a:lnTo>
                    <a:pt x="44" y="140"/>
                  </a:lnTo>
                  <a:lnTo>
                    <a:pt x="53" y="152"/>
                  </a:lnTo>
                  <a:lnTo>
                    <a:pt x="57" y="153"/>
                  </a:lnTo>
                  <a:lnTo>
                    <a:pt x="57" y="157"/>
                  </a:lnTo>
                  <a:lnTo>
                    <a:pt x="69" y="172"/>
                  </a:lnTo>
                  <a:lnTo>
                    <a:pt x="73" y="185"/>
                  </a:lnTo>
                  <a:lnTo>
                    <a:pt x="79" y="187"/>
                  </a:lnTo>
                  <a:lnTo>
                    <a:pt x="86" y="178"/>
                  </a:lnTo>
                  <a:lnTo>
                    <a:pt x="93" y="186"/>
                  </a:lnTo>
                  <a:lnTo>
                    <a:pt x="104" y="187"/>
                  </a:lnTo>
                  <a:lnTo>
                    <a:pt x="108" y="181"/>
                  </a:lnTo>
                  <a:lnTo>
                    <a:pt x="116" y="181"/>
                  </a:lnTo>
                  <a:lnTo>
                    <a:pt x="128" y="188"/>
                  </a:lnTo>
                  <a:lnTo>
                    <a:pt x="136" y="185"/>
                  </a:lnTo>
                  <a:lnTo>
                    <a:pt x="137" y="191"/>
                  </a:lnTo>
                  <a:lnTo>
                    <a:pt x="143" y="191"/>
                  </a:lnTo>
                  <a:lnTo>
                    <a:pt x="148" y="194"/>
                  </a:lnTo>
                  <a:lnTo>
                    <a:pt x="157" y="195"/>
                  </a:lnTo>
                  <a:lnTo>
                    <a:pt x="150" y="199"/>
                  </a:lnTo>
                  <a:lnTo>
                    <a:pt x="144" y="205"/>
                  </a:lnTo>
                  <a:lnTo>
                    <a:pt x="138" y="200"/>
                  </a:lnTo>
                  <a:lnTo>
                    <a:pt x="130" y="198"/>
                  </a:lnTo>
                  <a:lnTo>
                    <a:pt x="111" y="187"/>
                  </a:lnTo>
                  <a:lnTo>
                    <a:pt x="103" y="189"/>
                  </a:lnTo>
                  <a:lnTo>
                    <a:pt x="96" y="194"/>
                  </a:lnTo>
                  <a:lnTo>
                    <a:pt x="87" y="191"/>
                  </a:lnTo>
                  <a:lnTo>
                    <a:pt x="81" y="198"/>
                  </a:lnTo>
                  <a:lnTo>
                    <a:pt x="76" y="199"/>
                  </a:lnTo>
                  <a:lnTo>
                    <a:pt x="73" y="206"/>
                  </a:lnTo>
                  <a:lnTo>
                    <a:pt x="82" y="217"/>
                  </a:lnTo>
                  <a:lnTo>
                    <a:pt x="93" y="221"/>
                  </a:lnTo>
                  <a:lnTo>
                    <a:pt x="103" y="229"/>
                  </a:lnTo>
                  <a:lnTo>
                    <a:pt x="104" y="235"/>
                  </a:lnTo>
                  <a:lnTo>
                    <a:pt x="99" y="239"/>
                  </a:lnTo>
                  <a:lnTo>
                    <a:pt x="101" y="247"/>
                  </a:lnTo>
                  <a:lnTo>
                    <a:pt x="109" y="257"/>
                  </a:lnTo>
                  <a:lnTo>
                    <a:pt x="115" y="263"/>
                  </a:lnTo>
                  <a:lnTo>
                    <a:pt x="117" y="257"/>
                  </a:lnTo>
                  <a:lnTo>
                    <a:pt x="115" y="253"/>
                  </a:lnTo>
                  <a:lnTo>
                    <a:pt x="119" y="246"/>
                  </a:lnTo>
                  <a:lnTo>
                    <a:pt x="121" y="255"/>
                  </a:lnTo>
                  <a:lnTo>
                    <a:pt x="133" y="259"/>
                  </a:lnTo>
                  <a:lnTo>
                    <a:pt x="137" y="266"/>
                  </a:lnTo>
                  <a:lnTo>
                    <a:pt x="134" y="273"/>
                  </a:lnTo>
                  <a:lnTo>
                    <a:pt x="140" y="278"/>
                  </a:lnTo>
                  <a:lnTo>
                    <a:pt x="140" y="267"/>
                  </a:lnTo>
                  <a:lnTo>
                    <a:pt x="144" y="257"/>
                  </a:lnTo>
                  <a:lnTo>
                    <a:pt x="153" y="257"/>
                  </a:lnTo>
                  <a:lnTo>
                    <a:pt x="155" y="264"/>
                  </a:lnTo>
                  <a:lnTo>
                    <a:pt x="169" y="273"/>
                  </a:lnTo>
                  <a:lnTo>
                    <a:pt x="163" y="264"/>
                  </a:lnTo>
                  <a:lnTo>
                    <a:pt x="165" y="258"/>
                  </a:lnTo>
                  <a:lnTo>
                    <a:pt x="160" y="251"/>
                  </a:lnTo>
                  <a:lnTo>
                    <a:pt x="154" y="236"/>
                  </a:lnTo>
                  <a:lnTo>
                    <a:pt x="148" y="229"/>
                  </a:lnTo>
                  <a:lnTo>
                    <a:pt x="149" y="226"/>
                  </a:lnTo>
                  <a:lnTo>
                    <a:pt x="154" y="226"/>
                  </a:lnTo>
                  <a:lnTo>
                    <a:pt x="165" y="230"/>
                  </a:lnTo>
                  <a:lnTo>
                    <a:pt x="161" y="234"/>
                  </a:lnTo>
                  <a:lnTo>
                    <a:pt x="165" y="236"/>
                  </a:lnTo>
                  <a:lnTo>
                    <a:pt x="169" y="232"/>
                  </a:lnTo>
                  <a:lnTo>
                    <a:pt x="180" y="235"/>
                  </a:lnTo>
                  <a:lnTo>
                    <a:pt x="180" y="232"/>
                  </a:lnTo>
                  <a:lnTo>
                    <a:pt x="176" y="229"/>
                  </a:lnTo>
                  <a:lnTo>
                    <a:pt x="176" y="226"/>
                  </a:lnTo>
                  <a:lnTo>
                    <a:pt x="172" y="224"/>
                  </a:lnTo>
                  <a:lnTo>
                    <a:pt x="163" y="220"/>
                  </a:lnTo>
                  <a:lnTo>
                    <a:pt x="165" y="216"/>
                  </a:lnTo>
                  <a:lnTo>
                    <a:pt x="155" y="210"/>
                  </a:lnTo>
                  <a:lnTo>
                    <a:pt x="165" y="206"/>
                  </a:lnTo>
                  <a:lnTo>
                    <a:pt x="172" y="206"/>
                  </a:lnTo>
                  <a:lnTo>
                    <a:pt x="177" y="203"/>
                  </a:lnTo>
                  <a:lnTo>
                    <a:pt x="190" y="211"/>
                  </a:lnTo>
                  <a:lnTo>
                    <a:pt x="191" y="214"/>
                  </a:lnTo>
                  <a:lnTo>
                    <a:pt x="200" y="215"/>
                  </a:lnTo>
                  <a:lnTo>
                    <a:pt x="202" y="210"/>
                  </a:lnTo>
                  <a:lnTo>
                    <a:pt x="195" y="200"/>
                  </a:lnTo>
                  <a:lnTo>
                    <a:pt x="196" y="191"/>
                  </a:lnTo>
                  <a:lnTo>
                    <a:pt x="194" y="186"/>
                  </a:lnTo>
                  <a:lnTo>
                    <a:pt x="172" y="174"/>
                  </a:lnTo>
                  <a:lnTo>
                    <a:pt x="166" y="172"/>
                  </a:lnTo>
                  <a:lnTo>
                    <a:pt x="162" y="168"/>
                  </a:lnTo>
                  <a:lnTo>
                    <a:pt x="156" y="168"/>
                  </a:lnTo>
                  <a:lnTo>
                    <a:pt x="153" y="163"/>
                  </a:lnTo>
                  <a:lnTo>
                    <a:pt x="144" y="163"/>
                  </a:lnTo>
                  <a:lnTo>
                    <a:pt x="134" y="156"/>
                  </a:lnTo>
                  <a:lnTo>
                    <a:pt x="144" y="154"/>
                  </a:lnTo>
                  <a:lnTo>
                    <a:pt x="150" y="148"/>
                  </a:lnTo>
                  <a:lnTo>
                    <a:pt x="150" y="143"/>
                  </a:lnTo>
                  <a:lnTo>
                    <a:pt x="140" y="141"/>
                  </a:lnTo>
                  <a:lnTo>
                    <a:pt x="145" y="135"/>
                  </a:lnTo>
                  <a:lnTo>
                    <a:pt x="145" y="131"/>
                  </a:lnTo>
                  <a:lnTo>
                    <a:pt x="153" y="134"/>
                  </a:lnTo>
                  <a:lnTo>
                    <a:pt x="157" y="137"/>
                  </a:lnTo>
                  <a:lnTo>
                    <a:pt x="156" y="142"/>
                  </a:lnTo>
                  <a:lnTo>
                    <a:pt x="156" y="146"/>
                  </a:lnTo>
                  <a:lnTo>
                    <a:pt x="161" y="146"/>
                  </a:lnTo>
                  <a:lnTo>
                    <a:pt x="165" y="135"/>
                  </a:lnTo>
                  <a:lnTo>
                    <a:pt x="159" y="129"/>
                  </a:lnTo>
                  <a:lnTo>
                    <a:pt x="144" y="113"/>
                  </a:lnTo>
                  <a:lnTo>
                    <a:pt x="138" y="110"/>
                  </a:lnTo>
                  <a:lnTo>
                    <a:pt x="137" y="104"/>
                  </a:lnTo>
                  <a:lnTo>
                    <a:pt x="126" y="95"/>
                  </a:lnTo>
                  <a:lnTo>
                    <a:pt x="131" y="91"/>
                  </a:lnTo>
                  <a:lnTo>
                    <a:pt x="128" y="75"/>
                  </a:lnTo>
                  <a:lnTo>
                    <a:pt x="134" y="66"/>
                  </a:lnTo>
                  <a:lnTo>
                    <a:pt x="145" y="64"/>
                  </a:lnTo>
                  <a:lnTo>
                    <a:pt x="146" y="72"/>
                  </a:lnTo>
                  <a:lnTo>
                    <a:pt x="142" y="72"/>
                  </a:lnTo>
                  <a:lnTo>
                    <a:pt x="143" y="77"/>
                  </a:lnTo>
                  <a:lnTo>
                    <a:pt x="157" y="83"/>
                  </a:lnTo>
                  <a:lnTo>
                    <a:pt x="159" y="93"/>
                  </a:lnTo>
                  <a:lnTo>
                    <a:pt x="167" y="100"/>
                  </a:lnTo>
                  <a:lnTo>
                    <a:pt x="178" y="99"/>
                  </a:lnTo>
                  <a:lnTo>
                    <a:pt x="171" y="95"/>
                  </a:lnTo>
                  <a:lnTo>
                    <a:pt x="166" y="88"/>
                  </a:lnTo>
                  <a:lnTo>
                    <a:pt x="168" y="83"/>
                  </a:lnTo>
                  <a:lnTo>
                    <a:pt x="177" y="85"/>
                  </a:lnTo>
                  <a:lnTo>
                    <a:pt x="184" y="95"/>
                  </a:lnTo>
                  <a:lnTo>
                    <a:pt x="191" y="96"/>
                  </a:lnTo>
                  <a:lnTo>
                    <a:pt x="194" y="91"/>
                  </a:lnTo>
                  <a:lnTo>
                    <a:pt x="188" y="87"/>
                  </a:lnTo>
                  <a:lnTo>
                    <a:pt x="180" y="84"/>
                  </a:lnTo>
                  <a:lnTo>
                    <a:pt x="182" y="79"/>
                  </a:lnTo>
                  <a:lnTo>
                    <a:pt x="198" y="81"/>
                  </a:lnTo>
                  <a:lnTo>
                    <a:pt x="205" y="87"/>
                  </a:lnTo>
                  <a:lnTo>
                    <a:pt x="207" y="83"/>
                  </a:lnTo>
                  <a:lnTo>
                    <a:pt x="197" y="76"/>
                  </a:lnTo>
                  <a:lnTo>
                    <a:pt x="188" y="73"/>
                  </a:lnTo>
                  <a:lnTo>
                    <a:pt x="179" y="65"/>
                  </a:lnTo>
                  <a:lnTo>
                    <a:pt x="184" y="60"/>
                  </a:lnTo>
                  <a:lnTo>
                    <a:pt x="194" y="62"/>
                  </a:lnTo>
                  <a:lnTo>
                    <a:pt x="201" y="59"/>
                  </a:lnTo>
                  <a:lnTo>
                    <a:pt x="203" y="48"/>
                  </a:lnTo>
                  <a:lnTo>
                    <a:pt x="211" y="46"/>
                  </a:lnTo>
                  <a:lnTo>
                    <a:pt x="220" y="53"/>
                  </a:lnTo>
                  <a:lnTo>
                    <a:pt x="229" y="53"/>
                  </a:lnTo>
                  <a:lnTo>
                    <a:pt x="237" y="46"/>
                  </a:lnTo>
                  <a:lnTo>
                    <a:pt x="237" y="41"/>
                  </a:lnTo>
                  <a:lnTo>
                    <a:pt x="241" y="41"/>
                  </a:lnTo>
                  <a:lnTo>
                    <a:pt x="247" y="48"/>
                  </a:lnTo>
                  <a:lnTo>
                    <a:pt x="266" y="48"/>
                  </a:lnTo>
                  <a:lnTo>
                    <a:pt x="279" y="52"/>
                  </a:lnTo>
                  <a:lnTo>
                    <a:pt x="290" y="49"/>
                  </a:lnTo>
                  <a:lnTo>
                    <a:pt x="295" y="39"/>
                  </a:lnTo>
                  <a:lnTo>
                    <a:pt x="293" y="30"/>
                  </a:lnTo>
                  <a:lnTo>
                    <a:pt x="305" y="24"/>
                  </a:lnTo>
                  <a:lnTo>
                    <a:pt x="306" y="14"/>
                  </a:lnTo>
                  <a:lnTo>
                    <a:pt x="296" y="10"/>
                  </a:lnTo>
                  <a:lnTo>
                    <a:pt x="299" y="0"/>
                  </a:lnTo>
                  <a:lnTo>
                    <a:pt x="299" y="0"/>
                  </a:lnTo>
                  <a:close/>
                  <a:moveTo>
                    <a:pt x="12" y="112"/>
                  </a:moveTo>
                  <a:lnTo>
                    <a:pt x="11" y="119"/>
                  </a:lnTo>
                  <a:lnTo>
                    <a:pt x="17" y="125"/>
                  </a:lnTo>
                  <a:lnTo>
                    <a:pt x="22" y="126"/>
                  </a:lnTo>
                  <a:lnTo>
                    <a:pt x="23" y="130"/>
                  </a:lnTo>
                  <a:lnTo>
                    <a:pt x="21" y="131"/>
                  </a:lnTo>
                  <a:lnTo>
                    <a:pt x="14" y="128"/>
                  </a:lnTo>
                  <a:lnTo>
                    <a:pt x="6" y="120"/>
                  </a:lnTo>
                  <a:lnTo>
                    <a:pt x="5" y="118"/>
                  </a:lnTo>
                  <a:lnTo>
                    <a:pt x="0" y="116"/>
                  </a:lnTo>
                  <a:lnTo>
                    <a:pt x="0" y="112"/>
                  </a:lnTo>
                  <a:lnTo>
                    <a:pt x="7" y="110"/>
                  </a:lnTo>
                  <a:lnTo>
                    <a:pt x="12" y="112"/>
                  </a:lnTo>
                  <a:lnTo>
                    <a:pt x="12" y="112"/>
                  </a:lnTo>
                  <a:close/>
                  <a:moveTo>
                    <a:pt x="47" y="171"/>
                  </a:moveTo>
                  <a:lnTo>
                    <a:pt x="47" y="168"/>
                  </a:lnTo>
                  <a:lnTo>
                    <a:pt x="51" y="162"/>
                  </a:lnTo>
                  <a:lnTo>
                    <a:pt x="55" y="160"/>
                  </a:lnTo>
                  <a:lnTo>
                    <a:pt x="56" y="168"/>
                  </a:lnTo>
                  <a:lnTo>
                    <a:pt x="52" y="171"/>
                  </a:lnTo>
                  <a:lnTo>
                    <a:pt x="50" y="171"/>
                  </a:lnTo>
                  <a:lnTo>
                    <a:pt x="47" y="171"/>
                  </a:lnTo>
                  <a:lnTo>
                    <a:pt x="47" y="171"/>
                  </a:lnTo>
                  <a:close/>
                  <a:moveTo>
                    <a:pt x="49" y="185"/>
                  </a:moveTo>
                  <a:lnTo>
                    <a:pt x="49" y="174"/>
                  </a:lnTo>
                  <a:lnTo>
                    <a:pt x="53" y="178"/>
                  </a:lnTo>
                  <a:lnTo>
                    <a:pt x="56" y="185"/>
                  </a:lnTo>
                  <a:lnTo>
                    <a:pt x="55" y="187"/>
                  </a:lnTo>
                  <a:lnTo>
                    <a:pt x="59" y="192"/>
                  </a:lnTo>
                  <a:lnTo>
                    <a:pt x="61" y="195"/>
                  </a:lnTo>
                  <a:lnTo>
                    <a:pt x="62" y="198"/>
                  </a:lnTo>
                  <a:lnTo>
                    <a:pt x="59" y="201"/>
                  </a:lnTo>
                  <a:lnTo>
                    <a:pt x="53" y="199"/>
                  </a:lnTo>
                  <a:lnTo>
                    <a:pt x="47" y="198"/>
                  </a:lnTo>
                  <a:lnTo>
                    <a:pt x="47" y="193"/>
                  </a:lnTo>
                  <a:lnTo>
                    <a:pt x="45" y="192"/>
                  </a:lnTo>
                  <a:lnTo>
                    <a:pt x="45" y="195"/>
                  </a:lnTo>
                  <a:lnTo>
                    <a:pt x="43" y="198"/>
                  </a:lnTo>
                  <a:lnTo>
                    <a:pt x="39" y="194"/>
                  </a:lnTo>
                  <a:lnTo>
                    <a:pt x="39" y="185"/>
                  </a:lnTo>
                  <a:lnTo>
                    <a:pt x="44" y="183"/>
                  </a:lnTo>
                  <a:lnTo>
                    <a:pt x="49" y="185"/>
                  </a:lnTo>
                  <a:lnTo>
                    <a:pt x="49" y="185"/>
                  </a:lnTo>
                  <a:close/>
                  <a:moveTo>
                    <a:pt x="66" y="214"/>
                  </a:moveTo>
                  <a:lnTo>
                    <a:pt x="68" y="217"/>
                  </a:lnTo>
                  <a:lnTo>
                    <a:pt x="63" y="217"/>
                  </a:lnTo>
                  <a:lnTo>
                    <a:pt x="62" y="220"/>
                  </a:lnTo>
                  <a:lnTo>
                    <a:pt x="57" y="218"/>
                  </a:lnTo>
                  <a:lnTo>
                    <a:pt x="50" y="212"/>
                  </a:lnTo>
                  <a:lnTo>
                    <a:pt x="52" y="207"/>
                  </a:lnTo>
                  <a:lnTo>
                    <a:pt x="56" y="206"/>
                  </a:lnTo>
                  <a:lnTo>
                    <a:pt x="61" y="209"/>
                  </a:lnTo>
                  <a:lnTo>
                    <a:pt x="66" y="214"/>
                  </a:lnTo>
                  <a:lnTo>
                    <a:pt x="66" y="214"/>
                  </a:lnTo>
                  <a:close/>
                  <a:moveTo>
                    <a:pt x="351" y="305"/>
                  </a:moveTo>
                  <a:lnTo>
                    <a:pt x="350" y="303"/>
                  </a:lnTo>
                  <a:lnTo>
                    <a:pt x="352" y="299"/>
                  </a:lnTo>
                  <a:lnTo>
                    <a:pt x="352" y="303"/>
                  </a:lnTo>
                  <a:lnTo>
                    <a:pt x="351" y="305"/>
                  </a:lnTo>
                  <a:lnTo>
                    <a:pt x="351" y="305"/>
                  </a:lnTo>
                  <a:close/>
                  <a:moveTo>
                    <a:pt x="348" y="326"/>
                  </a:moveTo>
                  <a:lnTo>
                    <a:pt x="347" y="317"/>
                  </a:lnTo>
                  <a:lnTo>
                    <a:pt x="345" y="313"/>
                  </a:lnTo>
                  <a:lnTo>
                    <a:pt x="350" y="307"/>
                  </a:lnTo>
                  <a:lnTo>
                    <a:pt x="351" y="311"/>
                  </a:lnTo>
                  <a:lnTo>
                    <a:pt x="354" y="317"/>
                  </a:lnTo>
                  <a:lnTo>
                    <a:pt x="352" y="325"/>
                  </a:lnTo>
                  <a:lnTo>
                    <a:pt x="348" y="326"/>
                  </a:lnTo>
                  <a:lnTo>
                    <a:pt x="348" y="326"/>
                  </a:lnTo>
                  <a:close/>
                  <a:moveTo>
                    <a:pt x="373" y="302"/>
                  </a:moveTo>
                  <a:lnTo>
                    <a:pt x="370" y="298"/>
                  </a:lnTo>
                  <a:lnTo>
                    <a:pt x="373" y="295"/>
                  </a:lnTo>
                  <a:lnTo>
                    <a:pt x="371" y="292"/>
                  </a:lnTo>
                  <a:lnTo>
                    <a:pt x="371" y="288"/>
                  </a:lnTo>
                  <a:lnTo>
                    <a:pt x="381" y="280"/>
                  </a:lnTo>
                  <a:lnTo>
                    <a:pt x="392" y="276"/>
                  </a:lnTo>
                  <a:lnTo>
                    <a:pt x="398" y="274"/>
                  </a:lnTo>
                  <a:lnTo>
                    <a:pt x="397" y="279"/>
                  </a:lnTo>
                  <a:lnTo>
                    <a:pt x="394" y="281"/>
                  </a:lnTo>
                  <a:lnTo>
                    <a:pt x="392" y="285"/>
                  </a:lnTo>
                  <a:lnTo>
                    <a:pt x="389" y="288"/>
                  </a:lnTo>
                  <a:lnTo>
                    <a:pt x="389" y="292"/>
                  </a:lnTo>
                  <a:lnTo>
                    <a:pt x="386" y="292"/>
                  </a:lnTo>
                  <a:lnTo>
                    <a:pt x="381" y="296"/>
                  </a:lnTo>
                  <a:lnTo>
                    <a:pt x="376" y="301"/>
                  </a:lnTo>
                  <a:lnTo>
                    <a:pt x="373" y="302"/>
                  </a:lnTo>
                  <a:lnTo>
                    <a:pt x="373" y="302"/>
                  </a:lnTo>
                  <a:close/>
                  <a:moveTo>
                    <a:pt x="311" y="274"/>
                  </a:moveTo>
                  <a:lnTo>
                    <a:pt x="307" y="272"/>
                  </a:lnTo>
                  <a:lnTo>
                    <a:pt x="310" y="268"/>
                  </a:lnTo>
                  <a:lnTo>
                    <a:pt x="316" y="266"/>
                  </a:lnTo>
                  <a:lnTo>
                    <a:pt x="319" y="268"/>
                  </a:lnTo>
                  <a:lnTo>
                    <a:pt x="317" y="272"/>
                  </a:lnTo>
                  <a:lnTo>
                    <a:pt x="317" y="272"/>
                  </a:lnTo>
                  <a:lnTo>
                    <a:pt x="311" y="274"/>
                  </a:lnTo>
                  <a:lnTo>
                    <a:pt x="311" y="274"/>
                  </a:lnTo>
                  <a:close/>
                  <a:moveTo>
                    <a:pt x="310" y="215"/>
                  </a:moveTo>
                  <a:lnTo>
                    <a:pt x="318" y="210"/>
                  </a:lnTo>
                  <a:lnTo>
                    <a:pt x="323" y="210"/>
                  </a:lnTo>
                  <a:lnTo>
                    <a:pt x="329" y="214"/>
                  </a:lnTo>
                  <a:lnTo>
                    <a:pt x="330" y="212"/>
                  </a:lnTo>
                  <a:lnTo>
                    <a:pt x="333" y="212"/>
                  </a:lnTo>
                  <a:lnTo>
                    <a:pt x="334" y="216"/>
                  </a:lnTo>
                  <a:lnTo>
                    <a:pt x="329" y="218"/>
                  </a:lnTo>
                  <a:lnTo>
                    <a:pt x="327" y="221"/>
                  </a:lnTo>
                  <a:lnTo>
                    <a:pt x="322" y="221"/>
                  </a:lnTo>
                  <a:lnTo>
                    <a:pt x="318" y="217"/>
                  </a:lnTo>
                  <a:lnTo>
                    <a:pt x="313" y="217"/>
                  </a:lnTo>
                  <a:lnTo>
                    <a:pt x="308" y="218"/>
                  </a:lnTo>
                  <a:lnTo>
                    <a:pt x="310" y="215"/>
                  </a:lnTo>
                  <a:lnTo>
                    <a:pt x="310" y="215"/>
                  </a:lnTo>
                  <a:close/>
                  <a:moveTo>
                    <a:pt x="295" y="171"/>
                  </a:moveTo>
                  <a:lnTo>
                    <a:pt x="296" y="181"/>
                  </a:lnTo>
                  <a:lnTo>
                    <a:pt x="295" y="188"/>
                  </a:lnTo>
                  <a:lnTo>
                    <a:pt x="289" y="191"/>
                  </a:lnTo>
                  <a:lnTo>
                    <a:pt x="284" y="187"/>
                  </a:lnTo>
                  <a:lnTo>
                    <a:pt x="283" y="185"/>
                  </a:lnTo>
                  <a:lnTo>
                    <a:pt x="288" y="182"/>
                  </a:lnTo>
                  <a:lnTo>
                    <a:pt x="288" y="176"/>
                  </a:lnTo>
                  <a:lnTo>
                    <a:pt x="282" y="172"/>
                  </a:lnTo>
                  <a:lnTo>
                    <a:pt x="282" y="170"/>
                  </a:lnTo>
                  <a:lnTo>
                    <a:pt x="287" y="168"/>
                  </a:lnTo>
                  <a:lnTo>
                    <a:pt x="293" y="169"/>
                  </a:lnTo>
                  <a:lnTo>
                    <a:pt x="295" y="171"/>
                  </a:lnTo>
                  <a:lnTo>
                    <a:pt x="295" y="171"/>
                  </a:lnTo>
                  <a:close/>
                  <a:moveTo>
                    <a:pt x="282" y="147"/>
                  </a:moveTo>
                  <a:lnTo>
                    <a:pt x="276" y="142"/>
                  </a:lnTo>
                  <a:lnTo>
                    <a:pt x="279" y="136"/>
                  </a:lnTo>
                  <a:lnTo>
                    <a:pt x="290" y="133"/>
                  </a:lnTo>
                  <a:lnTo>
                    <a:pt x="295" y="130"/>
                  </a:lnTo>
                  <a:lnTo>
                    <a:pt x="305" y="128"/>
                  </a:lnTo>
                  <a:lnTo>
                    <a:pt x="306" y="130"/>
                  </a:lnTo>
                  <a:lnTo>
                    <a:pt x="305" y="135"/>
                  </a:lnTo>
                  <a:lnTo>
                    <a:pt x="306" y="135"/>
                  </a:lnTo>
                  <a:lnTo>
                    <a:pt x="307" y="141"/>
                  </a:lnTo>
                  <a:lnTo>
                    <a:pt x="307" y="149"/>
                  </a:lnTo>
                  <a:lnTo>
                    <a:pt x="299" y="151"/>
                  </a:lnTo>
                  <a:lnTo>
                    <a:pt x="293" y="148"/>
                  </a:lnTo>
                  <a:lnTo>
                    <a:pt x="295" y="145"/>
                  </a:lnTo>
                  <a:lnTo>
                    <a:pt x="299" y="142"/>
                  </a:lnTo>
                  <a:lnTo>
                    <a:pt x="299" y="136"/>
                  </a:lnTo>
                  <a:lnTo>
                    <a:pt x="293" y="136"/>
                  </a:lnTo>
                  <a:lnTo>
                    <a:pt x="290" y="141"/>
                  </a:lnTo>
                  <a:lnTo>
                    <a:pt x="289" y="147"/>
                  </a:lnTo>
                  <a:lnTo>
                    <a:pt x="285" y="147"/>
                  </a:lnTo>
                  <a:lnTo>
                    <a:pt x="282" y="147"/>
                  </a:lnTo>
                  <a:lnTo>
                    <a:pt x="282" y="147"/>
                  </a:lnTo>
                  <a:close/>
                  <a:moveTo>
                    <a:pt x="259" y="71"/>
                  </a:moveTo>
                  <a:lnTo>
                    <a:pt x="261" y="68"/>
                  </a:lnTo>
                  <a:lnTo>
                    <a:pt x="267" y="67"/>
                  </a:lnTo>
                  <a:lnTo>
                    <a:pt x="272" y="68"/>
                  </a:lnTo>
                  <a:lnTo>
                    <a:pt x="273" y="73"/>
                  </a:lnTo>
                  <a:lnTo>
                    <a:pt x="267" y="75"/>
                  </a:lnTo>
                  <a:lnTo>
                    <a:pt x="259" y="71"/>
                  </a:lnTo>
                  <a:lnTo>
                    <a:pt x="259" y="71"/>
                  </a:lnTo>
                  <a:close/>
                  <a:moveTo>
                    <a:pt x="240" y="93"/>
                  </a:moveTo>
                  <a:lnTo>
                    <a:pt x="247" y="93"/>
                  </a:lnTo>
                  <a:lnTo>
                    <a:pt x="250" y="95"/>
                  </a:lnTo>
                  <a:lnTo>
                    <a:pt x="254" y="91"/>
                  </a:lnTo>
                  <a:lnTo>
                    <a:pt x="259" y="94"/>
                  </a:lnTo>
                  <a:lnTo>
                    <a:pt x="254" y="99"/>
                  </a:lnTo>
                  <a:lnTo>
                    <a:pt x="253" y="107"/>
                  </a:lnTo>
                  <a:lnTo>
                    <a:pt x="247" y="105"/>
                  </a:lnTo>
                  <a:lnTo>
                    <a:pt x="243" y="106"/>
                  </a:lnTo>
                  <a:lnTo>
                    <a:pt x="240" y="102"/>
                  </a:lnTo>
                  <a:lnTo>
                    <a:pt x="237" y="96"/>
                  </a:lnTo>
                  <a:lnTo>
                    <a:pt x="240" y="93"/>
                  </a:lnTo>
                  <a:lnTo>
                    <a:pt x="240" y="93"/>
                  </a:lnTo>
                  <a:close/>
                  <a:moveTo>
                    <a:pt x="217" y="58"/>
                  </a:moveTo>
                  <a:lnTo>
                    <a:pt x="221" y="56"/>
                  </a:lnTo>
                  <a:lnTo>
                    <a:pt x="227" y="59"/>
                  </a:lnTo>
                  <a:lnTo>
                    <a:pt x="227" y="64"/>
                  </a:lnTo>
                  <a:lnTo>
                    <a:pt x="223" y="66"/>
                  </a:lnTo>
                  <a:lnTo>
                    <a:pt x="220" y="65"/>
                  </a:lnTo>
                  <a:lnTo>
                    <a:pt x="214" y="65"/>
                  </a:lnTo>
                  <a:lnTo>
                    <a:pt x="217" y="58"/>
                  </a:lnTo>
                  <a:lnTo>
                    <a:pt x="217" y="58"/>
                  </a:lnTo>
                  <a:close/>
                  <a:moveTo>
                    <a:pt x="176" y="141"/>
                  </a:moveTo>
                  <a:lnTo>
                    <a:pt x="178" y="140"/>
                  </a:lnTo>
                  <a:lnTo>
                    <a:pt x="183" y="142"/>
                  </a:lnTo>
                  <a:lnTo>
                    <a:pt x="185" y="147"/>
                  </a:lnTo>
                  <a:lnTo>
                    <a:pt x="183" y="149"/>
                  </a:lnTo>
                  <a:lnTo>
                    <a:pt x="176" y="141"/>
                  </a:lnTo>
                  <a:lnTo>
                    <a:pt x="176" y="141"/>
                  </a:lnTo>
                  <a:close/>
                  <a:moveTo>
                    <a:pt x="167" y="141"/>
                  </a:moveTo>
                  <a:lnTo>
                    <a:pt x="171" y="139"/>
                  </a:lnTo>
                  <a:lnTo>
                    <a:pt x="173" y="141"/>
                  </a:lnTo>
                  <a:lnTo>
                    <a:pt x="171" y="145"/>
                  </a:lnTo>
                  <a:lnTo>
                    <a:pt x="167" y="141"/>
                  </a:lnTo>
                  <a:lnTo>
                    <a:pt x="167" y="141"/>
                  </a:lnTo>
                  <a:close/>
                  <a:moveTo>
                    <a:pt x="219" y="151"/>
                  </a:moveTo>
                  <a:lnTo>
                    <a:pt x="223" y="149"/>
                  </a:lnTo>
                  <a:lnTo>
                    <a:pt x="226" y="153"/>
                  </a:lnTo>
                  <a:lnTo>
                    <a:pt x="231" y="154"/>
                  </a:lnTo>
                  <a:lnTo>
                    <a:pt x="232" y="162"/>
                  </a:lnTo>
                  <a:lnTo>
                    <a:pt x="229" y="163"/>
                  </a:lnTo>
                  <a:lnTo>
                    <a:pt x="226" y="158"/>
                  </a:lnTo>
                  <a:lnTo>
                    <a:pt x="224" y="158"/>
                  </a:lnTo>
                  <a:lnTo>
                    <a:pt x="219" y="151"/>
                  </a:lnTo>
                  <a:lnTo>
                    <a:pt x="219" y="151"/>
                  </a:lnTo>
                  <a:close/>
                  <a:moveTo>
                    <a:pt x="294" y="229"/>
                  </a:moveTo>
                  <a:lnTo>
                    <a:pt x="292" y="226"/>
                  </a:lnTo>
                  <a:lnTo>
                    <a:pt x="293" y="222"/>
                  </a:lnTo>
                  <a:lnTo>
                    <a:pt x="302" y="220"/>
                  </a:lnTo>
                  <a:lnTo>
                    <a:pt x="301" y="224"/>
                  </a:lnTo>
                  <a:lnTo>
                    <a:pt x="294" y="229"/>
                  </a:lnTo>
                  <a:lnTo>
                    <a:pt x="294" y="229"/>
                  </a:lnTo>
                  <a:close/>
                  <a:moveTo>
                    <a:pt x="219" y="272"/>
                  </a:moveTo>
                  <a:lnTo>
                    <a:pt x="223" y="266"/>
                  </a:lnTo>
                  <a:lnTo>
                    <a:pt x="229" y="266"/>
                  </a:lnTo>
                  <a:lnTo>
                    <a:pt x="227" y="270"/>
                  </a:lnTo>
                  <a:lnTo>
                    <a:pt x="223" y="272"/>
                  </a:lnTo>
                  <a:lnTo>
                    <a:pt x="219" y="272"/>
                  </a:lnTo>
                  <a:lnTo>
                    <a:pt x="219" y="272"/>
                  </a:lnTo>
                  <a:close/>
                  <a:moveTo>
                    <a:pt x="223" y="246"/>
                  </a:moveTo>
                  <a:lnTo>
                    <a:pt x="226" y="243"/>
                  </a:lnTo>
                  <a:lnTo>
                    <a:pt x="226" y="249"/>
                  </a:lnTo>
                  <a:lnTo>
                    <a:pt x="223" y="246"/>
                  </a:lnTo>
                  <a:lnTo>
                    <a:pt x="223" y="246"/>
                  </a:lnTo>
                  <a:close/>
                  <a:moveTo>
                    <a:pt x="220" y="238"/>
                  </a:moveTo>
                  <a:lnTo>
                    <a:pt x="220" y="232"/>
                  </a:lnTo>
                  <a:lnTo>
                    <a:pt x="225" y="232"/>
                  </a:lnTo>
                  <a:lnTo>
                    <a:pt x="225" y="236"/>
                  </a:lnTo>
                  <a:lnTo>
                    <a:pt x="225" y="236"/>
                  </a:lnTo>
                  <a:lnTo>
                    <a:pt x="220" y="238"/>
                  </a:lnTo>
                  <a:lnTo>
                    <a:pt x="220" y="238"/>
                  </a:lnTo>
                  <a:close/>
                  <a:moveTo>
                    <a:pt x="217" y="228"/>
                  </a:moveTo>
                  <a:lnTo>
                    <a:pt x="214" y="226"/>
                  </a:lnTo>
                  <a:lnTo>
                    <a:pt x="218" y="222"/>
                  </a:lnTo>
                  <a:lnTo>
                    <a:pt x="220" y="227"/>
                  </a:lnTo>
                  <a:lnTo>
                    <a:pt x="217" y="228"/>
                  </a:lnTo>
                  <a:lnTo>
                    <a:pt x="217" y="228"/>
                  </a:lnTo>
                  <a:close/>
                  <a:moveTo>
                    <a:pt x="258" y="253"/>
                  </a:moveTo>
                  <a:lnTo>
                    <a:pt x="254" y="250"/>
                  </a:lnTo>
                  <a:lnTo>
                    <a:pt x="255" y="244"/>
                  </a:lnTo>
                  <a:lnTo>
                    <a:pt x="260" y="244"/>
                  </a:lnTo>
                  <a:lnTo>
                    <a:pt x="261" y="247"/>
                  </a:lnTo>
                  <a:lnTo>
                    <a:pt x="258" y="253"/>
                  </a:lnTo>
                  <a:lnTo>
                    <a:pt x="258" y="253"/>
                  </a:lnTo>
                  <a:close/>
                  <a:moveTo>
                    <a:pt x="269" y="251"/>
                  </a:moveTo>
                  <a:lnTo>
                    <a:pt x="265" y="246"/>
                  </a:lnTo>
                  <a:lnTo>
                    <a:pt x="272" y="241"/>
                  </a:lnTo>
                  <a:lnTo>
                    <a:pt x="276" y="243"/>
                  </a:lnTo>
                  <a:lnTo>
                    <a:pt x="277" y="246"/>
                  </a:lnTo>
                  <a:lnTo>
                    <a:pt x="273" y="251"/>
                  </a:lnTo>
                  <a:lnTo>
                    <a:pt x="269" y="251"/>
                  </a:lnTo>
                  <a:lnTo>
                    <a:pt x="269" y="251"/>
                  </a:lnTo>
                  <a:close/>
                  <a:moveTo>
                    <a:pt x="266" y="233"/>
                  </a:moveTo>
                  <a:lnTo>
                    <a:pt x="266" y="229"/>
                  </a:lnTo>
                  <a:lnTo>
                    <a:pt x="270" y="230"/>
                  </a:lnTo>
                  <a:lnTo>
                    <a:pt x="266" y="233"/>
                  </a:lnTo>
                  <a:lnTo>
                    <a:pt x="266" y="233"/>
                  </a:lnTo>
                  <a:close/>
                  <a:moveTo>
                    <a:pt x="253" y="223"/>
                  </a:moveTo>
                  <a:lnTo>
                    <a:pt x="258" y="221"/>
                  </a:lnTo>
                  <a:lnTo>
                    <a:pt x="261" y="224"/>
                  </a:lnTo>
                  <a:lnTo>
                    <a:pt x="261" y="229"/>
                  </a:lnTo>
                  <a:lnTo>
                    <a:pt x="256" y="227"/>
                  </a:lnTo>
                  <a:lnTo>
                    <a:pt x="253" y="223"/>
                  </a:lnTo>
                  <a:lnTo>
                    <a:pt x="253" y="223"/>
                  </a:lnTo>
                  <a:close/>
                  <a:moveTo>
                    <a:pt x="232" y="206"/>
                  </a:moveTo>
                  <a:lnTo>
                    <a:pt x="237" y="206"/>
                  </a:lnTo>
                  <a:lnTo>
                    <a:pt x="241" y="211"/>
                  </a:lnTo>
                  <a:lnTo>
                    <a:pt x="248" y="217"/>
                  </a:lnTo>
                  <a:lnTo>
                    <a:pt x="248" y="222"/>
                  </a:lnTo>
                  <a:lnTo>
                    <a:pt x="244" y="222"/>
                  </a:lnTo>
                  <a:lnTo>
                    <a:pt x="235" y="214"/>
                  </a:lnTo>
                  <a:lnTo>
                    <a:pt x="230" y="210"/>
                  </a:lnTo>
                  <a:lnTo>
                    <a:pt x="232" y="206"/>
                  </a:lnTo>
                  <a:lnTo>
                    <a:pt x="232" y="206"/>
                  </a:lnTo>
                  <a:close/>
                  <a:moveTo>
                    <a:pt x="146" y="156"/>
                  </a:moveTo>
                  <a:lnTo>
                    <a:pt x="154" y="151"/>
                  </a:lnTo>
                  <a:lnTo>
                    <a:pt x="165" y="149"/>
                  </a:lnTo>
                  <a:lnTo>
                    <a:pt x="172" y="156"/>
                  </a:lnTo>
                  <a:lnTo>
                    <a:pt x="180" y="159"/>
                  </a:lnTo>
                  <a:lnTo>
                    <a:pt x="188" y="163"/>
                  </a:lnTo>
                  <a:lnTo>
                    <a:pt x="189" y="164"/>
                  </a:lnTo>
                  <a:lnTo>
                    <a:pt x="195" y="164"/>
                  </a:lnTo>
                  <a:lnTo>
                    <a:pt x="196" y="163"/>
                  </a:lnTo>
                  <a:lnTo>
                    <a:pt x="207" y="172"/>
                  </a:lnTo>
                  <a:lnTo>
                    <a:pt x="211" y="180"/>
                  </a:lnTo>
                  <a:lnTo>
                    <a:pt x="211" y="183"/>
                  </a:lnTo>
                  <a:lnTo>
                    <a:pt x="212" y="187"/>
                  </a:lnTo>
                  <a:lnTo>
                    <a:pt x="211" y="193"/>
                  </a:lnTo>
                  <a:lnTo>
                    <a:pt x="217" y="199"/>
                  </a:lnTo>
                  <a:lnTo>
                    <a:pt x="220" y="197"/>
                  </a:lnTo>
                  <a:lnTo>
                    <a:pt x="227" y="198"/>
                  </a:lnTo>
                  <a:lnTo>
                    <a:pt x="225" y="206"/>
                  </a:lnTo>
                  <a:lnTo>
                    <a:pt x="220" y="204"/>
                  </a:lnTo>
                  <a:lnTo>
                    <a:pt x="217" y="206"/>
                  </a:lnTo>
                  <a:lnTo>
                    <a:pt x="209" y="201"/>
                  </a:lnTo>
                  <a:lnTo>
                    <a:pt x="207" y="198"/>
                  </a:lnTo>
                  <a:lnTo>
                    <a:pt x="208" y="193"/>
                  </a:lnTo>
                  <a:lnTo>
                    <a:pt x="205" y="189"/>
                  </a:lnTo>
                  <a:lnTo>
                    <a:pt x="198" y="182"/>
                  </a:lnTo>
                  <a:lnTo>
                    <a:pt x="196" y="178"/>
                  </a:lnTo>
                  <a:lnTo>
                    <a:pt x="190" y="178"/>
                  </a:lnTo>
                  <a:lnTo>
                    <a:pt x="182" y="175"/>
                  </a:lnTo>
                  <a:lnTo>
                    <a:pt x="178" y="170"/>
                  </a:lnTo>
                  <a:lnTo>
                    <a:pt x="173" y="169"/>
                  </a:lnTo>
                  <a:lnTo>
                    <a:pt x="169" y="164"/>
                  </a:lnTo>
                  <a:lnTo>
                    <a:pt x="165" y="163"/>
                  </a:lnTo>
                  <a:lnTo>
                    <a:pt x="163" y="159"/>
                  </a:lnTo>
                  <a:lnTo>
                    <a:pt x="159" y="157"/>
                  </a:lnTo>
                  <a:lnTo>
                    <a:pt x="151" y="157"/>
                  </a:lnTo>
                  <a:lnTo>
                    <a:pt x="146" y="156"/>
                  </a:lnTo>
                  <a:lnTo>
                    <a:pt x="146" y="156"/>
                  </a:lnTo>
                  <a:close/>
                  <a:moveTo>
                    <a:pt x="160" y="279"/>
                  </a:moveTo>
                  <a:lnTo>
                    <a:pt x="161" y="278"/>
                  </a:lnTo>
                  <a:lnTo>
                    <a:pt x="163" y="282"/>
                  </a:lnTo>
                  <a:lnTo>
                    <a:pt x="167" y="288"/>
                  </a:lnTo>
                  <a:lnTo>
                    <a:pt x="165" y="295"/>
                  </a:lnTo>
                  <a:lnTo>
                    <a:pt x="160" y="292"/>
                  </a:lnTo>
                  <a:lnTo>
                    <a:pt x="160" y="287"/>
                  </a:lnTo>
                  <a:lnTo>
                    <a:pt x="157" y="284"/>
                  </a:lnTo>
                  <a:lnTo>
                    <a:pt x="160" y="279"/>
                  </a:lnTo>
                  <a:lnTo>
                    <a:pt x="160" y="279"/>
                  </a:lnTo>
                  <a:close/>
                  <a:moveTo>
                    <a:pt x="160" y="272"/>
                  </a:moveTo>
                  <a:lnTo>
                    <a:pt x="162" y="275"/>
                  </a:lnTo>
                  <a:lnTo>
                    <a:pt x="159" y="275"/>
                  </a:lnTo>
                  <a:lnTo>
                    <a:pt x="160" y="27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53" name="Freeform 46"/>
            <p:cNvSpPr>
              <a:spLocks noEditPoints="1"/>
            </p:cNvSpPr>
            <p:nvPr/>
          </p:nvSpPr>
          <p:spPr bwMode="auto">
            <a:xfrm>
              <a:off x="4884738" y="3473450"/>
              <a:ext cx="1355725" cy="492125"/>
            </a:xfrm>
            <a:custGeom>
              <a:avLst/>
              <a:gdLst/>
              <a:ahLst/>
              <a:cxnLst>
                <a:cxn ang="0">
                  <a:pos x="40" y="31"/>
                </a:cxn>
                <a:cxn ang="0">
                  <a:pos x="65" y="2"/>
                </a:cxn>
                <a:cxn ang="0">
                  <a:pos x="120" y="36"/>
                </a:cxn>
                <a:cxn ang="0">
                  <a:pos x="115" y="59"/>
                </a:cxn>
                <a:cxn ang="0">
                  <a:pos x="46" y="88"/>
                </a:cxn>
                <a:cxn ang="0">
                  <a:pos x="36" y="79"/>
                </a:cxn>
                <a:cxn ang="0">
                  <a:pos x="13" y="69"/>
                </a:cxn>
                <a:cxn ang="0">
                  <a:pos x="650" y="50"/>
                </a:cxn>
                <a:cxn ang="0">
                  <a:pos x="597" y="47"/>
                </a:cxn>
                <a:cxn ang="0">
                  <a:pos x="520" y="52"/>
                </a:cxn>
                <a:cxn ang="0">
                  <a:pos x="461" y="37"/>
                </a:cxn>
                <a:cxn ang="0">
                  <a:pos x="423" y="20"/>
                </a:cxn>
                <a:cxn ang="0">
                  <a:pos x="372" y="6"/>
                </a:cxn>
                <a:cxn ang="0">
                  <a:pos x="291" y="15"/>
                </a:cxn>
                <a:cxn ang="0">
                  <a:pos x="246" y="46"/>
                </a:cxn>
                <a:cxn ang="0">
                  <a:pos x="189" y="49"/>
                </a:cxn>
                <a:cxn ang="0">
                  <a:pos x="152" y="70"/>
                </a:cxn>
                <a:cxn ang="0">
                  <a:pos x="133" y="88"/>
                </a:cxn>
                <a:cxn ang="0">
                  <a:pos x="111" y="92"/>
                </a:cxn>
                <a:cxn ang="0">
                  <a:pos x="62" y="89"/>
                </a:cxn>
                <a:cxn ang="0">
                  <a:pos x="27" y="133"/>
                </a:cxn>
                <a:cxn ang="0">
                  <a:pos x="63" y="137"/>
                </a:cxn>
                <a:cxn ang="0">
                  <a:pos x="59" y="170"/>
                </a:cxn>
                <a:cxn ang="0">
                  <a:pos x="63" y="183"/>
                </a:cxn>
                <a:cxn ang="0">
                  <a:pos x="38" y="189"/>
                </a:cxn>
                <a:cxn ang="0">
                  <a:pos x="56" y="215"/>
                </a:cxn>
                <a:cxn ang="0">
                  <a:pos x="75" y="245"/>
                </a:cxn>
                <a:cxn ang="0">
                  <a:pos x="85" y="268"/>
                </a:cxn>
                <a:cxn ang="0">
                  <a:pos x="88" y="275"/>
                </a:cxn>
                <a:cxn ang="0">
                  <a:pos x="113" y="283"/>
                </a:cxn>
                <a:cxn ang="0">
                  <a:pos x="144" y="276"/>
                </a:cxn>
                <a:cxn ang="0">
                  <a:pos x="163" y="289"/>
                </a:cxn>
                <a:cxn ang="0">
                  <a:pos x="204" y="298"/>
                </a:cxn>
                <a:cxn ang="0">
                  <a:pos x="233" y="281"/>
                </a:cxn>
                <a:cxn ang="0">
                  <a:pos x="312" y="299"/>
                </a:cxn>
                <a:cxn ang="0">
                  <a:pos x="391" y="295"/>
                </a:cxn>
                <a:cxn ang="0">
                  <a:pos x="462" y="275"/>
                </a:cxn>
                <a:cxn ang="0">
                  <a:pos x="467" y="290"/>
                </a:cxn>
                <a:cxn ang="0">
                  <a:pos x="501" y="305"/>
                </a:cxn>
                <a:cxn ang="0">
                  <a:pos x="530" y="275"/>
                </a:cxn>
                <a:cxn ang="0">
                  <a:pos x="601" y="267"/>
                </a:cxn>
                <a:cxn ang="0">
                  <a:pos x="673" y="252"/>
                </a:cxn>
                <a:cxn ang="0">
                  <a:pos x="752" y="249"/>
                </a:cxn>
                <a:cxn ang="0">
                  <a:pos x="827" y="237"/>
                </a:cxn>
                <a:cxn ang="0">
                  <a:pos x="849" y="232"/>
                </a:cxn>
                <a:cxn ang="0">
                  <a:pos x="831" y="177"/>
                </a:cxn>
                <a:cxn ang="0">
                  <a:pos x="811" y="129"/>
                </a:cxn>
                <a:cxn ang="0">
                  <a:pos x="811" y="99"/>
                </a:cxn>
                <a:cxn ang="0">
                  <a:pos x="773" y="52"/>
                </a:cxn>
                <a:cxn ang="0">
                  <a:pos x="723" y="25"/>
                </a:cxn>
                <a:cxn ang="0">
                  <a:pos x="688" y="18"/>
                </a:cxn>
                <a:cxn ang="0">
                  <a:pos x="105" y="287"/>
                </a:cxn>
                <a:cxn ang="0">
                  <a:pos x="18" y="96"/>
                </a:cxn>
              </a:cxnLst>
              <a:rect l="0" t="0" r="r" b="b"/>
              <a:pathLst>
                <a:path w="854" h="310">
                  <a:moveTo>
                    <a:pt x="13" y="69"/>
                  </a:moveTo>
                  <a:lnTo>
                    <a:pt x="24" y="66"/>
                  </a:lnTo>
                  <a:lnTo>
                    <a:pt x="29" y="56"/>
                  </a:lnTo>
                  <a:lnTo>
                    <a:pt x="27" y="47"/>
                  </a:lnTo>
                  <a:lnTo>
                    <a:pt x="39" y="41"/>
                  </a:lnTo>
                  <a:lnTo>
                    <a:pt x="40" y="31"/>
                  </a:lnTo>
                  <a:lnTo>
                    <a:pt x="30" y="27"/>
                  </a:lnTo>
                  <a:lnTo>
                    <a:pt x="33" y="15"/>
                  </a:lnTo>
                  <a:lnTo>
                    <a:pt x="40" y="8"/>
                  </a:lnTo>
                  <a:lnTo>
                    <a:pt x="47" y="8"/>
                  </a:lnTo>
                  <a:lnTo>
                    <a:pt x="52" y="2"/>
                  </a:lnTo>
                  <a:lnTo>
                    <a:pt x="65" y="2"/>
                  </a:lnTo>
                  <a:lnTo>
                    <a:pt x="79" y="12"/>
                  </a:lnTo>
                  <a:lnTo>
                    <a:pt x="85" y="7"/>
                  </a:lnTo>
                  <a:lnTo>
                    <a:pt x="96" y="9"/>
                  </a:lnTo>
                  <a:lnTo>
                    <a:pt x="97" y="24"/>
                  </a:lnTo>
                  <a:lnTo>
                    <a:pt x="110" y="35"/>
                  </a:lnTo>
                  <a:lnTo>
                    <a:pt x="120" y="36"/>
                  </a:lnTo>
                  <a:lnTo>
                    <a:pt x="131" y="46"/>
                  </a:lnTo>
                  <a:lnTo>
                    <a:pt x="140" y="50"/>
                  </a:lnTo>
                  <a:lnTo>
                    <a:pt x="140" y="55"/>
                  </a:lnTo>
                  <a:lnTo>
                    <a:pt x="132" y="63"/>
                  </a:lnTo>
                  <a:lnTo>
                    <a:pt x="121" y="63"/>
                  </a:lnTo>
                  <a:lnTo>
                    <a:pt x="115" y="59"/>
                  </a:lnTo>
                  <a:lnTo>
                    <a:pt x="104" y="59"/>
                  </a:lnTo>
                  <a:lnTo>
                    <a:pt x="99" y="63"/>
                  </a:lnTo>
                  <a:lnTo>
                    <a:pt x="85" y="63"/>
                  </a:lnTo>
                  <a:lnTo>
                    <a:pt x="75" y="65"/>
                  </a:lnTo>
                  <a:lnTo>
                    <a:pt x="70" y="77"/>
                  </a:lnTo>
                  <a:lnTo>
                    <a:pt x="46" y="88"/>
                  </a:lnTo>
                  <a:lnTo>
                    <a:pt x="27" y="102"/>
                  </a:lnTo>
                  <a:lnTo>
                    <a:pt x="27" y="96"/>
                  </a:lnTo>
                  <a:lnTo>
                    <a:pt x="30" y="84"/>
                  </a:lnTo>
                  <a:lnTo>
                    <a:pt x="36" y="84"/>
                  </a:lnTo>
                  <a:lnTo>
                    <a:pt x="45" y="79"/>
                  </a:lnTo>
                  <a:lnTo>
                    <a:pt x="36" y="79"/>
                  </a:lnTo>
                  <a:lnTo>
                    <a:pt x="30" y="78"/>
                  </a:lnTo>
                  <a:lnTo>
                    <a:pt x="26" y="79"/>
                  </a:lnTo>
                  <a:lnTo>
                    <a:pt x="18" y="76"/>
                  </a:lnTo>
                  <a:lnTo>
                    <a:pt x="15" y="69"/>
                  </a:lnTo>
                  <a:lnTo>
                    <a:pt x="13" y="69"/>
                  </a:lnTo>
                  <a:lnTo>
                    <a:pt x="13" y="69"/>
                  </a:lnTo>
                  <a:close/>
                  <a:moveTo>
                    <a:pt x="688" y="18"/>
                  </a:moveTo>
                  <a:lnTo>
                    <a:pt x="686" y="20"/>
                  </a:lnTo>
                  <a:lnTo>
                    <a:pt x="679" y="31"/>
                  </a:lnTo>
                  <a:lnTo>
                    <a:pt x="669" y="37"/>
                  </a:lnTo>
                  <a:lnTo>
                    <a:pt x="653" y="44"/>
                  </a:lnTo>
                  <a:lnTo>
                    <a:pt x="650" y="50"/>
                  </a:lnTo>
                  <a:lnTo>
                    <a:pt x="636" y="52"/>
                  </a:lnTo>
                  <a:lnTo>
                    <a:pt x="631" y="55"/>
                  </a:lnTo>
                  <a:lnTo>
                    <a:pt x="612" y="52"/>
                  </a:lnTo>
                  <a:lnTo>
                    <a:pt x="607" y="48"/>
                  </a:lnTo>
                  <a:lnTo>
                    <a:pt x="600" y="48"/>
                  </a:lnTo>
                  <a:lnTo>
                    <a:pt x="597" y="47"/>
                  </a:lnTo>
                  <a:lnTo>
                    <a:pt x="588" y="49"/>
                  </a:lnTo>
                  <a:lnTo>
                    <a:pt x="571" y="50"/>
                  </a:lnTo>
                  <a:lnTo>
                    <a:pt x="551" y="58"/>
                  </a:lnTo>
                  <a:lnTo>
                    <a:pt x="536" y="55"/>
                  </a:lnTo>
                  <a:lnTo>
                    <a:pt x="526" y="48"/>
                  </a:lnTo>
                  <a:lnTo>
                    <a:pt x="520" y="52"/>
                  </a:lnTo>
                  <a:lnTo>
                    <a:pt x="502" y="44"/>
                  </a:lnTo>
                  <a:lnTo>
                    <a:pt x="493" y="42"/>
                  </a:lnTo>
                  <a:lnTo>
                    <a:pt x="478" y="32"/>
                  </a:lnTo>
                  <a:lnTo>
                    <a:pt x="473" y="32"/>
                  </a:lnTo>
                  <a:lnTo>
                    <a:pt x="468" y="38"/>
                  </a:lnTo>
                  <a:lnTo>
                    <a:pt x="461" y="37"/>
                  </a:lnTo>
                  <a:lnTo>
                    <a:pt x="452" y="26"/>
                  </a:lnTo>
                  <a:lnTo>
                    <a:pt x="451" y="17"/>
                  </a:lnTo>
                  <a:lnTo>
                    <a:pt x="444" y="11"/>
                  </a:lnTo>
                  <a:lnTo>
                    <a:pt x="438" y="12"/>
                  </a:lnTo>
                  <a:lnTo>
                    <a:pt x="427" y="23"/>
                  </a:lnTo>
                  <a:lnTo>
                    <a:pt x="423" y="20"/>
                  </a:lnTo>
                  <a:lnTo>
                    <a:pt x="420" y="23"/>
                  </a:lnTo>
                  <a:lnTo>
                    <a:pt x="403" y="9"/>
                  </a:lnTo>
                  <a:lnTo>
                    <a:pt x="401" y="1"/>
                  </a:lnTo>
                  <a:lnTo>
                    <a:pt x="398" y="0"/>
                  </a:lnTo>
                  <a:lnTo>
                    <a:pt x="387" y="6"/>
                  </a:lnTo>
                  <a:lnTo>
                    <a:pt x="372" y="6"/>
                  </a:lnTo>
                  <a:lnTo>
                    <a:pt x="365" y="3"/>
                  </a:lnTo>
                  <a:lnTo>
                    <a:pt x="357" y="6"/>
                  </a:lnTo>
                  <a:lnTo>
                    <a:pt x="334" y="4"/>
                  </a:lnTo>
                  <a:lnTo>
                    <a:pt x="323" y="7"/>
                  </a:lnTo>
                  <a:lnTo>
                    <a:pt x="301" y="15"/>
                  </a:lnTo>
                  <a:lnTo>
                    <a:pt x="291" y="15"/>
                  </a:lnTo>
                  <a:lnTo>
                    <a:pt x="275" y="19"/>
                  </a:lnTo>
                  <a:lnTo>
                    <a:pt x="270" y="25"/>
                  </a:lnTo>
                  <a:lnTo>
                    <a:pt x="262" y="26"/>
                  </a:lnTo>
                  <a:lnTo>
                    <a:pt x="254" y="34"/>
                  </a:lnTo>
                  <a:lnTo>
                    <a:pt x="250" y="36"/>
                  </a:lnTo>
                  <a:lnTo>
                    <a:pt x="246" y="46"/>
                  </a:lnTo>
                  <a:lnTo>
                    <a:pt x="242" y="48"/>
                  </a:lnTo>
                  <a:lnTo>
                    <a:pt x="242" y="53"/>
                  </a:lnTo>
                  <a:lnTo>
                    <a:pt x="226" y="54"/>
                  </a:lnTo>
                  <a:lnTo>
                    <a:pt x="201" y="46"/>
                  </a:lnTo>
                  <a:lnTo>
                    <a:pt x="194" y="46"/>
                  </a:lnTo>
                  <a:lnTo>
                    <a:pt x="189" y="49"/>
                  </a:lnTo>
                  <a:lnTo>
                    <a:pt x="178" y="48"/>
                  </a:lnTo>
                  <a:lnTo>
                    <a:pt x="165" y="50"/>
                  </a:lnTo>
                  <a:lnTo>
                    <a:pt x="157" y="48"/>
                  </a:lnTo>
                  <a:lnTo>
                    <a:pt x="145" y="52"/>
                  </a:lnTo>
                  <a:lnTo>
                    <a:pt x="144" y="56"/>
                  </a:lnTo>
                  <a:lnTo>
                    <a:pt x="152" y="70"/>
                  </a:lnTo>
                  <a:lnTo>
                    <a:pt x="165" y="70"/>
                  </a:lnTo>
                  <a:lnTo>
                    <a:pt x="175" y="71"/>
                  </a:lnTo>
                  <a:lnTo>
                    <a:pt x="174" y="76"/>
                  </a:lnTo>
                  <a:lnTo>
                    <a:pt x="155" y="76"/>
                  </a:lnTo>
                  <a:lnTo>
                    <a:pt x="139" y="81"/>
                  </a:lnTo>
                  <a:lnTo>
                    <a:pt x="133" y="88"/>
                  </a:lnTo>
                  <a:lnTo>
                    <a:pt x="136" y="92"/>
                  </a:lnTo>
                  <a:lnTo>
                    <a:pt x="145" y="89"/>
                  </a:lnTo>
                  <a:lnTo>
                    <a:pt x="148" y="94"/>
                  </a:lnTo>
                  <a:lnTo>
                    <a:pt x="142" y="96"/>
                  </a:lnTo>
                  <a:lnTo>
                    <a:pt x="120" y="96"/>
                  </a:lnTo>
                  <a:lnTo>
                    <a:pt x="111" y="92"/>
                  </a:lnTo>
                  <a:lnTo>
                    <a:pt x="100" y="96"/>
                  </a:lnTo>
                  <a:lnTo>
                    <a:pt x="96" y="89"/>
                  </a:lnTo>
                  <a:lnTo>
                    <a:pt x="90" y="89"/>
                  </a:lnTo>
                  <a:lnTo>
                    <a:pt x="81" y="98"/>
                  </a:lnTo>
                  <a:lnTo>
                    <a:pt x="74" y="98"/>
                  </a:lnTo>
                  <a:lnTo>
                    <a:pt x="62" y="89"/>
                  </a:lnTo>
                  <a:lnTo>
                    <a:pt x="51" y="89"/>
                  </a:lnTo>
                  <a:lnTo>
                    <a:pt x="30" y="104"/>
                  </a:lnTo>
                  <a:lnTo>
                    <a:pt x="28" y="112"/>
                  </a:lnTo>
                  <a:lnTo>
                    <a:pt x="24" y="119"/>
                  </a:lnTo>
                  <a:lnTo>
                    <a:pt x="28" y="124"/>
                  </a:lnTo>
                  <a:lnTo>
                    <a:pt x="27" y="133"/>
                  </a:lnTo>
                  <a:lnTo>
                    <a:pt x="24" y="136"/>
                  </a:lnTo>
                  <a:lnTo>
                    <a:pt x="27" y="141"/>
                  </a:lnTo>
                  <a:lnTo>
                    <a:pt x="39" y="137"/>
                  </a:lnTo>
                  <a:lnTo>
                    <a:pt x="42" y="139"/>
                  </a:lnTo>
                  <a:lnTo>
                    <a:pt x="52" y="136"/>
                  </a:lnTo>
                  <a:lnTo>
                    <a:pt x="63" y="137"/>
                  </a:lnTo>
                  <a:lnTo>
                    <a:pt x="52" y="146"/>
                  </a:lnTo>
                  <a:lnTo>
                    <a:pt x="53" y="152"/>
                  </a:lnTo>
                  <a:lnTo>
                    <a:pt x="58" y="159"/>
                  </a:lnTo>
                  <a:lnTo>
                    <a:pt x="58" y="164"/>
                  </a:lnTo>
                  <a:lnTo>
                    <a:pt x="57" y="168"/>
                  </a:lnTo>
                  <a:lnTo>
                    <a:pt x="59" y="170"/>
                  </a:lnTo>
                  <a:lnTo>
                    <a:pt x="68" y="165"/>
                  </a:lnTo>
                  <a:lnTo>
                    <a:pt x="69" y="169"/>
                  </a:lnTo>
                  <a:lnTo>
                    <a:pt x="63" y="174"/>
                  </a:lnTo>
                  <a:lnTo>
                    <a:pt x="52" y="181"/>
                  </a:lnTo>
                  <a:lnTo>
                    <a:pt x="56" y="183"/>
                  </a:lnTo>
                  <a:lnTo>
                    <a:pt x="63" y="183"/>
                  </a:lnTo>
                  <a:lnTo>
                    <a:pt x="56" y="187"/>
                  </a:lnTo>
                  <a:lnTo>
                    <a:pt x="52" y="194"/>
                  </a:lnTo>
                  <a:lnTo>
                    <a:pt x="47" y="194"/>
                  </a:lnTo>
                  <a:lnTo>
                    <a:pt x="42" y="183"/>
                  </a:lnTo>
                  <a:lnTo>
                    <a:pt x="39" y="182"/>
                  </a:lnTo>
                  <a:lnTo>
                    <a:pt x="38" y="189"/>
                  </a:lnTo>
                  <a:lnTo>
                    <a:pt x="40" y="197"/>
                  </a:lnTo>
                  <a:lnTo>
                    <a:pt x="36" y="202"/>
                  </a:lnTo>
                  <a:lnTo>
                    <a:pt x="38" y="206"/>
                  </a:lnTo>
                  <a:lnTo>
                    <a:pt x="45" y="211"/>
                  </a:lnTo>
                  <a:lnTo>
                    <a:pt x="47" y="208"/>
                  </a:lnTo>
                  <a:lnTo>
                    <a:pt x="56" y="215"/>
                  </a:lnTo>
                  <a:lnTo>
                    <a:pt x="63" y="214"/>
                  </a:lnTo>
                  <a:lnTo>
                    <a:pt x="74" y="220"/>
                  </a:lnTo>
                  <a:lnTo>
                    <a:pt x="76" y="229"/>
                  </a:lnTo>
                  <a:lnTo>
                    <a:pt x="69" y="235"/>
                  </a:lnTo>
                  <a:lnTo>
                    <a:pt x="75" y="240"/>
                  </a:lnTo>
                  <a:lnTo>
                    <a:pt x="75" y="245"/>
                  </a:lnTo>
                  <a:lnTo>
                    <a:pt x="81" y="246"/>
                  </a:lnTo>
                  <a:lnTo>
                    <a:pt x="92" y="256"/>
                  </a:lnTo>
                  <a:lnTo>
                    <a:pt x="88" y="262"/>
                  </a:lnTo>
                  <a:lnTo>
                    <a:pt x="81" y="261"/>
                  </a:lnTo>
                  <a:lnTo>
                    <a:pt x="80" y="266"/>
                  </a:lnTo>
                  <a:lnTo>
                    <a:pt x="85" y="268"/>
                  </a:lnTo>
                  <a:lnTo>
                    <a:pt x="99" y="264"/>
                  </a:lnTo>
                  <a:lnTo>
                    <a:pt x="119" y="264"/>
                  </a:lnTo>
                  <a:lnTo>
                    <a:pt x="117" y="268"/>
                  </a:lnTo>
                  <a:lnTo>
                    <a:pt x="113" y="272"/>
                  </a:lnTo>
                  <a:lnTo>
                    <a:pt x="103" y="276"/>
                  </a:lnTo>
                  <a:lnTo>
                    <a:pt x="88" y="275"/>
                  </a:lnTo>
                  <a:lnTo>
                    <a:pt x="85" y="280"/>
                  </a:lnTo>
                  <a:lnTo>
                    <a:pt x="90" y="281"/>
                  </a:lnTo>
                  <a:lnTo>
                    <a:pt x="98" y="279"/>
                  </a:lnTo>
                  <a:lnTo>
                    <a:pt x="108" y="279"/>
                  </a:lnTo>
                  <a:lnTo>
                    <a:pt x="113" y="276"/>
                  </a:lnTo>
                  <a:lnTo>
                    <a:pt x="113" y="283"/>
                  </a:lnTo>
                  <a:lnTo>
                    <a:pt x="115" y="285"/>
                  </a:lnTo>
                  <a:lnTo>
                    <a:pt x="121" y="279"/>
                  </a:lnTo>
                  <a:lnTo>
                    <a:pt x="127" y="273"/>
                  </a:lnTo>
                  <a:lnTo>
                    <a:pt x="133" y="272"/>
                  </a:lnTo>
                  <a:lnTo>
                    <a:pt x="138" y="276"/>
                  </a:lnTo>
                  <a:lnTo>
                    <a:pt x="144" y="276"/>
                  </a:lnTo>
                  <a:lnTo>
                    <a:pt x="152" y="281"/>
                  </a:lnTo>
                  <a:lnTo>
                    <a:pt x="157" y="276"/>
                  </a:lnTo>
                  <a:lnTo>
                    <a:pt x="163" y="278"/>
                  </a:lnTo>
                  <a:lnTo>
                    <a:pt x="163" y="281"/>
                  </a:lnTo>
                  <a:lnTo>
                    <a:pt x="160" y="284"/>
                  </a:lnTo>
                  <a:lnTo>
                    <a:pt x="163" y="289"/>
                  </a:lnTo>
                  <a:lnTo>
                    <a:pt x="165" y="295"/>
                  </a:lnTo>
                  <a:lnTo>
                    <a:pt x="174" y="302"/>
                  </a:lnTo>
                  <a:lnTo>
                    <a:pt x="178" y="301"/>
                  </a:lnTo>
                  <a:lnTo>
                    <a:pt x="189" y="304"/>
                  </a:lnTo>
                  <a:lnTo>
                    <a:pt x="200" y="302"/>
                  </a:lnTo>
                  <a:lnTo>
                    <a:pt x="204" y="298"/>
                  </a:lnTo>
                  <a:lnTo>
                    <a:pt x="213" y="298"/>
                  </a:lnTo>
                  <a:lnTo>
                    <a:pt x="219" y="295"/>
                  </a:lnTo>
                  <a:lnTo>
                    <a:pt x="226" y="298"/>
                  </a:lnTo>
                  <a:lnTo>
                    <a:pt x="232" y="296"/>
                  </a:lnTo>
                  <a:lnTo>
                    <a:pt x="231" y="286"/>
                  </a:lnTo>
                  <a:lnTo>
                    <a:pt x="233" y="281"/>
                  </a:lnTo>
                  <a:lnTo>
                    <a:pt x="231" y="272"/>
                  </a:lnTo>
                  <a:lnTo>
                    <a:pt x="250" y="270"/>
                  </a:lnTo>
                  <a:lnTo>
                    <a:pt x="267" y="272"/>
                  </a:lnTo>
                  <a:lnTo>
                    <a:pt x="290" y="281"/>
                  </a:lnTo>
                  <a:lnTo>
                    <a:pt x="298" y="281"/>
                  </a:lnTo>
                  <a:lnTo>
                    <a:pt x="312" y="299"/>
                  </a:lnTo>
                  <a:lnTo>
                    <a:pt x="325" y="307"/>
                  </a:lnTo>
                  <a:lnTo>
                    <a:pt x="366" y="302"/>
                  </a:lnTo>
                  <a:lnTo>
                    <a:pt x="378" y="297"/>
                  </a:lnTo>
                  <a:lnTo>
                    <a:pt x="383" y="297"/>
                  </a:lnTo>
                  <a:lnTo>
                    <a:pt x="386" y="299"/>
                  </a:lnTo>
                  <a:lnTo>
                    <a:pt x="391" y="295"/>
                  </a:lnTo>
                  <a:lnTo>
                    <a:pt x="393" y="289"/>
                  </a:lnTo>
                  <a:lnTo>
                    <a:pt x="414" y="268"/>
                  </a:lnTo>
                  <a:lnTo>
                    <a:pt x="418" y="267"/>
                  </a:lnTo>
                  <a:lnTo>
                    <a:pt x="437" y="273"/>
                  </a:lnTo>
                  <a:lnTo>
                    <a:pt x="449" y="278"/>
                  </a:lnTo>
                  <a:lnTo>
                    <a:pt x="462" y="275"/>
                  </a:lnTo>
                  <a:lnTo>
                    <a:pt x="463" y="272"/>
                  </a:lnTo>
                  <a:lnTo>
                    <a:pt x="474" y="264"/>
                  </a:lnTo>
                  <a:lnTo>
                    <a:pt x="481" y="267"/>
                  </a:lnTo>
                  <a:lnTo>
                    <a:pt x="482" y="273"/>
                  </a:lnTo>
                  <a:lnTo>
                    <a:pt x="475" y="283"/>
                  </a:lnTo>
                  <a:lnTo>
                    <a:pt x="467" y="290"/>
                  </a:lnTo>
                  <a:lnTo>
                    <a:pt x="467" y="293"/>
                  </a:lnTo>
                  <a:lnTo>
                    <a:pt x="475" y="302"/>
                  </a:lnTo>
                  <a:lnTo>
                    <a:pt x="473" y="308"/>
                  </a:lnTo>
                  <a:lnTo>
                    <a:pt x="482" y="310"/>
                  </a:lnTo>
                  <a:lnTo>
                    <a:pt x="492" y="308"/>
                  </a:lnTo>
                  <a:lnTo>
                    <a:pt x="501" y="305"/>
                  </a:lnTo>
                  <a:lnTo>
                    <a:pt x="499" y="296"/>
                  </a:lnTo>
                  <a:lnTo>
                    <a:pt x="505" y="292"/>
                  </a:lnTo>
                  <a:lnTo>
                    <a:pt x="507" y="278"/>
                  </a:lnTo>
                  <a:lnTo>
                    <a:pt x="509" y="270"/>
                  </a:lnTo>
                  <a:lnTo>
                    <a:pt x="522" y="274"/>
                  </a:lnTo>
                  <a:lnTo>
                    <a:pt x="530" y="275"/>
                  </a:lnTo>
                  <a:lnTo>
                    <a:pt x="553" y="268"/>
                  </a:lnTo>
                  <a:lnTo>
                    <a:pt x="557" y="267"/>
                  </a:lnTo>
                  <a:lnTo>
                    <a:pt x="563" y="263"/>
                  </a:lnTo>
                  <a:lnTo>
                    <a:pt x="588" y="261"/>
                  </a:lnTo>
                  <a:lnTo>
                    <a:pt x="596" y="263"/>
                  </a:lnTo>
                  <a:lnTo>
                    <a:pt x="601" y="267"/>
                  </a:lnTo>
                  <a:lnTo>
                    <a:pt x="615" y="270"/>
                  </a:lnTo>
                  <a:lnTo>
                    <a:pt x="637" y="270"/>
                  </a:lnTo>
                  <a:lnTo>
                    <a:pt x="638" y="267"/>
                  </a:lnTo>
                  <a:lnTo>
                    <a:pt x="650" y="263"/>
                  </a:lnTo>
                  <a:lnTo>
                    <a:pt x="658" y="257"/>
                  </a:lnTo>
                  <a:lnTo>
                    <a:pt x="673" y="252"/>
                  </a:lnTo>
                  <a:lnTo>
                    <a:pt x="686" y="252"/>
                  </a:lnTo>
                  <a:lnTo>
                    <a:pt x="694" y="251"/>
                  </a:lnTo>
                  <a:lnTo>
                    <a:pt x="718" y="252"/>
                  </a:lnTo>
                  <a:lnTo>
                    <a:pt x="736" y="246"/>
                  </a:lnTo>
                  <a:lnTo>
                    <a:pt x="748" y="246"/>
                  </a:lnTo>
                  <a:lnTo>
                    <a:pt x="752" y="249"/>
                  </a:lnTo>
                  <a:lnTo>
                    <a:pt x="765" y="239"/>
                  </a:lnTo>
                  <a:lnTo>
                    <a:pt x="776" y="239"/>
                  </a:lnTo>
                  <a:lnTo>
                    <a:pt x="781" y="237"/>
                  </a:lnTo>
                  <a:lnTo>
                    <a:pt x="799" y="237"/>
                  </a:lnTo>
                  <a:lnTo>
                    <a:pt x="815" y="240"/>
                  </a:lnTo>
                  <a:lnTo>
                    <a:pt x="827" y="237"/>
                  </a:lnTo>
                  <a:lnTo>
                    <a:pt x="833" y="240"/>
                  </a:lnTo>
                  <a:lnTo>
                    <a:pt x="833" y="249"/>
                  </a:lnTo>
                  <a:lnTo>
                    <a:pt x="841" y="252"/>
                  </a:lnTo>
                  <a:lnTo>
                    <a:pt x="851" y="249"/>
                  </a:lnTo>
                  <a:lnTo>
                    <a:pt x="854" y="241"/>
                  </a:lnTo>
                  <a:lnTo>
                    <a:pt x="849" y="232"/>
                  </a:lnTo>
                  <a:lnTo>
                    <a:pt x="839" y="216"/>
                  </a:lnTo>
                  <a:lnTo>
                    <a:pt x="827" y="212"/>
                  </a:lnTo>
                  <a:lnTo>
                    <a:pt x="828" y="208"/>
                  </a:lnTo>
                  <a:lnTo>
                    <a:pt x="827" y="195"/>
                  </a:lnTo>
                  <a:lnTo>
                    <a:pt x="833" y="182"/>
                  </a:lnTo>
                  <a:lnTo>
                    <a:pt x="831" y="177"/>
                  </a:lnTo>
                  <a:lnTo>
                    <a:pt x="820" y="176"/>
                  </a:lnTo>
                  <a:lnTo>
                    <a:pt x="820" y="165"/>
                  </a:lnTo>
                  <a:lnTo>
                    <a:pt x="821" y="157"/>
                  </a:lnTo>
                  <a:lnTo>
                    <a:pt x="816" y="141"/>
                  </a:lnTo>
                  <a:lnTo>
                    <a:pt x="811" y="134"/>
                  </a:lnTo>
                  <a:lnTo>
                    <a:pt x="811" y="129"/>
                  </a:lnTo>
                  <a:lnTo>
                    <a:pt x="825" y="128"/>
                  </a:lnTo>
                  <a:lnTo>
                    <a:pt x="828" y="117"/>
                  </a:lnTo>
                  <a:lnTo>
                    <a:pt x="833" y="113"/>
                  </a:lnTo>
                  <a:lnTo>
                    <a:pt x="828" y="106"/>
                  </a:lnTo>
                  <a:lnTo>
                    <a:pt x="821" y="99"/>
                  </a:lnTo>
                  <a:lnTo>
                    <a:pt x="811" y="99"/>
                  </a:lnTo>
                  <a:lnTo>
                    <a:pt x="797" y="99"/>
                  </a:lnTo>
                  <a:lnTo>
                    <a:pt x="783" y="92"/>
                  </a:lnTo>
                  <a:lnTo>
                    <a:pt x="783" y="75"/>
                  </a:lnTo>
                  <a:lnTo>
                    <a:pt x="786" y="61"/>
                  </a:lnTo>
                  <a:lnTo>
                    <a:pt x="781" y="53"/>
                  </a:lnTo>
                  <a:lnTo>
                    <a:pt x="773" y="52"/>
                  </a:lnTo>
                  <a:lnTo>
                    <a:pt x="773" y="47"/>
                  </a:lnTo>
                  <a:lnTo>
                    <a:pt x="764" y="38"/>
                  </a:lnTo>
                  <a:lnTo>
                    <a:pt x="756" y="37"/>
                  </a:lnTo>
                  <a:lnTo>
                    <a:pt x="736" y="21"/>
                  </a:lnTo>
                  <a:lnTo>
                    <a:pt x="729" y="20"/>
                  </a:lnTo>
                  <a:lnTo>
                    <a:pt x="723" y="25"/>
                  </a:lnTo>
                  <a:lnTo>
                    <a:pt x="717" y="26"/>
                  </a:lnTo>
                  <a:lnTo>
                    <a:pt x="705" y="21"/>
                  </a:lnTo>
                  <a:lnTo>
                    <a:pt x="701" y="27"/>
                  </a:lnTo>
                  <a:lnTo>
                    <a:pt x="695" y="25"/>
                  </a:lnTo>
                  <a:lnTo>
                    <a:pt x="694" y="18"/>
                  </a:lnTo>
                  <a:lnTo>
                    <a:pt x="688" y="18"/>
                  </a:lnTo>
                  <a:lnTo>
                    <a:pt x="688" y="18"/>
                  </a:lnTo>
                  <a:close/>
                  <a:moveTo>
                    <a:pt x="102" y="286"/>
                  </a:moveTo>
                  <a:lnTo>
                    <a:pt x="105" y="284"/>
                  </a:lnTo>
                  <a:lnTo>
                    <a:pt x="109" y="284"/>
                  </a:lnTo>
                  <a:lnTo>
                    <a:pt x="110" y="286"/>
                  </a:lnTo>
                  <a:lnTo>
                    <a:pt x="105" y="287"/>
                  </a:lnTo>
                  <a:lnTo>
                    <a:pt x="102" y="286"/>
                  </a:lnTo>
                  <a:lnTo>
                    <a:pt x="102" y="286"/>
                  </a:lnTo>
                  <a:close/>
                  <a:moveTo>
                    <a:pt x="0" y="101"/>
                  </a:moveTo>
                  <a:lnTo>
                    <a:pt x="7" y="104"/>
                  </a:lnTo>
                  <a:lnTo>
                    <a:pt x="17" y="101"/>
                  </a:lnTo>
                  <a:lnTo>
                    <a:pt x="18" y="96"/>
                  </a:lnTo>
                  <a:lnTo>
                    <a:pt x="13" y="94"/>
                  </a:lnTo>
                  <a:lnTo>
                    <a:pt x="9" y="98"/>
                  </a:lnTo>
                  <a:lnTo>
                    <a:pt x="3" y="98"/>
                  </a:lnTo>
                  <a:lnTo>
                    <a:pt x="0" y="101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  <p:sp>
          <p:nvSpPr>
            <p:cNvPr id="54" name="Freeform 47"/>
            <p:cNvSpPr>
              <a:spLocks/>
            </p:cNvSpPr>
            <p:nvPr/>
          </p:nvSpPr>
          <p:spPr bwMode="auto">
            <a:xfrm>
              <a:off x="5386388" y="3989388"/>
              <a:ext cx="160338" cy="84138"/>
            </a:xfrm>
            <a:custGeom>
              <a:avLst/>
              <a:gdLst/>
              <a:ahLst/>
              <a:cxnLst>
                <a:cxn ang="0">
                  <a:pos x="17" y="51"/>
                </a:cxn>
                <a:cxn ang="0">
                  <a:pos x="6" y="45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4" y="26"/>
                </a:cxn>
                <a:cxn ang="0">
                  <a:pos x="11" y="20"/>
                </a:cxn>
                <a:cxn ang="0">
                  <a:pos x="19" y="24"/>
                </a:cxn>
                <a:cxn ang="0">
                  <a:pos x="26" y="23"/>
                </a:cxn>
                <a:cxn ang="0">
                  <a:pos x="29" y="17"/>
                </a:cxn>
                <a:cxn ang="0">
                  <a:pos x="29" y="12"/>
                </a:cxn>
                <a:cxn ang="0">
                  <a:pos x="37" y="12"/>
                </a:cxn>
                <a:cxn ang="0">
                  <a:pos x="47" y="16"/>
                </a:cxn>
                <a:cxn ang="0">
                  <a:pos x="59" y="16"/>
                </a:cxn>
                <a:cxn ang="0">
                  <a:pos x="79" y="8"/>
                </a:cxn>
                <a:cxn ang="0">
                  <a:pos x="94" y="0"/>
                </a:cxn>
                <a:cxn ang="0">
                  <a:pos x="99" y="0"/>
                </a:cxn>
                <a:cxn ang="0">
                  <a:pos x="101" y="2"/>
                </a:cxn>
                <a:cxn ang="0">
                  <a:pos x="96" y="6"/>
                </a:cxn>
                <a:cxn ang="0">
                  <a:pos x="85" y="12"/>
                </a:cxn>
                <a:cxn ang="0">
                  <a:pos x="76" y="22"/>
                </a:cxn>
                <a:cxn ang="0">
                  <a:pos x="79" y="30"/>
                </a:cxn>
                <a:cxn ang="0">
                  <a:pos x="78" y="37"/>
                </a:cxn>
                <a:cxn ang="0">
                  <a:pos x="66" y="36"/>
                </a:cxn>
                <a:cxn ang="0">
                  <a:pos x="59" y="40"/>
                </a:cxn>
                <a:cxn ang="0">
                  <a:pos x="50" y="47"/>
                </a:cxn>
                <a:cxn ang="0">
                  <a:pos x="40" y="49"/>
                </a:cxn>
                <a:cxn ang="0">
                  <a:pos x="33" y="53"/>
                </a:cxn>
                <a:cxn ang="0">
                  <a:pos x="29" y="51"/>
                </a:cxn>
                <a:cxn ang="0">
                  <a:pos x="17" y="51"/>
                </a:cxn>
              </a:cxnLst>
              <a:rect l="0" t="0" r="r" b="b"/>
              <a:pathLst>
                <a:path w="101" h="53">
                  <a:moveTo>
                    <a:pt x="17" y="51"/>
                  </a:moveTo>
                  <a:lnTo>
                    <a:pt x="6" y="45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4" y="26"/>
                  </a:lnTo>
                  <a:lnTo>
                    <a:pt x="11" y="20"/>
                  </a:lnTo>
                  <a:lnTo>
                    <a:pt x="19" y="24"/>
                  </a:lnTo>
                  <a:lnTo>
                    <a:pt x="26" y="23"/>
                  </a:lnTo>
                  <a:lnTo>
                    <a:pt x="29" y="17"/>
                  </a:lnTo>
                  <a:lnTo>
                    <a:pt x="29" y="12"/>
                  </a:lnTo>
                  <a:lnTo>
                    <a:pt x="37" y="12"/>
                  </a:lnTo>
                  <a:lnTo>
                    <a:pt x="47" y="16"/>
                  </a:lnTo>
                  <a:lnTo>
                    <a:pt x="59" y="16"/>
                  </a:lnTo>
                  <a:lnTo>
                    <a:pt x="79" y="8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101" y="2"/>
                  </a:lnTo>
                  <a:lnTo>
                    <a:pt x="96" y="6"/>
                  </a:lnTo>
                  <a:lnTo>
                    <a:pt x="85" y="12"/>
                  </a:lnTo>
                  <a:lnTo>
                    <a:pt x="76" y="22"/>
                  </a:lnTo>
                  <a:lnTo>
                    <a:pt x="79" y="30"/>
                  </a:lnTo>
                  <a:lnTo>
                    <a:pt x="78" y="37"/>
                  </a:lnTo>
                  <a:lnTo>
                    <a:pt x="66" y="36"/>
                  </a:lnTo>
                  <a:lnTo>
                    <a:pt x="59" y="40"/>
                  </a:lnTo>
                  <a:lnTo>
                    <a:pt x="50" y="47"/>
                  </a:lnTo>
                  <a:lnTo>
                    <a:pt x="40" y="49"/>
                  </a:lnTo>
                  <a:lnTo>
                    <a:pt x="33" y="53"/>
                  </a:lnTo>
                  <a:lnTo>
                    <a:pt x="29" y="51"/>
                  </a:lnTo>
                  <a:lnTo>
                    <a:pt x="17" y="51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320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286175" y="3938688"/>
            <a:ext cx="1952622" cy="1417848"/>
            <a:chOff x="3413971" y="4484475"/>
            <a:chExt cx="1952622" cy="1417848"/>
          </a:xfrm>
        </p:grpSpPr>
        <p:grpSp>
          <p:nvGrpSpPr>
            <p:cNvPr id="56" name="Group 55"/>
            <p:cNvGrpSpPr/>
            <p:nvPr/>
          </p:nvGrpSpPr>
          <p:grpSpPr>
            <a:xfrm flipH="1" flipV="1">
              <a:off x="5105303" y="4484475"/>
              <a:ext cx="261290" cy="1167018"/>
              <a:chOff x="1374514" y="1504950"/>
              <a:chExt cx="261290" cy="1167018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 flipH="1" flipV="1">
                <a:off x="1374514" y="1504950"/>
                <a:ext cx="2" cy="1167018"/>
              </a:xfrm>
              <a:prstGeom prst="line">
                <a:avLst/>
              </a:prstGeom>
              <a:ln>
                <a:solidFill>
                  <a:schemeClr val="tx1">
                    <a:lumMod val="40000"/>
                    <a:lumOff val="6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374514" y="1504950"/>
                <a:ext cx="261290" cy="0"/>
              </a:xfrm>
              <a:prstGeom prst="line">
                <a:avLst/>
              </a:prstGeom>
              <a:ln>
                <a:solidFill>
                  <a:schemeClr val="tx1">
                    <a:lumMod val="40000"/>
                    <a:lumOff val="60000"/>
                  </a:schemeClr>
                </a:solidFill>
                <a:prstDash val="sysDot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Content Placeholder 2"/>
            <p:cNvSpPr txBox="1">
              <a:spLocks/>
            </p:cNvSpPr>
            <p:nvPr/>
          </p:nvSpPr>
          <p:spPr>
            <a:xfrm>
              <a:off x="3413971" y="5344835"/>
              <a:ext cx="1691378" cy="55748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150000"/>
                </a:lnSpc>
                <a:buNone/>
              </a:pPr>
              <a:r>
                <a:rPr lang="en-US" sz="800" dirty="0">
                  <a:solidFill>
                    <a:schemeClr val="bg1">
                      <a:lumMod val="50000"/>
                    </a:schemeClr>
                  </a:solidFill>
                </a:rPr>
                <a:t>Lorem ipsum dolor sit amet, consectetur adipiscing elit. </a:t>
              </a:r>
              <a:r>
                <a:rPr lang="en-US" sz="800" dirty="0" smtClean="0">
                  <a:solidFill>
                    <a:schemeClr val="bg1">
                      <a:lumMod val="50000"/>
                    </a:schemeClr>
                  </a:solidFill>
                </a:rPr>
                <a:t>Sed imperdiet tincidunt.</a:t>
              </a:r>
              <a:endParaRPr lang="en-US" sz="7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621033" y="3706760"/>
            <a:ext cx="1282402" cy="886201"/>
            <a:chOff x="1534709" y="2816340"/>
            <a:chExt cx="1282402" cy="886201"/>
          </a:xfrm>
        </p:grpSpPr>
        <p:sp>
          <p:nvSpPr>
            <p:cNvPr id="61" name="Oval 60"/>
            <p:cNvSpPr/>
            <p:nvPr/>
          </p:nvSpPr>
          <p:spPr>
            <a:xfrm>
              <a:off x="2071056" y="3294485"/>
              <a:ext cx="203200" cy="203200"/>
            </a:xfrm>
            <a:prstGeom prst="ellipse">
              <a:avLst/>
            </a:prstGeom>
            <a:solidFill>
              <a:schemeClr val="accent5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2" name="Rectangle 1436"/>
            <p:cNvSpPr>
              <a:spLocks noChangeArrowheads="1"/>
            </p:cNvSpPr>
            <p:nvPr/>
          </p:nvSpPr>
          <p:spPr bwMode="auto">
            <a:xfrm>
              <a:off x="1534709" y="3538329"/>
              <a:ext cx="1282402" cy="164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cs typeface="Arial" pitchFamily="34" charset="0"/>
                </a:rPr>
                <a:t>+1.3% </a:t>
              </a:r>
              <a:r>
                <a:rPr lang="en-US" sz="1067" dirty="0">
                  <a:cs typeface="Arial" pitchFamily="34" charset="0"/>
                </a:rPr>
                <a:t>from last Month</a:t>
              </a:r>
              <a:endParaRPr lang="en-US" sz="2133" dirty="0">
                <a:cs typeface="Arial" pitchFamily="34" charset="0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1792799" y="2816340"/>
              <a:ext cx="766235" cy="512033"/>
              <a:chOff x="959706" y="3943350"/>
              <a:chExt cx="574676" cy="384025"/>
            </a:xfrm>
          </p:grpSpPr>
          <p:sp>
            <p:nvSpPr>
              <p:cNvPr id="64" name="Rectangle 1436"/>
              <p:cNvSpPr>
                <a:spLocks noChangeArrowheads="1"/>
              </p:cNvSpPr>
              <p:nvPr/>
            </p:nvSpPr>
            <p:spPr bwMode="auto">
              <a:xfrm>
                <a:off x="1052276" y="4019550"/>
                <a:ext cx="389530" cy="3078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667" dirty="0">
                    <a:cs typeface="Arial" pitchFamily="34" charset="0"/>
                  </a:rPr>
                  <a:t>695</a:t>
                </a:r>
                <a:endParaRPr lang="en-US" sz="6400" dirty="0">
                  <a:cs typeface="Arial" pitchFamily="34" charset="0"/>
                </a:endParaRPr>
              </a:p>
            </p:txBody>
          </p:sp>
          <p:sp>
            <p:nvSpPr>
              <p:cNvPr id="65" name="Rectangle 1436"/>
              <p:cNvSpPr>
                <a:spLocks noChangeArrowheads="1"/>
              </p:cNvSpPr>
              <p:nvPr/>
            </p:nvSpPr>
            <p:spPr bwMode="auto">
              <a:xfrm>
                <a:off x="959706" y="3943350"/>
                <a:ext cx="574676" cy="12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67" b="1" dirty="0">
                    <a:cs typeface="Arial" pitchFamily="34" charset="0"/>
                  </a:rPr>
                  <a:t>SUBSCRIBERS</a:t>
                </a:r>
                <a:endParaRPr lang="en-US" sz="2133" b="1" dirty="0">
                  <a:cs typeface="Arial" pitchFamily="34" charset="0"/>
                </a:endParaRPr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7138397" y="1729925"/>
            <a:ext cx="1282402" cy="886201"/>
            <a:chOff x="8741534" y="2927484"/>
            <a:chExt cx="1282402" cy="886201"/>
          </a:xfrm>
        </p:grpSpPr>
        <p:sp>
          <p:nvSpPr>
            <p:cNvPr id="67" name="Oval 66"/>
            <p:cNvSpPr/>
            <p:nvPr/>
          </p:nvSpPr>
          <p:spPr>
            <a:xfrm>
              <a:off x="9277881" y="3405629"/>
              <a:ext cx="203200" cy="20320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8741534" y="2927484"/>
              <a:ext cx="1282402" cy="886201"/>
              <a:chOff x="8741534" y="2927484"/>
              <a:chExt cx="1282402" cy="886201"/>
            </a:xfrm>
          </p:grpSpPr>
          <p:sp>
            <p:nvSpPr>
              <p:cNvPr id="69" name="Rectangle 1436"/>
              <p:cNvSpPr>
                <a:spLocks noChangeArrowheads="1"/>
              </p:cNvSpPr>
              <p:nvPr/>
            </p:nvSpPr>
            <p:spPr bwMode="auto">
              <a:xfrm>
                <a:off x="8741534" y="3649473"/>
                <a:ext cx="1282402" cy="164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67" b="1" dirty="0">
                    <a:cs typeface="Arial" pitchFamily="34" charset="0"/>
                  </a:rPr>
                  <a:t>+1.3% </a:t>
                </a:r>
                <a:r>
                  <a:rPr lang="en-US" sz="1067" dirty="0">
                    <a:cs typeface="Arial" pitchFamily="34" charset="0"/>
                  </a:rPr>
                  <a:t>from last Month</a:t>
                </a:r>
                <a:endParaRPr lang="en-US" sz="2133" dirty="0">
                  <a:cs typeface="Arial" pitchFamily="34" charset="0"/>
                </a:endParaRP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9026075" y="2927484"/>
                <a:ext cx="713336" cy="512033"/>
                <a:chOff x="979544" y="3943350"/>
                <a:chExt cx="535002" cy="384025"/>
              </a:xfrm>
            </p:grpSpPr>
            <p:sp>
              <p:nvSpPr>
                <p:cNvPr id="71" name="Rectangle 1436"/>
                <p:cNvSpPr>
                  <a:spLocks noChangeArrowheads="1"/>
                </p:cNvSpPr>
                <p:nvPr/>
              </p:nvSpPr>
              <p:spPr bwMode="auto">
                <a:xfrm>
                  <a:off x="1050472" y="4019550"/>
                  <a:ext cx="393137" cy="307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id-ID" sz="2667" smtClean="0">
                      <a:cs typeface="Arial" pitchFamily="34" charset="0"/>
                    </a:rPr>
                    <a:t>10K</a:t>
                  </a:r>
                  <a:endParaRPr lang="en-US" sz="6400" dirty="0">
                    <a:cs typeface="Arial" pitchFamily="34" charset="0"/>
                  </a:endParaRPr>
                </a:p>
              </p:txBody>
            </p:sp>
            <p:sp>
              <p:nvSpPr>
                <p:cNvPr id="72" name="Rectangle 1436"/>
                <p:cNvSpPr>
                  <a:spLocks noChangeArrowheads="1"/>
                </p:cNvSpPr>
                <p:nvPr/>
              </p:nvSpPr>
              <p:spPr bwMode="auto">
                <a:xfrm>
                  <a:off x="979544" y="3943350"/>
                  <a:ext cx="535002" cy="1231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67" b="1" smtClean="0">
                      <a:cs typeface="Arial" pitchFamily="34" charset="0"/>
                    </a:rPr>
                    <a:t>D</a:t>
                  </a:r>
                  <a:r>
                    <a:rPr lang="id-ID" sz="1067" b="1" smtClean="0">
                      <a:cs typeface="Arial" pitchFamily="34" charset="0"/>
                    </a:rPr>
                    <a:t>OWNLOAD</a:t>
                  </a:r>
                  <a:endParaRPr lang="en-US" sz="2133" b="1" dirty="0"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73" name="Group 72"/>
          <p:cNvGrpSpPr/>
          <p:nvPr/>
        </p:nvGrpSpPr>
        <p:grpSpPr>
          <a:xfrm>
            <a:off x="10324681" y="1304175"/>
            <a:ext cx="1282402" cy="886201"/>
            <a:chOff x="7261195" y="1839254"/>
            <a:chExt cx="1282402" cy="886201"/>
          </a:xfrm>
        </p:grpSpPr>
        <p:sp>
          <p:nvSpPr>
            <p:cNvPr id="74" name="Oval 73"/>
            <p:cNvSpPr/>
            <p:nvPr/>
          </p:nvSpPr>
          <p:spPr>
            <a:xfrm>
              <a:off x="7797542" y="2317399"/>
              <a:ext cx="203200" cy="203200"/>
            </a:xfrm>
            <a:prstGeom prst="ellipse">
              <a:avLst/>
            </a:prstGeom>
            <a:solidFill>
              <a:schemeClr val="accent6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7261195" y="1839254"/>
              <a:ext cx="1282402" cy="886201"/>
              <a:chOff x="7261195" y="1839254"/>
              <a:chExt cx="1282402" cy="886201"/>
            </a:xfrm>
          </p:grpSpPr>
          <p:sp>
            <p:nvSpPr>
              <p:cNvPr id="76" name="Rectangle 1436"/>
              <p:cNvSpPr>
                <a:spLocks noChangeArrowheads="1"/>
              </p:cNvSpPr>
              <p:nvPr/>
            </p:nvSpPr>
            <p:spPr bwMode="auto">
              <a:xfrm>
                <a:off x="7261195" y="2561243"/>
                <a:ext cx="1282402" cy="164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67" b="1" dirty="0">
                    <a:cs typeface="Arial" pitchFamily="34" charset="0"/>
                  </a:rPr>
                  <a:t>+1.3% </a:t>
                </a:r>
                <a:r>
                  <a:rPr lang="en-US" sz="1067" dirty="0">
                    <a:cs typeface="Arial" pitchFamily="34" charset="0"/>
                  </a:rPr>
                  <a:t>from last Month</a:t>
                </a:r>
                <a:endParaRPr lang="en-US" sz="2133" dirty="0">
                  <a:cs typeface="Arial" pitchFamily="34" charset="0"/>
                </a:endParaRPr>
              </a:p>
            </p:txBody>
          </p:sp>
          <p:grpSp>
            <p:nvGrpSpPr>
              <p:cNvPr id="77" name="Group 76"/>
              <p:cNvGrpSpPr/>
              <p:nvPr/>
            </p:nvGrpSpPr>
            <p:grpSpPr>
              <a:xfrm>
                <a:off x="7513672" y="1839254"/>
                <a:ext cx="777457" cy="512033"/>
                <a:chOff x="955495" y="3943350"/>
                <a:chExt cx="583092" cy="384025"/>
              </a:xfrm>
            </p:grpSpPr>
            <p:sp>
              <p:nvSpPr>
                <p:cNvPr id="78" name="Rectangle 1436"/>
                <p:cNvSpPr>
                  <a:spLocks noChangeArrowheads="1"/>
                </p:cNvSpPr>
                <p:nvPr/>
              </p:nvSpPr>
              <p:spPr bwMode="auto">
                <a:xfrm>
                  <a:off x="955495" y="4019550"/>
                  <a:ext cx="583092" cy="307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id-ID" sz="2667" smtClean="0">
                      <a:cs typeface="Arial" pitchFamily="34" charset="0"/>
                    </a:rPr>
                    <a:t>2,</a:t>
                  </a:r>
                  <a:r>
                    <a:rPr lang="en-US" sz="2667" smtClean="0">
                      <a:cs typeface="Arial" pitchFamily="34" charset="0"/>
                    </a:rPr>
                    <a:t>695</a:t>
                  </a:r>
                  <a:endParaRPr lang="en-US" sz="6400" dirty="0">
                    <a:cs typeface="Arial" pitchFamily="34" charset="0"/>
                  </a:endParaRPr>
                </a:p>
              </p:txBody>
            </p:sp>
            <p:sp>
              <p:nvSpPr>
                <p:cNvPr id="79" name="Rectangle 1436"/>
                <p:cNvSpPr>
                  <a:spLocks noChangeArrowheads="1"/>
                </p:cNvSpPr>
                <p:nvPr/>
              </p:nvSpPr>
              <p:spPr bwMode="auto">
                <a:xfrm>
                  <a:off x="1066106" y="3943350"/>
                  <a:ext cx="361878" cy="1231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id-ID" sz="1067" b="1" smtClean="0">
                      <a:cs typeface="Arial" pitchFamily="34" charset="0"/>
                    </a:rPr>
                    <a:t>UPLOAD</a:t>
                  </a:r>
                  <a:endParaRPr lang="en-US" sz="2133" b="1" dirty="0"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80" name="Group 79"/>
          <p:cNvGrpSpPr/>
          <p:nvPr/>
        </p:nvGrpSpPr>
        <p:grpSpPr>
          <a:xfrm>
            <a:off x="9080339" y="5502135"/>
            <a:ext cx="1282402" cy="886201"/>
            <a:chOff x="7261195" y="1839254"/>
            <a:chExt cx="1282402" cy="886201"/>
          </a:xfrm>
        </p:grpSpPr>
        <p:sp>
          <p:nvSpPr>
            <p:cNvPr id="81" name="Oval 80"/>
            <p:cNvSpPr/>
            <p:nvPr/>
          </p:nvSpPr>
          <p:spPr>
            <a:xfrm>
              <a:off x="7797542" y="2317399"/>
              <a:ext cx="203200" cy="2032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7261195" y="1839254"/>
              <a:ext cx="1282402" cy="886201"/>
              <a:chOff x="7261195" y="1839254"/>
              <a:chExt cx="1282402" cy="886201"/>
            </a:xfrm>
          </p:grpSpPr>
          <p:sp>
            <p:nvSpPr>
              <p:cNvPr id="83" name="Rectangle 1436"/>
              <p:cNvSpPr>
                <a:spLocks noChangeArrowheads="1"/>
              </p:cNvSpPr>
              <p:nvPr/>
            </p:nvSpPr>
            <p:spPr bwMode="auto">
              <a:xfrm>
                <a:off x="7261195" y="2561243"/>
                <a:ext cx="1282402" cy="164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67" b="1" dirty="0">
                    <a:cs typeface="Arial" pitchFamily="34" charset="0"/>
                  </a:rPr>
                  <a:t>+1.3% </a:t>
                </a:r>
                <a:r>
                  <a:rPr lang="en-US" sz="1067" dirty="0">
                    <a:cs typeface="Arial" pitchFamily="34" charset="0"/>
                  </a:rPr>
                  <a:t>from last Month</a:t>
                </a:r>
                <a:endParaRPr lang="en-US" sz="2133" dirty="0">
                  <a:cs typeface="Arial" pitchFamily="34" charset="0"/>
                </a:endParaRPr>
              </a:p>
            </p:txBody>
          </p:sp>
          <p:grpSp>
            <p:nvGrpSpPr>
              <p:cNvPr id="84" name="Group 83"/>
              <p:cNvGrpSpPr/>
              <p:nvPr/>
            </p:nvGrpSpPr>
            <p:grpSpPr>
              <a:xfrm>
                <a:off x="7513672" y="1839254"/>
                <a:ext cx="777457" cy="512033"/>
                <a:chOff x="955495" y="3943350"/>
                <a:chExt cx="583092" cy="384025"/>
              </a:xfrm>
            </p:grpSpPr>
            <p:sp>
              <p:nvSpPr>
                <p:cNvPr id="85" name="Rectangle 1436"/>
                <p:cNvSpPr>
                  <a:spLocks noChangeArrowheads="1"/>
                </p:cNvSpPr>
                <p:nvPr/>
              </p:nvSpPr>
              <p:spPr bwMode="auto">
                <a:xfrm>
                  <a:off x="955495" y="4019550"/>
                  <a:ext cx="583092" cy="307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id-ID" sz="2667" smtClean="0">
                      <a:cs typeface="Arial" pitchFamily="34" charset="0"/>
                    </a:rPr>
                    <a:t>2,</a:t>
                  </a:r>
                  <a:r>
                    <a:rPr lang="en-US" sz="2667" smtClean="0">
                      <a:cs typeface="Arial" pitchFamily="34" charset="0"/>
                    </a:rPr>
                    <a:t>695</a:t>
                  </a:r>
                  <a:endParaRPr lang="en-US" sz="6400" dirty="0">
                    <a:cs typeface="Arial" pitchFamily="34" charset="0"/>
                  </a:endParaRPr>
                </a:p>
              </p:txBody>
            </p:sp>
            <p:sp>
              <p:nvSpPr>
                <p:cNvPr id="86" name="Rectangle 1436"/>
                <p:cNvSpPr>
                  <a:spLocks noChangeArrowheads="1"/>
                </p:cNvSpPr>
                <p:nvPr/>
              </p:nvSpPr>
              <p:spPr bwMode="auto">
                <a:xfrm>
                  <a:off x="1066106" y="3943350"/>
                  <a:ext cx="361878" cy="1231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id-ID" sz="1067" b="1" smtClean="0">
                      <a:cs typeface="Arial" pitchFamily="34" charset="0"/>
                    </a:rPr>
                    <a:t>UPLOAD</a:t>
                  </a:r>
                  <a:endParaRPr lang="en-US" sz="2133" b="1" dirty="0"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93" name="Group 92"/>
          <p:cNvGrpSpPr/>
          <p:nvPr/>
        </p:nvGrpSpPr>
        <p:grpSpPr>
          <a:xfrm>
            <a:off x="408591" y="2278912"/>
            <a:ext cx="5009945" cy="3834904"/>
            <a:chOff x="6577236" y="1824260"/>
            <a:chExt cx="5009945" cy="3834904"/>
          </a:xfrm>
        </p:grpSpPr>
        <p:grpSp>
          <p:nvGrpSpPr>
            <p:cNvPr id="94" name="Group 93"/>
            <p:cNvGrpSpPr/>
            <p:nvPr/>
          </p:nvGrpSpPr>
          <p:grpSpPr>
            <a:xfrm>
              <a:off x="6577236" y="1824260"/>
              <a:ext cx="5009945" cy="2808471"/>
              <a:chOff x="1049072" y="2068401"/>
              <a:chExt cx="5009945" cy="2808471"/>
            </a:xfrm>
          </p:grpSpPr>
          <p:sp>
            <p:nvSpPr>
              <p:cNvPr id="99" name="Flowchart: Off-page Connector 98"/>
              <p:cNvSpPr/>
              <p:nvPr/>
            </p:nvSpPr>
            <p:spPr>
              <a:xfrm>
                <a:off x="1081270" y="2119917"/>
                <a:ext cx="423316" cy="563434"/>
              </a:xfrm>
              <a:prstGeom prst="flowChartOffpageConnector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1" dirty="0"/>
              </a:p>
            </p:txBody>
          </p:sp>
          <p:sp>
            <p:nvSpPr>
              <p:cNvPr id="100" name="Flowchart: Off-page Connector 99"/>
              <p:cNvSpPr/>
              <p:nvPr/>
            </p:nvSpPr>
            <p:spPr>
              <a:xfrm>
                <a:off x="1081270" y="3133614"/>
                <a:ext cx="423316" cy="563434"/>
              </a:xfrm>
              <a:prstGeom prst="flowChartOffpageConnector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1" dirty="0"/>
              </a:p>
            </p:txBody>
          </p:sp>
          <p:sp>
            <p:nvSpPr>
              <p:cNvPr id="101" name="Flowchart: Off-page Connector 100"/>
              <p:cNvSpPr/>
              <p:nvPr/>
            </p:nvSpPr>
            <p:spPr>
              <a:xfrm>
                <a:off x="1081270" y="4147311"/>
                <a:ext cx="423316" cy="563434"/>
              </a:xfrm>
              <a:prstGeom prst="flowChartOffpageConnector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1" dirty="0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055511" y="2099255"/>
                <a:ext cx="487711" cy="558338"/>
              </a:xfrm>
              <a:prstGeom prst="ellipse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Sosa" pitchFamily="2" charset="0"/>
                  </a:rPr>
                  <a:t>Ĥ</a:t>
                </a:r>
                <a:endParaRPr lang="en-US" sz="2400" dirty="0">
                  <a:solidFill>
                    <a:schemeClr val="bg1"/>
                  </a:solidFill>
                  <a:latin typeface="Sosa" pitchFamily="2" charset="0"/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1055510" y="3096125"/>
                <a:ext cx="487711" cy="558338"/>
              </a:xfrm>
              <a:prstGeom prst="ellipse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sz="2400" dirty="0">
                    <a:latin typeface="Sosa" pitchFamily="2" charset="0"/>
                  </a:rPr>
                  <a:t>E</a:t>
                </a:r>
                <a:endParaRPr lang="en-US" sz="2400" dirty="0">
                  <a:solidFill>
                    <a:schemeClr val="bg1"/>
                  </a:solidFill>
                  <a:latin typeface="Sosa" pitchFamily="2" charset="0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1049072" y="4108251"/>
                <a:ext cx="487711" cy="558338"/>
              </a:xfrm>
              <a:prstGeom prst="ellipse">
                <a:avLst/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sz="2400" dirty="0">
                    <a:latin typeface="Sosa" pitchFamily="2" charset="0"/>
                  </a:rPr>
                  <a:t>a</a:t>
                </a:r>
                <a:endParaRPr lang="en-US" sz="2400" dirty="0">
                  <a:solidFill>
                    <a:schemeClr val="bg1"/>
                  </a:solidFill>
                  <a:latin typeface="Sosa" pitchFamily="2" charset="0"/>
                </a:endParaRPr>
              </a:p>
            </p:txBody>
          </p:sp>
          <p:grpSp>
            <p:nvGrpSpPr>
              <p:cNvPr id="105" name="Group 104"/>
              <p:cNvGrpSpPr/>
              <p:nvPr/>
            </p:nvGrpSpPr>
            <p:grpSpPr>
              <a:xfrm>
                <a:off x="1728310" y="2068401"/>
                <a:ext cx="4299003" cy="816466"/>
                <a:chOff x="1728310" y="2119917"/>
                <a:chExt cx="4299003" cy="816466"/>
              </a:xfrm>
            </p:grpSpPr>
            <p:sp>
              <p:nvSpPr>
                <p:cNvPr id="112" name="Rectangle 1436"/>
                <p:cNvSpPr>
                  <a:spLocks noChangeArrowheads="1"/>
                </p:cNvSpPr>
                <p:nvPr/>
              </p:nvSpPr>
              <p:spPr bwMode="auto">
                <a:xfrm>
                  <a:off x="1827659" y="2119917"/>
                  <a:ext cx="1231106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id-ID" sz="1600" b="1" smtClean="0">
                      <a:solidFill>
                        <a:schemeClr val="tx2"/>
                      </a:solidFill>
                      <a:cs typeface="Arial" pitchFamily="34" charset="0"/>
                    </a:rPr>
                    <a:t>Sharing Media</a:t>
                  </a:r>
                  <a:endParaRPr lang="en-US" sz="1600" b="1" dirty="0">
                    <a:solidFill>
                      <a:schemeClr val="tx2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113" name="Content Placeholder 2"/>
                <p:cNvSpPr txBox="1">
                  <a:spLocks/>
                </p:cNvSpPr>
                <p:nvPr/>
              </p:nvSpPr>
              <p:spPr>
                <a:xfrm>
                  <a:off x="1728310" y="2329935"/>
                  <a:ext cx="4299003" cy="60644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just">
                    <a:buNone/>
                  </a:pPr>
                  <a:r>
                    <a:rPr lang="en-US" sz="1100" dirty="0">
                      <a:solidFill>
                        <a:schemeClr val="bg1">
                          <a:lumMod val="75000"/>
                        </a:schemeClr>
                      </a:solidFill>
                    </a:rPr>
                    <a:t>Lorem ipsum dolor sit amet, consectetur adipiscing elit. Sed imperdiet tincidunt velit laoreet facilisis. Praesent tempus ipsum suscipit, Lorem ipsum dolor sit amet, consectetur adipiscing elit. </a:t>
                  </a:r>
                </a:p>
              </p:txBody>
            </p:sp>
          </p:grpSp>
          <p:grpSp>
            <p:nvGrpSpPr>
              <p:cNvPr id="106" name="Group 105"/>
              <p:cNvGrpSpPr/>
              <p:nvPr/>
            </p:nvGrpSpPr>
            <p:grpSpPr>
              <a:xfrm>
                <a:off x="1760014" y="3074245"/>
                <a:ext cx="4299003" cy="816466"/>
                <a:chOff x="1728310" y="2119917"/>
                <a:chExt cx="4299003" cy="816466"/>
              </a:xfrm>
            </p:grpSpPr>
            <p:sp>
              <p:nvSpPr>
                <p:cNvPr id="110" name="Rectangle 1436"/>
                <p:cNvSpPr>
                  <a:spLocks noChangeArrowheads="1"/>
                </p:cNvSpPr>
                <p:nvPr/>
              </p:nvSpPr>
              <p:spPr bwMode="auto">
                <a:xfrm>
                  <a:off x="1827659" y="2119917"/>
                  <a:ext cx="930383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id-ID" sz="1600" b="1" smtClean="0">
                      <a:solidFill>
                        <a:schemeClr val="tx2"/>
                      </a:solidFill>
                      <a:cs typeface="Arial" pitchFamily="34" charset="0"/>
                    </a:rPr>
                    <a:t>Info Charts</a:t>
                  </a:r>
                  <a:endParaRPr lang="en-US" sz="1600" b="1" dirty="0">
                    <a:solidFill>
                      <a:schemeClr val="tx2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111" name="Content Placeholder 2"/>
                <p:cNvSpPr txBox="1">
                  <a:spLocks/>
                </p:cNvSpPr>
                <p:nvPr/>
              </p:nvSpPr>
              <p:spPr>
                <a:xfrm>
                  <a:off x="1728310" y="2329935"/>
                  <a:ext cx="4299003" cy="60644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just">
                    <a:buNone/>
                  </a:pPr>
                  <a:r>
                    <a:rPr lang="en-US" sz="1100" dirty="0">
                      <a:solidFill>
                        <a:schemeClr val="bg1">
                          <a:lumMod val="75000"/>
                        </a:schemeClr>
                      </a:solidFill>
                    </a:rPr>
                    <a:t>Lorem ipsum dolor sit amet, consectetur adipiscing elit. Sed imperdiet tincidunt velit laoreet facilisis. Praesent tempus ipsum suscipit, Lorem ipsum dolor sit amet, consectetur adipiscing elit. </a:t>
                  </a:r>
                </a:p>
              </p:txBody>
            </p:sp>
          </p:grpSp>
          <p:grpSp>
            <p:nvGrpSpPr>
              <p:cNvPr id="107" name="Group 106"/>
              <p:cNvGrpSpPr/>
              <p:nvPr/>
            </p:nvGrpSpPr>
            <p:grpSpPr>
              <a:xfrm>
                <a:off x="1728310" y="4060406"/>
                <a:ext cx="4299003" cy="816466"/>
                <a:chOff x="1728310" y="2119917"/>
                <a:chExt cx="4299003" cy="816466"/>
              </a:xfrm>
            </p:grpSpPr>
            <p:sp>
              <p:nvSpPr>
                <p:cNvPr id="108" name="Rectangle 1436"/>
                <p:cNvSpPr>
                  <a:spLocks noChangeArrowheads="1"/>
                </p:cNvSpPr>
                <p:nvPr/>
              </p:nvSpPr>
              <p:spPr bwMode="auto">
                <a:xfrm>
                  <a:off x="1827659" y="2119917"/>
                  <a:ext cx="1277914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id-ID" sz="1600" b="1" smtClean="0">
                      <a:solidFill>
                        <a:schemeClr val="tx2"/>
                      </a:solidFill>
                      <a:cs typeface="Arial" pitchFamily="34" charset="0"/>
                    </a:rPr>
                    <a:t>Graphic Design</a:t>
                  </a:r>
                  <a:endParaRPr lang="en-US" sz="1600" b="1" dirty="0">
                    <a:solidFill>
                      <a:schemeClr val="tx2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109" name="Content Placeholder 2"/>
                <p:cNvSpPr txBox="1">
                  <a:spLocks/>
                </p:cNvSpPr>
                <p:nvPr/>
              </p:nvSpPr>
              <p:spPr>
                <a:xfrm>
                  <a:off x="1728310" y="2329935"/>
                  <a:ext cx="4299003" cy="60644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just">
                    <a:buNone/>
                  </a:pPr>
                  <a:r>
                    <a:rPr lang="en-US" sz="1100" dirty="0">
                      <a:solidFill>
                        <a:schemeClr val="bg1">
                          <a:lumMod val="75000"/>
                        </a:schemeClr>
                      </a:solidFill>
                    </a:rPr>
                    <a:t>Lorem ipsum dolor sit amet, consectetur adipiscing elit. Sed imperdiet tincidunt velit laoreet facilisis. Praesent tempus ipsum suscipit, Lorem ipsum dolor sit amet, consectetur adipiscing elit. </a:t>
                  </a:r>
                </a:p>
              </p:txBody>
            </p:sp>
          </p:grpSp>
        </p:grpSp>
        <p:sp>
          <p:nvSpPr>
            <p:cNvPr id="95" name="Flowchart: Off-page Connector 94"/>
            <p:cNvSpPr/>
            <p:nvPr/>
          </p:nvSpPr>
          <p:spPr>
            <a:xfrm>
              <a:off x="6641138" y="4984035"/>
              <a:ext cx="423316" cy="509002"/>
            </a:xfrm>
            <a:prstGeom prst="flowChartOffpageConnector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/>
            </a:p>
          </p:txBody>
        </p:sp>
        <p:sp>
          <p:nvSpPr>
            <p:cNvPr id="96" name="Rectangle 1436"/>
            <p:cNvSpPr>
              <a:spLocks noChangeArrowheads="1"/>
            </p:cNvSpPr>
            <p:nvPr/>
          </p:nvSpPr>
          <p:spPr bwMode="auto">
            <a:xfrm>
              <a:off x="7387527" y="4842698"/>
              <a:ext cx="153683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id-ID" sz="1600" b="1" smtClean="0">
                  <a:solidFill>
                    <a:schemeClr val="tx2"/>
                  </a:solidFill>
                  <a:cs typeface="Arial" pitchFamily="34" charset="0"/>
                </a:rPr>
                <a:t>Star Development</a:t>
              </a:r>
              <a:endParaRPr lang="en-US" sz="1600" b="1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sp>
          <p:nvSpPr>
            <p:cNvPr id="97" name="Content Placeholder 2"/>
            <p:cNvSpPr txBox="1">
              <a:spLocks/>
            </p:cNvSpPr>
            <p:nvPr/>
          </p:nvSpPr>
          <p:spPr>
            <a:xfrm>
              <a:off x="7288178" y="5111304"/>
              <a:ext cx="4299003" cy="54786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None/>
              </a:pPr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</a:rPr>
                <a:t>Lorem ipsum dolor sit amet, consectetur adipiscing elit. Sed imperdiet tincidunt velit laoreet facilisis. Praesent tempus ipsum suscipit, Lorem ipsum dolor sit amet, consectetur adipiscing elit. </a:t>
              </a:r>
            </a:p>
          </p:txBody>
        </p:sp>
        <p:sp>
          <p:nvSpPr>
            <p:cNvPr id="98" name="Oval 97"/>
            <p:cNvSpPr/>
            <p:nvPr/>
          </p:nvSpPr>
          <p:spPr>
            <a:xfrm>
              <a:off x="6609434" y="4916274"/>
              <a:ext cx="487711" cy="558338"/>
            </a:xfrm>
            <a:prstGeom prst="ellipse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dirty="0">
                  <a:latin typeface="Sosa" pitchFamily="2" charset="0"/>
                </a:rPr>
                <a:t>e</a:t>
              </a:r>
              <a:endParaRPr lang="en-US" sz="2400" dirty="0">
                <a:solidFill>
                  <a:schemeClr val="bg1"/>
                </a:solidFill>
                <a:latin typeface="Sosa" pitchFamily="2" charset="0"/>
              </a:endParaRPr>
            </a:p>
          </p:txBody>
        </p:sp>
      </p:grpSp>
      <p:sp>
        <p:nvSpPr>
          <p:cNvPr id="87" name="文本框 86"/>
          <p:cNvSpPr txBox="1"/>
          <p:nvPr/>
        </p:nvSpPr>
        <p:spPr>
          <a:xfrm>
            <a:off x="1087829" y="689918"/>
            <a:ext cx="15577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2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175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roject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C2B43"/>
      </a:accent1>
      <a:accent2>
        <a:srgbClr val="DF361F"/>
      </a:accent2>
      <a:accent3>
        <a:srgbClr val="FA9C00"/>
      </a:accent3>
      <a:accent4>
        <a:srgbClr val="90BC33"/>
      </a:accent4>
      <a:accent5>
        <a:srgbClr val="00B09B"/>
      </a:accent5>
      <a:accent6>
        <a:srgbClr val="0175B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4561</TotalTime>
  <Words>281</Words>
  <Application>Microsoft Office PowerPoint</Application>
  <PresentationFormat>宽屏</PresentationFormat>
  <Paragraphs>38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Meiryo</vt:lpstr>
      <vt:lpstr>宋体</vt:lpstr>
      <vt:lpstr>微软雅黑</vt:lpstr>
      <vt:lpstr>Arial</vt:lpstr>
      <vt:lpstr>Calibri</vt:lpstr>
      <vt:lpstr>Calibri Light</vt:lpstr>
      <vt:lpstr>Lato</vt:lpstr>
      <vt:lpstr>Roboto</vt:lpstr>
      <vt:lpstr>Sosa</vt:lpstr>
      <vt:lpstr>Office Theme</vt:lpstr>
      <vt:lpstr>1_Office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>kan</cp:lastModifiedBy>
  <cp:revision>821</cp:revision>
  <dcterms:created xsi:type="dcterms:W3CDTF">2015-04-01T11:42:42Z</dcterms:created>
  <dcterms:modified xsi:type="dcterms:W3CDTF">2024-02-01T07:30:26Z</dcterms:modified>
</cp:coreProperties>
</file>