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320" r:id="rId3"/>
    <p:sldId id="32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42E"/>
    <a:srgbClr val="15B0BF"/>
    <a:srgbClr val="0EBEA9"/>
    <a:srgbClr val="F49D15"/>
    <a:srgbClr val="937863"/>
    <a:srgbClr val="B2D235"/>
    <a:srgbClr val="2E3639"/>
    <a:srgbClr val="F13B48"/>
    <a:srgbClr val="AC59C1"/>
    <a:srgbClr val="F8DD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51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18" y="114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D3724-2C53-47A6-BE60-F4F019877F6C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19A72-E1E6-4C79-A8B3-8052510BB8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505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5715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5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0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23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362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991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538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357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585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582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844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3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54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669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204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08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1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7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2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6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3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8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ECBCC-F895-4FA6-8504-BFC8088B6F4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6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Raleway" panose="020B00030301010600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aleway" panose="020B00030301010600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aleway" panose="020B00030301010600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aleway" panose="020B00030301010600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aleway" panose="020B00030301010600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aleway" panose="020B00030301010600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014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20635" y="1044576"/>
            <a:ext cx="4370388" cy="1920876"/>
            <a:chOff x="-20635" y="1044576"/>
            <a:chExt cx="4370388" cy="1920876"/>
          </a:xfrm>
        </p:grpSpPr>
        <p:grpSp>
          <p:nvGrpSpPr>
            <p:cNvPr id="41" name="Group 40"/>
            <p:cNvGrpSpPr/>
            <p:nvPr/>
          </p:nvGrpSpPr>
          <p:grpSpPr>
            <a:xfrm>
              <a:off x="-20635" y="1044576"/>
              <a:ext cx="4370388" cy="1920876"/>
              <a:chOff x="-20635" y="1044576"/>
              <a:chExt cx="4370388" cy="1920876"/>
            </a:xfrm>
          </p:grpSpPr>
          <p:sp>
            <p:nvSpPr>
              <p:cNvPr id="3" name="Rectangle 15"/>
              <p:cNvSpPr>
                <a:spLocks noChangeArrowheads="1"/>
              </p:cNvSpPr>
              <p:nvPr/>
            </p:nvSpPr>
            <p:spPr bwMode="auto">
              <a:xfrm>
                <a:off x="-20635" y="1044576"/>
                <a:ext cx="3014663" cy="1028700"/>
              </a:xfrm>
              <a:prstGeom prst="rect">
                <a:avLst/>
              </a:prstGeom>
              <a:solidFill>
                <a:srgbClr val="0EBEA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  <p:sp>
            <p:nvSpPr>
              <p:cNvPr id="4" name="Freeform 16"/>
              <p:cNvSpPr>
                <a:spLocks/>
              </p:cNvSpPr>
              <p:nvPr/>
            </p:nvSpPr>
            <p:spPr bwMode="auto">
              <a:xfrm>
                <a:off x="2994028" y="1044576"/>
                <a:ext cx="1004888" cy="1920875"/>
              </a:xfrm>
              <a:custGeom>
                <a:avLst/>
                <a:gdLst>
                  <a:gd name="T0" fmla="*/ 0 w 633"/>
                  <a:gd name="T1" fmla="*/ 0 h 1210"/>
                  <a:gd name="T2" fmla="*/ 0 w 633"/>
                  <a:gd name="T3" fmla="*/ 648 h 1210"/>
                  <a:gd name="T4" fmla="*/ 628 w 633"/>
                  <a:gd name="T5" fmla="*/ 1210 h 1210"/>
                  <a:gd name="T6" fmla="*/ 633 w 633"/>
                  <a:gd name="T7" fmla="*/ 1002 h 1210"/>
                  <a:gd name="T8" fmla="*/ 0 w 633"/>
                  <a:gd name="T9" fmla="*/ 0 h 1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3" h="1210">
                    <a:moveTo>
                      <a:pt x="0" y="0"/>
                    </a:moveTo>
                    <a:lnTo>
                      <a:pt x="0" y="648"/>
                    </a:lnTo>
                    <a:lnTo>
                      <a:pt x="628" y="1210"/>
                    </a:lnTo>
                    <a:lnTo>
                      <a:pt x="633" y="100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EBEA9">
                  <a:alpha val="85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  <p:sp>
            <p:nvSpPr>
              <p:cNvPr id="5" name="Rectangle 17"/>
              <p:cNvSpPr>
                <a:spLocks noChangeArrowheads="1"/>
              </p:cNvSpPr>
              <p:nvPr/>
            </p:nvSpPr>
            <p:spPr bwMode="auto">
              <a:xfrm>
                <a:off x="3990978" y="2620964"/>
                <a:ext cx="358775" cy="344488"/>
              </a:xfrm>
              <a:prstGeom prst="rect">
                <a:avLst/>
              </a:prstGeom>
              <a:solidFill>
                <a:srgbClr val="0EBEA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339524" y="1135703"/>
              <a:ext cx="2349846" cy="839199"/>
              <a:chOff x="8611450" y="3260822"/>
              <a:chExt cx="2349846" cy="839199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8611450" y="3546023"/>
                <a:ext cx="2349846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Lorem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ipsume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koler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sit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denima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ostes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daname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lovera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 smtClean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donwiakamare</a:t>
                </a:r>
                <a:r>
                  <a:rPr lang="en-US" sz="1200" dirty="0" smtClean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dimsa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quosam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sant</a:t>
                </a:r>
                <a:endParaRPr lang="en-US" sz="1200" dirty="0">
                  <a:solidFill>
                    <a:schemeClr val="bg1"/>
                  </a:solidFill>
                  <a:cs typeface="Clear Sans Light" panose="020B0303030202020304" pitchFamily="34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8611451" y="3260822"/>
                <a:ext cx="211299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600" b="1" dirty="0" smtClean="0">
                    <a:solidFill>
                      <a:schemeClr val="bg1"/>
                    </a:solidFill>
                    <a:latin typeface="Signika" panose="02010003020600000004" pitchFamily="50" charset="0"/>
                    <a:cs typeface="Clear Sans" panose="020B0503030202020304" pitchFamily="34" charset="0"/>
                  </a:rPr>
                  <a:t>Strengths</a:t>
                </a:r>
                <a:endParaRPr lang="en-GB" sz="1600" b="1" dirty="0">
                  <a:solidFill>
                    <a:schemeClr val="bg1"/>
                  </a:solidFill>
                  <a:latin typeface="Signika" panose="02010003020600000004" pitchFamily="50" charset="0"/>
                  <a:cs typeface="Clear Sans" panose="020B0503030202020304" pitchFamily="34" charset="0"/>
                </a:endParaRP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-20635" y="2405064"/>
            <a:ext cx="4362450" cy="1120775"/>
            <a:chOff x="-20635" y="2405064"/>
            <a:chExt cx="4362450" cy="1120775"/>
          </a:xfrm>
        </p:grpSpPr>
        <p:grpSp>
          <p:nvGrpSpPr>
            <p:cNvPr id="42" name="Group 41"/>
            <p:cNvGrpSpPr/>
            <p:nvPr/>
          </p:nvGrpSpPr>
          <p:grpSpPr>
            <a:xfrm>
              <a:off x="-20635" y="2405064"/>
              <a:ext cx="4362450" cy="1120775"/>
              <a:chOff x="-20635" y="2405064"/>
              <a:chExt cx="4362450" cy="1120775"/>
            </a:xfrm>
          </p:grpSpPr>
          <p:sp>
            <p:nvSpPr>
              <p:cNvPr id="6" name="Rectangle 18"/>
              <p:cNvSpPr>
                <a:spLocks noChangeArrowheads="1"/>
              </p:cNvSpPr>
              <p:nvPr/>
            </p:nvSpPr>
            <p:spPr bwMode="auto">
              <a:xfrm>
                <a:off x="-20635" y="2405064"/>
                <a:ext cx="3014663" cy="1028700"/>
              </a:xfrm>
              <a:prstGeom prst="rect">
                <a:avLst/>
              </a:prstGeom>
              <a:solidFill>
                <a:srgbClr val="B2D235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  <p:sp>
            <p:nvSpPr>
              <p:cNvPr id="7" name="Freeform 19"/>
              <p:cNvSpPr>
                <a:spLocks/>
              </p:cNvSpPr>
              <p:nvPr/>
            </p:nvSpPr>
            <p:spPr bwMode="auto">
              <a:xfrm>
                <a:off x="2994028" y="2405064"/>
                <a:ext cx="996950" cy="1120775"/>
              </a:xfrm>
              <a:custGeom>
                <a:avLst/>
                <a:gdLst>
                  <a:gd name="T0" fmla="*/ 0 w 628"/>
                  <a:gd name="T1" fmla="*/ 648 h 706"/>
                  <a:gd name="T2" fmla="*/ 0 w 628"/>
                  <a:gd name="T3" fmla="*/ 0 h 706"/>
                  <a:gd name="T4" fmla="*/ 628 w 628"/>
                  <a:gd name="T5" fmla="*/ 504 h 706"/>
                  <a:gd name="T6" fmla="*/ 628 w 628"/>
                  <a:gd name="T7" fmla="*/ 706 h 706"/>
                  <a:gd name="T8" fmla="*/ 0 w 628"/>
                  <a:gd name="T9" fmla="*/ 648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8" h="706">
                    <a:moveTo>
                      <a:pt x="0" y="648"/>
                    </a:moveTo>
                    <a:lnTo>
                      <a:pt x="0" y="0"/>
                    </a:lnTo>
                    <a:lnTo>
                      <a:pt x="628" y="504"/>
                    </a:lnTo>
                    <a:lnTo>
                      <a:pt x="628" y="706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B2D235">
                  <a:alpha val="85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  <p:sp>
            <p:nvSpPr>
              <p:cNvPr id="8" name="Rectangle 20"/>
              <p:cNvSpPr>
                <a:spLocks noChangeArrowheads="1"/>
              </p:cNvSpPr>
              <p:nvPr/>
            </p:nvSpPr>
            <p:spPr bwMode="auto">
              <a:xfrm>
                <a:off x="3983040" y="3205164"/>
                <a:ext cx="358775" cy="32067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339524" y="2491525"/>
              <a:ext cx="2349846" cy="839199"/>
              <a:chOff x="8611450" y="3260822"/>
              <a:chExt cx="2349846" cy="839199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8611450" y="3546023"/>
                <a:ext cx="2349846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Lorem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ipsume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koler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sit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denima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ostes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daname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lovera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 smtClean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donwiakamare</a:t>
                </a:r>
                <a:r>
                  <a:rPr lang="en-US" sz="1200" dirty="0" smtClean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dimsa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quosam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sant</a:t>
                </a:r>
                <a:endParaRPr lang="en-US" sz="1200" dirty="0">
                  <a:solidFill>
                    <a:schemeClr val="bg1"/>
                  </a:solidFill>
                  <a:cs typeface="Clear Sans Light" panose="020B0303030202020304" pitchFamily="34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8611451" y="3260822"/>
                <a:ext cx="211299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600" b="1" dirty="0" smtClean="0">
                    <a:solidFill>
                      <a:schemeClr val="bg1"/>
                    </a:solidFill>
                    <a:latin typeface="Signika" panose="02010003020600000004" pitchFamily="50" charset="0"/>
                    <a:cs typeface="Clear Sans" panose="020B0503030202020304" pitchFamily="34" charset="0"/>
                  </a:rPr>
                  <a:t>Weaknesses</a:t>
                </a:r>
                <a:endParaRPr lang="en-GB" sz="1600" b="1" dirty="0">
                  <a:solidFill>
                    <a:schemeClr val="bg1"/>
                  </a:solidFill>
                  <a:latin typeface="Signika" panose="02010003020600000004" pitchFamily="50" charset="0"/>
                  <a:cs typeface="Clear Sans" panose="020B0503030202020304" pitchFamily="34" charset="0"/>
                </a:endParaRP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-20635" y="4254501"/>
            <a:ext cx="4378325" cy="1933575"/>
            <a:chOff x="-20635" y="4254501"/>
            <a:chExt cx="4378325" cy="1933575"/>
          </a:xfrm>
        </p:grpSpPr>
        <p:sp>
          <p:nvSpPr>
            <p:cNvPr id="12" name="Rectangle 24"/>
            <p:cNvSpPr>
              <a:spLocks noChangeArrowheads="1"/>
            </p:cNvSpPr>
            <p:nvPr/>
          </p:nvSpPr>
          <p:spPr bwMode="auto">
            <a:xfrm>
              <a:off x="-20635" y="5159376"/>
              <a:ext cx="3014663" cy="1028700"/>
            </a:xfrm>
            <a:prstGeom prst="rect">
              <a:avLst/>
            </a:prstGeom>
            <a:solidFill>
              <a:srgbClr val="15B0B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1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auto">
            <a:xfrm>
              <a:off x="2994028" y="4254501"/>
              <a:ext cx="1004888" cy="1933575"/>
            </a:xfrm>
            <a:custGeom>
              <a:avLst/>
              <a:gdLst>
                <a:gd name="T0" fmla="*/ 0 w 633"/>
                <a:gd name="T1" fmla="*/ 570 h 1218"/>
                <a:gd name="T2" fmla="*/ 0 w 633"/>
                <a:gd name="T3" fmla="*/ 1218 h 1218"/>
                <a:gd name="T4" fmla="*/ 633 w 633"/>
                <a:gd name="T5" fmla="*/ 233 h 1218"/>
                <a:gd name="T6" fmla="*/ 633 w 633"/>
                <a:gd name="T7" fmla="*/ 0 h 1218"/>
                <a:gd name="T8" fmla="*/ 0 w 633"/>
                <a:gd name="T9" fmla="*/ 570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1218">
                  <a:moveTo>
                    <a:pt x="0" y="570"/>
                  </a:moveTo>
                  <a:lnTo>
                    <a:pt x="0" y="1218"/>
                  </a:lnTo>
                  <a:lnTo>
                    <a:pt x="633" y="233"/>
                  </a:lnTo>
                  <a:lnTo>
                    <a:pt x="633" y="0"/>
                  </a:lnTo>
                  <a:lnTo>
                    <a:pt x="0" y="570"/>
                  </a:lnTo>
                  <a:close/>
                </a:path>
              </a:pathLst>
            </a:custGeom>
            <a:solidFill>
              <a:srgbClr val="15B0BF">
                <a:alpha val="85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1"/>
            </a:p>
          </p:txBody>
        </p:sp>
        <p:sp>
          <p:nvSpPr>
            <p:cNvPr id="14" name="Rectangle 26"/>
            <p:cNvSpPr>
              <a:spLocks noChangeArrowheads="1"/>
            </p:cNvSpPr>
            <p:nvPr/>
          </p:nvSpPr>
          <p:spPr bwMode="auto">
            <a:xfrm>
              <a:off x="3998915" y="4259264"/>
              <a:ext cx="358775" cy="373063"/>
            </a:xfrm>
            <a:prstGeom prst="rect">
              <a:avLst/>
            </a:prstGeom>
            <a:solidFill>
              <a:srgbClr val="15B0B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1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39524" y="5537200"/>
              <a:ext cx="2349846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defRPr/>
              </a:pPr>
              <a:r>
                <a:rPr lang="en-US" sz="1200" dirty="0" err="1">
                  <a:solidFill>
                    <a:schemeClr val="bg1"/>
                  </a:solidFill>
                  <a:cs typeface="Clear Sans Light" panose="020B0303030202020304" pitchFamily="34" charset="0"/>
                </a:rPr>
                <a:t>Lorem</a:t>
              </a:r>
              <a:r>
                <a:rPr lang="en-US" sz="1200" dirty="0">
                  <a:solidFill>
                    <a:schemeClr val="bg1"/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cs typeface="Clear Sans Light" panose="020B0303030202020304" pitchFamily="34" charset="0"/>
                </a:rPr>
                <a:t>ipsume</a:t>
              </a:r>
              <a:r>
                <a:rPr lang="en-US" sz="1200" dirty="0">
                  <a:solidFill>
                    <a:schemeClr val="bg1"/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cs typeface="Clear Sans Light" panose="020B0303030202020304" pitchFamily="34" charset="0"/>
                </a:rPr>
                <a:t>koler</a:t>
              </a:r>
              <a:r>
                <a:rPr lang="en-US" sz="1200" dirty="0">
                  <a:solidFill>
                    <a:schemeClr val="bg1"/>
                  </a:solidFill>
                  <a:cs typeface="Clear Sans Light" panose="020B0303030202020304" pitchFamily="34" charset="0"/>
                </a:rPr>
                <a:t> sit </a:t>
              </a:r>
              <a:r>
                <a:rPr lang="en-US" sz="1200" dirty="0" err="1">
                  <a:solidFill>
                    <a:schemeClr val="bg1"/>
                  </a:solidFill>
                  <a:cs typeface="Clear Sans Light" panose="020B0303030202020304" pitchFamily="34" charset="0"/>
                </a:rPr>
                <a:t>denima</a:t>
              </a:r>
              <a:r>
                <a:rPr lang="en-US" sz="1200" dirty="0">
                  <a:solidFill>
                    <a:schemeClr val="bg1"/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cs typeface="Clear Sans Light" panose="020B0303030202020304" pitchFamily="34" charset="0"/>
                </a:rPr>
                <a:t>ostes</a:t>
              </a:r>
              <a:r>
                <a:rPr lang="en-US" sz="1200" dirty="0">
                  <a:solidFill>
                    <a:schemeClr val="bg1"/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cs typeface="Clear Sans Light" panose="020B0303030202020304" pitchFamily="34" charset="0"/>
                </a:rPr>
                <a:t>daname</a:t>
              </a:r>
              <a:r>
                <a:rPr lang="en-US" sz="1200" dirty="0">
                  <a:solidFill>
                    <a:schemeClr val="bg1"/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cs typeface="Clear Sans Light" panose="020B0303030202020304" pitchFamily="34" charset="0"/>
                </a:rPr>
                <a:t>lovera</a:t>
              </a:r>
              <a:r>
                <a:rPr lang="en-US" sz="1200" dirty="0">
                  <a:solidFill>
                    <a:schemeClr val="bg1"/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  <a:cs typeface="Clear Sans Light" panose="020B0303030202020304" pitchFamily="34" charset="0"/>
                </a:rPr>
                <a:t>donwiakamare</a:t>
              </a:r>
              <a:r>
                <a:rPr lang="en-US" sz="1200" dirty="0" smtClean="0">
                  <a:solidFill>
                    <a:schemeClr val="bg1"/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cs typeface="Clear Sans Light" panose="020B0303030202020304" pitchFamily="34" charset="0"/>
                </a:rPr>
                <a:t>dimsa</a:t>
              </a:r>
              <a:r>
                <a:rPr lang="en-US" sz="1200" dirty="0">
                  <a:solidFill>
                    <a:schemeClr val="bg1"/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cs typeface="Clear Sans Light" panose="020B0303030202020304" pitchFamily="34" charset="0"/>
                </a:rPr>
                <a:t>quosam</a:t>
              </a:r>
              <a:r>
                <a:rPr lang="en-US" sz="1200" dirty="0">
                  <a:solidFill>
                    <a:schemeClr val="bg1"/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cs typeface="Clear Sans Light" panose="020B0303030202020304" pitchFamily="34" charset="0"/>
                </a:rPr>
                <a:t>sant</a:t>
              </a:r>
              <a:endParaRPr lang="en-US" sz="1200" dirty="0">
                <a:solidFill>
                  <a:schemeClr val="bg1"/>
                </a:solidFill>
                <a:cs typeface="Clear Sans Light" panose="020B03030302020203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39525" y="5251999"/>
              <a:ext cx="2112993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600" b="1" dirty="0" smtClean="0">
                  <a:solidFill>
                    <a:schemeClr val="bg1"/>
                  </a:solidFill>
                  <a:latin typeface="Signika" panose="02010003020600000004" pitchFamily="50" charset="0"/>
                  <a:cs typeface="Clear Sans" panose="020B0503030202020304" pitchFamily="34" charset="0"/>
                </a:rPr>
                <a:t>Threats</a:t>
              </a:r>
              <a:endParaRPr lang="en-GB" sz="1600" b="1" dirty="0">
                <a:solidFill>
                  <a:schemeClr val="bg1"/>
                </a:solidFill>
                <a:latin typeface="Signika" panose="02010003020600000004" pitchFamily="50" charset="0"/>
                <a:cs typeface="Clear Sans" panose="020B05030302020203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-20635" y="3690939"/>
            <a:ext cx="4394200" cy="1136650"/>
            <a:chOff x="-20635" y="3690939"/>
            <a:chExt cx="4394200" cy="1136650"/>
          </a:xfrm>
        </p:grpSpPr>
        <p:grpSp>
          <p:nvGrpSpPr>
            <p:cNvPr id="43" name="Group 42"/>
            <p:cNvGrpSpPr/>
            <p:nvPr/>
          </p:nvGrpSpPr>
          <p:grpSpPr>
            <a:xfrm>
              <a:off x="-20635" y="3690939"/>
              <a:ext cx="4394200" cy="1136650"/>
              <a:chOff x="-20635" y="3690939"/>
              <a:chExt cx="4394200" cy="1136650"/>
            </a:xfrm>
          </p:grpSpPr>
          <p:sp>
            <p:nvSpPr>
              <p:cNvPr id="9" name="Rectangle 21"/>
              <p:cNvSpPr>
                <a:spLocks noChangeArrowheads="1"/>
              </p:cNvSpPr>
              <p:nvPr/>
            </p:nvSpPr>
            <p:spPr bwMode="auto">
              <a:xfrm>
                <a:off x="-20635" y="3798889"/>
                <a:ext cx="3014663" cy="1028700"/>
              </a:xfrm>
              <a:prstGeom prst="rect">
                <a:avLst/>
              </a:prstGeom>
              <a:solidFill>
                <a:srgbClr val="FF64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  <p:sp>
            <p:nvSpPr>
              <p:cNvPr id="10" name="Freeform 22"/>
              <p:cNvSpPr>
                <a:spLocks/>
              </p:cNvSpPr>
              <p:nvPr/>
            </p:nvSpPr>
            <p:spPr bwMode="auto">
              <a:xfrm>
                <a:off x="2994028" y="3692526"/>
                <a:ext cx="1020763" cy="1135063"/>
              </a:xfrm>
              <a:custGeom>
                <a:avLst/>
                <a:gdLst>
                  <a:gd name="T0" fmla="*/ 643 w 643"/>
                  <a:gd name="T1" fmla="*/ 223 h 715"/>
                  <a:gd name="T2" fmla="*/ 643 w 643"/>
                  <a:gd name="T3" fmla="*/ 0 h 715"/>
                  <a:gd name="T4" fmla="*/ 0 w 643"/>
                  <a:gd name="T5" fmla="*/ 67 h 715"/>
                  <a:gd name="T6" fmla="*/ 0 w 643"/>
                  <a:gd name="T7" fmla="*/ 715 h 715"/>
                  <a:gd name="T8" fmla="*/ 643 w 643"/>
                  <a:gd name="T9" fmla="*/ 223 h 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3" h="715">
                    <a:moveTo>
                      <a:pt x="643" y="223"/>
                    </a:moveTo>
                    <a:lnTo>
                      <a:pt x="643" y="0"/>
                    </a:lnTo>
                    <a:lnTo>
                      <a:pt x="0" y="67"/>
                    </a:lnTo>
                    <a:lnTo>
                      <a:pt x="0" y="715"/>
                    </a:lnTo>
                    <a:lnTo>
                      <a:pt x="643" y="223"/>
                    </a:lnTo>
                    <a:close/>
                  </a:path>
                </a:pathLst>
              </a:custGeom>
              <a:solidFill>
                <a:srgbClr val="FF642E">
                  <a:alpha val="85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  <p:sp>
            <p:nvSpPr>
              <p:cNvPr id="11" name="Rectangle 23"/>
              <p:cNvSpPr>
                <a:spLocks noChangeArrowheads="1"/>
              </p:cNvSpPr>
              <p:nvPr/>
            </p:nvSpPr>
            <p:spPr bwMode="auto">
              <a:xfrm>
                <a:off x="4014790" y="3690939"/>
                <a:ext cx="358775" cy="36353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339524" y="3894261"/>
              <a:ext cx="2349846" cy="839199"/>
              <a:chOff x="8611450" y="3260822"/>
              <a:chExt cx="2349846" cy="839199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8611450" y="3546023"/>
                <a:ext cx="2349846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Lorem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ipsume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koler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sit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denima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ostes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daname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lovera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 smtClean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donwiakamare</a:t>
                </a:r>
                <a:r>
                  <a:rPr lang="en-US" sz="1200" dirty="0" smtClean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dimsa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quosam</a:t>
                </a:r>
                <a:r>
                  <a:rPr lang="en-US" sz="1200" dirty="0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cs typeface="Clear Sans Light" panose="020B0303030202020304" pitchFamily="34" charset="0"/>
                  </a:rPr>
                  <a:t>sant</a:t>
                </a:r>
                <a:endParaRPr lang="en-US" sz="1200" dirty="0">
                  <a:solidFill>
                    <a:schemeClr val="bg1"/>
                  </a:solidFill>
                  <a:cs typeface="Clear Sans Light" panose="020B0303030202020304" pitchFamily="34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8611451" y="3260822"/>
                <a:ext cx="211299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600" b="1" dirty="0" smtClean="0">
                    <a:solidFill>
                      <a:schemeClr val="bg1"/>
                    </a:solidFill>
                    <a:latin typeface="Signika" panose="02010003020600000004" pitchFamily="50" charset="0"/>
                    <a:cs typeface="Clear Sans" panose="020B0503030202020304" pitchFamily="34" charset="0"/>
                  </a:rPr>
                  <a:t>Opportunities</a:t>
                </a:r>
                <a:endParaRPr lang="en-GB" sz="1600" b="1" dirty="0">
                  <a:solidFill>
                    <a:schemeClr val="bg1"/>
                  </a:solidFill>
                  <a:latin typeface="Signika" panose="02010003020600000004" pitchFamily="50" charset="0"/>
                  <a:cs typeface="Clear Sans" panose="020B0503030202020304" pitchFamily="34" charset="0"/>
                </a:endParaRP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3880945" y="2224983"/>
            <a:ext cx="4235120" cy="4242399"/>
            <a:chOff x="2660883" y="2992368"/>
            <a:chExt cx="1847850" cy="1851026"/>
          </a:xfrm>
        </p:grpSpPr>
        <p:sp>
          <p:nvSpPr>
            <p:cNvPr id="23" name="Freeform 8"/>
            <p:cNvSpPr>
              <a:spLocks noEditPoints="1"/>
            </p:cNvSpPr>
            <p:nvPr/>
          </p:nvSpPr>
          <p:spPr bwMode="auto">
            <a:xfrm>
              <a:off x="2865670" y="3195568"/>
              <a:ext cx="1495425" cy="1495425"/>
            </a:xfrm>
            <a:custGeom>
              <a:avLst/>
              <a:gdLst>
                <a:gd name="T0" fmla="*/ 844 w 924"/>
                <a:gd name="T1" fmla="*/ 386 h 924"/>
                <a:gd name="T2" fmla="*/ 875 w 924"/>
                <a:gd name="T3" fmla="*/ 300 h 924"/>
                <a:gd name="T4" fmla="*/ 836 w 924"/>
                <a:gd name="T5" fmla="*/ 185 h 924"/>
                <a:gd name="T6" fmla="*/ 754 w 924"/>
                <a:gd name="T7" fmla="*/ 205 h 924"/>
                <a:gd name="T8" fmla="*/ 738 w 924"/>
                <a:gd name="T9" fmla="*/ 115 h 924"/>
                <a:gd name="T10" fmla="*/ 647 w 924"/>
                <a:gd name="T11" fmla="*/ 35 h 924"/>
                <a:gd name="T12" fmla="*/ 586 w 924"/>
                <a:gd name="T13" fmla="*/ 93 h 924"/>
                <a:gd name="T14" fmla="*/ 528 w 924"/>
                <a:gd name="T15" fmla="*/ 24 h 924"/>
                <a:gd name="T16" fmla="*/ 409 w 924"/>
                <a:gd name="T17" fmla="*/ 0 h 924"/>
                <a:gd name="T18" fmla="*/ 385 w 924"/>
                <a:gd name="T19" fmla="*/ 80 h 924"/>
                <a:gd name="T20" fmla="*/ 300 w 924"/>
                <a:gd name="T21" fmla="*/ 49 h 924"/>
                <a:gd name="T22" fmla="*/ 185 w 924"/>
                <a:gd name="T23" fmla="*/ 88 h 924"/>
                <a:gd name="T24" fmla="*/ 205 w 924"/>
                <a:gd name="T25" fmla="*/ 170 h 924"/>
                <a:gd name="T26" fmla="*/ 115 w 924"/>
                <a:gd name="T27" fmla="*/ 186 h 924"/>
                <a:gd name="T28" fmla="*/ 35 w 924"/>
                <a:gd name="T29" fmla="*/ 277 h 924"/>
                <a:gd name="T30" fmla="*/ 93 w 924"/>
                <a:gd name="T31" fmla="*/ 338 h 924"/>
                <a:gd name="T32" fmla="*/ 24 w 924"/>
                <a:gd name="T33" fmla="*/ 396 h 924"/>
                <a:gd name="T34" fmla="*/ 0 w 924"/>
                <a:gd name="T35" fmla="*/ 515 h 924"/>
                <a:gd name="T36" fmla="*/ 80 w 924"/>
                <a:gd name="T37" fmla="*/ 539 h 924"/>
                <a:gd name="T38" fmla="*/ 49 w 924"/>
                <a:gd name="T39" fmla="*/ 624 h 924"/>
                <a:gd name="T40" fmla="*/ 88 w 924"/>
                <a:gd name="T41" fmla="*/ 739 h 924"/>
                <a:gd name="T42" fmla="*/ 170 w 924"/>
                <a:gd name="T43" fmla="*/ 719 h 924"/>
                <a:gd name="T44" fmla="*/ 186 w 924"/>
                <a:gd name="T45" fmla="*/ 809 h 924"/>
                <a:gd name="T46" fmla="*/ 277 w 924"/>
                <a:gd name="T47" fmla="*/ 889 h 924"/>
                <a:gd name="T48" fmla="*/ 338 w 924"/>
                <a:gd name="T49" fmla="*/ 831 h 924"/>
                <a:gd name="T50" fmla="*/ 396 w 924"/>
                <a:gd name="T51" fmla="*/ 901 h 924"/>
                <a:gd name="T52" fmla="*/ 515 w 924"/>
                <a:gd name="T53" fmla="*/ 924 h 924"/>
                <a:gd name="T54" fmla="*/ 539 w 924"/>
                <a:gd name="T55" fmla="*/ 844 h 924"/>
                <a:gd name="T56" fmla="*/ 624 w 924"/>
                <a:gd name="T57" fmla="*/ 875 h 924"/>
                <a:gd name="T58" fmla="*/ 739 w 924"/>
                <a:gd name="T59" fmla="*/ 836 h 924"/>
                <a:gd name="T60" fmla="*/ 719 w 924"/>
                <a:gd name="T61" fmla="*/ 754 h 924"/>
                <a:gd name="T62" fmla="*/ 809 w 924"/>
                <a:gd name="T63" fmla="*/ 738 h 924"/>
                <a:gd name="T64" fmla="*/ 889 w 924"/>
                <a:gd name="T65" fmla="*/ 647 h 924"/>
                <a:gd name="T66" fmla="*/ 831 w 924"/>
                <a:gd name="T67" fmla="*/ 587 h 924"/>
                <a:gd name="T68" fmla="*/ 900 w 924"/>
                <a:gd name="T69" fmla="*/ 528 h 924"/>
                <a:gd name="T70" fmla="*/ 924 w 924"/>
                <a:gd name="T71" fmla="*/ 409 h 924"/>
                <a:gd name="T72" fmla="*/ 462 w 924"/>
                <a:gd name="T73" fmla="*/ 709 h 924"/>
                <a:gd name="T74" fmla="*/ 462 w 924"/>
                <a:gd name="T75" fmla="*/ 215 h 924"/>
                <a:gd name="T76" fmla="*/ 462 w 924"/>
                <a:gd name="T77" fmla="*/ 709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24" h="924">
                  <a:moveTo>
                    <a:pt x="900" y="386"/>
                  </a:moveTo>
                  <a:cubicBezTo>
                    <a:pt x="844" y="386"/>
                    <a:pt x="844" y="386"/>
                    <a:pt x="844" y="386"/>
                  </a:cubicBezTo>
                  <a:cubicBezTo>
                    <a:pt x="840" y="366"/>
                    <a:pt x="834" y="346"/>
                    <a:pt x="827" y="327"/>
                  </a:cubicBezTo>
                  <a:cubicBezTo>
                    <a:pt x="875" y="300"/>
                    <a:pt x="875" y="300"/>
                    <a:pt x="875" y="300"/>
                  </a:cubicBezTo>
                  <a:cubicBezTo>
                    <a:pt x="886" y="293"/>
                    <a:pt x="890" y="279"/>
                    <a:pt x="883" y="268"/>
                  </a:cubicBezTo>
                  <a:cubicBezTo>
                    <a:pt x="836" y="185"/>
                    <a:pt x="836" y="185"/>
                    <a:pt x="836" y="185"/>
                  </a:cubicBezTo>
                  <a:cubicBezTo>
                    <a:pt x="829" y="174"/>
                    <a:pt x="815" y="170"/>
                    <a:pt x="803" y="177"/>
                  </a:cubicBezTo>
                  <a:cubicBezTo>
                    <a:pt x="754" y="205"/>
                    <a:pt x="754" y="205"/>
                    <a:pt x="754" y="205"/>
                  </a:cubicBezTo>
                  <a:cubicBezTo>
                    <a:pt x="741" y="190"/>
                    <a:pt x="726" y="176"/>
                    <a:pt x="711" y="163"/>
                  </a:cubicBezTo>
                  <a:cubicBezTo>
                    <a:pt x="738" y="115"/>
                    <a:pt x="738" y="115"/>
                    <a:pt x="738" y="115"/>
                  </a:cubicBezTo>
                  <a:cubicBezTo>
                    <a:pt x="745" y="104"/>
                    <a:pt x="741" y="90"/>
                    <a:pt x="730" y="83"/>
                  </a:cubicBezTo>
                  <a:cubicBezTo>
                    <a:pt x="647" y="35"/>
                    <a:pt x="647" y="35"/>
                    <a:pt x="647" y="35"/>
                  </a:cubicBezTo>
                  <a:cubicBezTo>
                    <a:pt x="636" y="29"/>
                    <a:pt x="621" y="33"/>
                    <a:pt x="615" y="44"/>
                  </a:cubicBezTo>
                  <a:cubicBezTo>
                    <a:pt x="586" y="93"/>
                    <a:pt x="586" y="93"/>
                    <a:pt x="586" y="93"/>
                  </a:cubicBezTo>
                  <a:cubicBezTo>
                    <a:pt x="568" y="87"/>
                    <a:pt x="548" y="82"/>
                    <a:pt x="528" y="79"/>
                  </a:cubicBezTo>
                  <a:cubicBezTo>
                    <a:pt x="528" y="24"/>
                    <a:pt x="528" y="24"/>
                    <a:pt x="528" y="24"/>
                  </a:cubicBezTo>
                  <a:cubicBezTo>
                    <a:pt x="528" y="11"/>
                    <a:pt x="517" y="0"/>
                    <a:pt x="504" y="0"/>
                  </a:cubicBezTo>
                  <a:cubicBezTo>
                    <a:pt x="409" y="0"/>
                    <a:pt x="409" y="0"/>
                    <a:pt x="409" y="0"/>
                  </a:cubicBezTo>
                  <a:cubicBezTo>
                    <a:pt x="396" y="0"/>
                    <a:pt x="385" y="11"/>
                    <a:pt x="385" y="24"/>
                  </a:cubicBezTo>
                  <a:cubicBezTo>
                    <a:pt x="385" y="80"/>
                    <a:pt x="385" y="80"/>
                    <a:pt x="385" y="80"/>
                  </a:cubicBezTo>
                  <a:cubicBezTo>
                    <a:pt x="365" y="84"/>
                    <a:pt x="346" y="90"/>
                    <a:pt x="327" y="97"/>
                  </a:cubicBezTo>
                  <a:cubicBezTo>
                    <a:pt x="300" y="49"/>
                    <a:pt x="300" y="49"/>
                    <a:pt x="300" y="49"/>
                  </a:cubicBezTo>
                  <a:cubicBezTo>
                    <a:pt x="293" y="38"/>
                    <a:pt x="279" y="34"/>
                    <a:pt x="267" y="41"/>
                  </a:cubicBezTo>
                  <a:cubicBezTo>
                    <a:pt x="185" y="88"/>
                    <a:pt x="185" y="88"/>
                    <a:pt x="185" y="88"/>
                  </a:cubicBezTo>
                  <a:cubicBezTo>
                    <a:pt x="174" y="95"/>
                    <a:pt x="170" y="109"/>
                    <a:pt x="176" y="121"/>
                  </a:cubicBezTo>
                  <a:cubicBezTo>
                    <a:pt x="205" y="170"/>
                    <a:pt x="205" y="170"/>
                    <a:pt x="205" y="170"/>
                  </a:cubicBezTo>
                  <a:cubicBezTo>
                    <a:pt x="190" y="183"/>
                    <a:pt x="176" y="198"/>
                    <a:pt x="163" y="213"/>
                  </a:cubicBezTo>
                  <a:cubicBezTo>
                    <a:pt x="115" y="186"/>
                    <a:pt x="115" y="186"/>
                    <a:pt x="115" y="186"/>
                  </a:cubicBezTo>
                  <a:cubicBezTo>
                    <a:pt x="104" y="179"/>
                    <a:pt x="89" y="183"/>
                    <a:pt x="83" y="194"/>
                  </a:cubicBezTo>
                  <a:cubicBezTo>
                    <a:pt x="35" y="277"/>
                    <a:pt x="35" y="277"/>
                    <a:pt x="35" y="277"/>
                  </a:cubicBezTo>
                  <a:cubicBezTo>
                    <a:pt x="29" y="288"/>
                    <a:pt x="33" y="303"/>
                    <a:pt x="44" y="309"/>
                  </a:cubicBezTo>
                  <a:cubicBezTo>
                    <a:pt x="93" y="338"/>
                    <a:pt x="93" y="338"/>
                    <a:pt x="93" y="338"/>
                  </a:cubicBezTo>
                  <a:cubicBezTo>
                    <a:pt x="87" y="356"/>
                    <a:pt x="82" y="376"/>
                    <a:pt x="78" y="396"/>
                  </a:cubicBezTo>
                  <a:cubicBezTo>
                    <a:pt x="24" y="396"/>
                    <a:pt x="24" y="396"/>
                    <a:pt x="24" y="396"/>
                  </a:cubicBezTo>
                  <a:cubicBezTo>
                    <a:pt x="10" y="396"/>
                    <a:pt x="0" y="407"/>
                    <a:pt x="0" y="420"/>
                  </a:cubicBezTo>
                  <a:cubicBezTo>
                    <a:pt x="0" y="515"/>
                    <a:pt x="0" y="515"/>
                    <a:pt x="0" y="515"/>
                  </a:cubicBezTo>
                  <a:cubicBezTo>
                    <a:pt x="0" y="528"/>
                    <a:pt x="10" y="539"/>
                    <a:pt x="24" y="539"/>
                  </a:cubicBezTo>
                  <a:cubicBezTo>
                    <a:pt x="80" y="539"/>
                    <a:pt x="80" y="539"/>
                    <a:pt x="80" y="539"/>
                  </a:cubicBezTo>
                  <a:cubicBezTo>
                    <a:pt x="84" y="559"/>
                    <a:pt x="90" y="578"/>
                    <a:pt x="97" y="597"/>
                  </a:cubicBezTo>
                  <a:cubicBezTo>
                    <a:pt x="49" y="624"/>
                    <a:pt x="49" y="624"/>
                    <a:pt x="49" y="624"/>
                  </a:cubicBezTo>
                  <a:cubicBezTo>
                    <a:pt x="38" y="631"/>
                    <a:pt x="34" y="645"/>
                    <a:pt x="41" y="657"/>
                  </a:cubicBezTo>
                  <a:cubicBezTo>
                    <a:pt x="88" y="739"/>
                    <a:pt x="88" y="739"/>
                    <a:pt x="88" y="739"/>
                  </a:cubicBezTo>
                  <a:cubicBezTo>
                    <a:pt x="95" y="750"/>
                    <a:pt x="109" y="754"/>
                    <a:pt x="121" y="748"/>
                  </a:cubicBezTo>
                  <a:cubicBezTo>
                    <a:pt x="170" y="719"/>
                    <a:pt x="170" y="719"/>
                    <a:pt x="170" y="719"/>
                  </a:cubicBezTo>
                  <a:cubicBezTo>
                    <a:pt x="183" y="734"/>
                    <a:pt x="198" y="748"/>
                    <a:pt x="213" y="761"/>
                  </a:cubicBezTo>
                  <a:cubicBezTo>
                    <a:pt x="186" y="809"/>
                    <a:pt x="186" y="809"/>
                    <a:pt x="186" y="809"/>
                  </a:cubicBezTo>
                  <a:cubicBezTo>
                    <a:pt x="179" y="820"/>
                    <a:pt x="183" y="835"/>
                    <a:pt x="194" y="841"/>
                  </a:cubicBezTo>
                  <a:cubicBezTo>
                    <a:pt x="277" y="889"/>
                    <a:pt x="277" y="889"/>
                    <a:pt x="277" y="889"/>
                  </a:cubicBezTo>
                  <a:cubicBezTo>
                    <a:pt x="288" y="895"/>
                    <a:pt x="303" y="891"/>
                    <a:pt x="309" y="880"/>
                  </a:cubicBezTo>
                  <a:cubicBezTo>
                    <a:pt x="338" y="831"/>
                    <a:pt x="338" y="831"/>
                    <a:pt x="338" y="831"/>
                  </a:cubicBezTo>
                  <a:cubicBezTo>
                    <a:pt x="356" y="837"/>
                    <a:pt x="376" y="842"/>
                    <a:pt x="396" y="846"/>
                  </a:cubicBezTo>
                  <a:cubicBezTo>
                    <a:pt x="396" y="901"/>
                    <a:pt x="396" y="901"/>
                    <a:pt x="396" y="901"/>
                  </a:cubicBezTo>
                  <a:cubicBezTo>
                    <a:pt x="396" y="914"/>
                    <a:pt x="407" y="924"/>
                    <a:pt x="420" y="924"/>
                  </a:cubicBezTo>
                  <a:cubicBezTo>
                    <a:pt x="515" y="924"/>
                    <a:pt x="515" y="924"/>
                    <a:pt x="515" y="924"/>
                  </a:cubicBezTo>
                  <a:cubicBezTo>
                    <a:pt x="528" y="924"/>
                    <a:pt x="539" y="914"/>
                    <a:pt x="539" y="901"/>
                  </a:cubicBezTo>
                  <a:cubicBezTo>
                    <a:pt x="539" y="844"/>
                    <a:pt x="539" y="844"/>
                    <a:pt x="539" y="844"/>
                  </a:cubicBezTo>
                  <a:cubicBezTo>
                    <a:pt x="558" y="840"/>
                    <a:pt x="578" y="834"/>
                    <a:pt x="597" y="827"/>
                  </a:cubicBezTo>
                  <a:cubicBezTo>
                    <a:pt x="624" y="875"/>
                    <a:pt x="624" y="875"/>
                    <a:pt x="624" y="875"/>
                  </a:cubicBezTo>
                  <a:cubicBezTo>
                    <a:pt x="631" y="886"/>
                    <a:pt x="645" y="890"/>
                    <a:pt x="656" y="883"/>
                  </a:cubicBezTo>
                  <a:cubicBezTo>
                    <a:pt x="739" y="836"/>
                    <a:pt x="739" y="836"/>
                    <a:pt x="739" y="836"/>
                  </a:cubicBezTo>
                  <a:cubicBezTo>
                    <a:pt x="750" y="829"/>
                    <a:pt x="754" y="815"/>
                    <a:pt x="747" y="803"/>
                  </a:cubicBezTo>
                  <a:cubicBezTo>
                    <a:pt x="719" y="754"/>
                    <a:pt x="719" y="754"/>
                    <a:pt x="719" y="754"/>
                  </a:cubicBezTo>
                  <a:cubicBezTo>
                    <a:pt x="734" y="741"/>
                    <a:pt x="748" y="726"/>
                    <a:pt x="761" y="711"/>
                  </a:cubicBezTo>
                  <a:cubicBezTo>
                    <a:pt x="809" y="738"/>
                    <a:pt x="809" y="738"/>
                    <a:pt x="809" y="738"/>
                  </a:cubicBezTo>
                  <a:cubicBezTo>
                    <a:pt x="820" y="745"/>
                    <a:pt x="834" y="741"/>
                    <a:pt x="841" y="730"/>
                  </a:cubicBezTo>
                  <a:cubicBezTo>
                    <a:pt x="889" y="647"/>
                    <a:pt x="889" y="647"/>
                    <a:pt x="889" y="647"/>
                  </a:cubicBezTo>
                  <a:cubicBezTo>
                    <a:pt x="895" y="636"/>
                    <a:pt x="891" y="621"/>
                    <a:pt x="880" y="615"/>
                  </a:cubicBezTo>
                  <a:cubicBezTo>
                    <a:pt x="831" y="587"/>
                    <a:pt x="831" y="587"/>
                    <a:pt x="831" y="587"/>
                  </a:cubicBezTo>
                  <a:cubicBezTo>
                    <a:pt x="837" y="568"/>
                    <a:pt x="842" y="548"/>
                    <a:pt x="846" y="528"/>
                  </a:cubicBezTo>
                  <a:cubicBezTo>
                    <a:pt x="900" y="528"/>
                    <a:pt x="900" y="528"/>
                    <a:pt x="900" y="528"/>
                  </a:cubicBezTo>
                  <a:cubicBezTo>
                    <a:pt x="913" y="528"/>
                    <a:pt x="924" y="517"/>
                    <a:pt x="924" y="504"/>
                  </a:cubicBezTo>
                  <a:cubicBezTo>
                    <a:pt x="924" y="409"/>
                    <a:pt x="924" y="409"/>
                    <a:pt x="924" y="409"/>
                  </a:cubicBezTo>
                  <a:cubicBezTo>
                    <a:pt x="924" y="396"/>
                    <a:pt x="913" y="386"/>
                    <a:pt x="900" y="386"/>
                  </a:cubicBezTo>
                  <a:close/>
                  <a:moveTo>
                    <a:pt x="462" y="709"/>
                  </a:moveTo>
                  <a:cubicBezTo>
                    <a:pt x="326" y="709"/>
                    <a:pt x="215" y="598"/>
                    <a:pt x="215" y="462"/>
                  </a:cubicBezTo>
                  <a:cubicBezTo>
                    <a:pt x="215" y="326"/>
                    <a:pt x="326" y="215"/>
                    <a:pt x="462" y="215"/>
                  </a:cubicBezTo>
                  <a:cubicBezTo>
                    <a:pt x="598" y="215"/>
                    <a:pt x="709" y="326"/>
                    <a:pt x="709" y="462"/>
                  </a:cubicBezTo>
                  <a:cubicBezTo>
                    <a:pt x="709" y="598"/>
                    <a:pt x="598" y="709"/>
                    <a:pt x="462" y="709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9"/>
            <p:cNvSpPr>
              <a:spLocks/>
            </p:cNvSpPr>
            <p:nvPr/>
          </p:nvSpPr>
          <p:spPr bwMode="auto">
            <a:xfrm>
              <a:off x="2865670" y="3195568"/>
              <a:ext cx="735013" cy="1495425"/>
            </a:xfrm>
            <a:custGeom>
              <a:avLst/>
              <a:gdLst>
                <a:gd name="T0" fmla="*/ 454 w 454"/>
                <a:gd name="T1" fmla="*/ 708 h 924"/>
                <a:gd name="T2" fmla="*/ 215 w 454"/>
                <a:gd name="T3" fmla="*/ 462 h 924"/>
                <a:gd name="T4" fmla="*/ 454 w 454"/>
                <a:gd name="T5" fmla="*/ 216 h 924"/>
                <a:gd name="T6" fmla="*/ 454 w 454"/>
                <a:gd name="T7" fmla="*/ 0 h 924"/>
                <a:gd name="T8" fmla="*/ 409 w 454"/>
                <a:gd name="T9" fmla="*/ 0 h 924"/>
                <a:gd name="T10" fmla="*/ 385 w 454"/>
                <a:gd name="T11" fmla="*/ 24 h 924"/>
                <a:gd name="T12" fmla="*/ 385 w 454"/>
                <a:gd name="T13" fmla="*/ 80 h 924"/>
                <a:gd name="T14" fmla="*/ 327 w 454"/>
                <a:gd name="T15" fmla="*/ 97 h 924"/>
                <a:gd name="T16" fmla="*/ 300 w 454"/>
                <a:gd name="T17" fmla="*/ 49 h 924"/>
                <a:gd name="T18" fmla="*/ 267 w 454"/>
                <a:gd name="T19" fmla="*/ 41 h 924"/>
                <a:gd name="T20" fmla="*/ 185 w 454"/>
                <a:gd name="T21" fmla="*/ 88 h 924"/>
                <a:gd name="T22" fmla="*/ 176 w 454"/>
                <a:gd name="T23" fmla="*/ 121 h 924"/>
                <a:gd name="T24" fmla="*/ 205 w 454"/>
                <a:gd name="T25" fmla="*/ 170 h 924"/>
                <a:gd name="T26" fmla="*/ 163 w 454"/>
                <a:gd name="T27" fmla="*/ 213 h 924"/>
                <a:gd name="T28" fmla="*/ 115 w 454"/>
                <a:gd name="T29" fmla="*/ 186 h 924"/>
                <a:gd name="T30" fmla="*/ 83 w 454"/>
                <a:gd name="T31" fmla="*/ 194 h 924"/>
                <a:gd name="T32" fmla="*/ 35 w 454"/>
                <a:gd name="T33" fmla="*/ 277 h 924"/>
                <a:gd name="T34" fmla="*/ 44 w 454"/>
                <a:gd name="T35" fmla="*/ 309 h 924"/>
                <a:gd name="T36" fmla="*/ 93 w 454"/>
                <a:gd name="T37" fmla="*/ 338 h 924"/>
                <a:gd name="T38" fmla="*/ 78 w 454"/>
                <a:gd name="T39" fmla="*/ 396 h 924"/>
                <a:gd name="T40" fmla="*/ 24 w 454"/>
                <a:gd name="T41" fmla="*/ 396 h 924"/>
                <a:gd name="T42" fmla="*/ 0 w 454"/>
                <a:gd name="T43" fmla="*/ 420 h 924"/>
                <a:gd name="T44" fmla="*/ 0 w 454"/>
                <a:gd name="T45" fmla="*/ 515 h 924"/>
                <a:gd name="T46" fmla="*/ 24 w 454"/>
                <a:gd name="T47" fmla="*/ 539 h 924"/>
                <a:gd name="T48" fmla="*/ 80 w 454"/>
                <a:gd name="T49" fmla="*/ 539 h 924"/>
                <a:gd name="T50" fmla="*/ 97 w 454"/>
                <a:gd name="T51" fmla="*/ 597 h 924"/>
                <a:gd name="T52" fmla="*/ 49 w 454"/>
                <a:gd name="T53" fmla="*/ 624 h 924"/>
                <a:gd name="T54" fmla="*/ 41 w 454"/>
                <a:gd name="T55" fmla="*/ 657 h 924"/>
                <a:gd name="T56" fmla="*/ 88 w 454"/>
                <a:gd name="T57" fmla="*/ 739 h 924"/>
                <a:gd name="T58" fmla="*/ 121 w 454"/>
                <a:gd name="T59" fmla="*/ 748 h 924"/>
                <a:gd name="T60" fmla="*/ 170 w 454"/>
                <a:gd name="T61" fmla="*/ 719 h 924"/>
                <a:gd name="T62" fmla="*/ 213 w 454"/>
                <a:gd name="T63" fmla="*/ 761 h 924"/>
                <a:gd name="T64" fmla="*/ 186 w 454"/>
                <a:gd name="T65" fmla="*/ 809 h 924"/>
                <a:gd name="T66" fmla="*/ 194 w 454"/>
                <a:gd name="T67" fmla="*/ 841 h 924"/>
                <a:gd name="T68" fmla="*/ 277 w 454"/>
                <a:gd name="T69" fmla="*/ 889 h 924"/>
                <a:gd name="T70" fmla="*/ 309 w 454"/>
                <a:gd name="T71" fmla="*/ 880 h 924"/>
                <a:gd name="T72" fmla="*/ 338 w 454"/>
                <a:gd name="T73" fmla="*/ 831 h 924"/>
                <a:gd name="T74" fmla="*/ 396 w 454"/>
                <a:gd name="T75" fmla="*/ 846 h 924"/>
                <a:gd name="T76" fmla="*/ 396 w 454"/>
                <a:gd name="T77" fmla="*/ 901 h 924"/>
                <a:gd name="T78" fmla="*/ 420 w 454"/>
                <a:gd name="T79" fmla="*/ 924 h 924"/>
                <a:gd name="T80" fmla="*/ 454 w 454"/>
                <a:gd name="T81" fmla="*/ 924 h 924"/>
                <a:gd name="T82" fmla="*/ 454 w 454"/>
                <a:gd name="T83" fmla="*/ 708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54" h="924">
                  <a:moveTo>
                    <a:pt x="454" y="708"/>
                  </a:moveTo>
                  <a:cubicBezTo>
                    <a:pt x="321" y="704"/>
                    <a:pt x="215" y="596"/>
                    <a:pt x="215" y="462"/>
                  </a:cubicBezTo>
                  <a:cubicBezTo>
                    <a:pt x="215" y="329"/>
                    <a:pt x="321" y="220"/>
                    <a:pt x="454" y="216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09" y="0"/>
                    <a:pt x="409" y="0"/>
                    <a:pt x="409" y="0"/>
                  </a:cubicBezTo>
                  <a:cubicBezTo>
                    <a:pt x="396" y="0"/>
                    <a:pt x="385" y="11"/>
                    <a:pt x="385" y="24"/>
                  </a:cubicBezTo>
                  <a:cubicBezTo>
                    <a:pt x="385" y="80"/>
                    <a:pt x="385" y="80"/>
                    <a:pt x="385" y="80"/>
                  </a:cubicBezTo>
                  <a:cubicBezTo>
                    <a:pt x="365" y="84"/>
                    <a:pt x="346" y="90"/>
                    <a:pt x="327" y="97"/>
                  </a:cubicBezTo>
                  <a:cubicBezTo>
                    <a:pt x="300" y="49"/>
                    <a:pt x="300" y="49"/>
                    <a:pt x="300" y="49"/>
                  </a:cubicBezTo>
                  <a:cubicBezTo>
                    <a:pt x="293" y="38"/>
                    <a:pt x="279" y="34"/>
                    <a:pt x="267" y="41"/>
                  </a:cubicBezTo>
                  <a:cubicBezTo>
                    <a:pt x="185" y="88"/>
                    <a:pt x="185" y="88"/>
                    <a:pt x="185" y="88"/>
                  </a:cubicBezTo>
                  <a:cubicBezTo>
                    <a:pt x="174" y="95"/>
                    <a:pt x="170" y="109"/>
                    <a:pt x="176" y="121"/>
                  </a:cubicBezTo>
                  <a:cubicBezTo>
                    <a:pt x="205" y="170"/>
                    <a:pt x="205" y="170"/>
                    <a:pt x="205" y="170"/>
                  </a:cubicBezTo>
                  <a:cubicBezTo>
                    <a:pt x="190" y="183"/>
                    <a:pt x="176" y="198"/>
                    <a:pt x="163" y="213"/>
                  </a:cubicBezTo>
                  <a:cubicBezTo>
                    <a:pt x="115" y="186"/>
                    <a:pt x="115" y="186"/>
                    <a:pt x="115" y="186"/>
                  </a:cubicBezTo>
                  <a:cubicBezTo>
                    <a:pt x="104" y="179"/>
                    <a:pt x="89" y="183"/>
                    <a:pt x="83" y="194"/>
                  </a:cubicBezTo>
                  <a:cubicBezTo>
                    <a:pt x="35" y="277"/>
                    <a:pt x="35" y="277"/>
                    <a:pt x="35" y="277"/>
                  </a:cubicBezTo>
                  <a:cubicBezTo>
                    <a:pt x="29" y="288"/>
                    <a:pt x="33" y="303"/>
                    <a:pt x="44" y="309"/>
                  </a:cubicBezTo>
                  <a:cubicBezTo>
                    <a:pt x="93" y="338"/>
                    <a:pt x="93" y="338"/>
                    <a:pt x="93" y="338"/>
                  </a:cubicBezTo>
                  <a:cubicBezTo>
                    <a:pt x="87" y="356"/>
                    <a:pt x="82" y="376"/>
                    <a:pt x="78" y="396"/>
                  </a:cubicBezTo>
                  <a:cubicBezTo>
                    <a:pt x="24" y="396"/>
                    <a:pt x="24" y="396"/>
                    <a:pt x="24" y="396"/>
                  </a:cubicBezTo>
                  <a:cubicBezTo>
                    <a:pt x="10" y="396"/>
                    <a:pt x="0" y="407"/>
                    <a:pt x="0" y="420"/>
                  </a:cubicBezTo>
                  <a:cubicBezTo>
                    <a:pt x="0" y="515"/>
                    <a:pt x="0" y="515"/>
                    <a:pt x="0" y="515"/>
                  </a:cubicBezTo>
                  <a:cubicBezTo>
                    <a:pt x="0" y="528"/>
                    <a:pt x="10" y="539"/>
                    <a:pt x="24" y="539"/>
                  </a:cubicBezTo>
                  <a:cubicBezTo>
                    <a:pt x="80" y="539"/>
                    <a:pt x="80" y="539"/>
                    <a:pt x="80" y="539"/>
                  </a:cubicBezTo>
                  <a:cubicBezTo>
                    <a:pt x="84" y="559"/>
                    <a:pt x="90" y="578"/>
                    <a:pt x="97" y="597"/>
                  </a:cubicBezTo>
                  <a:cubicBezTo>
                    <a:pt x="49" y="624"/>
                    <a:pt x="49" y="624"/>
                    <a:pt x="49" y="624"/>
                  </a:cubicBezTo>
                  <a:cubicBezTo>
                    <a:pt x="38" y="631"/>
                    <a:pt x="34" y="645"/>
                    <a:pt x="41" y="657"/>
                  </a:cubicBezTo>
                  <a:cubicBezTo>
                    <a:pt x="88" y="739"/>
                    <a:pt x="88" y="739"/>
                    <a:pt x="88" y="739"/>
                  </a:cubicBezTo>
                  <a:cubicBezTo>
                    <a:pt x="95" y="750"/>
                    <a:pt x="109" y="754"/>
                    <a:pt x="121" y="748"/>
                  </a:cubicBezTo>
                  <a:cubicBezTo>
                    <a:pt x="170" y="719"/>
                    <a:pt x="170" y="719"/>
                    <a:pt x="170" y="719"/>
                  </a:cubicBezTo>
                  <a:cubicBezTo>
                    <a:pt x="183" y="734"/>
                    <a:pt x="198" y="748"/>
                    <a:pt x="213" y="761"/>
                  </a:cubicBezTo>
                  <a:cubicBezTo>
                    <a:pt x="186" y="809"/>
                    <a:pt x="186" y="809"/>
                    <a:pt x="186" y="809"/>
                  </a:cubicBezTo>
                  <a:cubicBezTo>
                    <a:pt x="179" y="820"/>
                    <a:pt x="183" y="835"/>
                    <a:pt x="194" y="841"/>
                  </a:cubicBezTo>
                  <a:cubicBezTo>
                    <a:pt x="277" y="889"/>
                    <a:pt x="277" y="889"/>
                    <a:pt x="277" y="889"/>
                  </a:cubicBezTo>
                  <a:cubicBezTo>
                    <a:pt x="288" y="895"/>
                    <a:pt x="303" y="891"/>
                    <a:pt x="309" y="880"/>
                  </a:cubicBezTo>
                  <a:cubicBezTo>
                    <a:pt x="338" y="831"/>
                    <a:pt x="338" y="831"/>
                    <a:pt x="338" y="831"/>
                  </a:cubicBezTo>
                  <a:cubicBezTo>
                    <a:pt x="356" y="837"/>
                    <a:pt x="376" y="842"/>
                    <a:pt x="396" y="846"/>
                  </a:cubicBezTo>
                  <a:cubicBezTo>
                    <a:pt x="396" y="901"/>
                    <a:pt x="396" y="901"/>
                    <a:pt x="396" y="901"/>
                  </a:cubicBezTo>
                  <a:cubicBezTo>
                    <a:pt x="396" y="914"/>
                    <a:pt x="407" y="924"/>
                    <a:pt x="420" y="924"/>
                  </a:cubicBezTo>
                  <a:cubicBezTo>
                    <a:pt x="454" y="924"/>
                    <a:pt x="454" y="924"/>
                    <a:pt x="454" y="924"/>
                  </a:cubicBezTo>
                  <a:lnTo>
                    <a:pt x="454" y="708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0"/>
            <p:cNvSpPr>
              <a:spLocks noEditPoints="1"/>
            </p:cNvSpPr>
            <p:nvPr/>
          </p:nvSpPr>
          <p:spPr bwMode="auto">
            <a:xfrm>
              <a:off x="3127608" y="3459093"/>
              <a:ext cx="971550" cy="969963"/>
            </a:xfrm>
            <a:custGeom>
              <a:avLst/>
              <a:gdLst>
                <a:gd name="T0" fmla="*/ 300 w 600"/>
                <a:gd name="T1" fmla="*/ 0 h 600"/>
                <a:gd name="T2" fmla="*/ 0 w 600"/>
                <a:gd name="T3" fmla="*/ 300 h 600"/>
                <a:gd name="T4" fmla="*/ 300 w 600"/>
                <a:gd name="T5" fmla="*/ 600 h 600"/>
                <a:gd name="T6" fmla="*/ 600 w 600"/>
                <a:gd name="T7" fmla="*/ 300 h 600"/>
                <a:gd name="T8" fmla="*/ 300 w 600"/>
                <a:gd name="T9" fmla="*/ 0 h 600"/>
                <a:gd name="T10" fmla="*/ 300 w 600"/>
                <a:gd name="T11" fmla="*/ 547 h 600"/>
                <a:gd name="T12" fmla="*/ 53 w 600"/>
                <a:gd name="T13" fmla="*/ 300 h 600"/>
                <a:gd name="T14" fmla="*/ 300 w 600"/>
                <a:gd name="T15" fmla="*/ 53 h 600"/>
                <a:gd name="T16" fmla="*/ 547 w 600"/>
                <a:gd name="T17" fmla="*/ 300 h 600"/>
                <a:gd name="T18" fmla="*/ 300 w 600"/>
                <a:gd name="T19" fmla="*/ 547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0" h="600">
                  <a:moveTo>
                    <a:pt x="300" y="0"/>
                  </a:moveTo>
                  <a:cubicBezTo>
                    <a:pt x="134" y="0"/>
                    <a:pt x="0" y="134"/>
                    <a:pt x="0" y="300"/>
                  </a:cubicBezTo>
                  <a:cubicBezTo>
                    <a:pt x="0" y="466"/>
                    <a:pt x="134" y="600"/>
                    <a:pt x="300" y="600"/>
                  </a:cubicBezTo>
                  <a:cubicBezTo>
                    <a:pt x="466" y="600"/>
                    <a:pt x="600" y="466"/>
                    <a:pt x="600" y="300"/>
                  </a:cubicBezTo>
                  <a:cubicBezTo>
                    <a:pt x="600" y="134"/>
                    <a:pt x="466" y="0"/>
                    <a:pt x="300" y="0"/>
                  </a:cubicBezTo>
                  <a:close/>
                  <a:moveTo>
                    <a:pt x="300" y="547"/>
                  </a:moveTo>
                  <a:cubicBezTo>
                    <a:pt x="164" y="547"/>
                    <a:pt x="53" y="436"/>
                    <a:pt x="53" y="300"/>
                  </a:cubicBezTo>
                  <a:cubicBezTo>
                    <a:pt x="53" y="164"/>
                    <a:pt x="164" y="53"/>
                    <a:pt x="300" y="53"/>
                  </a:cubicBezTo>
                  <a:cubicBezTo>
                    <a:pt x="436" y="53"/>
                    <a:pt x="547" y="164"/>
                    <a:pt x="547" y="300"/>
                  </a:cubicBezTo>
                  <a:cubicBezTo>
                    <a:pt x="547" y="436"/>
                    <a:pt x="436" y="547"/>
                    <a:pt x="300" y="547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1"/>
            <p:cNvSpPr>
              <a:spLocks/>
            </p:cNvSpPr>
            <p:nvPr/>
          </p:nvSpPr>
          <p:spPr bwMode="auto">
            <a:xfrm>
              <a:off x="3600683" y="3459093"/>
              <a:ext cx="498475" cy="969963"/>
            </a:xfrm>
            <a:custGeom>
              <a:avLst/>
              <a:gdLst>
                <a:gd name="T0" fmla="*/ 8 w 308"/>
                <a:gd name="T1" fmla="*/ 0 h 600"/>
                <a:gd name="T2" fmla="*/ 0 w 308"/>
                <a:gd name="T3" fmla="*/ 0 h 600"/>
                <a:gd name="T4" fmla="*/ 0 w 308"/>
                <a:gd name="T5" fmla="*/ 54 h 600"/>
                <a:gd name="T6" fmla="*/ 8 w 308"/>
                <a:gd name="T7" fmla="*/ 53 h 600"/>
                <a:gd name="T8" fmla="*/ 255 w 308"/>
                <a:gd name="T9" fmla="*/ 300 h 600"/>
                <a:gd name="T10" fmla="*/ 8 w 308"/>
                <a:gd name="T11" fmla="*/ 547 h 600"/>
                <a:gd name="T12" fmla="*/ 0 w 308"/>
                <a:gd name="T13" fmla="*/ 546 h 600"/>
                <a:gd name="T14" fmla="*/ 0 w 308"/>
                <a:gd name="T15" fmla="*/ 600 h 600"/>
                <a:gd name="T16" fmla="*/ 8 w 308"/>
                <a:gd name="T17" fmla="*/ 600 h 600"/>
                <a:gd name="T18" fmla="*/ 308 w 308"/>
                <a:gd name="T19" fmla="*/ 300 h 600"/>
                <a:gd name="T20" fmla="*/ 8 w 308"/>
                <a:gd name="T21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8" h="600">
                  <a:moveTo>
                    <a:pt x="8" y="0"/>
                  </a:moveTo>
                  <a:cubicBezTo>
                    <a:pt x="5" y="0"/>
                    <a:pt x="2" y="0"/>
                    <a:pt x="0" y="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2" y="54"/>
                    <a:pt x="5" y="53"/>
                    <a:pt x="8" y="53"/>
                  </a:cubicBezTo>
                  <a:cubicBezTo>
                    <a:pt x="144" y="53"/>
                    <a:pt x="255" y="164"/>
                    <a:pt x="255" y="300"/>
                  </a:cubicBezTo>
                  <a:cubicBezTo>
                    <a:pt x="255" y="436"/>
                    <a:pt x="144" y="547"/>
                    <a:pt x="8" y="547"/>
                  </a:cubicBezTo>
                  <a:cubicBezTo>
                    <a:pt x="5" y="547"/>
                    <a:pt x="2" y="547"/>
                    <a:pt x="0" y="546"/>
                  </a:cubicBezTo>
                  <a:cubicBezTo>
                    <a:pt x="0" y="600"/>
                    <a:pt x="0" y="600"/>
                    <a:pt x="0" y="600"/>
                  </a:cubicBezTo>
                  <a:cubicBezTo>
                    <a:pt x="2" y="600"/>
                    <a:pt x="5" y="600"/>
                    <a:pt x="8" y="600"/>
                  </a:cubicBezTo>
                  <a:cubicBezTo>
                    <a:pt x="174" y="600"/>
                    <a:pt x="308" y="466"/>
                    <a:pt x="308" y="300"/>
                  </a:cubicBezTo>
                  <a:cubicBezTo>
                    <a:pt x="308" y="134"/>
                    <a:pt x="174" y="0"/>
                    <a:pt x="8" y="0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2"/>
            <p:cNvSpPr>
              <a:spLocks/>
            </p:cNvSpPr>
            <p:nvPr/>
          </p:nvSpPr>
          <p:spPr bwMode="auto">
            <a:xfrm>
              <a:off x="3697520" y="4032181"/>
              <a:ext cx="811213" cy="811213"/>
            </a:xfrm>
            <a:custGeom>
              <a:avLst/>
              <a:gdLst>
                <a:gd name="T0" fmla="*/ 464 w 501"/>
                <a:gd name="T1" fmla="*/ 465 h 502"/>
                <a:gd name="T2" fmla="*/ 464 w 501"/>
                <a:gd name="T3" fmla="*/ 465 h 502"/>
                <a:gd name="T4" fmla="*/ 329 w 501"/>
                <a:gd name="T5" fmla="*/ 465 h 502"/>
                <a:gd name="T6" fmla="*/ 38 w 501"/>
                <a:gd name="T7" fmla="*/ 172 h 502"/>
                <a:gd name="T8" fmla="*/ 38 w 501"/>
                <a:gd name="T9" fmla="*/ 37 h 502"/>
                <a:gd name="T10" fmla="*/ 38 w 501"/>
                <a:gd name="T11" fmla="*/ 37 h 502"/>
                <a:gd name="T12" fmla="*/ 173 w 501"/>
                <a:gd name="T13" fmla="*/ 37 h 502"/>
                <a:gd name="T14" fmla="*/ 464 w 501"/>
                <a:gd name="T15" fmla="*/ 330 h 502"/>
                <a:gd name="T16" fmla="*/ 464 w 501"/>
                <a:gd name="T17" fmla="*/ 465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1" h="502">
                  <a:moveTo>
                    <a:pt x="464" y="465"/>
                  </a:moveTo>
                  <a:cubicBezTo>
                    <a:pt x="464" y="465"/>
                    <a:pt x="464" y="465"/>
                    <a:pt x="464" y="465"/>
                  </a:cubicBezTo>
                  <a:cubicBezTo>
                    <a:pt x="426" y="502"/>
                    <a:pt x="366" y="502"/>
                    <a:pt x="329" y="465"/>
                  </a:cubicBezTo>
                  <a:cubicBezTo>
                    <a:pt x="38" y="172"/>
                    <a:pt x="38" y="172"/>
                    <a:pt x="38" y="172"/>
                  </a:cubicBezTo>
                  <a:cubicBezTo>
                    <a:pt x="0" y="135"/>
                    <a:pt x="1" y="74"/>
                    <a:pt x="38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75" y="0"/>
                    <a:pt x="136" y="0"/>
                    <a:pt x="173" y="37"/>
                  </a:cubicBezTo>
                  <a:cubicBezTo>
                    <a:pt x="464" y="330"/>
                    <a:pt x="464" y="330"/>
                    <a:pt x="464" y="330"/>
                  </a:cubicBezTo>
                  <a:cubicBezTo>
                    <a:pt x="501" y="367"/>
                    <a:pt x="501" y="428"/>
                    <a:pt x="464" y="465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3802295" y="4200456"/>
              <a:ext cx="603250" cy="603250"/>
            </a:xfrm>
            <a:custGeom>
              <a:avLst/>
              <a:gdLst>
                <a:gd name="T0" fmla="*/ 357 w 372"/>
                <a:gd name="T1" fmla="*/ 359 h 373"/>
                <a:gd name="T2" fmla="*/ 305 w 372"/>
                <a:gd name="T3" fmla="*/ 359 h 373"/>
                <a:gd name="T4" fmla="*/ 14 w 372"/>
                <a:gd name="T5" fmla="*/ 66 h 373"/>
                <a:gd name="T6" fmla="*/ 14 w 372"/>
                <a:gd name="T7" fmla="*/ 14 h 373"/>
                <a:gd name="T8" fmla="*/ 66 w 372"/>
                <a:gd name="T9" fmla="*/ 14 h 373"/>
                <a:gd name="T10" fmla="*/ 358 w 372"/>
                <a:gd name="T11" fmla="*/ 307 h 373"/>
                <a:gd name="T12" fmla="*/ 358 w 372"/>
                <a:gd name="T13" fmla="*/ 359 h 373"/>
                <a:gd name="T14" fmla="*/ 357 w 372"/>
                <a:gd name="T15" fmla="*/ 359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2" h="373">
                  <a:moveTo>
                    <a:pt x="357" y="359"/>
                  </a:moveTo>
                  <a:cubicBezTo>
                    <a:pt x="343" y="373"/>
                    <a:pt x="320" y="373"/>
                    <a:pt x="305" y="359"/>
                  </a:cubicBezTo>
                  <a:cubicBezTo>
                    <a:pt x="14" y="66"/>
                    <a:pt x="14" y="66"/>
                    <a:pt x="14" y="66"/>
                  </a:cubicBezTo>
                  <a:cubicBezTo>
                    <a:pt x="0" y="52"/>
                    <a:pt x="0" y="28"/>
                    <a:pt x="14" y="14"/>
                  </a:cubicBezTo>
                  <a:cubicBezTo>
                    <a:pt x="29" y="0"/>
                    <a:pt x="52" y="0"/>
                    <a:pt x="66" y="14"/>
                  </a:cubicBezTo>
                  <a:cubicBezTo>
                    <a:pt x="358" y="307"/>
                    <a:pt x="358" y="307"/>
                    <a:pt x="358" y="307"/>
                  </a:cubicBezTo>
                  <a:cubicBezTo>
                    <a:pt x="372" y="321"/>
                    <a:pt x="372" y="344"/>
                    <a:pt x="358" y="359"/>
                  </a:cubicBezTo>
                  <a:lnTo>
                    <a:pt x="357" y="359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4"/>
            <p:cNvSpPr>
              <a:spLocks/>
            </p:cNvSpPr>
            <p:nvPr/>
          </p:nvSpPr>
          <p:spPr bwMode="auto">
            <a:xfrm>
              <a:off x="2660883" y="2992368"/>
              <a:ext cx="1209675" cy="1209675"/>
            </a:xfrm>
            <a:custGeom>
              <a:avLst/>
              <a:gdLst>
                <a:gd name="T0" fmla="*/ 109 w 747"/>
                <a:gd name="T1" fmla="*/ 110 h 747"/>
                <a:gd name="T2" fmla="*/ 109 w 747"/>
                <a:gd name="T3" fmla="*/ 110 h 747"/>
                <a:gd name="T4" fmla="*/ 374 w 747"/>
                <a:gd name="T5" fmla="*/ 0 h 747"/>
                <a:gd name="T6" fmla="*/ 747 w 747"/>
                <a:gd name="T7" fmla="*/ 374 h 747"/>
                <a:gd name="T8" fmla="*/ 637 w 747"/>
                <a:gd name="T9" fmla="*/ 637 h 747"/>
                <a:gd name="T10" fmla="*/ 373 w 747"/>
                <a:gd name="T11" fmla="*/ 747 h 747"/>
                <a:gd name="T12" fmla="*/ 109 w 747"/>
                <a:gd name="T13" fmla="*/ 637 h 747"/>
                <a:gd name="T14" fmla="*/ 0 w 747"/>
                <a:gd name="T15" fmla="*/ 373 h 747"/>
                <a:gd name="T16" fmla="*/ 109 w 747"/>
                <a:gd name="T17" fmla="*/ 110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7" h="747">
                  <a:moveTo>
                    <a:pt x="109" y="110"/>
                  </a:moveTo>
                  <a:cubicBezTo>
                    <a:pt x="109" y="110"/>
                    <a:pt x="109" y="110"/>
                    <a:pt x="109" y="110"/>
                  </a:cubicBezTo>
                  <a:cubicBezTo>
                    <a:pt x="180" y="39"/>
                    <a:pt x="274" y="0"/>
                    <a:pt x="374" y="0"/>
                  </a:cubicBezTo>
                  <a:cubicBezTo>
                    <a:pt x="580" y="1"/>
                    <a:pt x="747" y="168"/>
                    <a:pt x="747" y="374"/>
                  </a:cubicBezTo>
                  <a:cubicBezTo>
                    <a:pt x="747" y="473"/>
                    <a:pt x="708" y="567"/>
                    <a:pt x="637" y="637"/>
                  </a:cubicBezTo>
                  <a:cubicBezTo>
                    <a:pt x="567" y="708"/>
                    <a:pt x="473" y="747"/>
                    <a:pt x="373" y="747"/>
                  </a:cubicBezTo>
                  <a:cubicBezTo>
                    <a:pt x="273" y="747"/>
                    <a:pt x="180" y="708"/>
                    <a:pt x="109" y="637"/>
                  </a:cubicBezTo>
                  <a:cubicBezTo>
                    <a:pt x="39" y="566"/>
                    <a:pt x="0" y="472"/>
                    <a:pt x="0" y="373"/>
                  </a:cubicBezTo>
                  <a:cubicBezTo>
                    <a:pt x="0" y="274"/>
                    <a:pt x="39" y="180"/>
                    <a:pt x="109" y="11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>
              <a:off x="2814870" y="3147943"/>
              <a:ext cx="900113" cy="898525"/>
            </a:xfrm>
            <a:custGeom>
              <a:avLst/>
              <a:gdLst>
                <a:gd name="T0" fmla="*/ 82 w 556"/>
                <a:gd name="T1" fmla="*/ 81 h 555"/>
                <a:gd name="T2" fmla="*/ 1 w 556"/>
                <a:gd name="T3" fmla="*/ 277 h 555"/>
                <a:gd name="T4" fmla="*/ 278 w 556"/>
                <a:gd name="T5" fmla="*/ 555 h 555"/>
                <a:gd name="T6" fmla="*/ 475 w 556"/>
                <a:gd name="T7" fmla="*/ 474 h 555"/>
                <a:gd name="T8" fmla="*/ 475 w 556"/>
                <a:gd name="T9" fmla="*/ 474 h 555"/>
                <a:gd name="T10" fmla="*/ 556 w 556"/>
                <a:gd name="T11" fmla="*/ 278 h 555"/>
                <a:gd name="T12" fmla="*/ 475 w 556"/>
                <a:gd name="T13" fmla="*/ 82 h 555"/>
                <a:gd name="T14" fmla="*/ 279 w 556"/>
                <a:gd name="T15" fmla="*/ 0 h 555"/>
                <a:gd name="T16" fmla="*/ 82 w 556"/>
                <a:gd name="T17" fmla="*/ 81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6" h="555">
                  <a:moveTo>
                    <a:pt x="82" y="81"/>
                  </a:moveTo>
                  <a:cubicBezTo>
                    <a:pt x="30" y="134"/>
                    <a:pt x="1" y="203"/>
                    <a:pt x="1" y="277"/>
                  </a:cubicBezTo>
                  <a:cubicBezTo>
                    <a:pt x="0" y="430"/>
                    <a:pt x="125" y="555"/>
                    <a:pt x="278" y="555"/>
                  </a:cubicBezTo>
                  <a:cubicBezTo>
                    <a:pt x="352" y="555"/>
                    <a:pt x="422" y="526"/>
                    <a:pt x="475" y="474"/>
                  </a:cubicBezTo>
                  <a:cubicBezTo>
                    <a:pt x="475" y="474"/>
                    <a:pt x="475" y="474"/>
                    <a:pt x="475" y="474"/>
                  </a:cubicBezTo>
                  <a:cubicBezTo>
                    <a:pt x="527" y="421"/>
                    <a:pt x="556" y="352"/>
                    <a:pt x="556" y="278"/>
                  </a:cubicBezTo>
                  <a:cubicBezTo>
                    <a:pt x="556" y="204"/>
                    <a:pt x="528" y="134"/>
                    <a:pt x="475" y="82"/>
                  </a:cubicBezTo>
                  <a:cubicBezTo>
                    <a:pt x="423" y="29"/>
                    <a:pt x="353" y="0"/>
                    <a:pt x="279" y="0"/>
                  </a:cubicBezTo>
                  <a:cubicBezTo>
                    <a:pt x="205" y="0"/>
                    <a:pt x="135" y="29"/>
                    <a:pt x="82" y="81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>
              <a:off x="2902183" y="3147943"/>
              <a:ext cx="812800" cy="869950"/>
            </a:xfrm>
            <a:custGeom>
              <a:avLst/>
              <a:gdLst>
                <a:gd name="T0" fmla="*/ 421 w 502"/>
                <a:gd name="T1" fmla="*/ 82 h 538"/>
                <a:gd name="T2" fmla="*/ 225 w 502"/>
                <a:gd name="T3" fmla="*/ 0 h 538"/>
                <a:gd name="T4" fmla="*/ 164 w 502"/>
                <a:gd name="T5" fmla="*/ 6 h 538"/>
                <a:gd name="T6" fmla="*/ 81 w 502"/>
                <a:gd name="T7" fmla="*/ 64 h 538"/>
                <a:gd name="T8" fmla="*/ 0 w 502"/>
                <a:gd name="T9" fmla="*/ 259 h 538"/>
                <a:gd name="T10" fmla="*/ 277 w 502"/>
                <a:gd name="T11" fmla="*/ 538 h 538"/>
                <a:gd name="T12" fmla="*/ 338 w 502"/>
                <a:gd name="T13" fmla="*/ 531 h 538"/>
                <a:gd name="T14" fmla="*/ 421 w 502"/>
                <a:gd name="T15" fmla="*/ 474 h 538"/>
                <a:gd name="T16" fmla="*/ 421 w 502"/>
                <a:gd name="T17" fmla="*/ 474 h 538"/>
                <a:gd name="T18" fmla="*/ 502 w 502"/>
                <a:gd name="T19" fmla="*/ 278 h 538"/>
                <a:gd name="T20" fmla="*/ 421 w 502"/>
                <a:gd name="T21" fmla="*/ 82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2" h="538">
                  <a:moveTo>
                    <a:pt x="421" y="82"/>
                  </a:moveTo>
                  <a:cubicBezTo>
                    <a:pt x="369" y="29"/>
                    <a:pt x="299" y="0"/>
                    <a:pt x="225" y="0"/>
                  </a:cubicBezTo>
                  <a:cubicBezTo>
                    <a:pt x="204" y="0"/>
                    <a:pt x="183" y="2"/>
                    <a:pt x="164" y="6"/>
                  </a:cubicBezTo>
                  <a:cubicBezTo>
                    <a:pt x="133" y="20"/>
                    <a:pt x="106" y="39"/>
                    <a:pt x="81" y="64"/>
                  </a:cubicBezTo>
                  <a:cubicBezTo>
                    <a:pt x="29" y="116"/>
                    <a:pt x="0" y="185"/>
                    <a:pt x="0" y="259"/>
                  </a:cubicBezTo>
                  <a:cubicBezTo>
                    <a:pt x="0" y="412"/>
                    <a:pt x="124" y="537"/>
                    <a:pt x="277" y="538"/>
                  </a:cubicBezTo>
                  <a:cubicBezTo>
                    <a:pt x="298" y="538"/>
                    <a:pt x="318" y="535"/>
                    <a:pt x="338" y="531"/>
                  </a:cubicBezTo>
                  <a:cubicBezTo>
                    <a:pt x="369" y="517"/>
                    <a:pt x="397" y="498"/>
                    <a:pt x="421" y="474"/>
                  </a:cubicBezTo>
                  <a:cubicBezTo>
                    <a:pt x="421" y="474"/>
                    <a:pt x="421" y="474"/>
                    <a:pt x="421" y="474"/>
                  </a:cubicBezTo>
                  <a:cubicBezTo>
                    <a:pt x="473" y="421"/>
                    <a:pt x="502" y="352"/>
                    <a:pt x="502" y="278"/>
                  </a:cubicBezTo>
                  <a:cubicBezTo>
                    <a:pt x="502" y="204"/>
                    <a:pt x="474" y="134"/>
                    <a:pt x="421" y="8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7"/>
            <p:cNvSpPr>
              <a:spLocks/>
            </p:cNvSpPr>
            <p:nvPr/>
          </p:nvSpPr>
          <p:spPr bwMode="auto">
            <a:xfrm>
              <a:off x="3584808" y="3916294"/>
              <a:ext cx="265113" cy="268288"/>
            </a:xfrm>
            <a:custGeom>
              <a:avLst/>
              <a:gdLst>
                <a:gd name="T0" fmla="*/ 145 w 164"/>
                <a:gd name="T1" fmla="*/ 147 h 166"/>
                <a:gd name="T2" fmla="*/ 78 w 164"/>
                <a:gd name="T3" fmla="*/ 147 h 166"/>
                <a:gd name="T4" fmla="*/ 18 w 164"/>
                <a:gd name="T5" fmla="*/ 86 h 166"/>
                <a:gd name="T6" fmla="*/ 18 w 164"/>
                <a:gd name="T7" fmla="*/ 18 h 166"/>
                <a:gd name="T8" fmla="*/ 18 w 164"/>
                <a:gd name="T9" fmla="*/ 18 h 166"/>
                <a:gd name="T10" fmla="*/ 86 w 164"/>
                <a:gd name="T11" fmla="*/ 18 h 166"/>
                <a:gd name="T12" fmla="*/ 145 w 164"/>
                <a:gd name="T13" fmla="*/ 80 h 166"/>
                <a:gd name="T14" fmla="*/ 145 w 164"/>
                <a:gd name="T15" fmla="*/ 147 h 166"/>
                <a:gd name="T16" fmla="*/ 145 w 164"/>
                <a:gd name="T17" fmla="*/ 14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166">
                  <a:moveTo>
                    <a:pt x="145" y="147"/>
                  </a:moveTo>
                  <a:cubicBezTo>
                    <a:pt x="127" y="166"/>
                    <a:pt x="96" y="166"/>
                    <a:pt x="78" y="147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0" y="67"/>
                    <a:pt x="0" y="37"/>
                    <a:pt x="18" y="18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37" y="0"/>
                    <a:pt x="67" y="0"/>
                    <a:pt x="86" y="18"/>
                  </a:cubicBezTo>
                  <a:cubicBezTo>
                    <a:pt x="145" y="80"/>
                    <a:pt x="145" y="80"/>
                    <a:pt x="145" y="80"/>
                  </a:cubicBezTo>
                  <a:cubicBezTo>
                    <a:pt x="164" y="98"/>
                    <a:pt x="164" y="129"/>
                    <a:pt x="145" y="147"/>
                  </a:cubicBezTo>
                  <a:cubicBezTo>
                    <a:pt x="145" y="147"/>
                    <a:pt x="145" y="147"/>
                    <a:pt x="145" y="147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8"/>
            <p:cNvSpPr>
              <a:spLocks/>
            </p:cNvSpPr>
            <p:nvPr/>
          </p:nvSpPr>
          <p:spPr bwMode="auto">
            <a:xfrm>
              <a:off x="3265720" y="3025706"/>
              <a:ext cx="571500" cy="1141413"/>
            </a:xfrm>
            <a:custGeom>
              <a:avLst/>
              <a:gdLst>
                <a:gd name="T0" fmla="*/ 1 w 353"/>
                <a:gd name="T1" fmla="*/ 0 h 705"/>
                <a:gd name="T2" fmla="*/ 353 w 353"/>
                <a:gd name="T3" fmla="*/ 353 h 705"/>
                <a:gd name="T4" fmla="*/ 249 w 353"/>
                <a:gd name="T5" fmla="*/ 601 h 705"/>
                <a:gd name="T6" fmla="*/ 1 w 353"/>
                <a:gd name="T7" fmla="*/ 705 h 705"/>
                <a:gd name="T8" fmla="*/ 0 w 353"/>
                <a:gd name="T9" fmla="*/ 705 h 705"/>
                <a:gd name="T10" fmla="*/ 0 w 353"/>
                <a:gd name="T11" fmla="*/ 658 h 705"/>
                <a:gd name="T12" fmla="*/ 1 w 353"/>
                <a:gd name="T13" fmla="*/ 658 h 705"/>
                <a:gd name="T14" fmla="*/ 216 w 353"/>
                <a:gd name="T15" fmla="*/ 568 h 705"/>
                <a:gd name="T16" fmla="*/ 306 w 353"/>
                <a:gd name="T17" fmla="*/ 353 h 705"/>
                <a:gd name="T18" fmla="*/ 1 w 353"/>
                <a:gd name="T19" fmla="*/ 47 h 705"/>
                <a:gd name="T20" fmla="*/ 1 w 353"/>
                <a:gd name="T21" fmla="*/ 0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3" h="705">
                  <a:moveTo>
                    <a:pt x="1" y="0"/>
                  </a:moveTo>
                  <a:cubicBezTo>
                    <a:pt x="195" y="1"/>
                    <a:pt x="353" y="159"/>
                    <a:pt x="353" y="353"/>
                  </a:cubicBezTo>
                  <a:cubicBezTo>
                    <a:pt x="352" y="447"/>
                    <a:pt x="316" y="535"/>
                    <a:pt x="249" y="601"/>
                  </a:cubicBezTo>
                  <a:cubicBezTo>
                    <a:pt x="183" y="668"/>
                    <a:pt x="94" y="705"/>
                    <a:pt x="1" y="705"/>
                  </a:cubicBezTo>
                  <a:cubicBezTo>
                    <a:pt x="0" y="705"/>
                    <a:pt x="0" y="705"/>
                    <a:pt x="0" y="705"/>
                  </a:cubicBezTo>
                  <a:cubicBezTo>
                    <a:pt x="0" y="658"/>
                    <a:pt x="0" y="658"/>
                    <a:pt x="0" y="658"/>
                  </a:cubicBezTo>
                  <a:cubicBezTo>
                    <a:pt x="0" y="658"/>
                    <a:pt x="0" y="658"/>
                    <a:pt x="1" y="658"/>
                  </a:cubicBezTo>
                  <a:cubicBezTo>
                    <a:pt x="82" y="658"/>
                    <a:pt x="158" y="626"/>
                    <a:pt x="216" y="568"/>
                  </a:cubicBezTo>
                  <a:cubicBezTo>
                    <a:pt x="274" y="511"/>
                    <a:pt x="305" y="434"/>
                    <a:pt x="306" y="353"/>
                  </a:cubicBezTo>
                  <a:cubicBezTo>
                    <a:pt x="306" y="185"/>
                    <a:pt x="169" y="48"/>
                    <a:pt x="1" y="47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9"/>
            <p:cNvSpPr>
              <a:spLocks/>
            </p:cNvSpPr>
            <p:nvPr/>
          </p:nvSpPr>
          <p:spPr bwMode="auto">
            <a:xfrm>
              <a:off x="2887895" y="3213031"/>
              <a:ext cx="825500" cy="831850"/>
            </a:xfrm>
            <a:custGeom>
              <a:avLst/>
              <a:gdLst>
                <a:gd name="T0" fmla="*/ 201 w 510"/>
                <a:gd name="T1" fmla="*/ 452 h 514"/>
                <a:gd name="T2" fmla="*/ 448 w 510"/>
                <a:gd name="T3" fmla="*/ 205 h 514"/>
                <a:gd name="T4" fmla="*/ 510 w 510"/>
                <a:gd name="T5" fmla="*/ 214 h 514"/>
                <a:gd name="T6" fmla="*/ 430 w 510"/>
                <a:gd name="T7" fmla="*/ 42 h 514"/>
                <a:gd name="T8" fmla="*/ 376 w 510"/>
                <a:gd name="T9" fmla="*/ 0 h 514"/>
                <a:gd name="T10" fmla="*/ 371 w 510"/>
                <a:gd name="T11" fmla="*/ 14 h 514"/>
                <a:gd name="T12" fmla="*/ 371 w 510"/>
                <a:gd name="T13" fmla="*/ 70 h 514"/>
                <a:gd name="T14" fmla="*/ 313 w 510"/>
                <a:gd name="T15" fmla="*/ 87 h 514"/>
                <a:gd name="T16" fmla="*/ 286 w 510"/>
                <a:gd name="T17" fmla="*/ 39 h 514"/>
                <a:gd name="T18" fmla="*/ 253 w 510"/>
                <a:gd name="T19" fmla="*/ 31 h 514"/>
                <a:gd name="T20" fmla="*/ 171 w 510"/>
                <a:gd name="T21" fmla="*/ 78 h 514"/>
                <a:gd name="T22" fmla="*/ 162 w 510"/>
                <a:gd name="T23" fmla="*/ 111 h 514"/>
                <a:gd name="T24" fmla="*/ 191 w 510"/>
                <a:gd name="T25" fmla="*/ 160 h 514"/>
                <a:gd name="T26" fmla="*/ 149 w 510"/>
                <a:gd name="T27" fmla="*/ 203 h 514"/>
                <a:gd name="T28" fmla="*/ 101 w 510"/>
                <a:gd name="T29" fmla="*/ 176 h 514"/>
                <a:gd name="T30" fmla="*/ 69 w 510"/>
                <a:gd name="T31" fmla="*/ 184 h 514"/>
                <a:gd name="T32" fmla="*/ 21 w 510"/>
                <a:gd name="T33" fmla="*/ 267 h 514"/>
                <a:gd name="T34" fmla="*/ 30 w 510"/>
                <a:gd name="T35" fmla="*/ 299 h 514"/>
                <a:gd name="T36" fmla="*/ 79 w 510"/>
                <a:gd name="T37" fmla="*/ 328 h 514"/>
                <a:gd name="T38" fmla="*/ 64 w 510"/>
                <a:gd name="T39" fmla="*/ 386 h 514"/>
                <a:gd name="T40" fmla="*/ 10 w 510"/>
                <a:gd name="T41" fmla="*/ 386 h 514"/>
                <a:gd name="T42" fmla="*/ 0 w 510"/>
                <a:gd name="T43" fmla="*/ 388 h 514"/>
                <a:gd name="T44" fmla="*/ 210 w 510"/>
                <a:gd name="T45" fmla="*/ 514 h 514"/>
                <a:gd name="T46" fmla="*/ 201 w 510"/>
                <a:gd name="T47" fmla="*/ 452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10" h="514">
                  <a:moveTo>
                    <a:pt x="201" y="452"/>
                  </a:moveTo>
                  <a:cubicBezTo>
                    <a:pt x="201" y="316"/>
                    <a:pt x="312" y="205"/>
                    <a:pt x="448" y="205"/>
                  </a:cubicBezTo>
                  <a:cubicBezTo>
                    <a:pt x="469" y="205"/>
                    <a:pt x="490" y="208"/>
                    <a:pt x="510" y="214"/>
                  </a:cubicBezTo>
                  <a:cubicBezTo>
                    <a:pt x="505" y="149"/>
                    <a:pt x="477" y="88"/>
                    <a:pt x="430" y="42"/>
                  </a:cubicBezTo>
                  <a:cubicBezTo>
                    <a:pt x="414" y="25"/>
                    <a:pt x="395" y="11"/>
                    <a:pt x="376" y="0"/>
                  </a:cubicBezTo>
                  <a:cubicBezTo>
                    <a:pt x="373" y="4"/>
                    <a:pt x="371" y="8"/>
                    <a:pt x="371" y="14"/>
                  </a:cubicBezTo>
                  <a:cubicBezTo>
                    <a:pt x="371" y="70"/>
                    <a:pt x="371" y="70"/>
                    <a:pt x="371" y="70"/>
                  </a:cubicBezTo>
                  <a:cubicBezTo>
                    <a:pt x="351" y="74"/>
                    <a:pt x="332" y="80"/>
                    <a:pt x="313" y="87"/>
                  </a:cubicBezTo>
                  <a:cubicBezTo>
                    <a:pt x="286" y="39"/>
                    <a:pt x="286" y="39"/>
                    <a:pt x="286" y="39"/>
                  </a:cubicBezTo>
                  <a:cubicBezTo>
                    <a:pt x="279" y="28"/>
                    <a:pt x="265" y="24"/>
                    <a:pt x="253" y="31"/>
                  </a:cubicBezTo>
                  <a:cubicBezTo>
                    <a:pt x="171" y="78"/>
                    <a:pt x="171" y="78"/>
                    <a:pt x="171" y="78"/>
                  </a:cubicBezTo>
                  <a:cubicBezTo>
                    <a:pt x="160" y="85"/>
                    <a:pt x="156" y="99"/>
                    <a:pt x="162" y="111"/>
                  </a:cubicBezTo>
                  <a:cubicBezTo>
                    <a:pt x="191" y="160"/>
                    <a:pt x="191" y="160"/>
                    <a:pt x="191" y="160"/>
                  </a:cubicBezTo>
                  <a:cubicBezTo>
                    <a:pt x="176" y="173"/>
                    <a:pt x="162" y="188"/>
                    <a:pt x="149" y="203"/>
                  </a:cubicBezTo>
                  <a:cubicBezTo>
                    <a:pt x="101" y="176"/>
                    <a:pt x="101" y="176"/>
                    <a:pt x="101" y="176"/>
                  </a:cubicBezTo>
                  <a:cubicBezTo>
                    <a:pt x="90" y="169"/>
                    <a:pt x="75" y="173"/>
                    <a:pt x="69" y="184"/>
                  </a:cubicBezTo>
                  <a:cubicBezTo>
                    <a:pt x="21" y="267"/>
                    <a:pt x="21" y="267"/>
                    <a:pt x="21" y="267"/>
                  </a:cubicBezTo>
                  <a:cubicBezTo>
                    <a:pt x="15" y="278"/>
                    <a:pt x="19" y="293"/>
                    <a:pt x="30" y="299"/>
                  </a:cubicBezTo>
                  <a:cubicBezTo>
                    <a:pt x="79" y="328"/>
                    <a:pt x="79" y="328"/>
                    <a:pt x="79" y="328"/>
                  </a:cubicBezTo>
                  <a:cubicBezTo>
                    <a:pt x="73" y="346"/>
                    <a:pt x="68" y="366"/>
                    <a:pt x="64" y="386"/>
                  </a:cubicBezTo>
                  <a:cubicBezTo>
                    <a:pt x="10" y="386"/>
                    <a:pt x="10" y="386"/>
                    <a:pt x="10" y="386"/>
                  </a:cubicBezTo>
                  <a:cubicBezTo>
                    <a:pt x="6" y="386"/>
                    <a:pt x="3" y="387"/>
                    <a:pt x="0" y="388"/>
                  </a:cubicBezTo>
                  <a:cubicBezTo>
                    <a:pt x="46" y="458"/>
                    <a:pt x="122" y="507"/>
                    <a:pt x="210" y="514"/>
                  </a:cubicBezTo>
                  <a:cubicBezTo>
                    <a:pt x="204" y="494"/>
                    <a:pt x="201" y="474"/>
                    <a:pt x="201" y="452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0"/>
            <p:cNvSpPr>
              <a:spLocks/>
            </p:cNvSpPr>
            <p:nvPr/>
          </p:nvSpPr>
          <p:spPr bwMode="auto">
            <a:xfrm>
              <a:off x="2887895" y="3836918"/>
              <a:ext cx="339725" cy="207963"/>
            </a:xfrm>
            <a:custGeom>
              <a:avLst/>
              <a:gdLst>
                <a:gd name="T0" fmla="*/ 65 w 210"/>
                <a:gd name="T1" fmla="*/ 0 h 128"/>
                <a:gd name="T2" fmla="*/ 64 w 210"/>
                <a:gd name="T3" fmla="*/ 0 h 128"/>
                <a:gd name="T4" fmla="*/ 10 w 210"/>
                <a:gd name="T5" fmla="*/ 0 h 128"/>
                <a:gd name="T6" fmla="*/ 0 w 210"/>
                <a:gd name="T7" fmla="*/ 2 h 128"/>
                <a:gd name="T8" fmla="*/ 7 w 210"/>
                <a:gd name="T9" fmla="*/ 13 h 128"/>
                <a:gd name="T10" fmla="*/ 13 w 210"/>
                <a:gd name="T11" fmla="*/ 20 h 128"/>
                <a:gd name="T12" fmla="*/ 25 w 210"/>
                <a:gd name="T13" fmla="*/ 35 h 128"/>
                <a:gd name="T14" fmla="*/ 31 w 210"/>
                <a:gd name="T15" fmla="*/ 41 h 128"/>
                <a:gd name="T16" fmla="*/ 44 w 210"/>
                <a:gd name="T17" fmla="*/ 54 h 128"/>
                <a:gd name="T18" fmla="*/ 52 w 210"/>
                <a:gd name="T19" fmla="*/ 61 h 128"/>
                <a:gd name="T20" fmla="*/ 62 w 210"/>
                <a:gd name="T21" fmla="*/ 70 h 128"/>
                <a:gd name="T22" fmla="*/ 69 w 210"/>
                <a:gd name="T23" fmla="*/ 75 h 128"/>
                <a:gd name="T24" fmla="*/ 85 w 210"/>
                <a:gd name="T25" fmla="*/ 86 h 128"/>
                <a:gd name="T26" fmla="*/ 93 w 210"/>
                <a:gd name="T27" fmla="*/ 91 h 128"/>
                <a:gd name="T28" fmla="*/ 110 w 210"/>
                <a:gd name="T29" fmla="*/ 100 h 128"/>
                <a:gd name="T30" fmla="*/ 119 w 210"/>
                <a:gd name="T31" fmla="*/ 104 h 128"/>
                <a:gd name="T32" fmla="*/ 130 w 210"/>
                <a:gd name="T33" fmla="*/ 109 h 128"/>
                <a:gd name="T34" fmla="*/ 142 w 210"/>
                <a:gd name="T35" fmla="*/ 113 h 128"/>
                <a:gd name="T36" fmla="*/ 158 w 210"/>
                <a:gd name="T37" fmla="*/ 119 h 128"/>
                <a:gd name="T38" fmla="*/ 167 w 210"/>
                <a:gd name="T39" fmla="*/ 121 h 128"/>
                <a:gd name="T40" fmla="*/ 187 w 210"/>
                <a:gd name="T41" fmla="*/ 125 h 128"/>
                <a:gd name="T42" fmla="*/ 196 w 210"/>
                <a:gd name="T43" fmla="*/ 127 h 128"/>
                <a:gd name="T44" fmla="*/ 210 w 210"/>
                <a:gd name="T45" fmla="*/ 128 h 128"/>
                <a:gd name="T46" fmla="*/ 204 w 210"/>
                <a:gd name="T47" fmla="*/ 99 h 128"/>
                <a:gd name="T48" fmla="*/ 65 w 210"/>
                <a:gd name="T4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0" h="128">
                  <a:moveTo>
                    <a:pt x="65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6" y="0"/>
                    <a:pt x="3" y="1"/>
                    <a:pt x="0" y="2"/>
                  </a:cubicBezTo>
                  <a:cubicBezTo>
                    <a:pt x="3" y="6"/>
                    <a:pt x="5" y="9"/>
                    <a:pt x="7" y="13"/>
                  </a:cubicBezTo>
                  <a:cubicBezTo>
                    <a:pt x="9" y="15"/>
                    <a:pt x="11" y="17"/>
                    <a:pt x="13" y="20"/>
                  </a:cubicBezTo>
                  <a:cubicBezTo>
                    <a:pt x="17" y="25"/>
                    <a:pt x="21" y="30"/>
                    <a:pt x="25" y="35"/>
                  </a:cubicBezTo>
                  <a:cubicBezTo>
                    <a:pt x="27" y="37"/>
                    <a:pt x="29" y="39"/>
                    <a:pt x="31" y="41"/>
                  </a:cubicBezTo>
                  <a:cubicBezTo>
                    <a:pt x="35" y="46"/>
                    <a:pt x="40" y="50"/>
                    <a:pt x="44" y="54"/>
                  </a:cubicBezTo>
                  <a:cubicBezTo>
                    <a:pt x="47" y="57"/>
                    <a:pt x="49" y="59"/>
                    <a:pt x="52" y="61"/>
                  </a:cubicBezTo>
                  <a:cubicBezTo>
                    <a:pt x="55" y="64"/>
                    <a:pt x="58" y="67"/>
                    <a:pt x="62" y="70"/>
                  </a:cubicBezTo>
                  <a:cubicBezTo>
                    <a:pt x="64" y="72"/>
                    <a:pt x="67" y="73"/>
                    <a:pt x="69" y="75"/>
                  </a:cubicBezTo>
                  <a:cubicBezTo>
                    <a:pt x="75" y="79"/>
                    <a:pt x="80" y="83"/>
                    <a:pt x="85" y="86"/>
                  </a:cubicBezTo>
                  <a:cubicBezTo>
                    <a:pt x="88" y="88"/>
                    <a:pt x="90" y="89"/>
                    <a:pt x="93" y="91"/>
                  </a:cubicBezTo>
                  <a:cubicBezTo>
                    <a:pt x="99" y="94"/>
                    <a:pt x="104" y="97"/>
                    <a:pt x="110" y="100"/>
                  </a:cubicBezTo>
                  <a:cubicBezTo>
                    <a:pt x="113" y="101"/>
                    <a:pt x="116" y="103"/>
                    <a:pt x="119" y="104"/>
                  </a:cubicBezTo>
                  <a:cubicBezTo>
                    <a:pt x="122" y="106"/>
                    <a:pt x="126" y="108"/>
                    <a:pt x="130" y="109"/>
                  </a:cubicBezTo>
                  <a:cubicBezTo>
                    <a:pt x="134" y="111"/>
                    <a:pt x="138" y="112"/>
                    <a:pt x="142" y="113"/>
                  </a:cubicBezTo>
                  <a:cubicBezTo>
                    <a:pt x="147" y="115"/>
                    <a:pt x="153" y="117"/>
                    <a:pt x="158" y="119"/>
                  </a:cubicBezTo>
                  <a:cubicBezTo>
                    <a:pt x="161" y="120"/>
                    <a:pt x="164" y="120"/>
                    <a:pt x="167" y="121"/>
                  </a:cubicBezTo>
                  <a:cubicBezTo>
                    <a:pt x="174" y="123"/>
                    <a:pt x="180" y="124"/>
                    <a:pt x="187" y="125"/>
                  </a:cubicBezTo>
                  <a:cubicBezTo>
                    <a:pt x="190" y="126"/>
                    <a:pt x="193" y="126"/>
                    <a:pt x="196" y="127"/>
                  </a:cubicBezTo>
                  <a:cubicBezTo>
                    <a:pt x="201" y="127"/>
                    <a:pt x="205" y="128"/>
                    <a:pt x="210" y="128"/>
                  </a:cubicBezTo>
                  <a:cubicBezTo>
                    <a:pt x="207" y="119"/>
                    <a:pt x="205" y="109"/>
                    <a:pt x="204" y="99"/>
                  </a:cubicBezTo>
                  <a:cubicBezTo>
                    <a:pt x="147" y="81"/>
                    <a:pt x="99" y="46"/>
                    <a:pt x="65" y="0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444162" y="564464"/>
            <a:ext cx="6138236" cy="596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70000"/>
              </a:lnSpc>
            </a:pPr>
            <a:r>
              <a:rPr lang="en-MY" sz="4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Swot Analysis</a:t>
            </a:r>
            <a:endParaRPr lang="en-GB" sz="4400" b="1" spc="-1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219168" y="1236465"/>
            <a:ext cx="4458474" cy="332285"/>
            <a:chOff x="7219168" y="1236465"/>
            <a:chExt cx="4458474" cy="332285"/>
          </a:xfrm>
        </p:grpSpPr>
        <p:sp>
          <p:nvSpPr>
            <p:cNvPr id="39" name="Rectangle 38"/>
            <p:cNvSpPr/>
            <p:nvPr/>
          </p:nvSpPr>
          <p:spPr>
            <a:xfrm>
              <a:off x="10614724" y="1497312"/>
              <a:ext cx="866775" cy="71438"/>
            </a:xfrm>
            <a:prstGeom prst="rect">
              <a:avLst/>
            </a:prstGeom>
            <a:solidFill>
              <a:srgbClr val="F49D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219168" y="1236465"/>
              <a:ext cx="4458474" cy="229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70000"/>
                </a:lnSpc>
              </a:pPr>
              <a:r>
                <a:rPr lang="en-MY" sz="1200" spc="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THINGS ARE MADE TO HAPPEN</a:t>
              </a:r>
              <a:endParaRPr lang="en-GB" sz="1200" spc="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7902406" y="3439264"/>
            <a:ext cx="34764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Denima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Ostebus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danaime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lovera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donWakamare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dimas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quosam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santLoirem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ipsume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koler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denimaOstebus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daname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lovera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sz="1200" dirty="0" smtClean="0">
              <a:solidFill>
                <a:schemeClr val="bg1">
                  <a:lumMod val="50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1200" dirty="0">
              <a:solidFill>
                <a:schemeClr val="bg1">
                  <a:lumMod val="50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Denima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Ostebus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danaime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lovera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donWakamare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dimas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quosam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santLoirem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ipsume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koler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denimaOstebus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daname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lovera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don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Wakamare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santLoirem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ipsume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koler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denimaOstebus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daname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lovera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don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pakamare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id-ID" sz="1200" dirty="0">
              <a:solidFill>
                <a:schemeClr val="bg1">
                  <a:lumMod val="50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94120" y="3041185"/>
            <a:ext cx="3006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Clear Sans" panose="020B0503030202020304" pitchFamily="34" charset="0"/>
              </a:rPr>
              <a:t>What Do You Think About it ?</a:t>
            </a:r>
            <a:endParaRPr lang="id-ID" b="1" dirty="0">
              <a:solidFill>
                <a:schemeClr val="tx1">
                  <a:lumMod val="65000"/>
                  <a:lumOff val="35000"/>
                </a:schemeClr>
              </a:solidFill>
              <a:cs typeface="Clear Sans" panose="020B0503030202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89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0">
        <p14:reveal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57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996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5B0BF"/>
      </a:accent1>
      <a:accent2>
        <a:srgbClr val="937863"/>
      </a:accent2>
      <a:accent3>
        <a:srgbClr val="A5A5A5"/>
      </a:accent3>
      <a:accent4>
        <a:srgbClr val="F49D15"/>
      </a:accent4>
      <a:accent5>
        <a:srgbClr val="4472C4"/>
      </a:accent5>
      <a:accent6>
        <a:srgbClr val="0EBEC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5016</TotalTime>
  <Words>185</Words>
  <Application>Microsoft Office PowerPoint</Application>
  <PresentationFormat>宽屏</PresentationFormat>
  <Paragraphs>23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Clear Sans</vt:lpstr>
      <vt:lpstr>Clear Sans Light</vt:lpstr>
      <vt:lpstr>Meiryo</vt:lpstr>
      <vt:lpstr>Raleway</vt:lpstr>
      <vt:lpstr>Signika</vt:lpstr>
      <vt:lpstr>宋体</vt:lpstr>
      <vt:lpstr>微软雅黑</vt:lpstr>
      <vt:lpstr>Arial</vt:lpstr>
      <vt:lpstr>Calibri</vt:lpstr>
      <vt:lpstr>Calibri Light</vt:lpstr>
      <vt:lpstr>Open Sans</vt:lpstr>
      <vt:lpstr>Office Theme</vt:lpstr>
      <vt:lpstr>1_Office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1256</cp:revision>
  <dcterms:created xsi:type="dcterms:W3CDTF">2015-07-19T03:57:00Z</dcterms:created>
  <dcterms:modified xsi:type="dcterms:W3CDTF">2023-12-28T02:52:07Z</dcterms:modified>
</cp:coreProperties>
</file>