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318" r:id="rId3"/>
    <p:sldId id="3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2E"/>
    <a:srgbClr val="15B0BF"/>
    <a:srgbClr val="0EBEA9"/>
    <a:srgbClr val="F49D15"/>
    <a:srgbClr val="937863"/>
    <a:srgbClr val="B2D235"/>
    <a:srgbClr val="2E3639"/>
    <a:srgbClr val="F13B48"/>
    <a:srgbClr val="AC59C1"/>
    <a:srgbClr val="F8D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1" autoAdjust="0"/>
    <p:restoredTop sz="95125" autoAdjust="0"/>
  </p:normalViewPr>
  <p:slideViewPr>
    <p:cSldViewPr snapToGrid="0" showGuides="1">
      <p:cViewPr varScale="1">
        <p:scale>
          <a:sx n="107" d="100"/>
          <a:sy n="107" d="100"/>
        </p:scale>
        <p:origin x="654" y="10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8C12D-92F9-405A-A9D1-5750C4EF9B36}" type="datetimeFigureOut">
              <a:rPr lang="zh-CN" altLang="en-US" smtClean="0"/>
              <a:t>2023/12/26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C95B0-A141-4B25-B4DA-A70A060EDD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6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054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0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946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512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59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51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38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030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5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446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1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1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1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7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2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8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ECBCC-F895-4FA6-8504-BFC8088B6F47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04D6E-E35E-46C3-B74C-1FD154B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Raleway" panose="020B00030301010600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0030301010600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0030301010600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0030301010600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0030301010600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aleway" panose="020B00030301010600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2023/12/26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8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624513" y="564464"/>
            <a:ext cx="6168173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MY" sz="4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Between Minds</a:t>
            </a:r>
            <a:endParaRPr lang="en-GB" sz="4400" b="1" spc="-1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51408" y="1236465"/>
            <a:ext cx="4458474" cy="332285"/>
            <a:chOff x="651408" y="1236465"/>
            <a:chExt cx="4458474" cy="332285"/>
          </a:xfrm>
        </p:grpSpPr>
        <p:sp>
          <p:nvSpPr>
            <p:cNvPr id="23" name="Rectangle 22"/>
            <p:cNvSpPr/>
            <p:nvPr/>
          </p:nvSpPr>
          <p:spPr>
            <a:xfrm>
              <a:off x="752426" y="1497312"/>
              <a:ext cx="866775" cy="71438"/>
            </a:xfrm>
            <a:prstGeom prst="rect">
              <a:avLst/>
            </a:prstGeom>
            <a:solidFill>
              <a:srgbClr val="F49D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1408" y="1236465"/>
              <a:ext cx="4458474" cy="221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MY" sz="1200" spc="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THINGS ARE MADE TO HAPPEN</a:t>
              </a:r>
              <a:endParaRPr lang="en-GB" sz="1200" spc="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88710" y="2081346"/>
            <a:ext cx="3398767" cy="3976554"/>
            <a:chOff x="4651278" y="2119446"/>
            <a:chExt cx="2892522" cy="3384248"/>
          </a:xfrm>
        </p:grpSpPr>
        <p:sp>
          <p:nvSpPr>
            <p:cNvPr id="25" name="Shape 500"/>
            <p:cNvSpPr/>
            <p:nvPr/>
          </p:nvSpPr>
          <p:spPr>
            <a:xfrm>
              <a:off x="4651278" y="2119446"/>
              <a:ext cx="2892522" cy="3384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extrusionOk="0">
                  <a:moveTo>
                    <a:pt x="21027" y="12716"/>
                  </a:moveTo>
                  <a:cubicBezTo>
                    <a:pt x="20807" y="12338"/>
                    <a:pt x="19994" y="11073"/>
                    <a:pt x="19421" y="10380"/>
                  </a:cubicBezTo>
                  <a:cubicBezTo>
                    <a:pt x="19033" y="9913"/>
                    <a:pt x="19199" y="9550"/>
                    <a:pt x="19554" y="9057"/>
                  </a:cubicBezTo>
                  <a:cubicBezTo>
                    <a:pt x="19791" y="8728"/>
                    <a:pt x="19740" y="8374"/>
                    <a:pt x="19626" y="7569"/>
                  </a:cubicBezTo>
                  <a:cubicBezTo>
                    <a:pt x="19619" y="7518"/>
                    <a:pt x="19611" y="7458"/>
                    <a:pt x="19602" y="7392"/>
                  </a:cubicBezTo>
                  <a:lnTo>
                    <a:pt x="19601" y="7385"/>
                  </a:lnTo>
                  <a:cubicBezTo>
                    <a:pt x="19471" y="6397"/>
                    <a:pt x="19168" y="4084"/>
                    <a:pt x="17505" y="2414"/>
                  </a:cubicBezTo>
                  <a:cubicBezTo>
                    <a:pt x="15865" y="767"/>
                    <a:pt x="13513" y="0"/>
                    <a:pt x="10104" y="0"/>
                  </a:cubicBezTo>
                  <a:cubicBezTo>
                    <a:pt x="6937" y="0"/>
                    <a:pt x="4065" y="1373"/>
                    <a:pt x="2907" y="2296"/>
                  </a:cubicBezTo>
                  <a:cubicBezTo>
                    <a:pt x="2455" y="2657"/>
                    <a:pt x="1596" y="3423"/>
                    <a:pt x="930" y="4493"/>
                  </a:cubicBezTo>
                  <a:cubicBezTo>
                    <a:pt x="226" y="5625"/>
                    <a:pt x="-81" y="6792"/>
                    <a:pt x="19" y="7961"/>
                  </a:cubicBezTo>
                  <a:cubicBezTo>
                    <a:pt x="236" y="10518"/>
                    <a:pt x="1118" y="12101"/>
                    <a:pt x="2003" y="13503"/>
                  </a:cubicBezTo>
                  <a:cubicBezTo>
                    <a:pt x="2324" y="14012"/>
                    <a:pt x="2666" y="14348"/>
                    <a:pt x="2995" y="14672"/>
                  </a:cubicBezTo>
                  <a:cubicBezTo>
                    <a:pt x="3514" y="15182"/>
                    <a:pt x="3962" y="15623"/>
                    <a:pt x="4142" y="16588"/>
                  </a:cubicBezTo>
                  <a:cubicBezTo>
                    <a:pt x="4300" y="17441"/>
                    <a:pt x="4075" y="18376"/>
                    <a:pt x="3752" y="19189"/>
                  </a:cubicBezTo>
                  <a:lnTo>
                    <a:pt x="12737" y="21600"/>
                  </a:lnTo>
                  <a:cubicBezTo>
                    <a:pt x="12762" y="21555"/>
                    <a:pt x="12790" y="21512"/>
                    <a:pt x="12820" y="21470"/>
                  </a:cubicBezTo>
                  <a:cubicBezTo>
                    <a:pt x="12995" y="21228"/>
                    <a:pt x="13213" y="20619"/>
                    <a:pt x="13307" y="20202"/>
                  </a:cubicBezTo>
                  <a:lnTo>
                    <a:pt x="13391" y="19825"/>
                  </a:lnTo>
                  <a:lnTo>
                    <a:pt x="13888" y="19896"/>
                  </a:lnTo>
                  <a:cubicBezTo>
                    <a:pt x="14026" y="19915"/>
                    <a:pt x="14199" y="19940"/>
                    <a:pt x="14405" y="19960"/>
                  </a:cubicBezTo>
                  <a:cubicBezTo>
                    <a:pt x="14560" y="19976"/>
                    <a:pt x="14750" y="20003"/>
                    <a:pt x="14971" y="20035"/>
                  </a:cubicBezTo>
                  <a:cubicBezTo>
                    <a:pt x="15494" y="20111"/>
                    <a:pt x="16145" y="20205"/>
                    <a:pt x="16792" y="20205"/>
                  </a:cubicBezTo>
                  <a:cubicBezTo>
                    <a:pt x="17342" y="20205"/>
                    <a:pt x="17788" y="20137"/>
                    <a:pt x="18153" y="19998"/>
                  </a:cubicBezTo>
                  <a:cubicBezTo>
                    <a:pt x="18998" y="19675"/>
                    <a:pt x="19215" y="19016"/>
                    <a:pt x="18814" y="17981"/>
                  </a:cubicBezTo>
                  <a:cubicBezTo>
                    <a:pt x="18654" y="17566"/>
                    <a:pt x="18775" y="17409"/>
                    <a:pt x="19089" y="17149"/>
                  </a:cubicBezTo>
                  <a:cubicBezTo>
                    <a:pt x="19123" y="17121"/>
                    <a:pt x="19158" y="17092"/>
                    <a:pt x="19194" y="17062"/>
                  </a:cubicBezTo>
                  <a:cubicBezTo>
                    <a:pt x="19412" y="16874"/>
                    <a:pt x="19107" y="16459"/>
                    <a:pt x="19079" y="16280"/>
                  </a:cubicBezTo>
                  <a:lnTo>
                    <a:pt x="19054" y="16122"/>
                  </a:lnTo>
                  <a:lnTo>
                    <a:pt x="19289" y="15845"/>
                  </a:lnTo>
                  <a:cubicBezTo>
                    <a:pt x="19441" y="15667"/>
                    <a:pt x="19685" y="15603"/>
                    <a:pt x="19556" y="15323"/>
                  </a:cubicBezTo>
                  <a:cubicBezTo>
                    <a:pt x="19501" y="15205"/>
                    <a:pt x="19439" y="15071"/>
                    <a:pt x="19400" y="14913"/>
                  </a:cubicBezTo>
                  <a:cubicBezTo>
                    <a:pt x="19287" y="14443"/>
                    <a:pt x="19989" y="14194"/>
                    <a:pt x="20764" y="13995"/>
                  </a:cubicBezTo>
                  <a:cubicBezTo>
                    <a:pt x="21018" y="13930"/>
                    <a:pt x="21297" y="13839"/>
                    <a:pt x="21372" y="13690"/>
                  </a:cubicBezTo>
                  <a:cubicBezTo>
                    <a:pt x="21519" y="13397"/>
                    <a:pt x="21162" y="12950"/>
                    <a:pt x="21027" y="12716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  <a:alpha val="54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lvl="0" algn="ctr" defTabSz="457200">
                <a:lnSpc>
                  <a:spcPct val="100000"/>
                </a:lnSpc>
                <a:spcBef>
                  <a:spcPts val="0"/>
                </a:spcBef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6" name="Shape 501"/>
            <p:cNvSpPr/>
            <p:nvPr/>
          </p:nvSpPr>
          <p:spPr>
            <a:xfrm>
              <a:off x="4780537" y="2315194"/>
              <a:ext cx="1218292" cy="1051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161" y="8827"/>
                  </a:moveTo>
                  <a:lnTo>
                    <a:pt x="20722" y="1350"/>
                  </a:lnTo>
                  <a:lnTo>
                    <a:pt x="17824" y="0"/>
                  </a:lnTo>
                  <a:lnTo>
                    <a:pt x="15541" y="312"/>
                  </a:lnTo>
                  <a:lnTo>
                    <a:pt x="11941" y="3427"/>
                  </a:lnTo>
                  <a:lnTo>
                    <a:pt x="9132" y="3427"/>
                  </a:lnTo>
                  <a:lnTo>
                    <a:pt x="6673" y="4777"/>
                  </a:lnTo>
                  <a:lnTo>
                    <a:pt x="5180" y="7788"/>
                  </a:lnTo>
                  <a:lnTo>
                    <a:pt x="4302" y="11735"/>
                  </a:lnTo>
                  <a:lnTo>
                    <a:pt x="966" y="14123"/>
                  </a:lnTo>
                  <a:lnTo>
                    <a:pt x="0" y="17550"/>
                  </a:lnTo>
                  <a:lnTo>
                    <a:pt x="8780" y="20458"/>
                  </a:lnTo>
                  <a:lnTo>
                    <a:pt x="15981" y="21600"/>
                  </a:lnTo>
                  <a:lnTo>
                    <a:pt x="21600" y="19315"/>
                  </a:lnTo>
                  <a:cubicBezTo>
                    <a:pt x="21600" y="19315"/>
                    <a:pt x="21161" y="8827"/>
                    <a:pt x="21161" y="8827"/>
                  </a:cubicBezTo>
                  <a:close/>
                </a:path>
              </a:pathLst>
            </a:custGeom>
            <a:solidFill>
              <a:srgbClr val="0EBEA9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ctr">
                <a:lnSpc>
                  <a:spcPct val="100000"/>
                </a:lnSpc>
                <a:spcBef>
                  <a:spcPts val="0"/>
                </a:spcBef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7" name="Shape 504"/>
            <p:cNvSpPr/>
            <p:nvPr/>
          </p:nvSpPr>
          <p:spPr>
            <a:xfrm>
              <a:off x="4780537" y="3164287"/>
              <a:ext cx="1371819" cy="116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33" y="8546"/>
                  </a:moveTo>
                  <a:lnTo>
                    <a:pt x="19183" y="1596"/>
                  </a:lnTo>
                  <a:lnTo>
                    <a:pt x="14192" y="3662"/>
                  </a:lnTo>
                  <a:lnTo>
                    <a:pt x="7798" y="2630"/>
                  </a:lnTo>
                  <a:lnTo>
                    <a:pt x="0" y="0"/>
                  </a:lnTo>
                  <a:lnTo>
                    <a:pt x="312" y="4508"/>
                  </a:lnTo>
                  <a:lnTo>
                    <a:pt x="1404" y="6762"/>
                  </a:lnTo>
                  <a:lnTo>
                    <a:pt x="4055" y="7983"/>
                  </a:lnTo>
                  <a:lnTo>
                    <a:pt x="4523" y="11363"/>
                  </a:lnTo>
                  <a:lnTo>
                    <a:pt x="5146" y="13242"/>
                  </a:lnTo>
                  <a:lnTo>
                    <a:pt x="6862" y="14838"/>
                  </a:lnTo>
                  <a:lnTo>
                    <a:pt x="9747" y="16341"/>
                  </a:lnTo>
                  <a:lnTo>
                    <a:pt x="12009" y="16810"/>
                  </a:lnTo>
                  <a:lnTo>
                    <a:pt x="9201" y="21036"/>
                  </a:lnTo>
                  <a:lnTo>
                    <a:pt x="9903" y="21600"/>
                  </a:lnTo>
                  <a:lnTo>
                    <a:pt x="14270" y="18689"/>
                  </a:lnTo>
                  <a:lnTo>
                    <a:pt x="19339" y="13335"/>
                  </a:lnTo>
                  <a:lnTo>
                    <a:pt x="21600" y="11457"/>
                  </a:lnTo>
                  <a:cubicBezTo>
                    <a:pt x="21600" y="11457"/>
                    <a:pt x="17233" y="8546"/>
                    <a:pt x="17233" y="8546"/>
                  </a:cubicBezTo>
                  <a:close/>
                </a:path>
              </a:pathLst>
            </a:custGeom>
            <a:solidFill>
              <a:srgbClr val="937863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ctr">
                <a:lnSpc>
                  <a:spcPct val="100000"/>
                </a:lnSpc>
                <a:spcBef>
                  <a:spcPts val="0"/>
                </a:spcBef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8" name="Shape 507"/>
            <p:cNvSpPr/>
            <p:nvPr/>
          </p:nvSpPr>
          <p:spPr>
            <a:xfrm>
              <a:off x="5873131" y="2841140"/>
              <a:ext cx="1327249" cy="96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30" y="0"/>
                  </a:moveTo>
                  <a:lnTo>
                    <a:pt x="14024" y="227"/>
                  </a:lnTo>
                  <a:lnTo>
                    <a:pt x="6045" y="2387"/>
                  </a:lnTo>
                  <a:lnTo>
                    <a:pt x="2015" y="9208"/>
                  </a:lnTo>
                  <a:lnTo>
                    <a:pt x="0" y="17621"/>
                  </a:lnTo>
                  <a:lnTo>
                    <a:pt x="4513" y="21145"/>
                  </a:lnTo>
                  <a:lnTo>
                    <a:pt x="7657" y="21600"/>
                  </a:lnTo>
                  <a:lnTo>
                    <a:pt x="11122" y="19781"/>
                  </a:lnTo>
                  <a:lnTo>
                    <a:pt x="12654" y="17166"/>
                  </a:lnTo>
                  <a:lnTo>
                    <a:pt x="17086" y="16371"/>
                  </a:lnTo>
                  <a:lnTo>
                    <a:pt x="19988" y="11482"/>
                  </a:lnTo>
                  <a:lnTo>
                    <a:pt x="21600" y="5912"/>
                  </a:lnTo>
                  <a:cubicBezTo>
                    <a:pt x="21600" y="5912"/>
                    <a:pt x="20230" y="0"/>
                    <a:pt x="20230" y="0"/>
                  </a:cubicBezTo>
                  <a:close/>
                </a:path>
              </a:pathLst>
            </a:custGeom>
            <a:solidFill>
              <a:srgbClr val="FF642E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ctr">
                <a:lnSpc>
                  <a:spcPct val="100000"/>
                </a:lnSpc>
                <a:spcBef>
                  <a:spcPts val="0"/>
                </a:spcBef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  <p:sp>
          <p:nvSpPr>
            <p:cNvPr id="29" name="Shape 510"/>
            <p:cNvSpPr/>
            <p:nvPr/>
          </p:nvSpPr>
          <p:spPr>
            <a:xfrm>
              <a:off x="5943866" y="2334877"/>
              <a:ext cx="1168779" cy="920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129" y="8070"/>
                  </a:moveTo>
                  <a:lnTo>
                    <a:pt x="14278" y="5459"/>
                  </a:lnTo>
                  <a:lnTo>
                    <a:pt x="12448" y="2611"/>
                  </a:lnTo>
                  <a:lnTo>
                    <a:pt x="4759" y="0"/>
                  </a:lnTo>
                  <a:lnTo>
                    <a:pt x="0" y="1068"/>
                  </a:lnTo>
                  <a:lnTo>
                    <a:pt x="458" y="9613"/>
                  </a:lnTo>
                  <a:lnTo>
                    <a:pt x="915" y="21600"/>
                  </a:lnTo>
                  <a:lnTo>
                    <a:pt x="5492" y="14479"/>
                  </a:lnTo>
                  <a:lnTo>
                    <a:pt x="14553" y="12224"/>
                  </a:lnTo>
                  <a:lnTo>
                    <a:pt x="21600" y="11987"/>
                  </a:lnTo>
                  <a:cubicBezTo>
                    <a:pt x="21600" y="11987"/>
                    <a:pt x="19129" y="8070"/>
                    <a:pt x="19129" y="8070"/>
                  </a:cubicBezTo>
                  <a:close/>
                </a:path>
              </a:pathLst>
            </a:custGeom>
            <a:solidFill>
              <a:srgbClr val="B2D235"/>
            </a:solidFill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algn="ctr">
                <a:lnSpc>
                  <a:spcPct val="100000"/>
                </a:lnSpc>
                <a:spcBef>
                  <a:spcPts val="0"/>
                </a:spcBef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315073" y="2233746"/>
            <a:ext cx="3384650" cy="677093"/>
            <a:chOff x="8611450" y="3269040"/>
            <a:chExt cx="3384650" cy="677093"/>
          </a:xfrm>
        </p:grpSpPr>
        <p:sp>
          <p:nvSpPr>
            <p:cNvPr id="38" name="TextBox 37"/>
            <p:cNvSpPr txBox="1"/>
            <p:nvPr/>
          </p:nvSpPr>
          <p:spPr>
            <a:xfrm>
              <a:off x="8611450" y="3546023"/>
              <a:ext cx="3384650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Lorem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ipsum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dolor sit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,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coctet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adipisc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asing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elita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Sedit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611451" y="3269040"/>
              <a:ext cx="211299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Clear Sans" panose="020B0503030202020304" pitchFamily="34" charset="0"/>
                </a:rPr>
                <a:t>Use Logic</a:t>
              </a:r>
              <a:endParaRPr lang="en-GB" b="1" dirty="0">
                <a:solidFill>
                  <a:schemeClr val="tx1">
                    <a:lumMod val="65000"/>
                    <a:lumOff val="35000"/>
                  </a:schemeClr>
                </a:solidFill>
                <a:cs typeface="Clear Sans" panose="020B0503030202020304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315073" y="3227664"/>
            <a:ext cx="3332362" cy="677093"/>
            <a:chOff x="8611450" y="3269040"/>
            <a:chExt cx="3332362" cy="677093"/>
          </a:xfrm>
        </p:grpSpPr>
        <p:sp>
          <p:nvSpPr>
            <p:cNvPr id="41" name="TextBox 40"/>
            <p:cNvSpPr txBox="1"/>
            <p:nvPr/>
          </p:nvSpPr>
          <p:spPr>
            <a:xfrm>
              <a:off x="8611450" y="3546023"/>
              <a:ext cx="3332362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Lorem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ipsum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dolor sit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,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coctet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adipisc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asing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elita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Sedit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.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611451" y="3269040"/>
              <a:ext cx="211299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Clear Sans" panose="020B0503030202020304" pitchFamily="34" charset="0"/>
                </a:rPr>
                <a:t>Use Intuition</a:t>
              </a:r>
              <a:endParaRPr lang="en-GB" b="1" dirty="0">
                <a:solidFill>
                  <a:schemeClr val="tx1">
                    <a:lumMod val="65000"/>
                    <a:lumOff val="35000"/>
                  </a:schemeClr>
                </a:solidFill>
                <a:cs typeface="Clear Sans" panose="020B05030302020203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315073" y="4207123"/>
            <a:ext cx="3384650" cy="677093"/>
            <a:chOff x="8611450" y="3269040"/>
            <a:chExt cx="3384650" cy="677093"/>
          </a:xfrm>
        </p:grpSpPr>
        <p:sp>
          <p:nvSpPr>
            <p:cNvPr id="44" name="TextBox 43"/>
            <p:cNvSpPr txBox="1"/>
            <p:nvPr/>
          </p:nvSpPr>
          <p:spPr>
            <a:xfrm>
              <a:off x="8611450" y="3546023"/>
              <a:ext cx="3384650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Lorem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ipsum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dolor sit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,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coctet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adipisc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asing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elita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Sedit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.</a:t>
              </a:r>
              <a:endPara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cs typeface="Clear Sans Light" panose="020B03030302020203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611451" y="3269040"/>
              <a:ext cx="211299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Clear Sans" panose="020B0503030202020304" pitchFamily="34" charset="0"/>
                </a:rPr>
                <a:t>Creative</a:t>
              </a:r>
              <a:endParaRPr lang="en-GB" b="1" dirty="0">
                <a:solidFill>
                  <a:schemeClr val="tx1">
                    <a:lumMod val="65000"/>
                    <a:lumOff val="35000"/>
                  </a:schemeClr>
                </a:solidFill>
                <a:cs typeface="Clear Sans" panose="020B05030302020203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573156" y="2356752"/>
            <a:ext cx="445826" cy="445826"/>
            <a:chOff x="1220106" y="2624919"/>
            <a:chExt cx="445826" cy="445826"/>
          </a:xfrm>
        </p:grpSpPr>
        <p:sp>
          <p:nvSpPr>
            <p:cNvPr id="47" name="Rounded Rectangle 46"/>
            <p:cNvSpPr/>
            <p:nvPr/>
          </p:nvSpPr>
          <p:spPr>
            <a:xfrm>
              <a:off x="1220106" y="2624919"/>
              <a:ext cx="445826" cy="445826"/>
            </a:xfrm>
            <a:prstGeom prst="roundRect">
              <a:avLst/>
            </a:prstGeom>
            <a:solidFill>
              <a:srgbClr val="0EBE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90902" y="2672103"/>
              <a:ext cx="306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Signika" panose="02010003020600000004" pitchFamily="50" charset="0"/>
                </a:rPr>
                <a:t>1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573156" y="3350670"/>
            <a:ext cx="445826" cy="445826"/>
            <a:chOff x="1220106" y="3714087"/>
            <a:chExt cx="445826" cy="445826"/>
          </a:xfrm>
        </p:grpSpPr>
        <p:sp>
          <p:nvSpPr>
            <p:cNvPr id="50" name="Rounded Rectangle 49"/>
            <p:cNvSpPr/>
            <p:nvPr/>
          </p:nvSpPr>
          <p:spPr>
            <a:xfrm>
              <a:off x="1220106" y="3714087"/>
              <a:ext cx="445826" cy="445826"/>
            </a:xfrm>
            <a:prstGeom prst="roundRect">
              <a:avLst/>
            </a:prstGeom>
            <a:solidFill>
              <a:srgbClr val="B2D2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290902" y="3752445"/>
              <a:ext cx="306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Signika" panose="02010003020600000004" pitchFamily="50" charset="0"/>
                </a:rPr>
                <a:t>2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573156" y="4330129"/>
            <a:ext cx="445826" cy="445826"/>
            <a:chOff x="1220106" y="4788796"/>
            <a:chExt cx="445826" cy="445826"/>
          </a:xfrm>
        </p:grpSpPr>
        <p:sp>
          <p:nvSpPr>
            <p:cNvPr id="53" name="Rounded Rectangle 52"/>
            <p:cNvSpPr/>
            <p:nvPr/>
          </p:nvSpPr>
          <p:spPr>
            <a:xfrm>
              <a:off x="1220106" y="4788796"/>
              <a:ext cx="445826" cy="445826"/>
            </a:xfrm>
            <a:prstGeom prst="roundRect">
              <a:avLst/>
            </a:prstGeom>
            <a:solidFill>
              <a:srgbClr val="FF64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90902" y="4828722"/>
              <a:ext cx="306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Signika" panose="02010003020600000004" pitchFamily="50" charset="0"/>
                </a:rPr>
                <a:t>3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315073" y="5174799"/>
            <a:ext cx="3384650" cy="677093"/>
            <a:chOff x="8611450" y="3269040"/>
            <a:chExt cx="3384650" cy="677093"/>
          </a:xfrm>
        </p:grpSpPr>
        <p:sp>
          <p:nvSpPr>
            <p:cNvPr id="56" name="TextBox 55"/>
            <p:cNvSpPr txBox="1"/>
            <p:nvPr/>
          </p:nvSpPr>
          <p:spPr>
            <a:xfrm>
              <a:off x="8611450" y="3546023"/>
              <a:ext cx="3384650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Lorem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ipsum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dolor sit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,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coctet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adipisc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asing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elita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Sedit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 </a:t>
              </a:r>
              <a:r>
                <a:rPr lang="en-US" sz="13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amet</a:t>
              </a:r>
              <a:r>
                <a:rPr lang="en-US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cs typeface="Clear Sans Light" panose="020B0303030202020304" pitchFamily="34" charset="0"/>
                </a:rPr>
                <a:t>.</a:t>
              </a:r>
              <a:endParaRPr lang="en-US" sz="1300" dirty="0">
                <a:solidFill>
                  <a:schemeClr val="tx1">
                    <a:lumMod val="50000"/>
                    <a:lumOff val="50000"/>
                  </a:schemeClr>
                </a:solidFill>
                <a:cs typeface="Clear Sans Light" panose="020B03030302020203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611451" y="3269040"/>
              <a:ext cx="2112993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Clear Sans" panose="020B0503030202020304" pitchFamily="34" charset="0"/>
                </a:rPr>
                <a:t>Analytical</a:t>
              </a:r>
              <a:endParaRPr lang="en-GB" b="1" dirty="0">
                <a:solidFill>
                  <a:schemeClr val="tx1">
                    <a:lumMod val="65000"/>
                    <a:lumOff val="35000"/>
                  </a:schemeClr>
                </a:solidFill>
                <a:cs typeface="Clear Sans" panose="020B05030302020203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573156" y="5297805"/>
            <a:ext cx="445826" cy="445826"/>
            <a:chOff x="1220106" y="4788796"/>
            <a:chExt cx="445826" cy="445826"/>
          </a:xfrm>
        </p:grpSpPr>
        <p:sp>
          <p:nvSpPr>
            <p:cNvPr id="59" name="Rounded Rectangle 58"/>
            <p:cNvSpPr/>
            <p:nvPr/>
          </p:nvSpPr>
          <p:spPr>
            <a:xfrm>
              <a:off x="1220106" y="4788796"/>
              <a:ext cx="445826" cy="445826"/>
            </a:xfrm>
            <a:prstGeom prst="roundRect">
              <a:avLst/>
            </a:prstGeom>
            <a:solidFill>
              <a:srgbClr val="9378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90902" y="4828722"/>
              <a:ext cx="306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latin typeface="Signika" panose="02010003020600000004" pitchFamily="50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36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199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B0BF"/>
      </a:accent1>
      <a:accent2>
        <a:srgbClr val="937863"/>
      </a:accent2>
      <a:accent3>
        <a:srgbClr val="A5A5A5"/>
      </a:accent3>
      <a:accent4>
        <a:srgbClr val="F49D15"/>
      </a:accent4>
      <a:accent5>
        <a:srgbClr val="4472C4"/>
      </a:accent5>
      <a:accent6>
        <a:srgbClr val="0EBEC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5017</TotalTime>
  <Words>147</Words>
  <Application>Microsoft Office PowerPoint</Application>
  <PresentationFormat>宽屏</PresentationFormat>
  <Paragraphs>23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Clear Sans</vt:lpstr>
      <vt:lpstr>Clear Sans Light</vt:lpstr>
      <vt:lpstr>Gill Sans</vt:lpstr>
      <vt:lpstr>Meiryo</vt:lpstr>
      <vt:lpstr>Raleway</vt:lpstr>
      <vt:lpstr>Signika</vt:lpstr>
      <vt:lpstr>宋体</vt:lpstr>
      <vt:lpstr>微软雅黑</vt:lpstr>
      <vt:lpstr>Arial</vt:lpstr>
      <vt:lpstr>Calibri</vt:lpstr>
      <vt:lpstr>Calibri Light</vt:lpstr>
      <vt:lpstr>Helvetica Light</vt:lpstr>
      <vt:lpstr>Office Theme</vt:lpstr>
      <vt:lpstr>1_Office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1256</cp:revision>
  <dcterms:created xsi:type="dcterms:W3CDTF">2015-07-19T03:57:00Z</dcterms:created>
  <dcterms:modified xsi:type="dcterms:W3CDTF">2023-12-26T07:43:34Z</dcterms:modified>
</cp:coreProperties>
</file>