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2" r:id="rId3"/>
    <p:sldId id="29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42E"/>
    <a:srgbClr val="15B0BF"/>
    <a:srgbClr val="0EBEA9"/>
    <a:srgbClr val="F49D15"/>
    <a:srgbClr val="937863"/>
    <a:srgbClr val="B2D235"/>
    <a:srgbClr val="2E3639"/>
    <a:srgbClr val="F13B48"/>
    <a:srgbClr val="AC59C1"/>
    <a:srgbClr val="F8D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18" y="11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9C388-6901-4E4B-94A6-3906696D7951}" type="datetimeFigureOut">
              <a:rPr lang="zh-CN" altLang="en-US" smtClean="0"/>
              <a:t>2023/12/18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BA505-0414-48BB-8474-7A53ACB11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42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0617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5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0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23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53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427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90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362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45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93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4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7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68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26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75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8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7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2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6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3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ECBCC-F895-4FA6-8504-BFC8088B6F47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Raleway" panose="020B00030301010600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62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66291" y="2429990"/>
            <a:ext cx="2269165" cy="3494560"/>
            <a:chOff x="1066291" y="2429990"/>
            <a:chExt cx="2269165" cy="3494560"/>
          </a:xfrm>
        </p:grpSpPr>
        <p:sp>
          <p:nvSpPr>
            <p:cNvPr id="3" name="Rounded Rectangle 2"/>
            <p:cNvSpPr/>
            <p:nvPr/>
          </p:nvSpPr>
          <p:spPr>
            <a:xfrm>
              <a:off x="1066291" y="2429990"/>
              <a:ext cx="2269165" cy="3494560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066291" y="4971746"/>
              <a:ext cx="2269165" cy="487745"/>
            </a:xfrm>
            <a:prstGeom prst="rect">
              <a:avLst/>
            </a:prstGeom>
            <a:solidFill>
              <a:srgbClr val="0EB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06656" y="5052151"/>
              <a:ext cx="15346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Perfect Concept</a:t>
              </a:r>
              <a:endParaRPr lang="en-US" sz="16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066291" y="3891203"/>
              <a:ext cx="226916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is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apa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slider power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buta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ako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dalam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cintuan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dapa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ananade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inteman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28904" y="2591986"/>
              <a:ext cx="1791755" cy="184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MY" sz="8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LOGO</a:t>
              </a:r>
              <a:endParaRPr lang="en-GB" sz="8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AutoShape 66"/>
            <p:cNvSpPr>
              <a:spLocks noChangeAspect="1"/>
            </p:cNvSpPr>
            <p:nvPr/>
          </p:nvSpPr>
          <p:spPr bwMode="auto">
            <a:xfrm>
              <a:off x="1879909" y="3059657"/>
              <a:ext cx="563254" cy="563401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rgbClr val="0EBEA9"/>
            </a:solidFill>
            <a:ln>
              <a:noFill/>
            </a:ln>
            <a:effectLst/>
            <a:extLst/>
          </p:spPr>
          <p:txBody>
            <a:bodyPr lIns="50789" tIns="50789" rIns="50789" bIns="50789" anchor="ctr"/>
            <a:lstStyle/>
            <a:p>
              <a:pPr defTabSz="457098">
                <a:defRPr/>
              </a:pPr>
              <a:endParaRPr lang="es-ES" sz="36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63042" y="2429990"/>
            <a:ext cx="2286308" cy="3494560"/>
            <a:chOff x="3663042" y="2429990"/>
            <a:chExt cx="2286308" cy="3494560"/>
          </a:xfrm>
        </p:grpSpPr>
        <p:sp>
          <p:nvSpPr>
            <p:cNvPr id="38" name="TextBox 37"/>
            <p:cNvSpPr txBox="1"/>
            <p:nvPr/>
          </p:nvSpPr>
          <p:spPr>
            <a:xfrm>
              <a:off x="4043074" y="5052151"/>
              <a:ext cx="15346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Perfect Concept</a:t>
              </a:r>
              <a:endParaRPr lang="en-US" sz="16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663042" y="2429990"/>
              <a:ext cx="2269165" cy="3494560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63042" y="4971746"/>
              <a:ext cx="2269165" cy="487745"/>
            </a:xfrm>
            <a:prstGeom prst="rect">
              <a:avLst/>
            </a:prstGeom>
            <a:solidFill>
              <a:srgbClr val="B2D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93795" y="5052151"/>
              <a:ext cx="20076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Maximum Promotion</a:t>
              </a:r>
              <a:endParaRPr lang="en-US" sz="16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680185" y="3891203"/>
              <a:ext cx="226916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is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apa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slider power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buta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ako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dalam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cintuan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dapa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ananade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inteman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08095" y="2591986"/>
              <a:ext cx="1791755" cy="184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MY" sz="8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LOGO</a:t>
              </a:r>
              <a:endParaRPr lang="en-GB" sz="8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4472545" y="3059559"/>
              <a:ext cx="742179" cy="565116"/>
              <a:chOff x="2070649" y="1631036"/>
              <a:chExt cx="723379" cy="550800"/>
            </a:xfrm>
            <a:solidFill>
              <a:srgbClr val="B2D235"/>
            </a:solidFill>
          </p:grpSpPr>
          <p:sp>
            <p:nvSpPr>
              <p:cNvPr id="51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37"/>
              <p:cNvSpPr>
                <a:spLocks/>
              </p:cNvSpPr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624514" y="564464"/>
            <a:ext cx="613823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MY" sz="4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 Best Offer</a:t>
            </a:r>
            <a:endParaRPr lang="en-GB" sz="44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1408" y="1236465"/>
            <a:ext cx="4458474" cy="332285"/>
            <a:chOff x="651408" y="1236465"/>
            <a:chExt cx="4458474" cy="332285"/>
          </a:xfrm>
        </p:grpSpPr>
        <p:sp>
          <p:nvSpPr>
            <p:cNvPr id="32" name="Rectangle 31"/>
            <p:cNvSpPr/>
            <p:nvPr/>
          </p:nvSpPr>
          <p:spPr>
            <a:xfrm>
              <a:off x="752426" y="1497312"/>
              <a:ext cx="866775" cy="71438"/>
            </a:xfrm>
            <a:prstGeom prst="rect">
              <a:avLst/>
            </a:prstGeom>
            <a:solidFill>
              <a:srgbClr val="F49D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1408" y="1236465"/>
              <a:ext cx="4458474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MY" sz="1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THINGS ARE MADE TO HAPPEN</a:t>
              </a:r>
              <a:endParaRPr lang="en-GB" sz="12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59793" y="2429990"/>
            <a:ext cx="2279809" cy="3494560"/>
            <a:chOff x="6259793" y="2429990"/>
            <a:chExt cx="2279809" cy="3494560"/>
          </a:xfrm>
        </p:grpSpPr>
        <p:grpSp>
          <p:nvGrpSpPr>
            <p:cNvPr id="16" name="Group 15"/>
            <p:cNvGrpSpPr/>
            <p:nvPr/>
          </p:nvGrpSpPr>
          <p:grpSpPr>
            <a:xfrm>
              <a:off x="6259793" y="2429990"/>
              <a:ext cx="2269165" cy="3494560"/>
              <a:chOff x="6259793" y="2029940"/>
              <a:chExt cx="2269165" cy="3275714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6259793" y="2029940"/>
                <a:ext cx="2269165" cy="3275714"/>
              </a:xfrm>
              <a:prstGeom prst="roundRect">
                <a:avLst>
                  <a:gd name="adj" fmla="val 4016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259793" y="4412519"/>
                <a:ext cx="2269165" cy="457200"/>
              </a:xfrm>
              <a:prstGeom prst="rect">
                <a:avLst/>
              </a:prstGeom>
              <a:solidFill>
                <a:srgbClr val="F13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754565" y="5052151"/>
              <a:ext cx="13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More Service</a:t>
              </a:r>
              <a:endParaRPr lang="en-US" sz="16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70437" y="3891203"/>
              <a:ext cx="226916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is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apa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slider power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buta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ako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dalam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cintuan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dapa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ananade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inteman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98497" y="2591986"/>
              <a:ext cx="1791755" cy="184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MY" sz="8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LOGO</a:t>
              </a:r>
              <a:endParaRPr lang="en-GB" sz="8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82"/>
            <p:cNvSpPr>
              <a:spLocks noEditPoints="1"/>
            </p:cNvSpPr>
            <p:nvPr/>
          </p:nvSpPr>
          <p:spPr bwMode="auto">
            <a:xfrm flipH="1">
              <a:off x="7092807" y="3059559"/>
              <a:ext cx="624423" cy="548159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rgbClr val="F13B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856544" y="2429990"/>
            <a:ext cx="2283284" cy="3494560"/>
            <a:chOff x="8856544" y="2429990"/>
            <a:chExt cx="2283284" cy="3494560"/>
          </a:xfrm>
        </p:grpSpPr>
        <p:grpSp>
          <p:nvGrpSpPr>
            <p:cNvPr id="23" name="Group 22"/>
            <p:cNvGrpSpPr/>
            <p:nvPr/>
          </p:nvGrpSpPr>
          <p:grpSpPr>
            <a:xfrm>
              <a:off x="8856544" y="2429990"/>
              <a:ext cx="2269165" cy="3494560"/>
              <a:chOff x="8856544" y="2029940"/>
              <a:chExt cx="2269165" cy="3275714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8856544" y="2029940"/>
                <a:ext cx="2269165" cy="3275714"/>
              </a:xfrm>
              <a:prstGeom prst="roundRect">
                <a:avLst>
                  <a:gd name="adj" fmla="val 4016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8856544" y="4412519"/>
                <a:ext cx="2269165" cy="457200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9377478" y="5052151"/>
              <a:ext cx="12555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Fast Support</a:t>
              </a:r>
              <a:endParaRPr lang="en-US" sz="16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870663" y="3891203"/>
              <a:ext cx="226916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is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apa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slider power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buta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ako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dalam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cintuan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dapa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ananade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inteman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114697" y="2591986"/>
              <a:ext cx="1791755" cy="184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MY" sz="8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LOGO</a:t>
              </a:r>
              <a:endParaRPr lang="en-GB" sz="8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 noChangeAspect="1" noChangeArrowheads="1"/>
            </p:cNvSpPr>
            <p:nvPr/>
          </p:nvSpPr>
          <p:spPr bwMode="auto">
            <a:xfrm>
              <a:off x="9737020" y="3059559"/>
              <a:ext cx="511879" cy="612643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41721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3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B0BF"/>
      </a:accent1>
      <a:accent2>
        <a:srgbClr val="937863"/>
      </a:accent2>
      <a:accent3>
        <a:srgbClr val="A5A5A5"/>
      </a:accent3>
      <a:accent4>
        <a:srgbClr val="F49D15"/>
      </a:accent4>
      <a:accent5>
        <a:srgbClr val="4472C4"/>
      </a:accent5>
      <a:accent6>
        <a:srgbClr val="0EBEC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5014</TotalTime>
  <Words>180</Words>
  <Application>Microsoft Office PowerPoint</Application>
  <PresentationFormat>宽屏</PresentationFormat>
  <Paragraphs>28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Gill Sans</vt:lpstr>
      <vt:lpstr>Meiryo</vt:lpstr>
      <vt:lpstr>Raleway</vt:lpstr>
      <vt:lpstr>宋体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1257</cp:revision>
  <dcterms:created xsi:type="dcterms:W3CDTF">2015-07-19T03:57:00Z</dcterms:created>
  <dcterms:modified xsi:type="dcterms:W3CDTF">2023-12-18T02:54:04Z</dcterms:modified>
</cp:coreProperties>
</file>