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</p:sldMasterIdLst>
  <p:notesMasterIdLst>
    <p:notesMasterId r:id="rId34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66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t>2023/10/4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037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420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98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25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477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383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683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473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902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997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159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0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25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838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339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716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268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723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145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233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996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5032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09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808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816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03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38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80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913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11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75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2023/10/4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2023/10/4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2023/10/4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3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25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31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55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2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2023/10/4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45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72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02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65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20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4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2023/10/4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2023/10/4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2023/10/4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5164038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2023/10/4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2023/10/4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2023/10/4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2023/10/4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5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7574"/>
            <a:ext cx="3270929" cy="3317609"/>
          </a:xfrm>
          <a:prstGeom prst="rect">
            <a:avLst/>
          </a:prstGeom>
        </p:spPr>
      </p:pic>
      <p:sp>
        <p:nvSpPr>
          <p:cNvPr id="5" name="标题 4"/>
          <p:cNvSpPr txBox="1"/>
          <p:nvPr/>
        </p:nvSpPr>
        <p:spPr>
          <a:xfrm>
            <a:off x="314977" y="1441559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简洁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适用于公司培训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员工入职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职场培训等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973244" y="3236588"/>
            <a:ext cx="1622805" cy="3054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汇报人</a:t>
            </a:r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XXX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时间：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年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月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935071" y="2000049"/>
            <a:ext cx="3877982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极</a:t>
            </a:r>
            <a:r>
              <a:rPr lang="zh-CN" altLang="en-US" sz="3600" kern="0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简清新通用</a:t>
            </a:r>
            <a:r>
              <a:rPr lang="zh-CN" altLang="en-US" sz="3600" kern="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31008" y="2841596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12222" y="2846831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78269" y="2846831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38470" y="2841595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5039" y="2832761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1265477" y="2729148"/>
            <a:ext cx="968375" cy="850900"/>
          </a:xfrm>
          <a:custGeom>
            <a:avLst/>
            <a:gdLst>
              <a:gd name="T0" fmla="*/ 603 w 610"/>
              <a:gd name="T1" fmla="*/ 536 h 536"/>
              <a:gd name="T2" fmla="*/ 0 w 610"/>
              <a:gd name="T3" fmla="*/ 7 h 536"/>
              <a:gd name="T4" fmla="*/ 8 w 610"/>
              <a:gd name="T5" fmla="*/ 0 h 536"/>
              <a:gd name="T6" fmla="*/ 610 w 610"/>
              <a:gd name="T7" fmla="*/ 529 h 536"/>
              <a:gd name="T8" fmla="*/ 603 w 610"/>
              <a:gd name="T9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" h="536">
                <a:moveTo>
                  <a:pt x="603" y="536"/>
                </a:moveTo>
                <a:lnTo>
                  <a:pt x="0" y="7"/>
                </a:lnTo>
                <a:lnTo>
                  <a:pt x="8" y="0"/>
                </a:lnTo>
                <a:lnTo>
                  <a:pt x="610" y="529"/>
                </a:lnTo>
                <a:lnTo>
                  <a:pt x="603" y="5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2222739" y="2297347"/>
            <a:ext cx="847725" cy="1282700"/>
          </a:xfrm>
          <a:custGeom>
            <a:avLst/>
            <a:gdLst>
              <a:gd name="T0" fmla="*/ 7 w 534"/>
              <a:gd name="T1" fmla="*/ 808 h 808"/>
              <a:gd name="T2" fmla="*/ 0 w 534"/>
              <a:gd name="T3" fmla="*/ 803 h 808"/>
              <a:gd name="T4" fmla="*/ 527 w 534"/>
              <a:gd name="T5" fmla="*/ 0 h 808"/>
              <a:gd name="T6" fmla="*/ 534 w 534"/>
              <a:gd name="T7" fmla="*/ 5 h 808"/>
              <a:gd name="T8" fmla="*/ 7 w 534"/>
              <a:gd name="T9" fmla="*/ 808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4" h="808">
                <a:moveTo>
                  <a:pt x="7" y="808"/>
                </a:moveTo>
                <a:lnTo>
                  <a:pt x="0" y="803"/>
                </a:lnTo>
                <a:lnTo>
                  <a:pt x="527" y="0"/>
                </a:lnTo>
                <a:lnTo>
                  <a:pt x="534" y="5"/>
                </a:lnTo>
                <a:lnTo>
                  <a:pt x="7" y="80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3059348" y="2297349"/>
            <a:ext cx="700088" cy="915988"/>
          </a:xfrm>
          <a:custGeom>
            <a:avLst/>
            <a:gdLst>
              <a:gd name="T0" fmla="*/ 434 w 441"/>
              <a:gd name="T1" fmla="*/ 577 h 577"/>
              <a:gd name="T2" fmla="*/ 0 w 441"/>
              <a:gd name="T3" fmla="*/ 5 h 577"/>
              <a:gd name="T4" fmla="*/ 7 w 441"/>
              <a:gd name="T5" fmla="*/ 0 h 577"/>
              <a:gd name="T6" fmla="*/ 441 w 441"/>
              <a:gd name="T7" fmla="*/ 572 h 577"/>
              <a:gd name="T8" fmla="*/ 434 w 441"/>
              <a:gd name="T9" fmla="*/ 57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" h="577">
                <a:moveTo>
                  <a:pt x="434" y="577"/>
                </a:moveTo>
                <a:lnTo>
                  <a:pt x="0" y="5"/>
                </a:lnTo>
                <a:lnTo>
                  <a:pt x="7" y="0"/>
                </a:lnTo>
                <a:lnTo>
                  <a:pt x="441" y="572"/>
                </a:lnTo>
                <a:lnTo>
                  <a:pt x="434" y="5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3753085" y="2679935"/>
            <a:ext cx="730250" cy="533400"/>
          </a:xfrm>
          <a:custGeom>
            <a:avLst/>
            <a:gdLst>
              <a:gd name="T0" fmla="*/ 4 w 460"/>
              <a:gd name="T1" fmla="*/ 336 h 336"/>
              <a:gd name="T2" fmla="*/ 0 w 460"/>
              <a:gd name="T3" fmla="*/ 329 h 336"/>
              <a:gd name="T4" fmla="*/ 455 w 460"/>
              <a:gd name="T5" fmla="*/ 0 h 336"/>
              <a:gd name="T6" fmla="*/ 460 w 460"/>
              <a:gd name="T7" fmla="*/ 7 h 336"/>
              <a:gd name="T8" fmla="*/ 4 w 460"/>
              <a:gd name="T9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" h="336">
                <a:moveTo>
                  <a:pt x="4" y="336"/>
                </a:moveTo>
                <a:lnTo>
                  <a:pt x="0" y="329"/>
                </a:lnTo>
                <a:lnTo>
                  <a:pt x="455" y="0"/>
                </a:lnTo>
                <a:lnTo>
                  <a:pt x="460" y="7"/>
                </a:lnTo>
                <a:lnTo>
                  <a:pt x="4" y="3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4472226" y="2684697"/>
            <a:ext cx="561975" cy="895350"/>
          </a:xfrm>
          <a:custGeom>
            <a:avLst/>
            <a:gdLst>
              <a:gd name="T0" fmla="*/ 347 w 354"/>
              <a:gd name="T1" fmla="*/ 564 h 564"/>
              <a:gd name="T2" fmla="*/ 0 w 354"/>
              <a:gd name="T3" fmla="*/ 4 h 564"/>
              <a:gd name="T4" fmla="*/ 7 w 354"/>
              <a:gd name="T5" fmla="*/ 0 h 564"/>
              <a:gd name="T6" fmla="*/ 354 w 354"/>
              <a:gd name="T7" fmla="*/ 559 h 564"/>
              <a:gd name="T8" fmla="*/ 347 w 354"/>
              <a:gd name="T9" fmla="*/ 564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" h="564">
                <a:moveTo>
                  <a:pt x="347" y="564"/>
                </a:moveTo>
                <a:lnTo>
                  <a:pt x="0" y="4"/>
                </a:lnTo>
                <a:lnTo>
                  <a:pt x="7" y="0"/>
                </a:lnTo>
                <a:lnTo>
                  <a:pt x="354" y="559"/>
                </a:lnTo>
                <a:lnTo>
                  <a:pt x="347" y="56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5023085" y="1660762"/>
            <a:ext cx="615950" cy="1916113"/>
          </a:xfrm>
          <a:custGeom>
            <a:avLst/>
            <a:gdLst>
              <a:gd name="T0" fmla="*/ 10 w 388"/>
              <a:gd name="T1" fmla="*/ 1207 h 1207"/>
              <a:gd name="T2" fmla="*/ 0 w 388"/>
              <a:gd name="T3" fmla="*/ 1204 h 1207"/>
              <a:gd name="T4" fmla="*/ 378 w 388"/>
              <a:gd name="T5" fmla="*/ 0 h 1207"/>
              <a:gd name="T6" fmla="*/ 388 w 388"/>
              <a:gd name="T7" fmla="*/ 2 h 1207"/>
              <a:gd name="T8" fmla="*/ 10 w 388"/>
              <a:gd name="T9" fmla="*/ 1207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8" h="1207">
                <a:moveTo>
                  <a:pt x="10" y="1207"/>
                </a:moveTo>
                <a:lnTo>
                  <a:pt x="0" y="1204"/>
                </a:lnTo>
                <a:lnTo>
                  <a:pt x="378" y="0"/>
                </a:lnTo>
                <a:lnTo>
                  <a:pt x="388" y="2"/>
                </a:lnTo>
                <a:lnTo>
                  <a:pt x="10" y="12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5623164" y="1660761"/>
            <a:ext cx="746125" cy="1270000"/>
          </a:xfrm>
          <a:custGeom>
            <a:avLst/>
            <a:gdLst>
              <a:gd name="T0" fmla="*/ 463 w 470"/>
              <a:gd name="T1" fmla="*/ 800 h 800"/>
              <a:gd name="T2" fmla="*/ 0 w 470"/>
              <a:gd name="T3" fmla="*/ 2 h 800"/>
              <a:gd name="T4" fmla="*/ 7 w 470"/>
              <a:gd name="T5" fmla="*/ 0 h 800"/>
              <a:gd name="T6" fmla="*/ 470 w 470"/>
              <a:gd name="T7" fmla="*/ 798 h 800"/>
              <a:gd name="T8" fmla="*/ 463 w 470"/>
              <a:gd name="T9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800">
                <a:moveTo>
                  <a:pt x="463" y="800"/>
                </a:moveTo>
                <a:lnTo>
                  <a:pt x="0" y="2"/>
                </a:lnTo>
                <a:lnTo>
                  <a:pt x="7" y="0"/>
                </a:lnTo>
                <a:lnTo>
                  <a:pt x="470" y="798"/>
                </a:lnTo>
                <a:lnTo>
                  <a:pt x="463" y="8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6358173" y="2170349"/>
            <a:ext cx="1125538" cy="765175"/>
          </a:xfrm>
          <a:custGeom>
            <a:avLst/>
            <a:gdLst>
              <a:gd name="T0" fmla="*/ 5 w 709"/>
              <a:gd name="T1" fmla="*/ 482 h 482"/>
              <a:gd name="T2" fmla="*/ 0 w 709"/>
              <a:gd name="T3" fmla="*/ 475 h 482"/>
              <a:gd name="T4" fmla="*/ 704 w 709"/>
              <a:gd name="T5" fmla="*/ 0 h 482"/>
              <a:gd name="T6" fmla="*/ 709 w 709"/>
              <a:gd name="T7" fmla="*/ 7 h 482"/>
              <a:gd name="T8" fmla="*/ 5 w 709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" h="482">
                <a:moveTo>
                  <a:pt x="5" y="482"/>
                </a:moveTo>
                <a:lnTo>
                  <a:pt x="0" y="475"/>
                </a:lnTo>
                <a:lnTo>
                  <a:pt x="704" y="0"/>
                </a:lnTo>
                <a:lnTo>
                  <a:pt x="709" y="7"/>
                </a:lnTo>
                <a:lnTo>
                  <a:pt x="5" y="48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Freeform 13"/>
          <p:cNvSpPr/>
          <p:nvPr/>
        </p:nvSpPr>
        <p:spPr bwMode="auto">
          <a:xfrm>
            <a:off x="7472602" y="2173522"/>
            <a:ext cx="682625" cy="852488"/>
          </a:xfrm>
          <a:custGeom>
            <a:avLst/>
            <a:gdLst>
              <a:gd name="T0" fmla="*/ 425 w 430"/>
              <a:gd name="T1" fmla="*/ 537 h 537"/>
              <a:gd name="T2" fmla="*/ 0 w 430"/>
              <a:gd name="T3" fmla="*/ 5 h 537"/>
              <a:gd name="T4" fmla="*/ 7 w 430"/>
              <a:gd name="T5" fmla="*/ 0 h 537"/>
              <a:gd name="T6" fmla="*/ 430 w 430"/>
              <a:gd name="T7" fmla="*/ 532 h 537"/>
              <a:gd name="T8" fmla="*/ 425 w 430"/>
              <a:gd name="T9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0" h="537">
                <a:moveTo>
                  <a:pt x="425" y="537"/>
                </a:moveTo>
                <a:lnTo>
                  <a:pt x="0" y="5"/>
                </a:lnTo>
                <a:lnTo>
                  <a:pt x="7" y="0"/>
                </a:lnTo>
                <a:lnTo>
                  <a:pt x="430" y="532"/>
                </a:lnTo>
                <a:lnTo>
                  <a:pt x="425" y="53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Oval 45"/>
          <p:cNvSpPr>
            <a:spLocks noChangeArrowheads="1"/>
          </p:cNvSpPr>
          <p:nvPr/>
        </p:nvSpPr>
        <p:spPr bwMode="auto">
          <a:xfrm>
            <a:off x="2754552" y="1990960"/>
            <a:ext cx="619125" cy="617538"/>
          </a:xfrm>
          <a:prstGeom prst="ellipse">
            <a:avLst/>
          </a:prstGeom>
          <a:solidFill>
            <a:srgbClr val="0E9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Oval 46"/>
          <p:cNvSpPr>
            <a:spLocks noChangeArrowheads="1"/>
          </p:cNvSpPr>
          <p:nvPr/>
        </p:nvSpPr>
        <p:spPr bwMode="auto">
          <a:xfrm>
            <a:off x="6085123" y="2649772"/>
            <a:ext cx="558800" cy="558800"/>
          </a:xfrm>
          <a:prstGeom prst="ellipse">
            <a:avLst/>
          </a:prstGeom>
          <a:solidFill>
            <a:srgbClr val="007E5D"/>
          </a:solidFill>
          <a:ln>
            <a:noFill/>
          </a:ln>
        </p:spPr>
        <p:txBody>
          <a:bodyPr lIns="0" tIns="0" rIns="0" bIns="0"/>
          <a:lstStyle/>
          <a:p>
            <a:endParaRPr lang="zh-CN" altLang="en-US" dirty="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Oval 47"/>
          <p:cNvSpPr>
            <a:spLocks noChangeArrowheads="1"/>
          </p:cNvSpPr>
          <p:nvPr/>
        </p:nvSpPr>
        <p:spPr bwMode="auto">
          <a:xfrm>
            <a:off x="1022585" y="2484672"/>
            <a:ext cx="495300" cy="495300"/>
          </a:xfrm>
          <a:prstGeom prst="ellipse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48"/>
          <p:cNvSpPr>
            <a:spLocks noChangeArrowheads="1"/>
          </p:cNvSpPr>
          <p:nvPr/>
        </p:nvSpPr>
        <p:spPr bwMode="auto">
          <a:xfrm>
            <a:off x="4813539" y="3359387"/>
            <a:ext cx="434975" cy="434975"/>
          </a:xfrm>
          <a:prstGeom prst="ellipse">
            <a:avLst/>
          </a:prstGeom>
          <a:solidFill>
            <a:schemeClr val="tx2">
              <a:lumMod val="50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49"/>
          <p:cNvSpPr>
            <a:spLocks noChangeArrowheads="1"/>
          </p:cNvSpPr>
          <p:nvPr/>
        </p:nvSpPr>
        <p:spPr bwMode="auto">
          <a:xfrm>
            <a:off x="7291627" y="1990960"/>
            <a:ext cx="371475" cy="3698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7" name="Oval 50"/>
          <p:cNvSpPr>
            <a:spLocks noChangeArrowheads="1"/>
          </p:cNvSpPr>
          <p:nvPr/>
        </p:nvSpPr>
        <p:spPr bwMode="auto">
          <a:xfrm>
            <a:off x="4322998" y="2533885"/>
            <a:ext cx="311150" cy="311150"/>
          </a:xfrm>
          <a:prstGeom prst="ellipse">
            <a:avLst/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>
            <a:off x="2106852" y="3453047"/>
            <a:ext cx="246063" cy="247650"/>
          </a:xfrm>
          <a:prstGeom prst="ellipse">
            <a:avLst/>
          </a:prstGeom>
          <a:solidFill>
            <a:srgbClr val="33CCCC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52"/>
          <p:cNvSpPr>
            <a:spLocks noChangeArrowheads="1"/>
          </p:cNvSpPr>
          <p:nvPr/>
        </p:nvSpPr>
        <p:spPr bwMode="auto">
          <a:xfrm>
            <a:off x="5537439" y="1570272"/>
            <a:ext cx="187325" cy="184150"/>
          </a:xfrm>
          <a:prstGeom prst="ellipse">
            <a:avLst/>
          </a:prstGeom>
          <a:solidFill>
            <a:srgbClr val="00926C"/>
          </a:solidFill>
          <a:ln>
            <a:noFill/>
          </a:ln>
        </p:spPr>
        <p:txBody>
          <a:bodyPr lIns="0" tIns="0" rIns="0" bIns="0"/>
          <a:lstStyle/>
          <a:p>
            <a:endParaRPr lang="zh-CN" altLang="en-US" dirty="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Oval 53"/>
          <p:cNvSpPr>
            <a:spLocks noChangeArrowheads="1"/>
          </p:cNvSpPr>
          <p:nvPr/>
        </p:nvSpPr>
        <p:spPr bwMode="auto">
          <a:xfrm>
            <a:off x="8091723" y="2960924"/>
            <a:ext cx="122238" cy="1238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21" name="Oval 54"/>
          <p:cNvSpPr>
            <a:spLocks noChangeArrowheads="1"/>
          </p:cNvSpPr>
          <p:nvPr/>
        </p:nvSpPr>
        <p:spPr bwMode="auto">
          <a:xfrm>
            <a:off x="3726102" y="3178412"/>
            <a:ext cx="60325" cy="60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Box 682"/>
          <p:cNvSpPr txBox="1"/>
          <p:nvPr/>
        </p:nvSpPr>
        <p:spPr>
          <a:xfrm>
            <a:off x="991490" y="2578435"/>
            <a:ext cx="5822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400" dirty="0"/>
              <a:t>2011</a:t>
            </a:r>
            <a:endParaRPr lang="zh-CN" altLang="en-US" sz="900" dirty="0"/>
          </a:p>
        </p:txBody>
      </p:sp>
      <p:sp>
        <p:nvSpPr>
          <p:cNvPr id="23" name="TextBox 682"/>
          <p:cNvSpPr txBox="1"/>
          <p:nvPr/>
        </p:nvSpPr>
        <p:spPr>
          <a:xfrm>
            <a:off x="2715300" y="2097292"/>
            <a:ext cx="6976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dirty="0"/>
              <a:t>2013</a:t>
            </a:r>
            <a:endParaRPr lang="zh-CN" altLang="en-US" sz="1000" dirty="0"/>
          </a:p>
        </p:txBody>
      </p:sp>
      <p:sp>
        <p:nvSpPr>
          <p:cNvPr id="24" name="TextBox 682"/>
          <p:cNvSpPr txBox="1"/>
          <p:nvPr/>
        </p:nvSpPr>
        <p:spPr>
          <a:xfrm>
            <a:off x="4768774" y="3439089"/>
            <a:ext cx="5245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200" dirty="0"/>
              <a:t>2018</a:t>
            </a:r>
            <a:endParaRPr lang="zh-CN" altLang="en-US" sz="800" dirty="0"/>
          </a:p>
        </p:txBody>
      </p:sp>
      <p:sp>
        <p:nvSpPr>
          <p:cNvPr id="25" name="TextBox 682"/>
          <p:cNvSpPr txBox="1"/>
          <p:nvPr/>
        </p:nvSpPr>
        <p:spPr>
          <a:xfrm>
            <a:off x="6020473" y="2766244"/>
            <a:ext cx="6976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dirty="0"/>
              <a:t>2018</a:t>
            </a:r>
            <a:endParaRPr lang="zh-CN" altLang="en-US" sz="1000" dirty="0"/>
          </a:p>
        </p:txBody>
      </p:sp>
      <p:sp>
        <p:nvSpPr>
          <p:cNvPr id="26" name="TextBox 682"/>
          <p:cNvSpPr txBox="1"/>
          <p:nvPr/>
        </p:nvSpPr>
        <p:spPr>
          <a:xfrm>
            <a:off x="7229583" y="2039543"/>
            <a:ext cx="48603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050" dirty="0"/>
              <a:t>2018</a:t>
            </a:r>
            <a:endParaRPr lang="zh-CN" altLang="en-US" sz="900" dirty="0"/>
          </a:p>
        </p:txBody>
      </p:sp>
      <p:sp>
        <p:nvSpPr>
          <p:cNvPr id="27" name="TextBox 682"/>
          <p:cNvSpPr txBox="1"/>
          <p:nvPr/>
        </p:nvSpPr>
        <p:spPr>
          <a:xfrm>
            <a:off x="4264474" y="2576975"/>
            <a:ext cx="41549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800" dirty="0"/>
              <a:t>2014</a:t>
            </a:r>
            <a:endParaRPr lang="zh-CN" altLang="en-US" sz="700" dirty="0"/>
          </a:p>
        </p:txBody>
      </p:sp>
      <p:sp>
        <p:nvSpPr>
          <p:cNvPr id="28" name="TextBox 682"/>
          <p:cNvSpPr txBox="1"/>
          <p:nvPr/>
        </p:nvSpPr>
        <p:spPr>
          <a:xfrm>
            <a:off x="8009213" y="2912629"/>
            <a:ext cx="28725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800" dirty="0"/>
              <a:t>8</a:t>
            </a:r>
            <a:r>
              <a:rPr lang="en-US" altLang="zh-CN" sz="400" dirty="0"/>
              <a:t>%</a:t>
            </a:r>
            <a:endParaRPr lang="zh-CN" altLang="en-US" sz="900" dirty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698184" y="2128070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rgbClr val="FF9999"/>
                </a:solidFill>
              </a:rPr>
              <a:t>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797253" y="2110827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707713" y="1517086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2497935" y="1665404"/>
            <a:ext cx="1159292" cy="261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>
              <a:lnSpc>
                <a:spcPct val="65000"/>
              </a:lnSpc>
              <a:defRPr/>
            </a:pPr>
            <a:r>
              <a:rPr lang="zh-CN" altLang="en-US" dirty="0">
                <a:solidFill>
                  <a:srgbClr val="0E9FA6"/>
                </a:solidFill>
                <a:cs typeface="+mn-ea"/>
              </a:rPr>
              <a:t>添加标题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2587479" y="1595455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4495216" y="3794360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添加标题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4594285" y="4132914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/>
          <p:cNvSpPr txBox="1"/>
          <p:nvPr/>
        </p:nvSpPr>
        <p:spPr bwMode="auto">
          <a:xfrm>
            <a:off x="5816306" y="3311090"/>
            <a:ext cx="1159292" cy="261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>
              <a:lnSpc>
                <a:spcPct val="65000"/>
              </a:lnSpc>
              <a:defRPr/>
            </a:pPr>
            <a:r>
              <a:rPr lang="zh-CN" altLang="en-US" dirty="0">
                <a:solidFill>
                  <a:srgbClr val="007E5D"/>
                </a:solidFill>
                <a:cs typeface="+mn-ea"/>
              </a:rPr>
              <a:t>添加标题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5915375" y="3596396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6903403" y="1595455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rgbClr val="00B050"/>
                </a:solidFill>
              </a:rPr>
              <a:t>添加标题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7002472" y="1578212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矩形 1"/>
          <p:cNvSpPr>
            <a:spLocks noChangeArrowheads="1"/>
          </p:cNvSpPr>
          <p:nvPr/>
        </p:nvSpPr>
        <p:spPr bwMode="auto">
          <a:xfrm>
            <a:off x="2497937" y="942593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4505327" y="4165740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5852705" y="3663555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6902480" y="995291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4" grpId="0"/>
      <p:bldP spid="36" grpId="0"/>
      <p:bldP spid="38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组织架构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组织架构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693078" y="2657502"/>
            <a:ext cx="1789112" cy="5413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6546190" y="2657502"/>
            <a:ext cx="1789113" cy="541338"/>
          </a:xfrm>
          <a:prstGeom prst="rect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585628" y="2657502"/>
            <a:ext cx="1789112" cy="541338"/>
          </a:xfrm>
          <a:prstGeom prst="rect">
            <a:avLst/>
          </a:prstGeom>
          <a:solidFill>
            <a:srgbClr val="00926C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625066" y="2657502"/>
            <a:ext cx="1787525" cy="541338"/>
          </a:xfrm>
          <a:prstGeom prst="rect">
            <a:avLst/>
          </a:prstGeom>
          <a:solidFill>
            <a:schemeClr val="accent5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541053" y="1033490"/>
            <a:ext cx="1984375" cy="541337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11" y="3254404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8703" y="3254404"/>
            <a:ext cx="189388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9261" y="3254404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8086" y="3254404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78955" y="1154141"/>
            <a:ext cx="7270472" cy="1973679"/>
            <a:chOff x="936879" y="1087987"/>
            <a:chExt cx="7270245" cy="1972542"/>
          </a:xfrm>
          <a:solidFill>
            <a:srgbClr val="0070C0"/>
          </a:solidFill>
        </p:grpSpPr>
        <p:grpSp>
          <p:nvGrpSpPr>
            <p:cNvPr id="13" name="组合 12"/>
            <p:cNvGrpSpPr/>
            <p:nvPr/>
          </p:nvGrpSpPr>
          <p:grpSpPr bwMode="auto">
            <a:xfrm>
              <a:off x="1690779" y="1087987"/>
              <a:ext cx="5665610" cy="1502496"/>
              <a:chOff x="1690779" y="1087987"/>
              <a:chExt cx="5665610" cy="1502496"/>
            </a:xfrm>
            <a:grpFill/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35"/>
              <p:cNvSpPr txBox="1"/>
              <p:nvPr/>
            </p:nvSpPr>
            <p:spPr>
              <a:xfrm>
                <a:off x="3614963" y="1087987"/>
                <a:ext cx="1896614" cy="399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14" name="TextBox 36"/>
            <p:cNvSpPr txBox="1"/>
            <p:nvPr/>
          </p:nvSpPr>
          <p:spPr>
            <a:xfrm>
              <a:off x="936879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5" name="TextBox 37"/>
            <p:cNvSpPr txBox="1"/>
            <p:nvPr/>
          </p:nvSpPr>
          <p:spPr>
            <a:xfrm>
              <a:off x="2868806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6" name="TextBox 38"/>
            <p:cNvSpPr txBox="1"/>
            <p:nvPr/>
          </p:nvSpPr>
          <p:spPr>
            <a:xfrm>
              <a:off x="4829307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7" name="TextBox 39"/>
            <p:cNvSpPr txBox="1"/>
            <p:nvPr/>
          </p:nvSpPr>
          <p:spPr>
            <a:xfrm>
              <a:off x="6791396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AutoShape 1"/>
          <p:cNvSpPr/>
          <p:nvPr/>
        </p:nvSpPr>
        <p:spPr bwMode="auto">
          <a:xfrm>
            <a:off x="3292314" y="2595200"/>
            <a:ext cx="4973241" cy="1133475"/>
          </a:xfrm>
          <a:prstGeom prst="roundRect">
            <a:avLst>
              <a:gd name="adj" fmla="val 6301"/>
            </a:avLst>
          </a:prstGeom>
          <a:noFill/>
          <a:ln w="12700" cap="flat">
            <a:solidFill>
              <a:srgbClr val="5A5A5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2"/>
          <p:cNvGrpSpPr/>
          <p:nvPr/>
        </p:nvGrpSpPr>
        <p:grpSpPr bwMode="auto">
          <a:xfrm>
            <a:off x="2496977" y="2914287"/>
            <a:ext cx="1152525" cy="476250"/>
            <a:chOff x="0" y="0"/>
            <a:chExt cx="1936" cy="800"/>
          </a:xfrm>
        </p:grpSpPr>
        <p:sp>
          <p:nvSpPr>
            <p:cNvPr id="5" name="AutoShape 3"/>
            <p:cNvSpPr/>
            <p:nvPr/>
          </p:nvSpPr>
          <p:spPr bwMode="auto">
            <a:xfrm>
              <a:off x="0" y="0"/>
              <a:ext cx="1936" cy="800"/>
            </a:xfrm>
            <a:prstGeom prst="roundRect">
              <a:avLst>
                <a:gd name="adj" fmla="val 23056"/>
              </a:avLst>
            </a:prstGeom>
            <a:solidFill>
              <a:srgbClr val="434A54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Rectangle 4"/>
            <p:cNvSpPr/>
            <p:nvPr/>
          </p:nvSpPr>
          <p:spPr bwMode="auto">
            <a:xfrm>
              <a:off x="684" y="242"/>
              <a:ext cx="11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  <a:lumOff val="9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253,120</a:t>
              </a:r>
            </a:p>
          </p:txBody>
        </p:sp>
      </p:grpSp>
      <p:sp>
        <p:nvSpPr>
          <p:cNvPr id="7" name="AutoShape 5"/>
          <p:cNvSpPr/>
          <p:nvPr/>
        </p:nvSpPr>
        <p:spPr bwMode="auto">
          <a:xfrm>
            <a:off x="3292314" y="1061675"/>
            <a:ext cx="4973241" cy="1133475"/>
          </a:xfrm>
          <a:prstGeom prst="roundRect">
            <a:avLst>
              <a:gd name="adj" fmla="val 6301"/>
            </a:avLst>
          </a:prstGeom>
          <a:noFill/>
          <a:ln w="12700" cap="flat">
            <a:solidFill>
              <a:srgbClr val="5A5A5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6"/>
          <p:cNvGrpSpPr/>
          <p:nvPr/>
        </p:nvGrpSpPr>
        <p:grpSpPr bwMode="auto">
          <a:xfrm>
            <a:off x="2496497" y="1380524"/>
            <a:ext cx="1152872" cy="476393"/>
            <a:chOff x="0" y="0"/>
            <a:chExt cx="1936" cy="800"/>
          </a:xfrm>
          <a:solidFill>
            <a:srgbClr val="434A54"/>
          </a:solidFill>
        </p:grpSpPr>
        <p:sp>
          <p:nvSpPr>
            <p:cNvPr id="9" name="AutoShape 7"/>
            <p:cNvSpPr/>
            <p:nvPr/>
          </p:nvSpPr>
          <p:spPr bwMode="auto">
            <a:xfrm>
              <a:off x="0" y="0"/>
              <a:ext cx="1936" cy="800"/>
            </a:xfrm>
            <a:prstGeom prst="roundRect">
              <a:avLst>
                <a:gd name="adj" fmla="val 23056"/>
              </a:avLst>
            </a:prstGeom>
            <a:grpFill/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684" y="226"/>
              <a:ext cx="1128" cy="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253,120</a:t>
              </a:r>
            </a:p>
          </p:txBody>
        </p:sp>
      </p:grpSp>
      <p:grpSp>
        <p:nvGrpSpPr>
          <p:cNvPr id="11" name="Group 11"/>
          <p:cNvGrpSpPr/>
          <p:nvPr/>
        </p:nvGrpSpPr>
        <p:grpSpPr bwMode="auto">
          <a:xfrm>
            <a:off x="1829033" y="1128349"/>
            <a:ext cx="972740" cy="971550"/>
            <a:chOff x="0" y="0"/>
            <a:chExt cx="1632" cy="1632"/>
          </a:xfrm>
          <a:solidFill>
            <a:srgbClr val="FF9999"/>
          </a:solidFill>
        </p:grpSpPr>
        <p:sp>
          <p:nvSpPr>
            <p:cNvPr id="12" name="Oval 12"/>
            <p:cNvSpPr/>
            <p:nvPr/>
          </p:nvSpPr>
          <p:spPr bwMode="auto">
            <a:xfrm>
              <a:off x="0" y="0"/>
              <a:ext cx="1632" cy="16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" y="184"/>
              <a:ext cx="447" cy="1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4"/>
          <p:cNvGrpSpPr/>
          <p:nvPr/>
        </p:nvGrpSpPr>
        <p:grpSpPr bwMode="auto">
          <a:xfrm>
            <a:off x="3806664" y="1372429"/>
            <a:ext cx="1901429" cy="490538"/>
            <a:chOff x="0" y="0"/>
            <a:chExt cx="3191" cy="824"/>
          </a:xfrm>
        </p:grpSpPr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3"/>
          <p:cNvGrpSpPr/>
          <p:nvPr/>
        </p:nvGrpSpPr>
        <p:grpSpPr bwMode="auto">
          <a:xfrm>
            <a:off x="3812614" y="1372429"/>
            <a:ext cx="1162050" cy="490538"/>
            <a:chOff x="10" y="0"/>
            <a:chExt cx="1949" cy="824"/>
          </a:xfrm>
        </p:grpSpPr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2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0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9"/>
          <p:cNvSpPr/>
          <p:nvPr/>
        </p:nvSpPr>
        <p:spPr bwMode="auto">
          <a:xfrm>
            <a:off x="5923591" y="1417672"/>
            <a:ext cx="767954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926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60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926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/90%</a:t>
            </a:r>
          </a:p>
        </p:txBody>
      </p:sp>
      <p:sp>
        <p:nvSpPr>
          <p:cNvPr id="30" name="Rectangle 30"/>
          <p:cNvSpPr/>
          <p:nvPr/>
        </p:nvSpPr>
        <p:spPr bwMode="auto">
          <a:xfrm>
            <a:off x="6978489" y="1252175"/>
            <a:ext cx="1106091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zh-CN" altLang="en-US" sz="900" dirty="0">
              <a:solidFill>
                <a:srgbClr val="323232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6793939" y="1333139"/>
            <a:ext cx="0" cy="614363"/>
          </a:xfrm>
          <a:prstGeom prst="line">
            <a:avLst/>
          </a:prstGeom>
          <a:noFill/>
          <a:ln w="25400" cap="flat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Group 32"/>
          <p:cNvGrpSpPr/>
          <p:nvPr/>
        </p:nvGrpSpPr>
        <p:grpSpPr bwMode="auto">
          <a:xfrm>
            <a:off x="1062274" y="1342664"/>
            <a:ext cx="542925" cy="542925"/>
            <a:chOff x="0" y="0"/>
            <a:chExt cx="912" cy="912"/>
          </a:xfrm>
          <a:solidFill>
            <a:srgbClr val="FF9999"/>
          </a:solidFill>
        </p:grpSpPr>
        <p:sp>
          <p:nvSpPr>
            <p:cNvPr id="33" name="Oval 33"/>
            <p:cNvSpPr/>
            <p:nvPr/>
          </p:nvSpPr>
          <p:spPr bwMode="auto">
            <a:xfrm>
              <a:off x="0" y="0"/>
              <a:ext cx="912" cy="9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Rectangle 34"/>
            <p:cNvSpPr/>
            <p:nvPr/>
          </p:nvSpPr>
          <p:spPr bwMode="auto">
            <a:xfrm>
              <a:off x="144" y="184"/>
              <a:ext cx="624" cy="632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35" name="Group 35"/>
          <p:cNvGrpSpPr/>
          <p:nvPr/>
        </p:nvGrpSpPr>
        <p:grpSpPr bwMode="auto">
          <a:xfrm>
            <a:off x="1829033" y="2661874"/>
            <a:ext cx="972740" cy="971550"/>
            <a:chOff x="0" y="0"/>
            <a:chExt cx="1632" cy="1632"/>
          </a:xfrm>
          <a:solidFill>
            <a:schemeClr val="accent1">
              <a:lumMod val="75000"/>
            </a:schemeClr>
          </a:solidFill>
        </p:grpSpPr>
        <p:sp>
          <p:nvSpPr>
            <p:cNvPr id="36" name="Oval 36"/>
            <p:cNvSpPr/>
            <p:nvPr/>
          </p:nvSpPr>
          <p:spPr bwMode="auto">
            <a:xfrm>
              <a:off x="0" y="0"/>
              <a:ext cx="1632" cy="16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37" name="Picture 3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230"/>
              <a:ext cx="509" cy="11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8"/>
          <p:cNvGrpSpPr/>
          <p:nvPr/>
        </p:nvGrpSpPr>
        <p:grpSpPr bwMode="auto">
          <a:xfrm>
            <a:off x="3806660" y="2916668"/>
            <a:ext cx="1843088" cy="466725"/>
            <a:chOff x="0" y="0"/>
            <a:chExt cx="3094" cy="784"/>
          </a:xfrm>
        </p:grpSpPr>
        <p:pic>
          <p:nvPicPr>
            <p:cNvPr id="39" name="Picture 3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5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3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4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5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6"/>
          <p:cNvGrpSpPr/>
          <p:nvPr/>
        </p:nvGrpSpPr>
        <p:grpSpPr bwMode="auto">
          <a:xfrm>
            <a:off x="3810236" y="2916668"/>
            <a:ext cx="1026319" cy="466725"/>
            <a:chOff x="6" y="0"/>
            <a:chExt cx="1721" cy="784"/>
          </a:xfrm>
        </p:grpSpPr>
        <p:pic>
          <p:nvPicPr>
            <p:cNvPr id="47" name="Picture 47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8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9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1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0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4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51"/>
          <p:cNvSpPr/>
          <p:nvPr/>
        </p:nvSpPr>
        <p:spPr bwMode="auto">
          <a:xfrm>
            <a:off x="5923591" y="2951197"/>
            <a:ext cx="767954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ct val="65000"/>
              </a:lnSpc>
              <a:defRPr/>
            </a:pPr>
            <a:r>
              <a:rPr lang="en-US" sz="2100" dirty="0">
                <a:solidFill>
                  <a:srgbClr val="00926C"/>
                </a:solidFill>
                <a:latin typeface="+mn-lt"/>
                <a:ea typeface="+mn-ea"/>
                <a:cs typeface="+mn-ea"/>
                <a:sym typeface="+mn-lt"/>
              </a:rPr>
              <a:t>45</a:t>
            </a:r>
            <a:r>
              <a:rPr lang="en-US" sz="1100" dirty="0">
                <a:solidFill>
                  <a:srgbClr val="00926C"/>
                </a:solidFill>
                <a:latin typeface="+mn-lt"/>
                <a:ea typeface="+mn-ea"/>
                <a:cs typeface="+mn-ea"/>
                <a:sym typeface="+mn-lt"/>
              </a:rPr>
              <a:t>/70%</a:t>
            </a:r>
          </a:p>
        </p:txBody>
      </p:sp>
      <p:sp>
        <p:nvSpPr>
          <p:cNvPr id="52" name="Rectangle 52"/>
          <p:cNvSpPr/>
          <p:nvPr/>
        </p:nvSpPr>
        <p:spPr bwMode="auto">
          <a:xfrm>
            <a:off x="6978489" y="2785700"/>
            <a:ext cx="1106091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zh-CN" altLang="en-US" sz="900" dirty="0">
              <a:solidFill>
                <a:srgbClr val="323232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6793939" y="2866664"/>
            <a:ext cx="0" cy="614363"/>
          </a:xfrm>
          <a:prstGeom prst="line">
            <a:avLst/>
          </a:prstGeom>
          <a:noFill/>
          <a:ln w="25400" cap="flat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4" name="Group 54"/>
          <p:cNvGrpSpPr/>
          <p:nvPr/>
        </p:nvGrpSpPr>
        <p:grpSpPr bwMode="auto">
          <a:xfrm>
            <a:off x="1062274" y="2876189"/>
            <a:ext cx="542925" cy="542924"/>
            <a:chOff x="0" y="0"/>
            <a:chExt cx="912" cy="912"/>
          </a:xfrm>
          <a:solidFill>
            <a:schemeClr val="accent1">
              <a:lumMod val="75000"/>
            </a:schemeClr>
          </a:solidFill>
        </p:grpSpPr>
        <p:sp>
          <p:nvSpPr>
            <p:cNvPr id="55" name="Oval 55"/>
            <p:cNvSpPr/>
            <p:nvPr/>
          </p:nvSpPr>
          <p:spPr bwMode="auto">
            <a:xfrm>
              <a:off x="0" y="0"/>
              <a:ext cx="912" cy="9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Rectangle 56"/>
            <p:cNvSpPr/>
            <p:nvPr/>
          </p:nvSpPr>
          <p:spPr bwMode="auto">
            <a:xfrm>
              <a:off x="140" y="164"/>
              <a:ext cx="624" cy="6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640879" y="4001976"/>
            <a:ext cx="7799792" cy="50936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在此录入上述图表的综合描述说明，在此录入上述图表的综合描述说明。在此录入上述图表的综合描述说明，在此录入上述图表的描述说明，在此录入上述图表的综合描述说明，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29" grpId="0"/>
      <p:bldP spid="30" grpId="0"/>
      <p:bldP spid="31" grpId="0" animBg="1"/>
      <p:bldP spid="51" grpId="0"/>
      <p:bldP spid="52" grpId="0"/>
      <p:bldP spid="53" grpId="0" animBg="1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企业文化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公司文化</a:t>
            </a:r>
          </a:p>
        </p:txBody>
      </p:sp>
      <p:sp>
        <p:nvSpPr>
          <p:cNvPr id="3" name="矩形 2"/>
          <p:cNvSpPr/>
          <p:nvPr/>
        </p:nvSpPr>
        <p:spPr>
          <a:xfrm>
            <a:off x="4321802" y="949444"/>
            <a:ext cx="3549134" cy="3528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048109" y="1101092"/>
            <a:ext cx="2758679" cy="353943"/>
            <a:chOff x="179512" y="2794116"/>
            <a:chExt cx="3240360" cy="354140"/>
          </a:xfrm>
        </p:grpSpPr>
        <p:sp>
          <p:nvSpPr>
            <p:cNvPr id="5" name="矩形 4"/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rgbClr val="007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800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文本框 11"/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   </a:t>
              </a:r>
              <a:r>
                <a:rPr lang="zh-CN" altLang="en-US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以人为本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014773" y="1482084"/>
            <a:ext cx="2908697" cy="62190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048109" y="2348867"/>
            <a:ext cx="2758679" cy="353943"/>
            <a:chOff x="179512" y="2794116"/>
            <a:chExt cx="3240360" cy="354140"/>
          </a:xfrm>
        </p:grpSpPr>
        <p:sp>
          <p:nvSpPr>
            <p:cNvPr id="9" name="矩形 8"/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8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11"/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altLang="zh-CN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   </a:t>
              </a:r>
              <a:r>
                <a:rPr lang="zh-CN" altLang="en-US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勇于创新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014773" y="2729860"/>
            <a:ext cx="2908697" cy="4376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1048109" y="3400187"/>
            <a:ext cx="2758679" cy="353943"/>
            <a:chOff x="179512" y="2794116"/>
            <a:chExt cx="3240360" cy="354140"/>
          </a:xfrm>
        </p:grpSpPr>
        <p:sp>
          <p:nvSpPr>
            <p:cNvPr id="13" name="矩形 12"/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800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1"/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   </a:t>
              </a:r>
              <a:r>
                <a:rPr lang="zh-CN" altLang="en-US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精益求精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014773" y="3781181"/>
            <a:ext cx="2908697" cy="62190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992" y="1101092"/>
            <a:ext cx="3324321" cy="31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1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5745" y="1061159"/>
            <a:ext cx="2664296" cy="3240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E5D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矩形 27"/>
          <p:cNvSpPr>
            <a:spLocks noChangeArrowheads="1"/>
          </p:cNvSpPr>
          <p:nvPr/>
        </p:nvSpPr>
        <p:spPr bwMode="auto">
          <a:xfrm>
            <a:off x="3986826" y="3225020"/>
            <a:ext cx="4229683" cy="96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请替换文字内容，点击添加相关标题文字，修改文字内容，也可以直接复制你的内容到此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27"/>
          <p:cNvSpPr>
            <a:spLocks noChangeArrowheads="1"/>
          </p:cNvSpPr>
          <p:nvPr/>
        </p:nvSpPr>
        <p:spPr bwMode="auto">
          <a:xfrm>
            <a:off x="3964701" y="1471144"/>
            <a:ext cx="4378367" cy="96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请替换文字内容，点击添加相关标题文字，修改文字内容，也可以直接复制你的内容到此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2584" y="1116777"/>
            <a:ext cx="1107996" cy="369332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585" y="2881806"/>
            <a:ext cx="1107996" cy="36933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ctr" defTabSz="914400">
              <a:defRPr>
                <a:solidFill>
                  <a:srgbClr val="FFFFFF"/>
                </a:solidFill>
                <a:latin typeface="宋体" panose="02010600030101010101" pitchFamily="2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/>
          <a:stretch>
            <a:fillRect/>
          </a:stretch>
        </p:blipFill>
        <p:spPr bwMode="auto">
          <a:xfrm>
            <a:off x="878773" y="1203598"/>
            <a:ext cx="2465674" cy="298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品牌价值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企业理念</a:t>
            </a:r>
          </a:p>
        </p:txBody>
      </p:sp>
      <p:sp>
        <p:nvSpPr>
          <p:cNvPr id="3" name="原创作者QQ：598969553                   _1"/>
          <p:cNvSpPr/>
          <p:nvPr/>
        </p:nvSpPr>
        <p:spPr bwMode="auto">
          <a:xfrm>
            <a:off x="3131523" y="2019662"/>
            <a:ext cx="1138396" cy="1387843"/>
          </a:xfrm>
          <a:custGeom>
            <a:avLst/>
            <a:gdLst>
              <a:gd name="T0" fmla="*/ 132 w 132"/>
              <a:gd name="T1" fmla="*/ 15 h 162"/>
              <a:gd name="T2" fmla="*/ 62 w 132"/>
              <a:gd name="T3" fmla="*/ 81 h 162"/>
              <a:gd name="T4" fmla="*/ 46 w 132"/>
              <a:gd name="T5" fmla="*/ 98 h 162"/>
              <a:gd name="T6" fmla="*/ 45 w 132"/>
              <a:gd name="T7" fmla="*/ 120 h 162"/>
              <a:gd name="T8" fmla="*/ 66 w 132"/>
              <a:gd name="T9" fmla="*/ 157 h 162"/>
              <a:gd name="T10" fmla="*/ 11 w 132"/>
              <a:gd name="T11" fmla="*/ 135 h 162"/>
              <a:gd name="T12" fmla="*/ 17 w 132"/>
              <a:gd name="T13" fmla="*/ 76 h 162"/>
              <a:gd name="T14" fmla="*/ 87 w 132"/>
              <a:gd name="T15" fmla="*/ 7 h 162"/>
              <a:gd name="T16" fmla="*/ 128 w 132"/>
              <a:gd name="T17" fmla="*/ 6 h 162"/>
              <a:gd name="T18" fmla="*/ 132 w 132"/>
              <a:gd name="T19" fmla="*/ 1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162">
                <a:moveTo>
                  <a:pt x="132" y="15"/>
                </a:moveTo>
                <a:cubicBezTo>
                  <a:pt x="109" y="37"/>
                  <a:pt x="85" y="59"/>
                  <a:pt x="62" y="81"/>
                </a:cubicBezTo>
                <a:cubicBezTo>
                  <a:pt x="56" y="86"/>
                  <a:pt x="49" y="91"/>
                  <a:pt x="46" y="98"/>
                </a:cubicBezTo>
                <a:cubicBezTo>
                  <a:pt x="43" y="104"/>
                  <a:pt x="42" y="113"/>
                  <a:pt x="45" y="120"/>
                </a:cubicBezTo>
                <a:cubicBezTo>
                  <a:pt x="50" y="133"/>
                  <a:pt x="59" y="144"/>
                  <a:pt x="66" y="157"/>
                </a:cubicBezTo>
                <a:cubicBezTo>
                  <a:pt x="41" y="162"/>
                  <a:pt x="22" y="153"/>
                  <a:pt x="11" y="135"/>
                </a:cubicBezTo>
                <a:cubicBezTo>
                  <a:pt x="0" y="116"/>
                  <a:pt x="1" y="94"/>
                  <a:pt x="17" y="76"/>
                </a:cubicBezTo>
                <a:cubicBezTo>
                  <a:pt x="39" y="52"/>
                  <a:pt x="62" y="27"/>
                  <a:pt x="87" y="7"/>
                </a:cubicBezTo>
                <a:cubicBezTo>
                  <a:pt x="96" y="0"/>
                  <a:pt x="114" y="6"/>
                  <a:pt x="128" y="6"/>
                </a:cubicBezTo>
                <a:cubicBezTo>
                  <a:pt x="129" y="9"/>
                  <a:pt x="131" y="12"/>
                  <a:pt x="132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原创作者QQ：598969553                   _2"/>
          <p:cNvSpPr txBox="1"/>
          <p:nvPr/>
        </p:nvSpPr>
        <p:spPr>
          <a:xfrm>
            <a:off x="3323597" y="2932104"/>
            <a:ext cx="42193" cy="120551"/>
          </a:xfrm>
          <a:custGeom>
            <a:avLst/>
            <a:gdLst/>
            <a:ahLst/>
            <a:cxnLst/>
            <a:rect l="l" t="t" r="r" b="b"/>
            <a:pathLst>
              <a:path w="56257" h="160734">
                <a:moveTo>
                  <a:pt x="44649" y="0"/>
                </a:moveTo>
                <a:lnTo>
                  <a:pt x="56257" y="0"/>
                </a:lnTo>
                <a:lnTo>
                  <a:pt x="56257" y="160734"/>
                </a:lnTo>
                <a:lnTo>
                  <a:pt x="41077" y="160734"/>
                </a:lnTo>
                <a:lnTo>
                  <a:pt x="41077" y="41076"/>
                </a:lnTo>
                <a:lnTo>
                  <a:pt x="0" y="41076"/>
                </a:lnTo>
                <a:lnTo>
                  <a:pt x="0" y="31254"/>
                </a:lnTo>
                <a:cubicBezTo>
                  <a:pt x="26789" y="31849"/>
                  <a:pt x="41672" y="21431"/>
                  <a:pt x="4464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原创作者QQ：598969553                   _3"/>
          <p:cNvSpPr/>
          <p:nvPr/>
        </p:nvSpPr>
        <p:spPr bwMode="auto">
          <a:xfrm>
            <a:off x="3390044" y="1597867"/>
            <a:ext cx="1523906" cy="743811"/>
          </a:xfrm>
          <a:custGeom>
            <a:avLst/>
            <a:gdLst>
              <a:gd name="T0" fmla="*/ 13 w 177"/>
              <a:gd name="T1" fmla="*/ 87 h 87"/>
              <a:gd name="T2" fmla="*/ 17 w 177"/>
              <a:gd name="T3" fmla="*/ 19 h 87"/>
              <a:gd name="T4" fmla="*/ 78 w 177"/>
              <a:gd name="T5" fmla="*/ 6 h 87"/>
              <a:gd name="T6" fmla="*/ 142 w 177"/>
              <a:gd name="T7" fmla="*/ 22 h 87"/>
              <a:gd name="T8" fmla="*/ 177 w 177"/>
              <a:gd name="T9" fmla="*/ 66 h 87"/>
              <a:gd name="T10" fmla="*/ 160 w 177"/>
              <a:gd name="T11" fmla="*/ 63 h 87"/>
              <a:gd name="T12" fmla="*/ 69 w 177"/>
              <a:gd name="T13" fmla="*/ 40 h 87"/>
              <a:gd name="T14" fmla="*/ 39 w 177"/>
              <a:gd name="T15" fmla="*/ 55 h 87"/>
              <a:gd name="T16" fmla="*/ 13 w 177"/>
              <a:gd name="T1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87">
                <a:moveTo>
                  <a:pt x="13" y="87"/>
                </a:moveTo>
                <a:cubicBezTo>
                  <a:pt x="4" y="61"/>
                  <a:pt x="0" y="39"/>
                  <a:pt x="17" y="19"/>
                </a:cubicBezTo>
                <a:cubicBezTo>
                  <a:pt x="34" y="0"/>
                  <a:pt x="55" y="0"/>
                  <a:pt x="78" y="6"/>
                </a:cubicBezTo>
                <a:cubicBezTo>
                  <a:pt x="99" y="12"/>
                  <a:pt x="120" y="17"/>
                  <a:pt x="142" y="22"/>
                </a:cubicBezTo>
                <a:cubicBezTo>
                  <a:pt x="172" y="30"/>
                  <a:pt x="172" y="30"/>
                  <a:pt x="177" y="66"/>
                </a:cubicBezTo>
                <a:cubicBezTo>
                  <a:pt x="171" y="65"/>
                  <a:pt x="165" y="64"/>
                  <a:pt x="160" y="63"/>
                </a:cubicBezTo>
                <a:cubicBezTo>
                  <a:pt x="130" y="56"/>
                  <a:pt x="99" y="48"/>
                  <a:pt x="69" y="40"/>
                </a:cubicBezTo>
                <a:cubicBezTo>
                  <a:pt x="55" y="37"/>
                  <a:pt x="44" y="36"/>
                  <a:pt x="39" y="55"/>
                </a:cubicBezTo>
                <a:cubicBezTo>
                  <a:pt x="37" y="66"/>
                  <a:pt x="24" y="74"/>
                  <a:pt x="13" y="87"/>
                </a:cubicBezTo>
                <a:close/>
              </a:path>
            </a:pathLst>
          </a:custGeom>
          <a:solidFill>
            <a:srgbClr val="FF9999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原创作者QQ：598969553                   _4"/>
          <p:cNvSpPr txBox="1"/>
          <p:nvPr/>
        </p:nvSpPr>
        <p:spPr>
          <a:xfrm>
            <a:off x="3660541" y="1768153"/>
            <a:ext cx="80367" cy="120551"/>
          </a:xfrm>
          <a:custGeom>
            <a:avLst/>
            <a:gdLst/>
            <a:ahLst/>
            <a:cxnLst/>
            <a:rect l="l" t="t" r="r" b="b"/>
            <a:pathLst>
              <a:path w="107156" h="160734">
                <a:moveTo>
                  <a:pt x="57150" y="0"/>
                </a:moveTo>
                <a:cubicBezTo>
                  <a:pt x="88701" y="1190"/>
                  <a:pt x="105370" y="15775"/>
                  <a:pt x="107156" y="43755"/>
                </a:cubicBezTo>
                <a:cubicBezTo>
                  <a:pt x="107156" y="65186"/>
                  <a:pt x="90785" y="84832"/>
                  <a:pt x="58043" y="102691"/>
                </a:cubicBezTo>
                <a:cubicBezTo>
                  <a:pt x="47923" y="108644"/>
                  <a:pt x="40779" y="113109"/>
                  <a:pt x="36612" y="116086"/>
                </a:cubicBezTo>
                <a:cubicBezTo>
                  <a:pt x="22324" y="126206"/>
                  <a:pt x="15478" y="136922"/>
                  <a:pt x="16073" y="148233"/>
                </a:cubicBezTo>
                <a:lnTo>
                  <a:pt x="105370" y="148233"/>
                </a:lnTo>
                <a:lnTo>
                  <a:pt x="105370" y="160734"/>
                </a:lnTo>
                <a:lnTo>
                  <a:pt x="0" y="160734"/>
                </a:lnTo>
                <a:cubicBezTo>
                  <a:pt x="0" y="143470"/>
                  <a:pt x="4167" y="130373"/>
                  <a:pt x="12501" y="121443"/>
                </a:cubicBezTo>
                <a:cubicBezTo>
                  <a:pt x="21431" y="110728"/>
                  <a:pt x="36016" y="99715"/>
                  <a:pt x="56257" y="88404"/>
                </a:cubicBezTo>
                <a:cubicBezTo>
                  <a:pt x="80665" y="75902"/>
                  <a:pt x="92273" y="61317"/>
                  <a:pt x="91083" y="44648"/>
                </a:cubicBezTo>
                <a:cubicBezTo>
                  <a:pt x="89892" y="24408"/>
                  <a:pt x="77986" y="13394"/>
                  <a:pt x="55364" y="11608"/>
                </a:cubicBezTo>
                <a:cubicBezTo>
                  <a:pt x="32742" y="13990"/>
                  <a:pt x="21133" y="27682"/>
                  <a:pt x="20538" y="52685"/>
                </a:cubicBezTo>
                <a:lnTo>
                  <a:pt x="5358" y="52685"/>
                </a:lnTo>
                <a:cubicBezTo>
                  <a:pt x="6548" y="19347"/>
                  <a:pt x="23812" y="1786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原创作者QQ：598969553                   _5"/>
          <p:cNvSpPr/>
          <p:nvPr/>
        </p:nvSpPr>
        <p:spPr bwMode="auto">
          <a:xfrm>
            <a:off x="4328882" y="1312134"/>
            <a:ext cx="1111183" cy="1451339"/>
          </a:xfrm>
          <a:custGeom>
            <a:avLst/>
            <a:gdLst>
              <a:gd name="T0" fmla="*/ 0 w 129"/>
              <a:gd name="T1" fmla="*/ 38 h 169"/>
              <a:gd name="T2" fmla="*/ 62 w 129"/>
              <a:gd name="T3" fmla="*/ 5 h 169"/>
              <a:gd name="T4" fmla="*/ 103 w 129"/>
              <a:gd name="T5" fmla="*/ 50 h 169"/>
              <a:gd name="T6" fmla="*/ 120 w 129"/>
              <a:gd name="T7" fmla="*/ 114 h 169"/>
              <a:gd name="T8" fmla="*/ 97 w 129"/>
              <a:gd name="T9" fmla="*/ 169 h 169"/>
              <a:gd name="T10" fmla="*/ 70 w 129"/>
              <a:gd name="T11" fmla="*/ 65 h 169"/>
              <a:gd name="T12" fmla="*/ 38 w 129"/>
              <a:gd name="T13" fmla="*/ 45 h 169"/>
              <a:gd name="T14" fmla="*/ 0 w 129"/>
              <a:gd name="T15" fmla="*/ 3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9">
                <a:moveTo>
                  <a:pt x="0" y="38"/>
                </a:moveTo>
                <a:cubicBezTo>
                  <a:pt x="17" y="15"/>
                  <a:pt x="34" y="0"/>
                  <a:pt x="62" y="5"/>
                </a:cubicBezTo>
                <a:cubicBezTo>
                  <a:pt x="87" y="9"/>
                  <a:pt x="98" y="27"/>
                  <a:pt x="103" y="50"/>
                </a:cubicBezTo>
                <a:cubicBezTo>
                  <a:pt x="108" y="71"/>
                  <a:pt x="112" y="93"/>
                  <a:pt x="120" y="114"/>
                </a:cubicBezTo>
                <a:cubicBezTo>
                  <a:pt x="129" y="139"/>
                  <a:pt x="121" y="155"/>
                  <a:pt x="97" y="169"/>
                </a:cubicBezTo>
                <a:cubicBezTo>
                  <a:pt x="88" y="134"/>
                  <a:pt x="79" y="100"/>
                  <a:pt x="70" y="65"/>
                </a:cubicBezTo>
                <a:cubicBezTo>
                  <a:pt x="64" y="40"/>
                  <a:pt x="64" y="42"/>
                  <a:pt x="38" y="45"/>
                </a:cubicBezTo>
                <a:cubicBezTo>
                  <a:pt x="27" y="47"/>
                  <a:pt x="14" y="41"/>
                  <a:pt x="0" y="38"/>
                </a:cubicBezTo>
                <a:close/>
              </a:path>
            </a:pathLst>
          </a:custGeom>
          <a:solidFill>
            <a:srgbClr val="007E5D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原创作者QQ：598969553                   _6"/>
          <p:cNvSpPr txBox="1"/>
          <p:nvPr/>
        </p:nvSpPr>
        <p:spPr>
          <a:xfrm>
            <a:off x="4818639" y="1459496"/>
            <a:ext cx="81707" cy="121990"/>
          </a:xfrm>
          <a:custGeom>
            <a:avLst/>
            <a:gdLst/>
            <a:ahLst/>
            <a:cxnLst/>
            <a:rect l="l" t="t" r="r" b="b"/>
            <a:pathLst>
              <a:path w="108942" h="162653">
                <a:moveTo>
                  <a:pt x="57150" y="0"/>
                </a:moveTo>
                <a:cubicBezTo>
                  <a:pt x="86916" y="1190"/>
                  <a:pt x="102394" y="14287"/>
                  <a:pt x="103584" y="39290"/>
                </a:cubicBezTo>
                <a:cubicBezTo>
                  <a:pt x="102989" y="56554"/>
                  <a:pt x="95250" y="68461"/>
                  <a:pt x="80367" y="75009"/>
                </a:cubicBezTo>
                <a:cubicBezTo>
                  <a:pt x="98822" y="80962"/>
                  <a:pt x="108347" y="94357"/>
                  <a:pt x="108942" y="115193"/>
                </a:cubicBezTo>
                <a:cubicBezTo>
                  <a:pt x="106561" y="145554"/>
                  <a:pt x="89297" y="161329"/>
                  <a:pt x="57150" y="162520"/>
                </a:cubicBezTo>
                <a:cubicBezTo>
                  <a:pt x="20241" y="164306"/>
                  <a:pt x="1191" y="148233"/>
                  <a:pt x="0" y="114300"/>
                </a:cubicBezTo>
                <a:lnTo>
                  <a:pt x="14287" y="114300"/>
                </a:lnTo>
                <a:cubicBezTo>
                  <a:pt x="14883" y="138708"/>
                  <a:pt x="28277" y="151209"/>
                  <a:pt x="54471" y="151804"/>
                </a:cubicBezTo>
                <a:cubicBezTo>
                  <a:pt x="78879" y="150018"/>
                  <a:pt x="92273" y="137815"/>
                  <a:pt x="94655" y="115193"/>
                </a:cubicBezTo>
                <a:cubicBezTo>
                  <a:pt x="92869" y="92571"/>
                  <a:pt x="75605" y="81855"/>
                  <a:pt x="42862" y="83046"/>
                </a:cubicBezTo>
                <a:lnTo>
                  <a:pt x="42862" y="71437"/>
                </a:lnTo>
                <a:cubicBezTo>
                  <a:pt x="73223" y="72628"/>
                  <a:pt x="88404" y="62210"/>
                  <a:pt x="88404" y="40183"/>
                </a:cubicBezTo>
                <a:cubicBezTo>
                  <a:pt x="87213" y="22324"/>
                  <a:pt x="75902" y="12799"/>
                  <a:pt x="54471" y="11608"/>
                </a:cubicBezTo>
                <a:cubicBezTo>
                  <a:pt x="32445" y="13394"/>
                  <a:pt x="20836" y="25003"/>
                  <a:pt x="19645" y="46434"/>
                </a:cubicBezTo>
                <a:lnTo>
                  <a:pt x="5358" y="46434"/>
                </a:lnTo>
                <a:cubicBezTo>
                  <a:pt x="4762" y="32742"/>
                  <a:pt x="9823" y="20836"/>
                  <a:pt x="20538" y="10715"/>
                </a:cubicBezTo>
                <a:cubicBezTo>
                  <a:pt x="28277" y="3572"/>
                  <a:pt x="40481" y="0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原创作者QQ：598969553                   _7"/>
          <p:cNvSpPr/>
          <p:nvPr/>
        </p:nvSpPr>
        <p:spPr bwMode="auto">
          <a:xfrm>
            <a:off x="3616821" y="2645550"/>
            <a:ext cx="1074899" cy="1501230"/>
          </a:xfrm>
          <a:custGeom>
            <a:avLst/>
            <a:gdLst>
              <a:gd name="T0" fmla="*/ 125 w 125"/>
              <a:gd name="T1" fmla="*/ 126 h 175"/>
              <a:gd name="T2" fmla="*/ 39 w 125"/>
              <a:gd name="T3" fmla="*/ 147 h 175"/>
              <a:gd name="T4" fmla="*/ 21 w 125"/>
              <a:gd name="T5" fmla="*/ 108 h 175"/>
              <a:gd name="T6" fmla="*/ 5 w 125"/>
              <a:gd name="T7" fmla="*/ 42 h 175"/>
              <a:gd name="T8" fmla="*/ 30 w 125"/>
              <a:gd name="T9" fmla="*/ 0 h 175"/>
              <a:gd name="T10" fmla="*/ 48 w 125"/>
              <a:gd name="T11" fmla="*/ 63 h 175"/>
              <a:gd name="T12" fmla="*/ 62 w 125"/>
              <a:gd name="T13" fmla="*/ 114 h 175"/>
              <a:gd name="T14" fmla="*/ 81 w 125"/>
              <a:gd name="T15" fmla="*/ 125 h 175"/>
              <a:gd name="T16" fmla="*/ 125 w 125"/>
              <a:gd name="T17" fmla="*/ 12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75">
                <a:moveTo>
                  <a:pt x="125" y="126"/>
                </a:moveTo>
                <a:cubicBezTo>
                  <a:pt x="98" y="169"/>
                  <a:pt x="62" y="175"/>
                  <a:pt x="39" y="147"/>
                </a:cubicBezTo>
                <a:cubicBezTo>
                  <a:pt x="30" y="136"/>
                  <a:pt x="26" y="121"/>
                  <a:pt x="21" y="108"/>
                </a:cubicBezTo>
                <a:cubicBezTo>
                  <a:pt x="15" y="86"/>
                  <a:pt x="10" y="64"/>
                  <a:pt x="5" y="42"/>
                </a:cubicBezTo>
                <a:cubicBezTo>
                  <a:pt x="0" y="21"/>
                  <a:pt x="10" y="10"/>
                  <a:pt x="30" y="0"/>
                </a:cubicBezTo>
                <a:cubicBezTo>
                  <a:pt x="36" y="22"/>
                  <a:pt x="42" y="42"/>
                  <a:pt x="48" y="63"/>
                </a:cubicBezTo>
                <a:cubicBezTo>
                  <a:pt x="53" y="80"/>
                  <a:pt x="56" y="98"/>
                  <a:pt x="62" y="114"/>
                </a:cubicBezTo>
                <a:cubicBezTo>
                  <a:pt x="64" y="120"/>
                  <a:pt x="74" y="124"/>
                  <a:pt x="81" y="125"/>
                </a:cubicBezTo>
                <a:cubicBezTo>
                  <a:pt x="96" y="127"/>
                  <a:pt x="111" y="126"/>
                  <a:pt x="125" y="126"/>
                </a:cubicBezTo>
                <a:close/>
              </a:path>
            </a:pathLst>
          </a:custGeom>
          <a:solidFill>
            <a:srgbClr val="007E5D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原创作者QQ：598969553                   _8"/>
          <p:cNvSpPr txBox="1"/>
          <p:nvPr/>
        </p:nvSpPr>
        <p:spPr>
          <a:xfrm>
            <a:off x="4111147" y="3768350"/>
            <a:ext cx="81707" cy="121890"/>
          </a:xfrm>
          <a:custGeom>
            <a:avLst/>
            <a:gdLst/>
            <a:ahLst/>
            <a:cxnLst/>
            <a:rect l="l" t="t" r="r" b="b"/>
            <a:pathLst>
              <a:path w="108942" h="162520">
                <a:moveTo>
                  <a:pt x="58936" y="0"/>
                </a:moveTo>
                <a:cubicBezTo>
                  <a:pt x="85725" y="1190"/>
                  <a:pt x="101501" y="14287"/>
                  <a:pt x="106263" y="39290"/>
                </a:cubicBezTo>
                <a:lnTo>
                  <a:pt x="91083" y="39290"/>
                </a:lnTo>
                <a:cubicBezTo>
                  <a:pt x="86916" y="21431"/>
                  <a:pt x="76795" y="12204"/>
                  <a:pt x="60722" y="11608"/>
                </a:cubicBezTo>
                <a:cubicBezTo>
                  <a:pt x="30956" y="11013"/>
                  <a:pt x="15776" y="35421"/>
                  <a:pt x="15180" y="84832"/>
                </a:cubicBezTo>
                <a:cubicBezTo>
                  <a:pt x="25896" y="68163"/>
                  <a:pt x="39886" y="59829"/>
                  <a:pt x="57150" y="59829"/>
                </a:cubicBezTo>
                <a:cubicBezTo>
                  <a:pt x="90487" y="61019"/>
                  <a:pt x="107751" y="78283"/>
                  <a:pt x="108942" y="111621"/>
                </a:cubicBezTo>
                <a:cubicBezTo>
                  <a:pt x="107751" y="144363"/>
                  <a:pt x="90487" y="161329"/>
                  <a:pt x="57150" y="162520"/>
                </a:cubicBezTo>
                <a:cubicBezTo>
                  <a:pt x="19050" y="161925"/>
                  <a:pt x="0" y="136624"/>
                  <a:pt x="0" y="86618"/>
                </a:cubicBezTo>
                <a:cubicBezTo>
                  <a:pt x="1191" y="30063"/>
                  <a:pt x="20836" y="1190"/>
                  <a:pt x="58936" y="0"/>
                </a:cubicBezTo>
                <a:close/>
                <a:moveTo>
                  <a:pt x="57150" y="72330"/>
                </a:moveTo>
                <a:cubicBezTo>
                  <a:pt x="33933" y="74116"/>
                  <a:pt x="21729" y="87213"/>
                  <a:pt x="20538" y="111621"/>
                </a:cubicBezTo>
                <a:cubicBezTo>
                  <a:pt x="21729" y="137815"/>
                  <a:pt x="33933" y="151209"/>
                  <a:pt x="57150" y="151804"/>
                </a:cubicBezTo>
                <a:cubicBezTo>
                  <a:pt x="79772" y="151209"/>
                  <a:pt x="91976" y="137517"/>
                  <a:pt x="93762" y="110728"/>
                </a:cubicBezTo>
                <a:cubicBezTo>
                  <a:pt x="93166" y="85725"/>
                  <a:pt x="80962" y="72925"/>
                  <a:pt x="57150" y="7233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原创作者QQ：598969553                   _9"/>
          <p:cNvSpPr/>
          <p:nvPr/>
        </p:nvSpPr>
        <p:spPr bwMode="auto">
          <a:xfrm>
            <a:off x="4777890" y="1992448"/>
            <a:ext cx="1152001" cy="1415055"/>
          </a:xfrm>
          <a:custGeom>
            <a:avLst/>
            <a:gdLst>
              <a:gd name="T0" fmla="*/ 67 w 134"/>
              <a:gd name="T1" fmla="*/ 0 h 165"/>
              <a:gd name="T2" fmla="*/ 124 w 134"/>
              <a:gd name="T3" fmla="*/ 34 h 165"/>
              <a:gd name="T4" fmla="*/ 108 w 134"/>
              <a:gd name="T5" fmla="*/ 94 h 165"/>
              <a:gd name="T6" fmla="*/ 60 w 134"/>
              <a:gd name="T7" fmla="*/ 141 h 165"/>
              <a:gd name="T8" fmla="*/ 0 w 134"/>
              <a:gd name="T9" fmla="*/ 150 h 165"/>
              <a:gd name="T10" fmla="*/ 80 w 134"/>
              <a:gd name="T11" fmla="*/ 71 h 165"/>
              <a:gd name="T12" fmla="*/ 80 w 134"/>
              <a:gd name="T13" fmla="*/ 36 h 165"/>
              <a:gd name="T14" fmla="*/ 67 w 134"/>
              <a:gd name="T15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" h="165">
                <a:moveTo>
                  <a:pt x="67" y="0"/>
                </a:moveTo>
                <a:cubicBezTo>
                  <a:pt x="95" y="3"/>
                  <a:pt x="115" y="10"/>
                  <a:pt x="124" y="34"/>
                </a:cubicBezTo>
                <a:cubicBezTo>
                  <a:pt x="134" y="58"/>
                  <a:pt x="125" y="77"/>
                  <a:pt x="108" y="94"/>
                </a:cubicBezTo>
                <a:cubicBezTo>
                  <a:pt x="92" y="109"/>
                  <a:pt x="76" y="125"/>
                  <a:pt x="60" y="141"/>
                </a:cubicBezTo>
                <a:cubicBezTo>
                  <a:pt x="36" y="165"/>
                  <a:pt x="35" y="165"/>
                  <a:pt x="0" y="150"/>
                </a:cubicBezTo>
                <a:cubicBezTo>
                  <a:pt x="27" y="123"/>
                  <a:pt x="53" y="97"/>
                  <a:pt x="80" y="71"/>
                </a:cubicBezTo>
                <a:cubicBezTo>
                  <a:pt x="92" y="59"/>
                  <a:pt x="99" y="50"/>
                  <a:pt x="80" y="36"/>
                </a:cubicBezTo>
                <a:cubicBezTo>
                  <a:pt x="72" y="30"/>
                  <a:pt x="72" y="14"/>
                  <a:pt x="6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原创作者QQ：598969553                   _10"/>
          <p:cNvSpPr txBox="1"/>
          <p:nvPr/>
        </p:nvSpPr>
        <p:spPr>
          <a:xfrm>
            <a:off x="5669100" y="2329430"/>
            <a:ext cx="83046" cy="119881"/>
          </a:xfrm>
          <a:custGeom>
            <a:avLst/>
            <a:gdLst/>
            <a:ahLst/>
            <a:cxnLst/>
            <a:rect l="l" t="t" r="r" b="b"/>
            <a:pathLst>
              <a:path w="110728" h="159841">
                <a:moveTo>
                  <a:pt x="75009" y="0"/>
                </a:moveTo>
                <a:lnTo>
                  <a:pt x="88404" y="0"/>
                </a:lnTo>
                <a:lnTo>
                  <a:pt x="88404" y="108049"/>
                </a:lnTo>
                <a:lnTo>
                  <a:pt x="110728" y="108049"/>
                </a:lnTo>
                <a:lnTo>
                  <a:pt x="110728" y="119657"/>
                </a:lnTo>
                <a:lnTo>
                  <a:pt x="88404" y="119657"/>
                </a:lnTo>
                <a:lnTo>
                  <a:pt x="88404" y="159841"/>
                </a:lnTo>
                <a:lnTo>
                  <a:pt x="74116" y="159841"/>
                </a:lnTo>
                <a:lnTo>
                  <a:pt x="74116" y="119657"/>
                </a:lnTo>
                <a:lnTo>
                  <a:pt x="0" y="119657"/>
                </a:lnTo>
                <a:lnTo>
                  <a:pt x="0" y="107156"/>
                </a:lnTo>
                <a:lnTo>
                  <a:pt x="75009" y="0"/>
                </a:lnTo>
                <a:close/>
                <a:moveTo>
                  <a:pt x="74116" y="22324"/>
                </a:moveTo>
                <a:lnTo>
                  <a:pt x="14287" y="108049"/>
                </a:lnTo>
                <a:lnTo>
                  <a:pt x="74116" y="108049"/>
                </a:lnTo>
                <a:lnTo>
                  <a:pt x="74116" y="223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原创作者QQ：598969553                   _11"/>
          <p:cNvSpPr/>
          <p:nvPr/>
        </p:nvSpPr>
        <p:spPr bwMode="auto">
          <a:xfrm>
            <a:off x="4142926" y="3040136"/>
            <a:ext cx="1514834" cy="771023"/>
          </a:xfrm>
          <a:custGeom>
            <a:avLst/>
            <a:gdLst>
              <a:gd name="T0" fmla="*/ 0 w 176"/>
              <a:gd name="T1" fmla="*/ 22 h 90"/>
              <a:gd name="T2" fmla="*/ 91 w 176"/>
              <a:gd name="T3" fmla="*/ 44 h 90"/>
              <a:gd name="T4" fmla="*/ 116 w 176"/>
              <a:gd name="T5" fmla="*/ 50 h 90"/>
              <a:gd name="T6" fmla="*/ 135 w 176"/>
              <a:gd name="T7" fmla="*/ 40 h 90"/>
              <a:gd name="T8" fmla="*/ 161 w 176"/>
              <a:gd name="T9" fmla="*/ 0 h 90"/>
              <a:gd name="T10" fmla="*/ 159 w 176"/>
              <a:gd name="T11" fmla="*/ 68 h 90"/>
              <a:gd name="T12" fmla="*/ 99 w 176"/>
              <a:gd name="T13" fmla="*/ 83 h 90"/>
              <a:gd name="T14" fmla="*/ 34 w 176"/>
              <a:gd name="T15" fmla="*/ 66 h 90"/>
              <a:gd name="T16" fmla="*/ 0 w 176"/>
              <a:gd name="T17" fmla="*/ 2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90">
                <a:moveTo>
                  <a:pt x="0" y="22"/>
                </a:moveTo>
                <a:cubicBezTo>
                  <a:pt x="32" y="30"/>
                  <a:pt x="61" y="37"/>
                  <a:pt x="91" y="44"/>
                </a:cubicBezTo>
                <a:cubicBezTo>
                  <a:pt x="99" y="46"/>
                  <a:pt x="108" y="50"/>
                  <a:pt x="116" y="50"/>
                </a:cubicBezTo>
                <a:cubicBezTo>
                  <a:pt x="122" y="50"/>
                  <a:pt x="130" y="45"/>
                  <a:pt x="135" y="40"/>
                </a:cubicBezTo>
                <a:cubicBezTo>
                  <a:pt x="144" y="29"/>
                  <a:pt x="151" y="16"/>
                  <a:pt x="161" y="0"/>
                </a:cubicBezTo>
                <a:cubicBezTo>
                  <a:pt x="172" y="27"/>
                  <a:pt x="176" y="49"/>
                  <a:pt x="159" y="68"/>
                </a:cubicBezTo>
                <a:cubicBezTo>
                  <a:pt x="143" y="88"/>
                  <a:pt x="123" y="90"/>
                  <a:pt x="99" y="83"/>
                </a:cubicBezTo>
                <a:cubicBezTo>
                  <a:pt x="78" y="77"/>
                  <a:pt x="56" y="72"/>
                  <a:pt x="34" y="66"/>
                </a:cubicBezTo>
                <a:cubicBezTo>
                  <a:pt x="6" y="59"/>
                  <a:pt x="3" y="56"/>
                  <a:pt x="0" y="22"/>
                </a:cubicBezTo>
                <a:close/>
              </a:path>
            </a:pathLst>
          </a:custGeom>
          <a:solidFill>
            <a:srgbClr val="FF9999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原创作者QQ：598969553                   _12"/>
          <p:cNvSpPr txBox="1"/>
          <p:nvPr/>
        </p:nvSpPr>
        <p:spPr>
          <a:xfrm>
            <a:off x="5302664" y="3501408"/>
            <a:ext cx="81037" cy="121220"/>
          </a:xfrm>
          <a:custGeom>
            <a:avLst/>
            <a:gdLst/>
            <a:ahLst/>
            <a:cxnLst/>
            <a:rect l="l" t="t" r="r" b="b"/>
            <a:pathLst>
              <a:path w="108049" h="161627">
                <a:moveTo>
                  <a:pt x="18752" y="0"/>
                </a:moveTo>
                <a:lnTo>
                  <a:pt x="99119" y="0"/>
                </a:lnTo>
                <a:lnTo>
                  <a:pt x="99119" y="12501"/>
                </a:lnTo>
                <a:lnTo>
                  <a:pt x="31254" y="12501"/>
                </a:lnTo>
                <a:lnTo>
                  <a:pt x="21431" y="66972"/>
                </a:lnTo>
                <a:cubicBezTo>
                  <a:pt x="32147" y="59829"/>
                  <a:pt x="43755" y="56257"/>
                  <a:pt x="56257" y="56257"/>
                </a:cubicBezTo>
                <a:cubicBezTo>
                  <a:pt x="88404" y="58638"/>
                  <a:pt x="105668" y="76497"/>
                  <a:pt x="108049" y="109835"/>
                </a:cubicBezTo>
                <a:cubicBezTo>
                  <a:pt x="105668" y="142577"/>
                  <a:pt x="88404" y="159841"/>
                  <a:pt x="56257" y="161627"/>
                </a:cubicBezTo>
                <a:cubicBezTo>
                  <a:pt x="20538" y="161627"/>
                  <a:pt x="1786" y="147042"/>
                  <a:pt x="0" y="117872"/>
                </a:cubicBezTo>
                <a:lnTo>
                  <a:pt x="14287" y="117872"/>
                </a:lnTo>
                <a:cubicBezTo>
                  <a:pt x="17859" y="139898"/>
                  <a:pt x="31254" y="150911"/>
                  <a:pt x="54471" y="150911"/>
                </a:cubicBezTo>
                <a:cubicBezTo>
                  <a:pt x="78284" y="149721"/>
                  <a:pt x="91083" y="136029"/>
                  <a:pt x="92869" y="109835"/>
                </a:cubicBezTo>
                <a:cubicBezTo>
                  <a:pt x="91083" y="84236"/>
                  <a:pt x="77688" y="70544"/>
                  <a:pt x="52685" y="68758"/>
                </a:cubicBezTo>
                <a:cubicBezTo>
                  <a:pt x="37207" y="68758"/>
                  <a:pt x="25598" y="74414"/>
                  <a:pt x="17859" y="85725"/>
                </a:cubicBezTo>
                <a:lnTo>
                  <a:pt x="6251" y="83939"/>
                </a:lnTo>
                <a:lnTo>
                  <a:pt x="1875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692"/>
          <p:cNvSpPr txBox="1"/>
          <p:nvPr/>
        </p:nvSpPr>
        <p:spPr bwMode="auto">
          <a:xfrm>
            <a:off x="1294179" y="1068042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939267" y="1321968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17" name="TextBox 692"/>
          <p:cNvSpPr txBox="1"/>
          <p:nvPr/>
        </p:nvSpPr>
        <p:spPr bwMode="auto">
          <a:xfrm>
            <a:off x="1259633" y="2188778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904721" y="2442704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19" name="TextBox 692"/>
          <p:cNvSpPr txBox="1"/>
          <p:nvPr/>
        </p:nvSpPr>
        <p:spPr bwMode="auto">
          <a:xfrm>
            <a:off x="1259632" y="3301486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904720" y="3555412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21" name="TextBox 692"/>
          <p:cNvSpPr txBox="1"/>
          <p:nvPr/>
        </p:nvSpPr>
        <p:spPr bwMode="auto">
          <a:xfrm>
            <a:off x="6535959" y="1058208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6181047" y="1312134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23" name="TextBox 692"/>
          <p:cNvSpPr txBox="1"/>
          <p:nvPr/>
        </p:nvSpPr>
        <p:spPr bwMode="auto">
          <a:xfrm>
            <a:off x="6535961" y="2195385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6181049" y="2449311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25" name="TextBox 692"/>
          <p:cNvSpPr txBox="1"/>
          <p:nvPr/>
        </p:nvSpPr>
        <p:spPr bwMode="auto">
          <a:xfrm>
            <a:off x="6535960" y="3308093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6181048" y="3562019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管理理念</a:t>
            </a:r>
          </a:p>
        </p:txBody>
      </p:sp>
      <p:sp>
        <p:nvSpPr>
          <p:cNvPr id="3" name="Freeform 1179"/>
          <p:cNvSpPr>
            <a:spLocks noEditPoints="1"/>
          </p:cNvSpPr>
          <p:nvPr/>
        </p:nvSpPr>
        <p:spPr bwMode="auto">
          <a:xfrm>
            <a:off x="1142206" y="1263158"/>
            <a:ext cx="1004995" cy="631826"/>
          </a:xfrm>
          <a:custGeom>
            <a:avLst/>
            <a:gdLst>
              <a:gd name="T0" fmla="*/ 130 w 140"/>
              <a:gd name="T1" fmla="*/ 28 h 87"/>
              <a:gd name="T2" fmla="*/ 67 w 140"/>
              <a:gd name="T3" fmla="*/ 0 h 87"/>
              <a:gd name="T4" fmla="*/ 0 w 140"/>
              <a:gd name="T5" fmla="*/ 44 h 87"/>
              <a:gd name="T6" fmla="*/ 67 w 140"/>
              <a:gd name="T7" fmla="*/ 87 h 87"/>
              <a:gd name="T8" fmla="*/ 80 w 140"/>
              <a:gd name="T9" fmla="*/ 87 h 87"/>
              <a:gd name="T10" fmla="*/ 83 w 140"/>
              <a:gd name="T11" fmla="*/ 81 h 87"/>
              <a:gd name="T12" fmla="*/ 79 w 140"/>
              <a:gd name="T13" fmla="*/ 62 h 87"/>
              <a:gd name="T14" fmla="*/ 110 w 140"/>
              <a:gd name="T15" fmla="*/ 60 h 87"/>
              <a:gd name="T16" fmla="*/ 130 w 140"/>
              <a:gd name="T17" fmla="*/ 28 h 87"/>
              <a:gd name="T18" fmla="*/ 36 w 140"/>
              <a:gd name="T19" fmla="*/ 55 h 87"/>
              <a:gd name="T20" fmla="*/ 30 w 140"/>
              <a:gd name="T21" fmla="*/ 56 h 87"/>
              <a:gd name="T22" fmla="*/ 15 w 140"/>
              <a:gd name="T23" fmla="*/ 56 h 87"/>
              <a:gd name="T24" fmla="*/ 12 w 140"/>
              <a:gd name="T25" fmla="*/ 53 h 87"/>
              <a:gd name="T26" fmla="*/ 12 w 140"/>
              <a:gd name="T27" fmla="*/ 52 h 87"/>
              <a:gd name="T28" fmla="*/ 12 w 140"/>
              <a:gd name="T29" fmla="*/ 48 h 87"/>
              <a:gd name="T30" fmla="*/ 22 w 140"/>
              <a:gd name="T31" fmla="*/ 45 h 87"/>
              <a:gd name="T32" fmla="*/ 36 w 140"/>
              <a:gd name="T33" fmla="*/ 48 h 87"/>
              <a:gd name="T34" fmla="*/ 36 w 140"/>
              <a:gd name="T35" fmla="*/ 55 h 87"/>
              <a:gd name="T36" fmla="*/ 37 w 140"/>
              <a:gd name="T37" fmla="*/ 33 h 87"/>
              <a:gd name="T38" fmla="*/ 28 w 140"/>
              <a:gd name="T39" fmla="*/ 30 h 87"/>
              <a:gd name="T40" fmla="*/ 22 w 140"/>
              <a:gd name="T41" fmla="*/ 27 h 87"/>
              <a:gd name="T42" fmla="*/ 32 w 140"/>
              <a:gd name="T43" fmla="*/ 18 h 87"/>
              <a:gd name="T44" fmla="*/ 39 w 140"/>
              <a:gd name="T45" fmla="*/ 18 h 87"/>
              <a:gd name="T46" fmla="*/ 49 w 140"/>
              <a:gd name="T47" fmla="*/ 23 h 87"/>
              <a:gd name="T48" fmla="*/ 37 w 140"/>
              <a:gd name="T49" fmla="*/ 33 h 87"/>
              <a:gd name="T50" fmla="*/ 78 w 140"/>
              <a:gd name="T51" fmla="*/ 15 h 87"/>
              <a:gd name="T52" fmla="*/ 76 w 140"/>
              <a:gd name="T53" fmla="*/ 15 h 87"/>
              <a:gd name="T54" fmla="*/ 70 w 140"/>
              <a:gd name="T55" fmla="*/ 17 h 87"/>
              <a:gd name="T56" fmla="*/ 64 w 140"/>
              <a:gd name="T57" fmla="*/ 14 h 87"/>
              <a:gd name="T58" fmla="*/ 57 w 140"/>
              <a:gd name="T59" fmla="*/ 9 h 87"/>
              <a:gd name="T60" fmla="*/ 69 w 140"/>
              <a:gd name="T61" fmla="*/ 4 h 87"/>
              <a:gd name="T62" fmla="*/ 77 w 140"/>
              <a:gd name="T63" fmla="*/ 5 h 87"/>
              <a:gd name="T64" fmla="*/ 78 w 140"/>
              <a:gd name="T65" fmla="*/ 5 h 87"/>
              <a:gd name="T66" fmla="*/ 83 w 140"/>
              <a:gd name="T67" fmla="*/ 10 h 87"/>
              <a:gd name="T68" fmla="*/ 78 w 140"/>
              <a:gd name="T69" fmla="*/ 15 h 87"/>
              <a:gd name="T70" fmla="*/ 97 w 140"/>
              <a:gd name="T71" fmla="*/ 53 h 87"/>
              <a:gd name="T72" fmla="*/ 88 w 140"/>
              <a:gd name="T73" fmla="*/ 48 h 87"/>
              <a:gd name="T74" fmla="*/ 97 w 140"/>
              <a:gd name="T75" fmla="*/ 42 h 87"/>
              <a:gd name="T76" fmla="*/ 106 w 140"/>
              <a:gd name="T77" fmla="*/ 48 h 87"/>
              <a:gd name="T78" fmla="*/ 97 w 140"/>
              <a:gd name="T79" fmla="*/ 53 h 87"/>
              <a:gd name="T80" fmla="*/ 118 w 140"/>
              <a:gd name="T81" fmla="*/ 26 h 87"/>
              <a:gd name="T82" fmla="*/ 106 w 140"/>
              <a:gd name="T83" fmla="*/ 32 h 87"/>
              <a:gd name="T84" fmla="*/ 100 w 140"/>
              <a:gd name="T85" fmla="*/ 31 h 87"/>
              <a:gd name="T86" fmla="*/ 98 w 140"/>
              <a:gd name="T87" fmla="*/ 32 h 87"/>
              <a:gd name="T88" fmla="*/ 92 w 140"/>
              <a:gd name="T89" fmla="*/ 25 h 87"/>
              <a:gd name="T90" fmla="*/ 98 w 140"/>
              <a:gd name="T91" fmla="*/ 19 h 87"/>
              <a:gd name="T92" fmla="*/ 102 w 140"/>
              <a:gd name="T93" fmla="*/ 20 h 87"/>
              <a:gd name="T94" fmla="*/ 103 w 140"/>
              <a:gd name="T95" fmla="*/ 20 h 87"/>
              <a:gd name="T96" fmla="*/ 110 w 140"/>
              <a:gd name="T97" fmla="*/ 17 h 87"/>
              <a:gd name="T98" fmla="*/ 118 w 140"/>
              <a:gd name="T99" fmla="*/ 24 h 87"/>
              <a:gd name="T100" fmla="*/ 118 w 140"/>
              <a:gd name="T101" fmla="*/ 25 h 87"/>
              <a:gd name="T102" fmla="*/ 118 w 140"/>
              <a:gd name="T103" fmla="*/ 26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87">
                <a:moveTo>
                  <a:pt x="130" y="28"/>
                </a:moveTo>
                <a:cubicBezTo>
                  <a:pt x="121" y="12"/>
                  <a:pt x="96" y="0"/>
                  <a:pt x="67" y="0"/>
                </a:cubicBezTo>
                <a:cubicBezTo>
                  <a:pt x="30" y="0"/>
                  <a:pt x="0" y="19"/>
                  <a:pt x="0" y="44"/>
                </a:cubicBezTo>
                <a:cubicBezTo>
                  <a:pt x="0" y="68"/>
                  <a:pt x="30" y="87"/>
                  <a:pt x="67" y="87"/>
                </a:cubicBezTo>
                <a:cubicBezTo>
                  <a:pt x="72" y="87"/>
                  <a:pt x="76" y="87"/>
                  <a:pt x="80" y="87"/>
                </a:cubicBezTo>
                <a:cubicBezTo>
                  <a:pt x="82" y="85"/>
                  <a:pt x="84" y="84"/>
                  <a:pt x="83" y="81"/>
                </a:cubicBezTo>
                <a:cubicBezTo>
                  <a:pt x="80" y="73"/>
                  <a:pt x="72" y="64"/>
                  <a:pt x="79" y="62"/>
                </a:cubicBezTo>
                <a:cubicBezTo>
                  <a:pt x="85" y="59"/>
                  <a:pt x="102" y="60"/>
                  <a:pt x="110" y="60"/>
                </a:cubicBezTo>
                <a:cubicBezTo>
                  <a:pt x="118" y="60"/>
                  <a:pt x="140" y="56"/>
                  <a:pt x="130" y="28"/>
                </a:cubicBezTo>
                <a:close/>
                <a:moveTo>
                  <a:pt x="36" y="55"/>
                </a:moveTo>
                <a:cubicBezTo>
                  <a:pt x="34" y="56"/>
                  <a:pt x="31" y="57"/>
                  <a:pt x="30" y="56"/>
                </a:cubicBezTo>
                <a:cubicBezTo>
                  <a:pt x="28" y="55"/>
                  <a:pt x="20" y="56"/>
                  <a:pt x="15" y="56"/>
                </a:cubicBezTo>
                <a:cubicBezTo>
                  <a:pt x="11" y="55"/>
                  <a:pt x="12" y="53"/>
                  <a:pt x="12" y="53"/>
                </a:cubicBezTo>
                <a:cubicBezTo>
                  <a:pt x="12" y="53"/>
                  <a:pt x="12" y="52"/>
                  <a:pt x="12" y="52"/>
                </a:cubicBezTo>
                <a:cubicBezTo>
                  <a:pt x="11" y="51"/>
                  <a:pt x="11" y="50"/>
                  <a:pt x="12" y="48"/>
                </a:cubicBezTo>
                <a:cubicBezTo>
                  <a:pt x="13" y="46"/>
                  <a:pt x="19" y="47"/>
                  <a:pt x="22" y="45"/>
                </a:cubicBezTo>
                <a:cubicBezTo>
                  <a:pt x="25" y="42"/>
                  <a:pt x="32" y="45"/>
                  <a:pt x="36" y="48"/>
                </a:cubicBezTo>
                <a:cubicBezTo>
                  <a:pt x="39" y="50"/>
                  <a:pt x="38" y="53"/>
                  <a:pt x="36" y="55"/>
                </a:cubicBezTo>
                <a:close/>
                <a:moveTo>
                  <a:pt x="37" y="33"/>
                </a:moveTo>
                <a:cubicBezTo>
                  <a:pt x="34" y="33"/>
                  <a:pt x="31" y="33"/>
                  <a:pt x="28" y="30"/>
                </a:cubicBezTo>
                <a:cubicBezTo>
                  <a:pt x="26" y="27"/>
                  <a:pt x="22" y="27"/>
                  <a:pt x="22" y="27"/>
                </a:cubicBezTo>
                <a:cubicBezTo>
                  <a:pt x="18" y="18"/>
                  <a:pt x="29" y="21"/>
                  <a:pt x="32" y="18"/>
                </a:cubicBezTo>
                <a:cubicBezTo>
                  <a:pt x="34" y="15"/>
                  <a:pt x="38" y="17"/>
                  <a:pt x="39" y="18"/>
                </a:cubicBezTo>
                <a:cubicBezTo>
                  <a:pt x="40" y="19"/>
                  <a:pt x="45" y="18"/>
                  <a:pt x="49" y="23"/>
                </a:cubicBezTo>
                <a:cubicBezTo>
                  <a:pt x="53" y="28"/>
                  <a:pt x="40" y="32"/>
                  <a:pt x="37" y="33"/>
                </a:cubicBezTo>
                <a:close/>
                <a:moveTo>
                  <a:pt x="78" y="15"/>
                </a:moveTo>
                <a:cubicBezTo>
                  <a:pt x="77" y="15"/>
                  <a:pt x="76" y="15"/>
                  <a:pt x="76" y="15"/>
                </a:cubicBezTo>
                <a:cubicBezTo>
                  <a:pt x="74" y="16"/>
                  <a:pt x="72" y="17"/>
                  <a:pt x="70" y="17"/>
                </a:cubicBezTo>
                <a:cubicBezTo>
                  <a:pt x="67" y="17"/>
                  <a:pt x="65" y="16"/>
                  <a:pt x="64" y="14"/>
                </a:cubicBezTo>
                <a:cubicBezTo>
                  <a:pt x="60" y="13"/>
                  <a:pt x="57" y="12"/>
                  <a:pt x="57" y="9"/>
                </a:cubicBezTo>
                <a:cubicBezTo>
                  <a:pt x="57" y="6"/>
                  <a:pt x="63" y="4"/>
                  <a:pt x="69" y="4"/>
                </a:cubicBezTo>
                <a:cubicBezTo>
                  <a:pt x="72" y="4"/>
                  <a:pt x="75" y="4"/>
                  <a:pt x="77" y="5"/>
                </a:cubicBezTo>
                <a:cubicBezTo>
                  <a:pt x="77" y="5"/>
                  <a:pt x="77" y="5"/>
                  <a:pt x="78" y="5"/>
                </a:cubicBezTo>
                <a:cubicBezTo>
                  <a:pt x="81" y="5"/>
                  <a:pt x="83" y="7"/>
                  <a:pt x="83" y="10"/>
                </a:cubicBezTo>
                <a:cubicBezTo>
                  <a:pt x="83" y="13"/>
                  <a:pt x="81" y="15"/>
                  <a:pt x="78" y="15"/>
                </a:cubicBezTo>
                <a:close/>
                <a:moveTo>
                  <a:pt x="97" y="53"/>
                </a:moveTo>
                <a:cubicBezTo>
                  <a:pt x="92" y="53"/>
                  <a:pt x="88" y="51"/>
                  <a:pt x="88" y="48"/>
                </a:cubicBezTo>
                <a:cubicBezTo>
                  <a:pt x="88" y="45"/>
                  <a:pt x="92" y="42"/>
                  <a:pt x="97" y="42"/>
                </a:cubicBezTo>
                <a:cubicBezTo>
                  <a:pt x="102" y="42"/>
                  <a:pt x="106" y="45"/>
                  <a:pt x="106" y="48"/>
                </a:cubicBezTo>
                <a:cubicBezTo>
                  <a:pt x="106" y="51"/>
                  <a:pt x="102" y="53"/>
                  <a:pt x="97" y="53"/>
                </a:cubicBezTo>
                <a:close/>
                <a:moveTo>
                  <a:pt x="118" y="26"/>
                </a:moveTo>
                <a:cubicBezTo>
                  <a:pt x="118" y="29"/>
                  <a:pt x="113" y="32"/>
                  <a:pt x="106" y="32"/>
                </a:cubicBezTo>
                <a:cubicBezTo>
                  <a:pt x="104" y="32"/>
                  <a:pt x="102" y="31"/>
                  <a:pt x="100" y="31"/>
                </a:cubicBezTo>
                <a:cubicBezTo>
                  <a:pt x="100" y="31"/>
                  <a:pt x="99" y="32"/>
                  <a:pt x="98" y="32"/>
                </a:cubicBezTo>
                <a:cubicBezTo>
                  <a:pt x="95" y="32"/>
                  <a:pt x="92" y="29"/>
                  <a:pt x="92" y="25"/>
                </a:cubicBezTo>
                <a:cubicBezTo>
                  <a:pt x="92" y="22"/>
                  <a:pt x="95" y="19"/>
                  <a:pt x="98" y="19"/>
                </a:cubicBezTo>
                <a:cubicBezTo>
                  <a:pt x="100" y="19"/>
                  <a:pt x="101" y="19"/>
                  <a:pt x="102" y="20"/>
                </a:cubicBezTo>
                <a:cubicBezTo>
                  <a:pt x="102" y="20"/>
                  <a:pt x="103" y="20"/>
                  <a:pt x="103" y="20"/>
                </a:cubicBezTo>
                <a:cubicBezTo>
                  <a:pt x="105" y="18"/>
                  <a:pt x="107" y="17"/>
                  <a:pt x="110" y="17"/>
                </a:cubicBezTo>
                <a:cubicBezTo>
                  <a:pt x="115" y="17"/>
                  <a:pt x="118" y="20"/>
                  <a:pt x="118" y="24"/>
                </a:cubicBezTo>
                <a:cubicBezTo>
                  <a:pt x="118" y="24"/>
                  <a:pt x="118" y="25"/>
                  <a:pt x="118" y="25"/>
                </a:cubicBezTo>
                <a:cubicBezTo>
                  <a:pt x="118" y="25"/>
                  <a:pt x="118" y="25"/>
                  <a:pt x="118" y="26"/>
                </a:cubicBezTo>
                <a:close/>
              </a:path>
            </a:pathLst>
          </a:cu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692"/>
          <p:cNvSpPr txBox="1"/>
          <p:nvPr/>
        </p:nvSpPr>
        <p:spPr bwMode="auto">
          <a:xfrm>
            <a:off x="1024685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739511" y="3168529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6" name="Freeform 1176"/>
          <p:cNvSpPr/>
          <p:nvPr/>
        </p:nvSpPr>
        <p:spPr bwMode="auto">
          <a:xfrm>
            <a:off x="3193779" y="1736309"/>
            <a:ext cx="588667" cy="369707"/>
          </a:xfrm>
          <a:custGeom>
            <a:avLst/>
            <a:gdLst>
              <a:gd name="T0" fmla="*/ 304 w 304"/>
              <a:gd name="T1" fmla="*/ 189 h 189"/>
              <a:gd name="T2" fmla="*/ 163 w 304"/>
              <a:gd name="T3" fmla="*/ 0 h 189"/>
              <a:gd name="T4" fmla="*/ 155 w 304"/>
              <a:gd name="T5" fmla="*/ 3 h 189"/>
              <a:gd name="T6" fmla="*/ 155 w 304"/>
              <a:gd name="T7" fmla="*/ 3 h 189"/>
              <a:gd name="T8" fmla="*/ 148 w 304"/>
              <a:gd name="T9" fmla="*/ 0 h 189"/>
              <a:gd name="T10" fmla="*/ 0 w 304"/>
              <a:gd name="T11" fmla="*/ 189 h 189"/>
              <a:gd name="T12" fmla="*/ 22 w 304"/>
              <a:gd name="T13" fmla="*/ 189 h 189"/>
              <a:gd name="T14" fmla="*/ 144 w 304"/>
              <a:gd name="T15" fmla="*/ 29 h 189"/>
              <a:gd name="T16" fmla="*/ 144 w 304"/>
              <a:gd name="T17" fmla="*/ 148 h 189"/>
              <a:gd name="T18" fmla="*/ 163 w 304"/>
              <a:gd name="T19" fmla="*/ 148 h 189"/>
              <a:gd name="T20" fmla="*/ 163 w 304"/>
              <a:gd name="T21" fmla="*/ 33 h 189"/>
              <a:gd name="T22" fmla="*/ 282 w 304"/>
              <a:gd name="T23" fmla="*/ 189 h 189"/>
              <a:gd name="T24" fmla="*/ 304 w 304"/>
              <a:gd name="T2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4" h="189">
                <a:moveTo>
                  <a:pt x="304" y="189"/>
                </a:moveTo>
                <a:lnTo>
                  <a:pt x="163" y="0"/>
                </a:lnTo>
                <a:lnTo>
                  <a:pt x="155" y="3"/>
                </a:lnTo>
                <a:lnTo>
                  <a:pt x="155" y="3"/>
                </a:lnTo>
                <a:lnTo>
                  <a:pt x="148" y="0"/>
                </a:lnTo>
                <a:lnTo>
                  <a:pt x="0" y="189"/>
                </a:lnTo>
                <a:lnTo>
                  <a:pt x="22" y="189"/>
                </a:lnTo>
                <a:lnTo>
                  <a:pt x="144" y="29"/>
                </a:lnTo>
                <a:lnTo>
                  <a:pt x="144" y="148"/>
                </a:lnTo>
                <a:lnTo>
                  <a:pt x="163" y="148"/>
                </a:lnTo>
                <a:lnTo>
                  <a:pt x="163" y="33"/>
                </a:lnTo>
                <a:lnTo>
                  <a:pt x="282" y="189"/>
                </a:lnTo>
                <a:lnTo>
                  <a:pt x="304" y="18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177"/>
          <p:cNvSpPr>
            <a:spLocks noEditPoints="1"/>
          </p:cNvSpPr>
          <p:nvPr/>
        </p:nvSpPr>
        <p:spPr bwMode="auto">
          <a:xfrm>
            <a:off x="3168860" y="1272373"/>
            <a:ext cx="652569" cy="537933"/>
          </a:xfrm>
          <a:custGeom>
            <a:avLst/>
            <a:gdLst>
              <a:gd name="T0" fmla="*/ 86 w 91"/>
              <a:gd name="T1" fmla="*/ 74 h 74"/>
              <a:gd name="T2" fmla="*/ 5 w 91"/>
              <a:gd name="T3" fmla="*/ 74 h 74"/>
              <a:gd name="T4" fmla="*/ 0 w 91"/>
              <a:gd name="T5" fmla="*/ 68 h 74"/>
              <a:gd name="T6" fmla="*/ 0 w 91"/>
              <a:gd name="T7" fmla="*/ 5 h 74"/>
              <a:gd name="T8" fmla="*/ 5 w 91"/>
              <a:gd name="T9" fmla="*/ 0 h 74"/>
              <a:gd name="T10" fmla="*/ 86 w 91"/>
              <a:gd name="T11" fmla="*/ 0 h 74"/>
              <a:gd name="T12" fmla="*/ 91 w 91"/>
              <a:gd name="T13" fmla="*/ 5 h 74"/>
              <a:gd name="T14" fmla="*/ 91 w 91"/>
              <a:gd name="T15" fmla="*/ 68 h 74"/>
              <a:gd name="T16" fmla="*/ 86 w 91"/>
              <a:gd name="T17" fmla="*/ 74 h 74"/>
              <a:gd name="T18" fmla="*/ 5 w 91"/>
              <a:gd name="T19" fmla="*/ 3 h 74"/>
              <a:gd name="T20" fmla="*/ 3 w 91"/>
              <a:gd name="T21" fmla="*/ 5 h 74"/>
              <a:gd name="T22" fmla="*/ 3 w 91"/>
              <a:gd name="T23" fmla="*/ 68 h 74"/>
              <a:gd name="T24" fmla="*/ 5 w 91"/>
              <a:gd name="T25" fmla="*/ 70 h 74"/>
              <a:gd name="T26" fmla="*/ 86 w 91"/>
              <a:gd name="T27" fmla="*/ 70 h 74"/>
              <a:gd name="T28" fmla="*/ 88 w 91"/>
              <a:gd name="T29" fmla="*/ 68 h 74"/>
              <a:gd name="T30" fmla="*/ 88 w 91"/>
              <a:gd name="T31" fmla="*/ 5 h 74"/>
              <a:gd name="T32" fmla="*/ 86 w 91"/>
              <a:gd name="T33" fmla="*/ 3 h 74"/>
              <a:gd name="T34" fmla="*/ 5 w 91"/>
              <a:gd name="T35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74">
                <a:moveTo>
                  <a:pt x="86" y="74"/>
                </a:moveTo>
                <a:cubicBezTo>
                  <a:pt x="5" y="74"/>
                  <a:pt x="5" y="74"/>
                  <a:pt x="5" y="74"/>
                </a:cubicBezTo>
                <a:cubicBezTo>
                  <a:pt x="2" y="74"/>
                  <a:pt x="0" y="71"/>
                  <a:pt x="0" y="6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1" y="2"/>
                  <a:pt x="91" y="5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71"/>
                  <a:pt x="89" y="74"/>
                  <a:pt x="86" y="74"/>
                </a:cubicBezTo>
                <a:close/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69"/>
                  <a:pt x="4" y="70"/>
                  <a:pt x="5" y="70"/>
                </a:cubicBezTo>
                <a:cubicBezTo>
                  <a:pt x="86" y="70"/>
                  <a:pt x="86" y="70"/>
                  <a:pt x="86" y="70"/>
                </a:cubicBezTo>
                <a:cubicBezTo>
                  <a:pt x="87" y="70"/>
                  <a:pt x="88" y="69"/>
                  <a:pt x="88" y="68"/>
                </a:cubicBezTo>
                <a:cubicBezTo>
                  <a:pt x="88" y="5"/>
                  <a:pt x="88" y="5"/>
                  <a:pt x="88" y="5"/>
                </a:cubicBezTo>
                <a:cubicBezTo>
                  <a:pt x="88" y="4"/>
                  <a:pt x="87" y="3"/>
                  <a:pt x="86" y="3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178"/>
          <p:cNvSpPr>
            <a:spLocks noEditPoints="1"/>
          </p:cNvSpPr>
          <p:nvPr/>
        </p:nvSpPr>
        <p:spPr bwMode="auto">
          <a:xfrm>
            <a:off x="3217035" y="1332078"/>
            <a:ext cx="540257" cy="428390"/>
          </a:xfrm>
          <a:custGeom>
            <a:avLst/>
            <a:gdLst>
              <a:gd name="T0" fmla="*/ 72 w 75"/>
              <a:gd name="T1" fmla="*/ 0 h 59"/>
              <a:gd name="T2" fmla="*/ 3 w 75"/>
              <a:gd name="T3" fmla="*/ 0 h 59"/>
              <a:gd name="T4" fmla="*/ 0 w 75"/>
              <a:gd name="T5" fmla="*/ 3 h 59"/>
              <a:gd name="T6" fmla="*/ 0 w 75"/>
              <a:gd name="T7" fmla="*/ 56 h 59"/>
              <a:gd name="T8" fmla="*/ 3 w 75"/>
              <a:gd name="T9" fmla="*/ 59 h 59"/>
              <a:gd name="T10" fmla="*/ 72 w 75"/>
              <a:gd name="T11" fmla="*/ 59 h 59"/>
              <a:gd name="T12" fmla="*/ 75 w 75"/>
              <a:gd name="T13" fmla="*/ 56 h 59"/>
              <a:gd name="T14" fmla="*/ 75 w 75"/>
              <a:gd name="T15" fmla="*/ 3 h 59"/>
              <a:gd name="T16" fmla="*/ 72 w 75"/>
              <a:gd name="T17" fmla="*/ 0 h 59"/>
              <a:gd name="T18" fmla="*/ 39 w 75"/>
              <a:gd name="T19" fmla="*/ 52 h 59"/>
              <a:gd name="T20" fmla="*/ 39 w 75"/>
              <a:gd name="T21" fmla="*/ 52 h 59"/>
              <a:gd name="T22" fmla="*/ 29 w 75"/>
              <a:gd name="T23" fmla="*/ 52 h 59"/>
              <a:gd name="T24" fmla="*/ 29 w 75"/>
              <a:gd name="T25" fmla="*/ 52 h 59"/>
              <a:gd name="T26" fmla="*/ 27 w 75"/>
              <a:gd name="T27" fmla="*/ 52 h 59"/>
              <a:gd name="T28" fmla="*/ 20 w 75"/>
              <a:gd name="T29" fmla="*/ 52 h 59"/>
              <a:gd name="T30" fmla="*/ 18 w 75"/>
              <a:gd name="T31" fmla="*/ 52 h 59"/>
              <a:gd name="T32" fmla="*/ 9 w 75"/>
              <a:gd name="T33" fmla="*/ 52 h 59"/>
              <a:gd name="T34" fmla="*/ 13 w 75"/>
              <a:gd name="T35" fmla="*/ 44 h 59"/>
              <a:gd name="T36" fmla="*/ 18 w 75"/>
              <a:gd name="T37" fmla="*/ 36 h 59"/>
              <a:gd name="T38" fmla="*/ 23 w 75"/>
              <a:gd name="T39" fmla="*/ 44 h 59"/>
              <a:gd name="T40" fmla="*/ 23 w 75"/>
              <a:gd name="T41" fmla="*/ 45 h 59"/>
              <a:gd name="T42" fmla="*/ 25 w 75"/>
              <a:gd name="T43" fmla="*/ 40 h 59"/>
              <a:gd name="T44" fmla="*/ 29 w 75"/>
              <a:gd name="T45" fmla="*/ 28 h 59"/>
              <a:gd name="T46" fmla="*/ 34 w 75"/>
              <a:gd name="T47" fmla="*/ 40 h 59"/>
              <a:gd name="T48" fmla="*/ 35 w 75"/>
              <a:gd name="T49" fmla="*/ 42 h 59"/>
              <a:gd name="T50" fmla="*/ 39 w 75"/>
              <a:gd name="T51" fmla="*/ 34 h 59"/>
              <a:gd name="T52" fmla="*/ 43 w 75"/>
              <a:gd name="T53" fmla="*/ 43 h 59"/>
              <a:gd name="T54" fmla="*/ 48 w 75"/>
              <a:gd name="T55" fmla="*/ 52 h 59"/>
              <a:gd name="T56" fmla="*/ 39 w 75"/>
              <a:gd name="T57" fmla="*/ 52 h 59"/>
              <a:gd name="T58" fmla="*/ 58 w 75"/>
              <a:gd name="T59" fmla="*/ 21 h 59"/>
              <a:gd name="T60" fmla="*/ 51 w 75"/>
              <a:gd name="T61" fmla="*/ 14 h 59"/>
              <a:gd name="T62" fmla="*/ 58 w 75"/>
              <a:gd name="T63" fmla="*/ 8 h 59"/>
              <a:gd name="T64" fmla="*/ 64 w 75"/>
              <a:gd name="T65" fmla="*/ 14 h 59"/>
              <a:gd name="T66" fmla="*/ 58 w 75"/>
              <a:gd name="T67" fmla="*/ 2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" h="59">
                <a:moveTo>
                  <a:pt x="72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59"/>
                  <a:pt x="3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4" y="59"/>
                  <a:pt x="75" y="58"/>
                  <a:pt x="75" y="56"/>
                </a:cubicBezTo>
                <a:cubicBezTo>
                  <a:pt x="75" y="3"/>
                  <a:pt x="75" y="3"/>
                  <a:pt x="75" y="3"/>
                </a:cubicBezTo>
                <a:cubicBezTo>
                  <a:pt x="75" y="1"/>
                  <a:pt x="74" y="0"/>
                  <a:pt x="72" y="0"/>
                </a:cubicBezTo>
                <a:close/>
                <a:moveTo>
                  <a:pt x="39" y="52"/>
                </a:moveTo>
                <a:cubicBezTo>
                  <a:pt x="39" y="52"/>
                  <a:pt x="39" y="52"/>
                  <a:pt x="3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13" y="44"/>
                  <a:pt x="13" y="44"/>
                  <a:pt x="13" y="44"/>
                </a:cubicBezTo>
                <a:cubicBezTo>
                  <a:pt x="18" y="36"/>
                  <a:pt x="18" y="36"/>
                  <a:pt x="18" y="36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5"/>
                  <a:pt x="23" y="45"/>
                  <a:pt x="23" y="45"/>
                </a:cubicBezTo>
                <a:cubicBezTo>
                  <a:pt x="25" y="40"/>
                  <a:pt x="25" y="40"/>
                  <a:pt x="25" y="40"/>
                </a:cubicBezTo>
                <a:cubicBezTo>
                  <a:pt x="29" y="28"/>
                  <a:pt x="29" y="28"/>
                  <a:pt x="29" y="28"/>
                </a:cubicBezTo>
                <a:cubicBezTo>
                  <a:pt x="34" y="40"/>
                  <a:pt x="34" y="40"/>
                  <a:pt x="34" y="40"/>
                </a:cubicBezTo>
                <a:cubicBezTo>
                  <a:pt x="35" y="42"/>
                  <a:pt x="35" y="42"/>
                  <a:pt x="35" y="42"/>
                </a:cubicBezTo>
                <a:cubicBezTo>
                  <a:pt x="39" y="34"/>
                  <a:pt x="39" y="34"/>
                  <a:pt x="39" y="34"/>
                </a:cubicBezTo>
                <a:cubicBezTo>
                  <a:pt x="43" y="43"/>
                  <a:pt x="43" y="43"/>
                  <a:pt x="43" y="43"/>
                </a:cubicBezTo>
                <a:cubicBezTo>
                  <a:pt x="48" y="52"/>
                  <a:pt x="48" y="52"/>
                  <a:pt x="48" y="52"/>
                </a:cubicBezTo>
                <a:lnTo>
                  <a:pt x="39" y="52"/>
                </a:lnTo>
                <a:close/>
                <a:moveTo>
                  <a:pt x="58" y="21"/>
                </a:moveTo>
                <a:cubicBezTo>
                  <a:pt x="54" y="21"/>
                  <a:pt x="51" y="18"/>
                  <a:pt x="51" y="14"/>
                </a:cubicBezTo>
                <a:cubicBezTo>
                  <a:pt x="51" y="11"/>
                  <a:pt x="54" y="8"/>
                  <a:pt x="58" y="8"/>
                </a:cubicBezTo>
                <a:cubicBezTo>
                  <a:pt x="61" y="8"/>
                  <a:pt x="64" y="11"/>
                  <a:pt x="64" y="14"/>
                </a:cubicBezTo>
                <a:cubicBezTo>
                  <a:pt x="64" y="18"/>
                  <a:pt x="61" y="21"/>
                  <a:pt x="58" y="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692"/>
          <p:cNvSpPr txBox="1"/>
          <p:nvPr/>
        </p:nvSpPr>
        <p:spPr bwMode="auto">
          <a:xfrm>
            <a:off x="2921761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10" name="Oval 1169"/>
          <p:cNvSpPr>
            <a:spLocks noChangeArrowheads="1"/>
          </p:cNvSpPr>
          <p:nvPr/>
        </p:nvSpPr>
        <p:spPr bwMode="auto">
          <a:xfrm>
            <a:off x="5334914" y="1498137"/>
            <a:ext cx="336934" cy="340364"/>
          </a:xfrm>
          <a:prstGeom prst="ellipse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Freeform 1170"/>
          <p:cNvSpPr>
            <a:spLocks noEditPoints="1"/>
          </p:cNvSpPr>
          <p:nvPr/>
        </p:nvSpPr>
        <p:spPr bwMode="auto">
          <a:xfrm>
            <a:off x="5028114" y="1245041"/>
            <a:ext cx="790053" cy="674860"/>
          </a:xfrm>
          <a:custGeom>
            <a:avLst/>
            <a:gdLst>
              <a:gd name="T0" fmla="*/ 98 w 110"/>
              <a:gd name="T1" fmla="*/ 19 h 93"/>
              <a:gd name="T2" fmla="*/ 89 w 110"/>
              <a:gd name="T3" fmla="*/ 19 h 93"/>
              <a:gd name="T4" fmla="*/ 77 w 110"/>
              <a:gd name="T5" fmla="*/ 0 h 93"/>
              <a:gd name="T6" fmla="*/ 56 w 110"/>
              <a:gd name="T7" fmla="*/ 0 h 93"/>
              <a:gd name="T8" fmla="*/ 44 w 110"/>
              <a:gd name="T9" fmla="*/ 19 h 93"/>
              <a:gd name="T10" fmla="*/ 37 w 110"/>
              <a:gd name="T11" fmla="*/ 19 h 93"/>
              <a:gd name="T12" fmla="*/ 31 w 110"/>
              <a:gd name="T13" fmla="*/ 15 h 93"/>
              <a:gd name="T14" fmla="*/ 19 w 110"/>
              <a:gd name="T15" fmla="*/ 15 h 93"/>
              <a:gd name="T16" fmla="*/ 14 w 110"/>
              <a:gd name="T17" fmla="*/ 19 h 93"/>
              <a:gd name="T18" fmla="*/ 13 w 110"/>
              <a:gd name="T19" fmla="*/ 19 h 93"/>
              <a:gd name="T20" fmla="*/ 0 w 110"/>
              <a:gd name="T21" fmla="*/ 32 h 93"/>
              <a:gd name="T22" fmla="*/ 0 w 110"/>
              <a:gd name="T23" fmla="*/ 81 h 93"/>
              <a:gd name="T24" fmla="*/ 13 w 110"/>
              <a:gd name="T25" fmla="*/ 93 h 93"/>
              <a:gd name="T26" fmla="*/ 98 w 110"/>
              <a:gd name="T27" fmla="*/ 93 h 93"/>
              <a:gd name="T28" fmla="*/ 110 w 110"/>
              <a:gd name="T29" fmla="*/ 81 h 93"/>
              <a:gd name="T30" fmla="*/ 110 w 110"/>
              <a:gd name="T31" fmla="*/ 32 h 93"/>
              <a:gd name="T32" fmla="*/ 98 w 110"/>
              <a:gd name="T33" fmla="*/ 19 h 93"/>
              <a:gd name="T34" fmla="*/ 58 w 110"/>
              <a:gd name="T35" fmla="*/ 7 h 93"/>
              <a:gd name="T36" fmla="*/ 74 w 110"/>
              <a:gd name="T37" fmla="*/ 7 h 93"/>
              <a:gd name="T38" fmla="*/ 74 w 110"/>
              <a:gd name="T39" fmla="*/ 15 h 93"/>
              <a:gd name="T40" fmla="*/ 58 w 110"/>
              <a:gd name="T41" fmla="*/ 15 h 93"/>
              <a:gd name="T42" fmla="*/ 58 w 110"/>
              <a:gd name="T43" fmla="*/ 7 h 93"/>
              <a:gd name="T44" fmla="*/ 31 w 110"/>
              <a:gd name="T45" fmla="*/ 31 h 93"/>
              <a:gd name="T46" fmla="*/ 34 w 110"/>
              <a:gd name="T47" fmla="*/ 28 h 93"/>
              <a:gd name="T48" fmla="*/ 38 w 110"/>
              <a:gd name="T49" fmla="*/ 31 h 93"/>
              <a:gd name="T50" fmla="*/ 34 w 110"/>
              <a:gd name="T51" fmla="*/ 35 h 93"/>
              <a:gd name="T52" fmla="*/ 31 w 110"/>
              <a:gd name="T53" fmla="*/ 31 h 93"/>
              <a:gd name="T54" fmla="*/ 66 w 110"/>
              <a:gd name="T55" fmla="*/ 86 h 93"/>
              <a:gd name="T56" fmla="*/ 36 w 110"/>
              <a:gd name="T57" fmla="*/ 56 h 93"/>
              <a:gd name="T58" fmla="*/ 66 w 110"/>
              <a:gd name="T59" fmla="*/ 26 h 93"/>
              <a:gd name="T60" fmla="*/ 96 w 110"/>
              <a:gd name="T61" fmla="*/ 56 h 93"/>
              <a:gd name="T62" fmla="*/ 66 w 110"/>
              <a:gd name="T63" fmla="*/ 8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93">
                <a:moveTo>
                  <a:pt x="98" y="19"/>
                </a:moveTo>
                <a:cubicBezTo>
                  <a:pt x="89" y="19"/>
                  <a:pt x="89" y="19"/>
                  <a:pt x="89" y="19"/>
                </a:cubicBezTo>
                <a:cubicBezTo>
                  <a:pt x="77" y="0"/>
                  <a:pt x="77" y="0"/>
                  <a:pt x="77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44" y="19"/>
                  <a:pt x="44" y="19"/>
                  <a:pt x="44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7"/>
                  <a:pt x="34" y="15"/>
                  <a:pt x="31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6" y="15"/>
                  <a:pt x="14" y="17"/>
                  <a:pt x="14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6" y="19"/>
                  <a:pt x="0" y="25"/>
                  <a:pt x="0" y="32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8"/>
                  <a:pt x="6" y="93"/>
                  <a:pt x="13" y="93"/>
                </a:cubicBezTo>
                <a:cubicBezTo>
                  <a:pt x="98" y="93"/>
                  <a:pt x="98" y="93"/>
                  <a:pt x="98" y="93"/>
                </a:cubicBezTo>
                <a:cubicBezTo>
                  <a:pt x="105" y="93"/>
                  <a:pt x="110" y="88"/>
                  <a:pt x="110" y="81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25"/>
                  <a:pt x="105" y="19"/>
                  <a:pt x="98" y="19"/>
                </a:cubicBezTo>
                <a:close/>
                <a:moveTo>
                  <a:pt x="58" y="7"/>
                </a:moveTo>
                <a:cubicBezTo>
                  <a:pt x="74" y="7"/>
                  <a:pt x="74" y="7"/>
                  <a:pt x="74" y="7"/>
                </a:cubicBezTo>
                <a:cubicBezTo>
                  <a:pt x="74" y="15"/>
                  <a:pt x="74" y="15"/>
                  <a:pt x="74" y="15"/>
                </a:cubicBezTo>
                <a:cubicBezTo>
                  <a:pt x="58" y="15"/>
                  <a:pt x="58" y="15"/>
                  <a:pt x="58" y="15"/>
                </a:cubicBezTo>
                <a:lnTo>
                  <a:pt x="58" y="7"/>
                </a:lnTo>
                <a:close/>
                <a:moveTo>
                  <a:pt x="31" y="31"/>
                </a:moveTo>
                <a:cubicBezTo>
                  <a:pt x="31" y="29"/>
                  <a:pt x="33" y="28"/>
                  <a:pt x="34" y="28"/>
                </a:cubicBezTo>
                <a:cubicBezTo>
                  <a:pt x="36" y="28"/>
                  <a:pt x="38" y="29"/>
                  <a:pt x="38" y="31"/>
                </a:cubicBezTo>
                <a:cubicBezTo>
                  <a:pt x="38" y="33"/>
                  <a:pt x="36" y="35"/>
                  <a:pt x="34" y="35"/>
                </a:cubicBezTo>
                <a:cubicBezTo>
                  <a:pt x="33" y="35"/>
                  <a:pt x="31" y="33"/>
                  <a:pt x="31" y="31"/>
                </a:cubicBezTo>
                <a:close/>
                <a:moveTo>
                  <a:pt x="66" y="86"/>
                </a:moveTo>
                <a:cubicBezTo>
                  <a:pt x="50" y="86"/>
                  <a:pt x="36" y="73"/>
                  <a:pt x="36" y="56"/>
                </a:cubicBezTo>
                <a:cubicBezTo>
                  <a:pt x="36" y="40"/>
                  <a:pt x="50" y="26"/>
                  <a:pt x="66" y="26"/>
                </a:cubicBezTo>
                <a:cubicBezTo>
                  <a:pt x="83" y="26"/>
                  <a:pt x="96" y="40"/>
                  <a:pt x="96" y="56"/>
                </a:cubicBezTo>
                <a:cubicBezTo>
                  <a:pt x="96" y="73"/>
                  <a:pt x="83" y="86"/>
                  <a:pt x="66" y="86"/>
                </a:cubicBezTo>
                <a:close/>
              </a:path>
            </a:pathLst>
          </a:cu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Box 692"/>
          <p:cNvSpPr txBox="1"/>
          <p:nvPr/>
        </p:nvSpPr>
        <p:spPr bwMode="auto">
          <a:xfrm>
            <a:off x="4895420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13" name="Freeform 1171"/>
          <p:cNvSpPr>
            <a:spLocks noEditPoints="1"/>
          </p:cNvSpPr>
          <p:nvPr/>
        </p:nvSpPr>
        <p:spPr bwMode="auto">
          <a:xfrm>
            <a:off x="7105455" y="1272004"/>
            <a:ext cx="710661" cy="573143"/>
          </a:xfrm>
          <a:custGeom>
            <a:avLst/>
            <a:gdLst>
              <a:gd name="T0" fmla="*/ 89 w 99"/>
              <a:gd name="T1" fmla="*/ 79 h 79"/>
              <a:gd name="T2" fmla="*/ 10 w 99"/>
              <a:gd name="T3" fmla="*/ 79 h 79"/>
              <a:gd name="T4" fmla="*/ 0 w 99"/>
              <a:gd name="T5" fmla="*/ 69 h 79"/>
              <a:gd name="T6" fmla="*/ 0 w 99"/>
              <a:gd name="T7" fmla="*/ 9 h 79"/>
              <a:gd name="T8" fmla="*/ 10 w 99"/>
              <a:gd name="T9" fmla="*/ 0 h 79"/>
              <a:gd name="T10" fmla="*/ 89 w 99"/>
              <a:gd name="T11" fmla="*/ 0 h 79"/>
              <a:gd name="T12" fmla="*/ 99 w 99"/>
              <a:gd name="T13" fmla="*/ 9 h 79"/>
              <a:gd name="T14" fmla="*/ 99 w 99"/>
              <a:gd name="T15" fmla="*/ 69 h 79"/>
              <a:gd name="T16" fmla="*/ 89 w 99"/>
              <a:gd name="T17" fmla="*/ 79 h 79"/>
              <a:gd name="T18" fmla="*/ 10 w 99"/>
              <a:gd name="T19" fmla="*/ 5 h 79"/>
              <a:gd name="T20" fmla="*/ 5 w 99"/>
              <a:gd name="T21" fmla="*/ 9 h 79"/>
              <a:gd name="T22" fmla="*/ 5 w 99"/>
              <a:gd name="T23" fmla="*/ 69 h 79"/>
              <a:gd name="T24" fmla="*/ 10 w 99"/>
              <a:gd name="T25" fmla="*/ 74 h 79"/>
              <a:gd name="T26" fmla="*/ 89 w 99"/>
              <a:gd name="T27" fmla="*/ 74 h 79"/>
              <a:gd name="T28" fmla="*/ 94 w 99"/>
              <a:gd name="T29" fmla="*/ 69 h 79"/>
              <a:gd name="T30" fmla="*/ 94 w 99"/>
              <a:gd name="T31" fmla="*/ 9 h 79"/>
              <a:gd name="T32" fmla="*/ 89 w 99"/>
              <a:gd name="T33" fmla="*/ 5 h 79"/>
              <a:gd name="T34" fmla="*/ 10 w 99"/>
              <a:gd name="T35" fmla="*/ 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" h="79">
                <a:moveTo>
                  <a:pt x="89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4" y="79"/>
                  <a:pt x="0" y="74"/>
                  <a:pt x="0" y="6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1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5" y="0"/>
                  <a:pt x="99" y="4"/>
                  <a:pt x="99" y="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74"/>
                  <a:pt x="95" y="79"/>
                  <a:pt x="89" y="79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72"/>
                  <a:pt x="7" y="74"/>
                  <a:pt x="10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92" y="74"/>
                  <a:pt x="94" y="72"/>
                  <a:pt x="94" y="6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7"/>
                  <a:pt x="92" y="5"/>
                  <a:pt x="89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172"/>
          <p:cNvSpPr/>
          <p:nvPr/>
        </p:nvSpPr>
        <p:spPr bwMode="auto">
          <a:xfrm>
            <a:off x="7178552" y="1374181"/>
            <a:ext cx="546067" cy="391223"/>
          </a:xfrm>
          <a:custGeom>
            <a:avLst/>
            <a:gdLst>
              <a:gd name="T0" fmla="*/ 76 w 76"/>
              <a:gd name="T1" fmla="*/ 49 h 54"/>
              <a:gd name="T2" fmla="*/ 70 w 76"/>
              <a:gd name="T3" fmla="*/ 54 h 54"/>
              <a:gd name="T4" fmla="*/ 6 w 76"/>
              <a:gd name="T5" fmla="*/ 54 h 54"/>
              <a:gd name="T6" fmla="*/ 0 w 76"/>
              <a:gd name="T7" fmla="*/ 49 h 54"/>
              <a:gd name="T8" fmla="*/ 0 w 76"/>
              <a:gd name="T9" fmla="*/ 6 h 54"/>
              <a:gd name="T10" fmla="*/ 6 w 76"/>
              <a:gd name="T11" fmla="*/ 0 h 54"/>
              <a:gd name="T12" fmla="*/ 70 w 76"/>
              <a:gd name="T13" fmla="*/ 0 h 54"/>
              <a:gd name="T14" fmla="*/ 76 w 76"/>
              <a:gd name="T15" fmla="*/ 6 h 54"/>
              <a:gd name="T16" fmla="*/ 76 w 76"/>
              <a:gd name="T17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4">
                <a:moveTo>
                  <a:pt x="76" y="49"/>
                </a:moveTo>
                <a:cubicBezTo>
                  <a:pt x="76" y="52"/>
                  <a:pt x="73" y="54"/>
                  <a:pt x="70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2" y="54"/>
                  <a:pt x="0" y="52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6" y="3"/>
                  <a:pt x="76" y="6"/>
                </a:cubicBezTo>
                <a:lnTo>
                  <a:pt x="76" y="4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173"/>
          <p:cNvSpPr/>
          <p:nvPr/>
        </p:nvSpPr>
        <p:spPr bwMode="auto">
          <a:xfrm>
            <a:off x="7308129" y="1969526"/>
            <a:ext cx="259478" cy="45719"/>
          </a:xfrm>
          <a:custGeom>
            <a:avLst/>
            <a:gdLst>
              <a:gd name="T0" fmla="*/ 36 w 36"/>
              <a:gd name="T1" fmla="*/ 3 h 6"/>
              <a:gd name="T2" fmla="*/ 33 w 36"/>
              <a:gd name="T3" fmla="*/ 6 h 6"/>
              <a:gd name="T4" fmla="*/ 3 w 36"/>
              <a:gd name="T5" fmla="*/ 6 h 6"/>
              <a:gd name="T6" fmla="*/ 0 w 36"/>
              <a:gd name="T7" fmla="*/ 3 h 6"/>
              <a:gd name="T8" fmla="*/ 0 w 36"/>
              <a:gd name="T9" fmla="*/ 3 h 6"/>
              <a:gd name="T10" fmla="*/ 3 w 36"/>
              <a:gd name="T11" fmla="*/ 0 h 6"/>
              <a:gd name="T12" fmla="*/ 33 w 36"/>
              <a:gd name="T13" fmla="*/ 0 h 6"/>
              <a:gd name="T14" fmla="*/ 36 w 3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6">
                <a:moveTo>
                  <a:pt x="36" y="3"/>
                </a:moveTo>
                <a:cubicBezTo>
                  <a:pt x="36" y="4"/>
                  <a:pt x="35" y="6"/>
                  <a:pt x="33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6" y="1"/>
                  <a:pt x="36" y="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174"/>
          <p:cNvSpPr>
            <a:spLocks noEditPoints="1"/>
          </p:cNvSpPr>
          <p:nvPr/>
        </p:nvSpPr>
        <p:spPr bwMode="auto">
          <a:xfrm>
            <a:off x="6809744" y="1726651"/>
            <a:ext cx="294334" cy="179963"/>
          </a:xfrm>
          <a:custGeom>
            <a:avLst/>
            <a:gdLst>
              <a:gd name="T0" fmla="*/ 0 w 41"/>
              <a:gd name="T1" fmla="*/ 17 h 25"/>
              <a:gd name="T2" fmla="*/ 8 w 41"/>
              <a:gd name="T3" fmla="*/ 25 h 25"/>
              <a:gd name="T4" fmla="*/ 34 w 41"/>
              <a:gd name="T5" fmla="*/ 25 h 25"/>
              <a:gd name="T6" fmla="*/ 41 w 41"/>
              <a:gd name="T7" fmla="*/ 17 h 25"/>
              <a:gd name="T8" fmla="*/ 41 w 41"/>
              <a:gd name="T9" fmla="*/ 0 h 25"/>
              <a:gd name="T10" fmla="*/ 0 w 41"/>
              <a:gd name="T11" fmla="*/ 0 h 25"/>
              <a:gd name="T12" fmla="*/ 0 w 41"/>
              <a:gd name="T13" fmla="*/ 17 h 25"/>
              <a:gd name="T14" fmla="*/ 21 w 41"/>
              <a:gd name="T15" fmla="*/ 11 h 25"/>
              <a:gd name="T16" fmla="*/ 24 w 41"/>
              <a:gd name="T17" fmla="*/ 15 h 25"/>
              <a:gd name="T18" fmla="*/ 21 w 41"/>
              <a:gd name="T19" fmla="*/ 18 h 25"/>
              <a:gd name="T20" fmla="*/ 17 w 41"/>
              <a:gd name="T21" fmla="*/ 15 h 25"/>
              <a:gd name="T22" fmla="*/ 21 w 41"/>
              <a:gd name="T23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25">
                <a:moveTo>
                  <a:pt x="0" y="17"/>
                </a:moveTo>
                <a:cubicBezTo>
                  <a:pt x="0" y="22"/>
                  <a:pt x="3" y="25"/>
                  <a:pt x="8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8" y="25"/>
                  <a:pt x="41" y="22"/>
                  <a:pt x="41" y="17"/>
                </a:cubicBez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0"/>
                  <a:pt x="0" y="0"/>
                </a:cubicBezTo>
                <a:lnTo>
                  <a:pt x="0" y="17"/>
                </a:lnTo>
                <a:close/>
                <a:moveTo>
                  <a:pt x="21" y="11"/>
                </a:moveTo>
                <a:cubicBezTo>
                  <a:pt x="22" y="11"/>
                  <a:pt x="24" y="13"/>
                  <a:pt x="24" y="15"/>
                </a:cubicBezTo>
                <a:cubicBezTo>
                  <a:pt x="24" y="17"/>
                  <a:pt x="22" y="18"/>
                  <a:pt x="21" y="18"/>
                </a:cubicBezTo>
                <a:cubicBezTo>
                  <a:pt x="19" y="18"/>
                  <a:pt x="17" y="17"/>
                  <a:pt x="17" y="15"/>
                </a:cubicBezTo>
                <a:cubicBezTo>
                  <a:pt x="17" y="13"/>
                  <a:pt x="19" y="11"/>
                  <a:pt x="21" y="1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175"/>
          <p:cNvSpPr>
            <a:spLocks noEditPoints="1"/>
          </p:cNvSpPr>
          <p:nvPr/>
        </p:nvSpPr>
        <p:spPr bwMode="auto">
          <a:xfrm>
            <a:off x="6809744" y="1298403"/>
            <a:ext cx="294334" cy="442082"/>
          </a:xfrm>
          <a:custGeom>
            <a:avLst/>
            <a:gdLst>
              <a:gd name="T0" fmla="*/ 34 w 41"/>
              <a:gd name="T1" fmla="*/ 0 h 61"/>
              <a:gd name="T2" fmla="*/ 8 w 41"/>
              <a:gd name="T3" fmla="*/ 0 h 61"/>
              <a:gd name="T4" fmla="*/ 0 w 41"/>
              <a:gd name="T5" fmla="*/ 7 h 61"/>
              <a:gd name="T6" fmla="*/ 0 w 41"/>
              <a:gd name="T7" fmla="*/ 61 h 61"/>
              <a:gd name="T8" fmla="*/ 41 w 41"/>
              <a:gd name="T9" fmla="*/ 61 h 61"/>
              <a:gd name="T10" fmla="*/ 41 w 41"/>
              <a:gd name="T11" fmla="*/ 7 h 61"/>
              <a:gd name="T12" fmla="*/ 34 w 41"/>
              <a:gd name="T13" fmla="*/ 0 h 61"/>
              <a:gd name="T14" fmla="*/ 35 w 41"/>
              <a:gd name="T15" fmla="*/ 26 h 61"/>
              <a:gd name="T16" fmla="*/ 5 w 41"/>
              <a:gd name="T17" fmla="*/ 26 h 61"/>
              <a:gd name="T18" fmla="*/ 5 w 41"/>
              <a:gd name="T19" fmla="*/ 19 h 61"/>
              <a:gd name="T20" fmla="*/ 35 w 41"/>
              <a:gd name="T21" fmla="*/ 19 h 61"/>
              <a:gd name="T22" fmla="*/ 35 w 41"/>
              <a:gd name="T23" fmla="*/ 26 h 61"/>
              <a:gd name="T24" fmla="*/ 35 w 41"/>
              <a:gd name="T25" fmla="*/ 13 h 61"/>
              <a:gd name="T26" fmla="*/ 5 w 41"/>
              <a:gd name="T27" fmla="*/ 13 h 61"/>
              <a:gd name="T28" fmla="*/ 5 w 41"/>
              <a:gd name="T29" fmla="*/ 6 h 61"/>
              <a:gd name="T30" fmla="*/ 35 w 41"/>
              <a:gd name="T31" fmla="*/ 6 h 61"/>
              <a:gd name="T32" fmla="*/ 35 w 41"/>
              <a:gd name="T33" fmla="*/ 1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61">
                <a:moveTo>
                  <a:pt x="3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1"/>
                  <a:pt x="0" y="61"/>
                  <a:pt x="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38" y="0"/>
                  <a:pt x="34" y="0"/>
                </a:cubicBezTo>
                <a:close/>
                <a:moveTo>
                  <a:pt x="3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19"/>
                  <a:pt x="5" y="19"/>
                  <a:pt x="5" y="19"/>
                </a:cubicBezTo>
                <a:cubicBezTo>
                  <a:pt x="35" y="19"/>
                  <a:pt x="35" y="19"/>
                  <a:pt x="35" y="19"/>
                </a:cubicBezTo>
                <a:lnTo>
                  <a:pt x="35" y="26"/>
                </a:lnTo>
                <a:close/>
                <a:moveTo>
                  <a:pt x="35" y="13"/>
                </a:moveTo>
                <a:cubicBezTo>
                  <a:pt x="5" y="13"/>
                  <a:pt x="5" y="13"/>
                  <a:pt x="5" y="13"/>
                </a:cubicBezTo>
                <a:cubicBezTo>
                  <a:pt x="5" y="6"/>
                  <a:pt x="5" y="6"/>
                  <a:pt x="5" y="6"/>
                </a:cubicBezTo>
                <a:cubicBezTo>
                  <a:pt x="35" y="6"/>
                  <a:pt x="35" y="6"/>
                  <a:pt x="35" y="6"/>
                </a:cubicBezTo>
                <a:lnTo>
                  <a:pt x="35" y="1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692"/>
          <p:cNvSpPr txBox="1"/>
          <p:nvPr/>
        </p:nvSpPr>
        <p:spPr bwMode="auto">
          <a:xfrm>
            <a:off x="6792111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2719080" y="3152211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4624492" y="3121770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6553271" y="3135892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246422" y="1188886"/>
            <a:ext cx="3516312" cy="3100301"/>
            <a:chOff x="839089" y="1335615"/>
            <a:chExt cx="4688114" cy="4557741"/>
          </a:xfrm>
          <a:noFill/>
        </p:grpSpPr>
        <p:grpSp>
          <p:nvGrpSpPr>
            <p:cNvPr id="4" name="组合 3"/>
            <p:cNvGrpSpPr/>
            <p:nvPr/>
          </p:nvGrpSpPr>
          <p:grpSpPr bwMode="auto">
            <a:xfrm rot="-297887">
              <a:off x="2464998" y="1335615"/>
              <a:ext cx="1246069" cy="1162675"/>
              <a:chOff x="3291496" y="1520180"/>
              <a:chExt cx="1458832" cy="1361201"/>
            </a:xfrm>
            <a:grpFill/>
          </p:grpSpPr>
          <p:cxnSp>
            <p:nvCxnSpPr>
              <p:cNvPr id="6" name="直接连接符 5"/>
              <p:cNvCxnSpPr>
                <a:endCxn id="8" idx="3"/>
              </p:cNvCxnSpPr>
              <p:nvPr/>
            </p:nvCxnSpPr>
            <p:spPr>
              <a:xfrm rot="297887" flipV="1">
                <a:off x="3291496" y="2251656"/>
                <a:ext cx="637966" cy="550949"/>
              </a:xfrm>
              <a:prstGeom prst="line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</p:cxnSp>
          <p:cxnSp>
            <p:nvCxnSpPr>
              <p:cNvPr id="7" name="直接连接符 6"/>
              <p:cNvCxnSpPr>
                <a:stCxn id="8" idx="5"/>
              </p:cNvCxnSpPr>
              <p:nvPr/>
            </p:nvCxnSpPr>
            <p:spPr>
              <a:xfrm rot="297887">
                <a:off x="4131366" y="2311593"/>
                <a:ext cx="618962" cy="569778"/>
              </a:xfrm>
              <a:prstGeom prst="line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</p:cxnSp>
          <p:sp>
            <p:nvSpPr>
              <p:cNvPr id="8" name="椭圆 7"/>
              <p:cNvSpPr/>
              <p:nvPr/>
            </p:nvSpPr>
            <p:spPr>
              <a:xfrm>
                <a:off x="3907429" y="1520180"/>
                <a:ext cx="289916" cy="893862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444863" y="2491838"/>
            <a:ext cx="3119437" cy="102951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44863" y="3456614"/>
            <a:ext cx="3119437" cy="52597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201977" y="1156206"/>
            <a:ext cx="2601913" cy="2857762"/>
            <a:chOff x="6502470" y="1190549"/>
            <a:chExt cx="3467440" cy="3809947"/>
          </a:xfrm>
          <a:solidFill>
            <a:srgbClr val="FF9999"/>
          </a:solidFill>
        </p:grpSpPr>
        <p:grpSp>
          <p:nvGrpSpPr>
            <p:cNvPr id="12" name="组合 11"/>
            <p:cNvGrpSpPr/>
            <p:nvPr/>
          </p:nvGrpSpPr>
          <p:grpSpPr bwMode="auto">
            <a:xfrm rot="-297887">
              <a:off x="7515488" y="1190549"/>
              <a:ext cx="1250622" cy="1303564"/>
              <a:chOff x="3107187" y="992862"/>
              <a:chExt cx="1790898" cy="1866713"/>
            </a:xfrm>
            <a:grpFill/>
          </p:grpSpPr>
          <p:cxnSp>
            <p:nvCxnSpPr>
              <p:cNvPr id="14" name="直接连接符 13"/>
              <p:cNvCxnSpPr>
                <a:endCxn id="16" idx="3"/>
              </p:cNvCxnSpPr>
              <p:nvPr/>
            </p:nvCxnSpPr>
            <p:spPr>
              <a:xfrm rot="297887" flipV="1">
                <a:off x="3107187" y="2330956"/>
                <a:ext cx="839341" cy="439118"/>
              </a:xfrm>
              <a:prstGeom prst="line">
                <a:avLst/>
              </a:prstGeom>
              <a:grpFill/>
              <a:ln w="9525" cap="flat">
                <a:solidFill>
                  <a:srgbClr val="FF9999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" name="直接连接符 14"/>
              <p:cNvCxnSpPr>
                <a:stCxn id="16" idx="5"/>
              </p:cNvCxnSpPr>
              <p:nvPr/>
            </p:nvCxnSpPr>
            <p:spPr>
              <a:xfrm rot="297887">
                <a:off x="4146159" y="2399802"/>
                <a:ext cx="751926" cy="459773"/>
              </a:xfrm>
              <a:prstGeom prst="line">
                <a:avLst/>
              </a:prstGeom>
              <a:grpFill/>
              <a:ln w="9525" cap="flat">
                <a:solidFill>
                  <a:srgbClr val="FF9999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3921798" y="992862"/>
                <a:ext cx="287806" cy="1611209"/>
              </a:xfrm>
              <a:prstGeom prst="ellipse">
                <a:avLst/>
              </a:prstGeom>
              <a:grpFill/>
              <a:ln w="12700">
                <a:solidFill>
                  <a:srgbClr val="FF9999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grpFill/>
            <a:ln>
              <a:solidFill>
                <a:srgbClr val="FF99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354675" y="2595769"/>
            <a:ext cx="2300287" cy="126957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4008" y="207277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8935" y="2205498"/>
            <a:ext cx="10054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655246" y="1309174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公司简介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COMPANY PROFILE</a:t>
            </a:r>
            <a:endParaRPr lang="zh-CN" altLang="en-US" sz="9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154019" y="1309174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655246" y="2021167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kern="0" noProof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组织架构</a:t>
            </a:r>
          </a:p>
          <a:p>
            <a:pPr algn="ctr"/>
            <a:r>
              <a:rPr lang="en-US" altLang="zh-CN" sz="9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ORGANIZATIONAL</a:t>
            </a:r>
            <a:r>
              <a:rPr lang="en-US" altLang="zh-CN" sz="900" dirty="0">
                <a:solidFill>
                  <a:srgbClr val="007E5D"/>
                </a:solidFill>
                <a:latin typeface="方正大标宋简体" pitchFamily="2" charset="-122"/>
                <a:ea typeface="方正大标宋简体" pitchFamily="2" charset="-122"/>
              </a:rPr>
              <a:t> </a:t>
            </a:r>
            <a:r>
              <a:rPr lang="en-US" altLang="zh-CN" sz="9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STRUCTURE</a:t>
            </a:r>
            <a:endParaRPr lang="zh-CN" altLang="en-US" sz="9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154019" y="2021167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655246" y="273316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企业文化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defRPr/>
            </a:pPr>
            <a:r>
              <a:rPr lang="en-US" altLang="zh-CN" sz="9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CORPORATE CULTURE</a:t>
            </a:r>
            <a:endParaRPr lang="zh-CN" altLang="en-US" sz="9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154019" y="273316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3" name="MH_SubTitle_4"/>
          <p:cNvSpPr/>
          <p:nvPr>
            <p:custDataLst>
              <p:tags r:id="rId7"/>
            </p:custDataLst>
          </p:nvPr>
        </p:nvSpPr>
        <p:spPr>
          <a:xfrm>
            <a:off x="4655246" y="3445154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管理制度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9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MANAGEMENT SYSTEM</a:t>
            </a:r>
            <a:endParaRPr lang="zh-CN" altLang="en-US" sz="900" kern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MH_Other_4"/>
          <p:cNvSpPr/>
          <p:nvPr>
            <p:custDataLst>
              <p:tags r:id="rId8"/>
            </p:custDataLst>
          </p:nvPr>
        </p:nvSpPr>
        <p:spPr>
          <a:xfrm>
            <a:off x="4154019" y="3445154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5" name="MH_Others_1"/>
          <p:cNvSpPr txBox="1"/>
          <p:nvPr>
            <p:custDataLst>
              <p:tags r:id="rId9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10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管理制度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04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6051197" y="1292707"/>
            <a:ext cx="2197012" cy="2724462"/>
            <a:chOff x="4833020" y="1671938"/>
            <a:chExt cx="1888044" cy="2339972"/>
          </a:xfrm>
        </p:grpSpPr>
        <p:sp>
          <p:nvSpPr>
            <p:cNvPr id="3" name="矩形 2"/>
            <p:cNvSpPr/>
            <p:nvPr/>
          </p:nvSpPr>
          <p:spPr>
            <a:xfrm>
              <a:off x="4833020" y="1671938"/>
              <a:ext cx="1728192" cy="2339972"/>
            </a:xfrm>
            <a:prstGeom prst="rect">
              <a:avLst/>
            </a:prstGeom>
            <a:noFill/>
            <a:ln w="6350">
              <a:solidFill>
                <a:srgbClr val="FF999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矩形 13"/>
            <p:cNvSpPr>
              <a:spLocks noChangeArrowheads="1"/>
            </p:cNvSpPr>
            <p:nvPr/>
          </p:nvSpPr>
          <p:spPr bwMode="auto">
            <a:xfrm>
              <a:off x="5029064" y="2322248"/>
              <a:ext cx="1692000" cy="118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、提交转正申请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、评估转正申请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、转正员工面谈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、签订劳动合同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432112" y="1292706"/>
            <a:ext cx="2502661" cy="2724463"/>
            <a:chOff x="2681780" y="1671938"/>
            <a:chExt cx="2150728" cy="2339972"/>
          </a:xfrm>
        </p:grpSpPr>
        <p:sp>
          <p:nvSpPr>
            <p:cNvPr id="6" name="矩形 5"/>
            <p:cNvSpPr/>
            <p:nvPr/>
          </p:nvSpPr>
          <p:spPr>
            <a:xfrm>
              <a:off x="2681780" y="1671938"/>
              <a:ext cx="1728207" cy="2339972"/>
            </a:xfrm>
            <a:prstGeom prst="rect">
              <a:avLst/>
            </a:prstGeom>
            <a:noFill/>
            <a:ln w="635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矩形 12"/>
            <p:cNvSpPr>
              <a:spLocks noChangeArrowheads="1"/>
            </p:cNvSpPr>
            <p:nvPr/>
          </p:nvSpPr>
          <p:spPr bwMode="auto">
            <a:xfrm>
              <a:off x="2817033" y="2461028"/>
              <a:ext cx="1728000" cy="91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、签订试用期合同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、进入试用期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、办理社保五险</a:t>
              </a:r>
            </a:p>
          </p:txBody>
        </p:sp>
        <p:sp>
          <p:nvSpPr>
            <p:cNvPr id="8" name="燕尾形 19"/>
            <p:cNvSpPr/>
            <p:nvPr/>
          </p:nvSpPr>
          <p:spPr>
            <a:xfrm>
              <a:off x="4463993" y="2684762"/>
              <a:ext cx="216026" cy="431799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燕尾形 20"/>
            <p:cNvSpPr/>
            <p:nvPr/>
          </p:nvSpPr>
          <p:spPr>
            <a:xfrm>
              <a:off x="4616482" y="2684762"/>
              <a:ext cx="216026" cy="431799"/>
            </a:xfrm>
            <a:prstGeom prst="chevron">
              <a:avLst/>
            </a:prstGeom>
            <a:solidFill>
              <a:srgbClr val="FF9999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811158" y="1292706"/>
            <a:ext cx="2558111" cy="2724463"/>
            <a:chOff x="395536" y="1671938"/>
            <a:chExt cx="2196340" cy="2339972"/>
          </a:xfrm>
        </p:grpSpPr>
        <p:grpSp>
          <p:nvGrpSpPr>
            <p:cNvPr id="11" name="组合 23"/>
            <p:cNvGrpSpPr/>
            <p:nvPr/>
          </p:nvGrpSpPr>
          <p:grpSpPr bwMode="auto">
            <a:xfrm>
              <a:off x="395536" y="1671938"/>
              <a:ext cx="1728189" cy="2339972"/>
              <a:chOff x="395536" y="1671938"/>
              <a:chExt cx="1728189" cy="233997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95536" y="1671938"/>
                <a:ext cx="1728189" cy="2339972"/>
              </a:xfrm>
              <a:prstGeom prst="rect">
                <a:avLst/>
              </a:prstGeom>
              <a:noFill/>
              <a:ln w="6350">
                <a:solidFill>
                  <a:srgbClr val="007E5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1"/>
              <p:cNvSpPr>
                <a:spLocks noChangeArrowheads="1"/>
              </p:cNvSpPr>
              <p:nvPr/>
            </p:nvSpPr>
            <p:spPr bwMode="auto">
              <a:xfrm>
                <a:off x="596254" y="2277334"/>
                <a:ext cx="1402908" cy="1467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、提交入职资料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、办理入职手续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、录入指纹考勤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、提交体检报告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、参加入职培训</a:t>
                </a:r>
              </a:p>
            </p:txBody>
          </p:sp>
        </p:grpSp>
        <p:sp>
          <p:nvSpPr>
            <p:cNvPr id="12" name="燕尾形 21"/>
            <p:cNvSpPr/>
            <p:nvPr/>
          </p:nvSpPr>
          <p:spPr>
            <a:xfrm>
              <a:off x="2223703" y="2684762"/>
              <a:ext cx="215825" cy="431799"/>
            </a:xfrm>
            <a:prstGeom prst="chevron">
              <a:avLst/>
            </a:prstGeom>
            <a:solidFill>
              <a:srgbClr val="007E5D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燕尾形 22"/>
            <p:cNvSpPr/>
            <p:nvPr/>
          </p:nvSpPr>
          <p:spPr>
            <a:xfrm>
              <a:off x="2376051" y="2684762"/>
              <a:ext cx="215825" cy="431799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 bwMode="auto">
          <a:xfrm>
            <a:off x="811270" y="1290857"/>
            <a:ext cx="2012628" cy="419153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试用期满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3432224" y="1290857"/>
            <a:ext cx="2010760" cy="41915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入职培训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6051309" y="1290858"/>
            <a:ext cx="2010778" cy="419153"/>
          </a:xfrm>
          <a:prstGeom prst="rect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进入试用期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入职流程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劳务合同</a:t>
            </a:r>
          </a:p>
        </p:txBody>
      </p:sp>
      <p:sp>
        <p:nvSpPr>
          <p:cNvPr id="3" name="圆角矩形 3"/>
          <p:cNvSpPr/>
          <p:nvPr/>
        </p:nvSpPr>
        <p:spPr bwMode="auto">
          <a:xfrm>
            <a:off x="871762" y="3598663"/>
            <a:ext cx="1181680" cy="61079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854110" y="1201159"/>
            <a:ext cx="7395472" cy="688118"/>
            <a:chOff x="485404" y="1354528"/>
            <a:chExt cx="7650836" cy="713166"/>
          </a:xfrm>
        </p:grpSpPr>
        <p:sp>
          <p:nvSpPr>
            <p:cNvPr id="5" name="圆角矩形 6"/>
            <p:cNvSpPr/>
            <p:nvPr/>
          </p:nvSpPr>
          <p:spPr>
            <a:xfrm>
              <a:off x="485404" y="1436260"/>
              <a:ext cx="1222483" cy="63143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Rectangle 177"/>
            <p:cNvSpPr>
              <a:spLocks noChangeArrowheads="1"/>
            </p:cNvSpPr>
            <p:nvPr/>
          </p:nvSpPr>
          <p:spPr bwMode="white">
            <a:xfrm>
              <a:off x="603065" y="1554346"/>
              <a:ext cx="987052" cy="33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资料准备</a:t>
              </a:r>
              <a:endPara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180"/>
            <p:cNvSpPr>
              <a:spLocks noChangeArrowheads="1"/>
            </p:cNvSpPr>
            <p:nvPr/>
          </p:nvSpPr>
          <p:spPr bwMode="auto">
            <a:xfrm>
              <a:off x="1801558" y="1354528"/>
              <a:ext cx="6334682" cy="6698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tx1"/>
                </a:buClr>
                <a:buSzPct val="85000"/>
                <a:buNone/>
                <a:defRPr/>
              </a:pPr>
              <a:r>
                <a:rPr lang="zh-CN" altLang="en-US" sz="12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身份证、学历证书、学位证书、专业技术证书、个人简历、离职证明、照片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办理社保用，需电子版），填写并提交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2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员工入职登记表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《</a:t>
              </a:r>
              <a:r>
                <a:rPr lang="en-US" altLang="zh-CN" sz="12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XXXX</a:t>
              </a:r>
              <a:r>
                <a:rPr lang="zh-CN" altLang="en-US" sz="12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公司入职职业规划表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，保证其真实性，如有虚假，将予以辞退，并不作任何经济补偿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504456" y="2067694"/>
              <a:ext cx="7631784" cy="0"/>
            </a:xfrm>
            <a:prstGeom prst="line">
              <a:avLst/>
            </a:prstGeom>
            <a:ln w="3175">
              <a:solidFill>
                <a:schemeClr val="accent5">
                  <a:lumMod val="7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 bwMode="auto">
          <a:xfrm>
            <a:off x="842208" y="2046039"/>
            <a:ext cx="7375517" cy="609256"/>
            <a:chOff x="469306" y="2139702"/>
            <a:chExt cx="7629824" cy="631230"/>
          </a:xfrm>
        </p:grpSpPr>
        <p:sp>
          <p:nvSpPr>
            <p:cNvPr id="10" name="圆角矩形 5"/>
            <p:cNvSpPr/>
            <p:nvPr/>
          </p:nvSpPr>
          <p:spPr>
            <a:xfrm>
              <a:off x="469306" y="2139702"/>
              <a:ext cx="1222423" cy="631230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178"/>
            <p:cNvSpPr>
              <a:spLocks noChangeArrowheads="1"/>
            </p:cNvSpPr>
            <p:nvPr/>
          </p:nvSpPr>
          <p:spPr bwMode="white">
            <a:xfrm>
              <a:off x="604677" y="2266876"/>
              <a:ext cx="987005" cy="33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合同签订</a:t>
              </a:r>
              <a:endParaRPr lang="en-US" altLang="zh-CN" sz="15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81"/>
            <p:cNvSpPr>
              <a:spLocks noChangeArrowheads="1"/>
            </p:cNvSpPr>
            <p:nvPr/>
          </p:nvSpPr>
          <p:spPr bwMode="auto">
            <a:xfrm>
              <a:off x="1829518" y="2266876"/>
              <a:ext cx="4823014" cy="28699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一个月内签订劳动合同，试用期</a:t>
              </a:r>
              <a:r>
                <a:rPr lang="en-US" altLang="zh-CN" sz="12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，合同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有效期</a:t>
              </a:r>
              <a:r>
                <a:rPr lang="en-US" altLang="zh-CN" sz="12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04232" y="2770932"/>
              <a:ext cx="7594898" cy="0"/>
            </a:xfrm>
            <a:prstGeom prst="line">
              <a:avLst/>
            </a:prstGeom>
            <a:ln w="3175">
              <a:solidFill>
                <a:schemeClr val="tx2">
                  <a:lumMod val="7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 bwMode="auto">
          <a:xfrm>
            <a:off x="854110" y="2821585"/>
            <a:ext cx="7412354" cy="610790"/>
            <a:chOff x="467544" y="2846708"/>
            <a:chExt cx="7668056" cy="631230"/>
          </a:xfrm>
        </p:grpSpPr>
        <p:sp>
          <p:nvSpPr>
            <p:cNvPr id="15" name="Rectangle 182"/>
            <p:cNvSpPr>
              <a:spLocks noChangeArrowheads="1"/>
            </p:cNvSpPr>
            <p:nvPr/>
          </p:nvSpPr>
          <p:spPr bwMode="auto">
            <a:xfrm>
              <a:off x="1783656" y="2979587"/>
              <a:ext cx="5759774" cy="28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试用期内表现优秀可向部门主管</a:t>
              </a:r>
              <a:r>
                <a:rPr lang="zh-CN" altLang="en-US" sz="1200" b="1" dirty="0">
                  <a:solidFill>
                    <a:srgbClr val="007E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申请提前转正</a:t>
              </a:r>
              <a:endParaRPr lang="en-US" altLang="zh-CN" sz="1200" b="1" dirty="0">
                <a:solidFill>
                  <a:srgbClr val="007E5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25"/>
            <p:cNvGrpSpPr/>
            <p:nvPr/>
          </p:nvGrpSpPr>
          <p:grpSpPr bwMode="auto">
            <a:xfrm>
              <a:off x="467544" y="2846708"/>
              <a:ext cx="7668056" cy="631230"/>
              <a:chOff x="467544" y="2846708"/>
              <a:chExt cx="7668056" cy="631230"/>
            </a:xfrm>
          </p:grpSpPr>
          <p:sp>
            <p:nvSpPr>
              <p:cNvPr id="17" name="圆角矩形 4"/>
              <p:cNvSpPr/>
              <p:nvPr/>
            </p:nvSpPr>
            <p:spPr>
              <a:xfrm>
                <a:off x="467544" y="2846708"/>
                <a:ext cx="1222444" cy="631230"/>
              </a:xfrm>
              <a:prstGeom prst="roundRect">
                <a:avLst/>
              </a:prstGeom>
              <a:solidFill>
                <a:srgbClr val="007E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Rectangle 179"/>
              <p:cNvSpPr>
                <a:spLocks noChangeArrowheads="1"/>
              </p:cNvSpPr>
              <p:nvPr/>
            </p:nvSpPr>
            <p:spPr bwMode="white">
              <a:xfrm>
                <a:off x="565726" y="2969655"/>
                <a:ext cx="987021" cy="333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提交转正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504058" y="3476351"/>
                <a:ext cx="7631542" cy="0"/>
              </a:xfrm>
              <a:prstGeom prst="line">
                <a:avLst/>
              </a:prstGeom>
              <a:ln w="3175">
                <a:solidFill>
                  <a:srgbClr val="007E5D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 bwMode="auto">
          <a:xfrm>
            <a:off x="955993" y="3678499"/>
            <a:ext cx="7293592" cy="461665"/>
            <a:chOff x="554682" y="3624035"/>
            <a:chExt cx="7545279" cy="477115"/>
          </a:xfrm>
        </p:grpSpPr>
        <p:sp>
          <p:nvSpPr>
            <p:cNvPr id="21" name="Rectangle 179"/>
            <p:cNvSpPr>
              <a:spLocks noChangeArrowheads="1"/>
            </p:cNvSpPr>
            <p:nvPr/>
          </p:nvSpPr>
          <p:spPr bwMode="white">
            <a:xfrm>
              <a:off x="554682" y="3668698"/>
              <a:ext cx="987031" cy="3339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离职程序</a:t>
              </a:r>
            </a:p>
          </p:txBody>
        </p:sp>
        <p:sp>
          <p:nvSpPr>
            <p:cNvPr id="22" name="Rectangle 182"/>
            <p:cNvSpPr>
              <a:spLocks noChangeArrowheads="1"/>
            </p:cNvSpPr>
            <p:nvPr/>
          </p:nvSpPr>
          <p:spPr bwMode="auto">
            <a:xfrm>
              <a:off x="1797218" y="3624035"/>
              <a:ext cx="6302743" cy="47711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/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试用期内离职须</a:t>
              </a:r>
              <a:r>
                <a:rPr lang="zh-CN" altLang="en-US" sz="1200" b="1" dirty="0">
                  <a:solidFill>
                    <a:srgbClr val="FF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提前三天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提交离职申请；正式员工离职须</a:t>
              </a:r>
              <a:r>
                <a:rPr lang="zh-CN" altLang="en-US" sz="1200" b="1" dirty="0">
                  <a:solidFill>
                    <a:srgbClr val="FF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提前一个月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提出书面申请，方可办理离职手续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 bwMode="auto">
          <a:xfrm>
            <a:off x="907831" y="4206173"/>
            <a:ext cx="7341755" cy="0"/>
          </a:xfrm>
          <a:prstGeom prst="line">
            <a:avLst/>
          </a:prstGeom>
          <a:ln w="3175">
            <a:solidFill>
              <a:srgbClr val="FF9999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考勤制度</a:t>
            </a:r>
          </a:p>
        </p:txBody>
      </p:sp>
      <p:sp>
        <p:nvSpPr>
          <p:cNvPr id="3" name="任意多边形 5"/>
          <p:cNvSpPr/>
          <p:nvPr/>
        </p:nvSpPr>
        <p:spPr bwMode="auto">
          <a:xfrm>
            <a:off x="2755691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F9999">
              <a:alpha val="79999"/>
            </a:srgbClr>
          </a:solidFill>
          <a:ln>
            <a:solidFill>
              <a:srgbClr val="FF9999"/>
            </a:solidFill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 bwMode="auto">
          <a:xfrm>
            <a:off x="1081673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7"/>
          <p:cNvSpPr/>
          <p:nvPr/>
        </p:nvSpPr>
        <p:spPr bwMode="auto">
          <a:xfrm>
            <a:off x="6104919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4438044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chemeClr val="accent5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24140" y="2028479"/>
            <a:ext cx="1010519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上班规定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868318" y="2394246"/>
            <a:ext cx="2036713" cy="154657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小时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工作制    </a:t>
            </a: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上午：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09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：00  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下午：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0-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     </a:t>
            </a: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指纹刷卡记录考勤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漏打卡、无故不打卡均视为旷工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严禁代打卡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27484" y="2034676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迟到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2875672" y="2401939"/>
            <a:ext cx="1718939" cy="121417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员工晚于规定上班时间到岗、且未超过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30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分钟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含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)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的；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公司原则上允许每月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次的迟到情况，超过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次即按迟到处理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45309" y="2071085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早退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4804157" y="2401939"/>
            <a:ext cx="1416248" cy="90024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员工早于规定下班时间离岗，且未超过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30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分钟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含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)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的；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13610" y="2034676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旷工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356140" y="2394244"/>
            <a:ext cx="1991173" cy="193129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员工未办理请假手续，或请假手续尚未获批即擅自离岗的；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假期届满且无续假仍未到岗的；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晚于规定的上班时间或早于规定的下班时间超过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30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分钟的；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上、下班未打卡的；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违法乱纪被公安机关拘留、甚至逮捕的；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用不正当手段，骗取、涂改、伪造休息休假证明的。 </a:t>
            </a:r>
          </a:p>
        </p:txBody>
      </p:sp>
      <p:sp>
        <p:nvSpPr>
          <p:cNvPr id="15" name="文本框 97"/>
          <p:cNvSpPr txBox="1"/>
          <p:nvPr/>
        </p:nvSpPr>
        <p:spPr bwMode="auto">
          <a:xfrm>
            <a:off x="1236964" y="1270870"/>
            <a:ext cx="1668065" cy="42986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3000" b="1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上班规定</a:t>
            </a:r>
            <a:endParaRPr lang="zh-CN" altLang="en-US" sz="30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94"/>
          <p:cNvSpPr txBox="1"/>
          <p:nvPr/>
        </p:nvSpPr>
        <p:spPr bwMode="auto">
          <a:xfrm>
            <a:off x="2977144" y="1278049"/>
            <a:ext cx="1622822" cy="4154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 到</a:t>
            </a:r>
            <a:endParaRPr lang="zh-CN" altLang="en-US" sz="21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03"/>
          <p:cNvSpPr txBox="1"/>
          <p:nvPr/>
        </p:nvSpPr>
        <p:spPr bwMode="auto">
          <a:xfrm>
            <a:off x="4594611" y="1262180"/>
            <a:ext cx="1604963" cy="4472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 退</a:t>
            </a:r>
            <a:endParaRPr lang="zh-CN" altLang="en-US" sz="21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00"/>
          <p:cNvSpPr txBox="1"/>
          <p:nvPr/>
        </p:nvSpPr>
        <p:spPr bwMode="auto">
          <a:xfrm>
            <a:off x="6220405" y="1278049"/>
            <a:ext cx="1622822" cy="4154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zh-CN" altLang="en-US" sz="21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 工</a:t>
            </a:r>
            <a:endParaRPr lang="zh-CN" altLang="en-US" sz="2100" baseline="-3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考勤制度</a:t>
            </a:r>
          </a:p>
        </p:txBody>
      </p:sp>
      <p:sp>
        <p:nvSpPr>
          <p:cNvPr id="3" name="任意多边形 5"/>
          <p:cNvSpPr/>
          <p:nvPr/>
        </p:nvSpPr>
        <p:spPr bwMode="auto">
          <a:xfrm>
            <a:off x="3072447" y="1055704"/>
            <a:ext cx="2770585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 bwMode="auto">
          <a:xfrm>
            <a:off x="707795" y="1055704"/>
            <a:ext cx="2770585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 bwMode="auto">
          <a:xfrm>
            <a:off x="5442383" y="1055704"/>
            <a:ext cx="2770584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5243" y="2122506"/>
            <a:ext cx="1485008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全勤与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全勤奖励</a:t>
            </a:r>
            <a:endParaRPr lang="zh-CN" altLang="en-US" sz="15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945243" y="2482074"/>
            <a:ext cx="1485008" cy="62324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全勤：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全月无请假、迟到、早退、旷工情况的；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35543" y="2123568"/>
            <a:ext cx="1376004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迟到</a:t>
            </a: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3255396" y="2495400"/>
            <a:ext cx="1984947" cy="180510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迟到或早退时长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处理办法</a:t>
            </a: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5≤T≤15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扣款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元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次</a:t>
            </a: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＜T≤30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扣款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元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次</a:t>
            </a: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T＞30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视作旷工半天处理</a:t>
            </a:r>
          </a:p>
        </p:txBody>
      </p:sp>
      <p:sp>
        <p:nvSpPr>
          <p:cNvPr id="10" name="矩形 9"/>
          <p:cNvSpPr/>
          <p:nvPr/>
        </p:nvSpPr>
        <p:spPr>
          <a:xfrm>
            <a:off x="6119433" y="2122506"/>
            <a:ext cx="1376004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旷工</a:t>
            </a: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5736406" y="2468749"/>
            <a:ext cx="2821781" cy="194155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员工旷工，根据旷工时长，按日工资标准的双倍扣罚。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旷工半天的，另予全公司内通报并警告一次。</a:t>
            </a:r>
          </a:p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旷工一天的，另予全公司通报并记过一次。</a:t>
            </a:r>
          </a:p>
          <a:p>
            <a:pPr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连续旷工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天以上或月累计旷工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天或年累计旷工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天以上者，公司除按上述标准罚考勤款外，还将与其解约，且不予支付任何可能存在的经济补偿金或赔偿金等，并保留向其追索赔偿的权利。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5247" y="3119024"/>
            <a:ext cx="155879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  <a:sym typeface="Calibri" panose="020F0502020204030204" pitchFamily="34" charset="0"/>
              </a:rPr>
              <a:t>全勤奖励：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  <a:sym typeface="Calibri" panose="020F0502020204030204" pitchFamily="34" charset="0"/>
              </a:rPr>
              <a:t>员工全勤，当月奖励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  <a:sym typeface="Calibri" panose="020F0502020204030204" pitchFamily="34" charset="0"/>
              </a:rPr>
              <a:t>100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  <a:sym typeface="Calibri" panose="020F0502020204030204" pitchFamily="34" charset="0"/>
              </a:rPr>
              <a:t>元全勤奖金。</a:t>
            </a:r>
          </a:p>
        </p:txBody>
      </p:sp>
      <p:sp>
        <p:nvSpPr>
          <p:cNvPr id="13" name="文本框 73"/>
          <p:cNvSpPr txBox="1"/>
          <p:nvPr/>
        </p:nvSpPr>
        <p:spPr bwMode="auto">
          <a:xfrm>
            <a:off x="3392329" y="1296806"/>
            <a:ext cx="2344077" cy="4154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zh-CN"/>
            </a:defPPr>
            <a:lvl1pPr>
              <a:defRPr>
                <a:cs typeface="+mn-ea"/>
              </a:defRPr>
            </a:lvl1pPr>
          </a:lstStyle>
          <a:p>
            <a:pPr algn="ctr" defTabSz="685800">
              <a:lnSpc>
                <a:spcPct val="12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违规处理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迟到</a:t>
            </a:r>
          </a:p>
        </p:txBody>
      </p:sp>
      <p:sp>
        <p:nvSpPr>
          <p:cNvPr id="14" name="文本框 82"/>
          <p:cNvSpPr txBox="1"/>
          <p:nvPr/>
        </p:nvSpPr>
        <p:spPr bwMode="auto">
          <a:xfrm>
            <a:off x="5789781" y="1301646"/>
            <a:ext cx="2318280" cy="39658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旷工</a:t>
            </a:r>
            <a:endParaRPr lang="zh-CN" altLang="en-US" sz="18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76"/>
          <p:cNvSpPr txBox="1"/>
          <p:nvPr/>
        </p:nvSpPr>
        <p:spPr bwMode="auto">
          <a:xfrm>
            <a:off x="995001" y="1301646"/>
            <a:ext cx="2409428" cy="39658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全勤与</a:t>
            </a:r>
            <a:r>
              <a:rPr lang="zh-CN" altLang="en-US" sz="1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全勤奖励</a:t>
            </a:r>
            <a:endParaRPr lang="zh-CN" altLang="en-US" sz="1800" baseline="-3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假期管理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2" y="1611713"/>
            <a:ext cx="3539412" cy="2198821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4515908" y="1491647"/>
            <a:ext cx="342945" cy="3429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</a:p>
        </p:txBody>
      </p:sp>
      <p:sp>
        <p:nvSpPr>
          <p:cNvPr id="5" name="Rectangle 2"/>
          <p:cNvSpPr/>
          <p:nvPr/>
        </p:nvSpPr>
        <p:spPr>
          <a:xfrm>
            <a:off x="4515908" y="2477288"/>
            <a:ext cx="342945" cy="342945"/>
          </a:xfrm>
          <a:prstGeom prst="rect">
            <a:avLst/>
          </a:prstGeom>
          <a:solidFill>
            <a:srgbClr val="007E5D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</a:p>
        </p:txBody>
      </p:sp>
      <p:sp>
        <p:nvSpPr>
          <p:cNvPr id="6" name="矩形 5"/>
          <p:cNvSpPr/>
          <p:nvPr/>
        </p:nvSpPr>
        <p:spPr>
          <a:xfrm>
            <a:off x="5075330" y="2241888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单击此处添加文字阐述，添加简短问题说明文字，具体说明文字在此处添加此处单击此处添加文字阐述，</a:t>
            </a:r>
          </a:p>
        </p:txBody>
      </p:sp>
      <p:sp>
        <p:nvSpPr>
          <p:cNvPr id="7" name="Rectangle 2"/>
          <p:cNvSpPr/>
          <p:nvPr/>
        </p:nvSpPr>
        <p:spPr>
          <a:xfrm>
            <a:off x="4515908" y="3467587"/>
            <a:ext cx="342945" cy="342945"/>
          </a:xfrm>
          <a:prstGeom prst="rect">
            <a:avLst/>
          </a:prstGeom>
          <a:solidFill>
            <a:srgbClr val="FF999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3</a:t>
            </a:r>
          </a:p>
        </p:txBody>
      </p:sp>
      <p:sp>
        <p:nvSpPr>
          <p:cNvPr id="8" name="矩形 7"/>
          <p:cNvSpPr/>
          <p:nvPr/>
        </p:nvSpPr>
        <p:spPr>
          <a:xfrm>
            <a:off x="5075330" y="3232189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单击此处添加文字阐述，添加简短问题说明文字，具体说明文字在此处添加此处单击此处添加文字阐述，</a:t>
            </a:r>
          </a:p>
        </p:txBody>
      </p:sp>
      <p:sp>
        <p:nvSpPr>
          <p:cNvPr id="9" name="TextBox 54"/>
          <p:cNvSpPr txBox="1"/>
          <p:nvPr/>
        </p:nvSpPr>
        <p:spPr>
          <a:xfrm rot="21328593">
            <a:off x="1535812" y="2426607"/>
            <a:ext cx="2446805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法定节假日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75330" y="1256247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 animBg="1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财务制度</a:t>
            </a:r>
          </a:p>
        </p:txBody>
      </p:sp>
      <p:sp>
        <p:nvSpPr>
          <p:cNvPr id="3" name="流程图: 决策 2"/>
          <p:cNvSpPr/>
          <p:nvPr/>
        </p:nvSpPr>
        <p:spPr>
          <a:xfrm>
            <a:off x="1237408" y="1356197"/>
            <a:ext cx="1785000" cy="2748787"/>
          </a:xfrm>
          <a:prstGeom prst="flowChartDecision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流程图: 决策 36"/>
          <p:cNvSpPr/>
          <p:nvPr/>
        </p:nvSpPr>
        <p:spPr>
          <a:xfrm flipH="1" flipV="1">
            <a:off x="2088071" y="1371481"/>
            <a:ext cx="2638228" cy="137441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4373"/>
              <a:gd name="connsiteY0-2" fmla="*/ 587 h 10000"/>
              <a:gd name="connsiteX1-3" fmla="*/ 9373 w 14373"/>
              <a:gd name="connsiteY1-4" fmla="*/ 0 h 10000"/>
              <a:gd name="connsiteX2-5" fmla="*/ 14373 w 14373"/>
              <a:gd name="connsiteY2-6" fmla="*/ 5000 h 10000"/>
              <a:gd name="connsiteX3-7" fmla="*/ 9373 w 14373"/>
              <a:gd name="connsiteY3-8" fmla="*/ 10000 h 10000"/>
              <a:gd name="connsiteX4-9" fmla="*/ 0 w 14373"/>
              <a:gd name="connsiteY4-10" fmla="*/ 587 h 10000"/>
              <a:gd name="connsiteX0-11" fmla="*/ 0 w 14780"/>
              <a:gd name="connsiteY0-12" fmla="*/ 72 h 10000"/>
              <a:gd name="connsiteX1-13" fmla="*/ 9780 w 14780"/>
              <a:gd name="connsiteY1-14" fmla="*/ 0 h 10000"/>
              <a:gd name="connsiteX2-15" fmla="*/ 14780 w 14780"/>
              <a:gd name="connsiteY2-16" fmla="*/ 5000 h 10000"/>
              <a:gd name="connsiteX3-17" fmla="*/ 9780 w 14780"/>
              <a:gd name="connsiteY3-18" fmla="*/ 10000 h 10000"/>
              <a:gd name="connsiteX4-19" fmla="*/ 0 w 14780"/>
              <a:gd name="connsiteY4-20" fmla="*/ 72 h 10000"/>
              <a:gd name="connsiteX0-21" fmla="*/ 0 w 14780"/>
              <a:gd name="connsiteY0-22" fmla="*/ 72 h 5439"/>
              <a:gd name="connsiteX1-23" fmla="*/ 9780 w 14780"/>
              <a:gd name="connsiteY1-24" fmla="*/ 0 h 5439"/>
              <a:gd name="connsiteX2-25" fmla="*/ 14780 w 14780"/>
              <a:gd name="connsiteY2-26" fmla="*/ 5000 h 5439"/>
              <a:gd name="connsiteX3-27" fmla="*/ 5407 w 14780"/>
              <a:gd name="connsiteY3-28" fmla="*/ 5439 h 5439"/>
              <a:gd name="connsiteX4-29" fmla="*/ 0 w 14780"/>
              <a:gd name="connsiteY4-30" fmla="*/ 72 h 5439"/>
              <a:gd name="connsiteX0-31" fmla="*/ 0 w 10000"/>
              <a:gd name="connsiteY0-32" fmla="*/ 132 h 9193"/>
              <a:gd name="connsiteX1-33" fmla="*/ 6617 w 10000"/>
              <a:gd name="connsiteY1-34" fmla="*/ 0 h 9193"/>
              <a:gd name="connsiteX2-35" fmla="*/ 10000 w 10000"/>
              <a:gd name="connsiteY2-36" fmla="*/ 9193 h 9193"/>
              <a:gd name="connsiteX3-37" fmla="*/ 3383 w 10000"/>
              <a:gd name="connsiteY3-38" fmla="*/ 9189 h 9193"/>
              <a:gd name="connsiteX4-39" fmla="*/ 0 w 10000"/>
              <a:gd name="connsiteY4-40" fmla="*/ 132 h 9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9193">
                <a:moveTo>
                  <a:pt x="0" y="132"/>
                </a:moveTo>
                <a:lnTo>
                  <a:pt x="6617" y="0"/>
                </a:lnTo>
                <a:lnTo>
                  <a:pt x="10000" y="9193"/>
                </a:lnTo>
                <a:lnTo>
                  <a:pt x="3383" y="9189"/>
                </a:lnTo>
                <a:lnTo>
                  <a:pt x="0" y="132"/>
                </a:lnTo>
                <a:close/>
              </a:path>
            </a:pathLst>
          </a:cu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决策 36"/>
          <p:cNvSpPr/>
          <p:nvPr/>
        </p:nvSpPr>
        <p:spPr>
          <a:xfrm flipV="1">
            <a:off x="2108105" y="2730591"/>
            <a:ext cx="2638228" cy="137441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4373"/>
              <a:gd name="connsiteY0-2" fmla="*/ 587 h 10000"/>
              <a:gd name="connsiteX1-3" fmla="*/ 9373 w 14373"/>
              <a:gd name="connsiteY1-4" fmla="*/ 0 h 10000"/>
              <a:gd name="connsiteX2-5" fmla="*/ 14373 w 14373"/>
              <a:gd name="connsiteY2-6" fmla="*/ 5000 h 10000"/>
              <a:gd name="connsiteX3-7" fmla="*/ 9373 w 14373"/>
              <a:gd name="connsiteY3-8" fmla="*/ 10000 h 10000"/>
              <a:gd name="connsiteX4-9" fmla="*/ 0 w 14373"/>
              <a:gd name="connsiteY4-10" fmla="*/ 587 h 10000"/>
              <a:gd name="connsiteX0-11" fmla="*/ 0 w 14780"/>
              <a:gd name="connsiteY0-12" fmla="*/ 72 h 10000"/>
              <a:gd name="connsiteX1-13" fmla="*/ 9780 w 14780"/>
              <a:gd name="connsiteY1-14" fmla="*/ 0 h 10000"/>
              <a:gd name="connsiteX2-15" fmla="*/ 14780 w 14780"/>
              <a:gd name="connsiteY2-16" fmla="*/ 5000 h 10000"/>
              <a:gd name="connsiteX3-17" fmla="*/ 9780 w 14780"/>
              <a:gd name="connsiteY3-18" fmla="*/ 10000 h 10000"/>
              <a:gd name="connsiteX4-19" fmla="*/ 0 w 14780"/>
              <a:gd name="connsiteY4-20" fmla="*/ 72 h 10000"/>
              <a:gd name="connsiteX0-21" fmla="*/ 0 w 14780"/>
              <a:gd name="connsiteY0-22" fmla="*/ 72 h 5439"/>
              <a:gd name="connsiteX1-23" fmla="*/ 9780 w 14780"/>
              <a:gd name="connsiteY1-24" fmla="*/ 0 h 5439"/>
              <a:gd name="connsiteX2-25" fmla="*/ 14780 w 14780"/>
              <a:gd name="connsiteY2-26" fmla="*/ 5000 h 5439"/>
              <a:gd name="connsiteX3-27" fmla="*/ 5407 w 14780"/>
              <a:gd name="connsiteY3-28" fmla="*/ 5439 h 5439"/>
              <a:gd name="connsiteX4-29" fmla="*/ 0 w 14780"/>
              <a:gd name="connsiteY4-30" fmla="*/ 72 h 5439"/>
              <a:gd name="connsiteX0-31" fmla="*/ 0 w 10000"/>
              <a:gd name="connsiteY0-32" fmla="*/ 132 h 9193"/>
              <a:gd name="connsiteX1-33" fmla="*/ 6617 w 10000"/>
              <a:gd name="connsiteY1-34" fmla="*/ 0 h 9193"/>
              <a:gd name="connsiteX2-35" fmla="*/ 10000 w 10000"/>
              <a:gd name="connsiteY2-36" fmla="*/ 9193 h 9193"/>
              <a:gd name="connsiteX3-37" fmla="*/ 3383 w 10000"/>
              <a:gd name="connsiteY3-38" fmla="*/ 9189 h 9193"/>
              <a:gd name="connsiteX4-39" fmla="*/ 0 w 10000"/>
              <a:gd name="connsiteY4-40" fmla="*/ 132 h 9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9193">
                <a:moveTo>
                  <a:pt x="0" y="132"/>
                </a:moveTo>
                <a:lnTo>
                  <a:pt x="6617" y="0"/>
                </a:lnTo>
                <a:lnTo>
                  <a:pt x="10000" y="9193"/>
                </a:lnTo>
                <a:lnTo>
                  <a:pt x="3383" y="9189"/>
                </a:lnTo>
                <a:lnTo>
                  <a:pt x="0" y="1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609858" y="2270913"/>
            <a:ext cx="996494" cy="7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财务报销流程</a:t>
            </a:r>
          </a:p>
        </p:txBody>
      </p:sp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2768534" y="1767352"/>
            <a:ext cx="1285151" cy="6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差旅费报销规定</a:t>
            </a:r>
          </a:p>
        </p:txBody>
      </p:sp>
      <p:sp>
        <p:nvSpPr>
          <p:cNvPr id="8" name="Line 548"/>
          <p:cNvSpPr>
            <a:spLocks noChangeShapeType="1"/>
          </p:cNvSpPr>
          <p:nvPr/>
        </p:nvSpPr>
        <p:spPr bwMode="auto">
          <a:xfrm>
            <a:off x="3824147" y="2078380"/>
            <a:ext cx="1109605" cy="0"/>
          </a:xfrm>
          <a:prstGeom prst="line">
            <a:avLst/>
          </a:prstGeom>
          <a:noFill/>
          <a:ln w="19050">
            <a:solidFill>
              <a:srgbClr val="FF9999"/>
            </a:solidFill>
            <a:prstDash val="dash"/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2" rIns="91426" bIns="45712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文本框 31"/>
          <p:cNvSpPr txBox="1"/>
          <p:nvPr/>
        </p:nvSpPr>
        <p:spPr>
          <a:xfrm>
            <a:off x="4998355" y="1767352"/>
            <a:ext cx="304240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0" name="Text Box 99"/>
          <p:cNvSpPr txBox="1">
            <a:spLocks noChangeArrowheads="1"/>
          </p:cNvSpPr>
          <p:nvPr/>
        </p:nvSpPr>
        <p:spPr bwMode="auto">
          <a:xfrm>
            <a:off x="2868586" y="2985300"/>
            <a:ext cx="1317377" cy="6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费用报销相关规定</a:t>
            </a:r>
          </a:p>
        </p:txBody>
      </p:sp>
      <p:sp>
        <p:nvSpPr>
          <p:cNvPr id="11" name="Line 548"/>
          <p:cNvSpPr>
            <a:spLocks noChangeShapeType="1"/>
          </p:cNvSpPr>
          <p:nvPr/>
        </p:nvSpPr>
        <p:spPr bwMode="auto">
          <a:xfrm>
            <a:off x="3832939" y="3320282"/>
            <a:ext cx="1109605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dash"/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2" rIns="91426" bIns="45712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文本框 34"/>
          <p:cNvSpPr txBox="1"/>
          <p:nvPr/>
        </p:nvSpPr>
        <p:spPr>
          <a:xfrm>
            <a:off x="4998355" y="3059924"/>
            <a:ext cx="304240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薪酬政策</a:t>
            </a:r>
          </a:p>
        </p:txBody>
      </p:sp>
      <p:sp>
        <p:nvSpPr>
          <p:cNvPr id="3" name="圆角矩形 2"/>
          <p:cNvSpPr/>
          <p:nvPr/>
        </p:nvSpPr>
        <p:spPr bwMode="auto">
          <a:xfrm>
            <a:off x="1717204" y="1139378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2"/>
          <p:cNvSpPr>
            <a:spLocks noEditPoints="1"/>
          </p:cNvSpPr>
          <p:nvPr/>
        </p:nvSpPr>
        <p:spPr bwMode="auto">
          <a:xfrm>
            <a:off x="1127758" y="1139380"/>
            <a:ext cx="419960" cy="421796"/>
          </a:xfrm>
          <a:custGeom>
            <a:avLst/>
            <a:gdLst>
              <a:gd name="T0" fmla="*/ 2147483646 w 85"/>
              <a:gd name="T1" fmla="*/ 2147483646 h 85"/>
              <a:gd name="T2" fmla="*/ 2147483646 w 85"/>
              <a:gd name="T3" fmla="*/ 2147483646 h 85"/>
              <a:gd name="T4" fmla="*/ 2147483646 w 85"/>
              <a:gd name="T5" fmla="*/ 2147483646 h 85"/>
              <a:gd name="T6" fmla="*/ 2147483646 w 85"/>
              <a:gd name="T7" fmla="*/ 2147483646 h 85"/>
              <a:gd name="T8" fmla="*/ 2147483646 w 85"/>
              <a:gd name="T9" fmla="*/ 2147483646 h 85"/>
              <a:gd name="T10" fmla="*/ 2147483646 w 85"/>
              <a:gd name="T11" fmla="*/ 2147483646 h 85"/>
              <a:gd name="T12" fmla="*/ 2147483646 w 85"/>
              <a:gd name="T13" fmla="*/ 2147483646 h 85"/>
              <a:gd name="T14" fmla="*/ 2147483646 w 85"/>
              <a:gd name="T15" fmla="*/ 2147483646 h 85"/>
              <a:gd name="T16" fmla="*/ 2147483646 w 85"/>
              <a:gd name="T17" fmla="*/ 2147483646 h 85"/>
              <a:gd name="T18" fmla="*/ 2147483646 w 85"/>
              <a:gd name="T19" fmla="*/ 2147483646 h 85"/>
              <a:gd name="T20" fmla="*/ 2147483646 w 85"/>
              <a:gd name="T21" fmla="*/ 2147483646 h 85"/>
              <a:gd name="T22" fmla="*/ 2147483646 w 85"/>
              <a:gd name="T23" fmla="*/ 2147483646 h 85"/>
              <a:gd name="T24" fmla="*/ 2147483646 w 85"/>
              <a:gd name="T25" fmla="*/ 2147483646 h 85"/>
              <a:gd name="T26" fmla="*/ 2147483646 w 85"/>
              <a:gd name="T27" fmla="*/ 2147483646 h 85"/>
              <a:gd name="T28" fmla="*/ 2147483646 w 85"/>
              <a:gd name="T29" fmla="*/ 2147483646 h 85"/>
              <a:gd name="T30" fmla="*/ 2147483646 w 85"/>
              <a:gd name="T31" fmla="*/ 2147483646 h 85"/>
              <a:gd name="T32" fmla="*/ 2147483646 w 85"/>
              <a:gd name="T33" fmla="*/ 2147483646 h 85"/>
              <a:gd name="T34" fmla="*/ 2147483646 w 85"/>
              <a:gd name="T35" fmla="*/ 2147483646 h 85"/>
              <a:gd name="T36" fmla="*/ 2147483646 w 85"/>
              <a:gd name="T37" fmla="*/ 2147483646 h 85"/>
              <a:gd name="T38" fmla="*/ 2147483646 w 85"/>
              <a:gd name="T39" fmla="*/ 2147483646 h 85"/>
              <a:gd name="T40" fmla="*/ 2147483646 w 85"/>
              <a:gd name="T41" fmla="*/ 2147483646 h 85"/>
              <a:gd name="T42" fmla="*/ 2147483646 w 85"/>
              <a:gd name="T43" fmla="*/ 2147483646 h 85"/>
              <a:gd name="T44" fmla="*/ 2147483646 w 85"/>
              <a:gd name="T45" fmla="*/ 2147483646 h 85"/>
              <a:gd name="T46" fmla="*/ 2147483646 w 85"/>
              <a:gd name="T47" fmla="*/ 0 h 85"/>
              <a:gd name="T48" fmla="*/ 2147483646 w 85"/>
              <a:gd name="T49" fmla="*/ 0 h 85"/>
              <a:gd name="T50" fmla="*/ 2147483646 w 85"/>
              <a:gd name="T51" fmla="*/ 2147483646 h 85"/>
              <a:gd name="T52" fmla="*/ 2147483646 w 85"/>
              <a:gd name="T53" fmla="*/ 2147483646 h 85"/>
              <a:gd name="T54" fmla="*/ 2147483646 w 85"/>
              <a:gd name="T55" fmla="*/ 2147483646 h 85"/>
              <a:gd name="T56" fmla="*/ 2147483646 w 85"/>
              <a:gd name="T57" fmla="*/ 2147483646 h 85"/>
              <a:gd name="T58" fmla="*/ 2147483646 w 85"/>
              <a:gd name="T59" fmla="*/ 2147483646 h 85"/>
              <a:gd name="T60" fmla="*/ 2147483646 w 85"/>
              <a:gd name="T61" fmla="*/ 2147483646 h 85"/>
              <a:gd name="T62" fmla="*/ 2147483646 w 85"/>
              <a:gd name="T63" fmla="*/ 2147483646 h 85"/>
              <a:gd name="T64" fmla="*/ 2147483646 w 85"/>
              <a:gd name="T65" fmla="*/ 2147483646 h 85"/>
              <a:gd name="T66" fmla="*/ 2147483646 w 85"/>
              <a:gd name="T67" fmla="*/ 0 h 85"/>
              <a:gd name="T68" fmla="*/ 0 w 85"/>
              <a:gd name="T69" fmla="*/ 2147483646 h 85"/>
              <a:gd name="T70" fmla="*/ 0 w 85"/>
              <a:gd name="T71" fmla="*/ 2147483646 h 85"/>
              <a:gd name="T72" fmla="*/ 2147483646 w 85"/>
              <a:gd name="T73" fmla="*/ 2147483646 h 85"/>
              <a:gd name="T74" fmla="*/ 2147483646 w 85"/>
              <a:gd name="T75" fmla="*/ 2147483646 h 85"/>
              <a:gd name="T76" fmla="*/ 0 w 85"/>
              <a:gd name="T77" fmla="*/ 2147483646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2"/>
          <p:cNvSpPr txBox="1"/>
          <p:nvPr/>
        </p:nvSpPr>
        <p:spPr bwMode="auto">
          <a:xfrm>
            <a:off x="2073647" y="1193189"/>
            <a:ext cx="1407974" cy="392369"/>
          </a:xfrm>
          <a:prstGeom prst="rect">
            <a:avLst/>
          </a:prstGeom>
          <a:noFill/>
          <a:ln>
            <a:noFill/>
          </a:ln>
        </p:spPr>
        <p:txBody>
          <a:bodyPr wrap="squar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发薪时间</a:t>
            </a:r>
            <a:endParaRPr lang="en-US" altLang="zh-CN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44"/>
          <p:cNvSpPr txBox="1"/>
          <p:nvPr/>
        </p:nvSpPr>
        <p:spPr>
          <a:xfrm>
            <a:off x="4278384" y="1139377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751766" y="1989494"/>
            <a:ext cx="2065452" cy="483861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115763" y="1982976"/>
            <a:ext cx="443959" cy="445801"/>
          </a:xfrm>
          <a:custGeom>
            <a:avLst/>
            <a:gdLst>
              <a:gd name="T0" fmla="*/ 2147483646 w 104"/>
              <a:gd name="T1" fmla="*/ 2147483646 h 104"/>
              <a:gd name="T2" fmla="*/ 2147483646 w 104"/>
              <a:gd name="T3" fmla="*/ 2147483646 h 104"/>
              <a:gd name="T4" fmla="*/ 2147483646 w 104"/>
              <a:gd name="T5" fmla="*/ 2147483646 h 104"/>
              <a:gd name="T6" fmla="*/ 2147483646 w 104"/>
              <a:gd name="T7" fmla="*/ 0 h 104"/>
              <a:gd name="T8" fmla="*/ 0 w 104"/>
              <a:gd name="T9" fmla="*/ 2147483646 h 104"/>
              <a:gd name="T10" fmla="*/ 2147483646 w 104"/>
              <a:gd name="T11" fmla="*/ 2147483646 h 104"/>
              <a:gd name="T12" fmla="*/ 2147483646 w 104"/>
              <a:gd name="T13" fmla="*/ 2147483646 h 104"/>
              <a:gd name="T14" fmla="*/ 2147483646 w 104"/>
              <a:gd name="T15" fmla="*/ 0 h 104"/>
              <a:gd name="T16" fmla="*/ 2147483646 w 104"/>
              <a:gd name="T17" fmla="*/ 2147483646 h 104"/>
              <a:gd name="T18" fmla="*/ 2147483646 w 104"/>
              <a:gd name="T19" fmla="*/ 2147483646 h 104"/>
              <a:gd name="T20" fmla="*/ 2147483646 w 104"/>
              <a:gd name="T21" fmla="*/ 2147483646 h 104"/>
              <a:gd name="T22" fmla="*/ 2147483646 w 104"/>
              <a:gd name="T23" fmla="*/ 2147483646 h 104"/>
              <a:gd name="T24" fmla="*/ 2147483646 w 104"/>
              <a:gd name="T25" fmla="*/ 2147483646 h 104"/>
              <a:gd name="T26" fmla="*/ 2147483646 w 104"/>
              <a:gd name="T27" fmla="*/ 2147483646 h 104"/>
              <a:gd name="T28" fmla="*/ 2147483646 w 104"/>
              <a:gd name="T29" fmla="*/ 2147483646 h 104"/>
              <a:gd name="T30" fmla="*/ 2147483646 w 104"/>
              <a:gd name="T31" fmla="*/ 2147483646 h 104"/>
              <a:gd name="T32" fmla="*/ 2147483646 w 104"/>
              <a:gd name="T33" fmla="*/ 2147483646 h 104"/>
              <a:gd name="T34" fmla="*/ 2147483646 w 104"/>
              <a:gd name="T35" fmla="*/ 2147483646 h 104"/>
              <a:gd name="T36" fmla="*/ 2147483646 w 104"/>
              <a:gd name="T37" fmla="*/ 2147483646 h 104"/>
              <a:gd name="T38" fmla="*/ 2147483646 w 104"/>
              <a:gd name="T39" fmla="*/ 2147483646 h 104"/>
              <a:gd name="T40" fmla="*/ 2147483646 w 104"/>
              <a:gd name="T41" fmla="*/ 2147483646 h 104"/>
              <a:gd name="T42" fmla="*/ 2147483646 w 104"/>
              <a:gd name="T43" fmla="*/ 2147483646 h 104"/>
              <a:gd name="T44" fmla="*/ 2147483646 w 104"/>
              <a:gd name="T45" fmla="*/ 2147483646 h 104"/>
              <a:gd name="T46" fmla="*/ 2147483646 w 104"/>
              <a:gd name="T47" fmla="*/ 2147483646 h 104"/>
              <a:gd name="T48" fmla="*/ 2147483646 w 104"/>
              <a:gd name="T49" fmla="*/ 2147483646 h 104"/>
              <a:gd name="T50" fmla="*/ 2147483646 w 104"/>
              <a:gd name="T51" fmla="*/ 2147483646 h 104"/>
              <a:gd name="T52" fmla="*/ 2147483646 w 104"/>
              <a:gd name="T53" fmla="*/ 2147483646 h 104"/>
              <a:gd name="T54" fmla="*/ 2147483646 w 104"/>
              <a:gd name="T55" fmla="*/ 2147483646 h 104"/>
              <a:gd name="T56" fmla="*/ 2147483646 w 104"/>
              <a:gd name="T57" fmla="*/ 2147483646 h 104"/>
              <a:gd name="T58" fmla="*/ 2147483646 w 104"/>
              <a:gd name="T59" fmla="*/ 2147483646 h 104"/>
              <a:gd name="T60" fmla="*/ 2147483646 w 104"/>
              <a:gd name="T61" fmla="*/ 2147483646 h 104"/>
              <a:gd name="T62" fmla="*/ 2147483646 w 104"/>
              <a:gd name="T63" fmla="*/ 2147483646 h 104"/>
              <a:gd name="T64" fmla="*/ 2147483646 w 104"/>
              <a:gd name="T65" fmla="*/ 2147483646 h 104"/>
              <a:gd name="T66" fmla="*/ 2147483646 w 104"/>
              <a:gd name="T67" fmla="*/ 2147483646 h 104"/>
              <a:gd name="T68" fmla="*/ 2147483646 w 104"/>
              <a:gd name="T69" fmla="*/ 2147483646 h 104"/>
              <a:gd name="T70" fmla="*/ 2147483646 w 104"/>
              <a:gd name="T71" fmla="*/ 2147483646 h 104"/>
              <a:gd name="T72" fmla="*/ 2147483646 w 104"/>
              <a:gd name="T73" fmla="*/ 2147483646 h 104"/>
              <a:gd name="T74" fmla="*/ 2147483646 w 104"/>
              <a:gd name="T75" fmla="*/ 2147483646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12"/>
          <p:cNvSpPr txBox="1"/>
          <p:nvPr/>
        </p:nvSpPr>
        <p:spPr bwMode="auto">
          <a:xfrm>
            <a:off x="2208112" y="2060535"/>
            <a:ext cx="1222037" cy="39236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薪资标准</a:t>
            </a:r>
            <a:endParaRPr lang="en-US" altLang="zh-CN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48"/>
          <p:cNvSpPr txBox="1"/>
          <p:nvPr/>
        </p:nvSpPr>
        <p:spPr>
          <a:xfrm>
            <a:off x="4278383" y="2091735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1760459" y="2831711"/>
            <a:ext cx="2064594" cy="483523"/>
          </a:xfrm>
          <a:prstGeom prst="roundRect">
            <a:avLst>
              <a:gd name="adj" fmla="val 50000"/>
            </a:avLst>
          </a:pr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2"/>
          <p:cNvSpPr>
            <a:spLocks noEditPoints="1"/>
          </p:cNvSpPr>
          <p:nvPr/>
        </p:nvSpPr>
        <p:spPr bwMode="auto">
          <a:xfrm>
            <a:off x="1106455" y="2872859"/>
            <a:ext cx="483383" cy="390933"/>
          </a:xfrm>
          <a:custGeom>
            <a:avLst/>
            <a:gdLst>
              <a:gd name="T0" fmla="*/ 2147483646 w 109"/>
              <a:gd name="T1" fmla="*/ 2147483646 h 88"/>
              <a:gd name="T2" fmla="*/ 2147483646 w 109"/>
              <a:gd name="T3" fmla="*/ 2147483646 h 88"/>
              <a:gd name="T4" fmla="*/ 2147483646 w 109"/>
              <a:gd name="T5" fmla="*/ 2147483646 h 88"/>
              <a:gd name="T6" fmla="*/ 2147483646 w 109"/>
              <a:gd name="T7" fmla="*/ 0 h 88"/>
              <a:gd name="T8" fmla="*/ 2147483646 w 109"/>
              <a:gd name="T9" fmla="*/ 2147483646 h 88"/>
              <a:gd name="T10" fmla="*/ 2147483646 w 109"/>
              <a:gd name="T11" fmla="*/ 2147483646 h 88"/>
              <a:gd name="T12" fmla="*/ 2147483646 w 109"/>
              <a:gd name="T13" fmla="*/ 2147483646 h 88"/>
              <a:gd name="T14" fmla="*/ 2147483646 w 109"/>
              <a:gd name="T15" fmla="*/ 2147483646 h 88"/>
              <a:gd name="T16" fmla="*/ 2147483646 w 109"/>
              <a:gd name="T17" fmla="*/ 2147483646 h 88"/>
              <a:gd name="T18" fmla="*/ 0 w 109"/>
              <a:gd name="T19" fmla="*/ 2147483646 h 88"/>
              <a:gd name="T20" fmla="*/ 2147483646 w 109"/>
              <a:gd name="T21" fmla="*/ 2147483646 h 88"/>
              <a:gd name="T22" fmla="*/ 2147483646 w 109"/>
              <a:gd name="T23" fmla="*/ 2147483646 h 88"/>
              <a:gd name="T24" fmla="*/ 2147483646 w 109"/>
              <a:gd name="T25" fmla="*/ 2147483646 h 88"/>
              <a:gd name="T26" fmla="*/ 2147483646 w 109"/>
              <a:gd name="T27" fmla="*/ 2147483646 h 88"/>
              <a:gd name="T28" fmla="*/ 2147483646 w 109"/>
              <a:gd name="T29" fmla="*/ 2147483646 h 88"/>
              <a:gd name="T30" fmla="*/ 2147483646 w 109"/>
              <a:gd name="T31" fmla="*/ 2147483646 h 88"/>
              <a:gd name="T32" fmla="*/ 2147483646 w 109"/>
              <a:gd name="T33" fmla="*/ 2147483646 h 88"/>
              <a:gd name="T34" fmla="*/ 2147483646 w 109"/>
              <a:gd name="T35" fmla="*/ 2147483646 h 88"/>
              <a:gd name="T36" fmla="*/ 2147483646 w 109"/>
              <a:gd name="T37" fmla="*/ 2147483646 h 88"/>
              <a:gd name="T38" fmla="*/ 2147483646 w 109"/>
              <a:gd name="T39" fmla="*/ 2147483646 h 88"/>
              <a:gd name="T40" fmla="*/ 2147483646 w 109"/>
              <a:gd name="T41" fmla="*/ 2147483646 h 88"/>
              <a:gd name="T42" fmla="*/ 2147483646 w 109"/>
              <a:gd name="T43" fmla="*/ 2147483646 h 88"/>
              <a:gd name="T44" fmla="*/ 2147483646 w 109"/>
              <a:gd name="T45" fmla="*/ 2147483646 h 88"/>
              <a:gd name="T46" fmla="*/ 2147483646 w 109"/>
              <a:gd name="T47" fmla="*/ 2147483646 h 88"/>
              <a:gd name="T48" fmla="*/ 2147483646 w 109"/>
              <a:gd name="T49" fmla="*/ 2147483646 h 88"/>
              <a:gd name="T50" fmla="*/ 2147483646 w 109"/>
              <a:gd name="T51" fmla="*/ 2147483646 h 88"/>
              <a:gd name="T52" fmla="*/ 2147483646 w 109"/>
              <a:gd name="T53" fmla="*/ 2147483646 h 88"/>
              <a:gd name="T54" fmla="*/ 2147483646 w 109"/>
              <a:gd name="T55" fmla="*/ 2147483646 h 88"/>
              <a:gd name="T56" fmla="*/ 2147483646 w 109"/>
              <a:gd name="T57" fmla="*/ 2147483646 h 88"/>
              <a:gd name="T58" fmla="*/ 2147483646 w 109"/>
              <a:gd name="T59" fmla="*/ 2147483646 h 88"/>
              <a:gd name="T60" fmla="*/ 2147483646 w 109"/>
              <a:gd name="T61" fmla="*/ 2147483646 h 88"/>
              <a:gd name="T62" fmla="*/ 2147483646 w 109"/>
              <a:gd name="T63" fmla="*/ 2147483646 h 88"/>
              <a:gd name="T64" fmla="*/ 2147483646 w 109"/>
              <a:gd name="T65" fmla="*/ 2147483646 h 88"/>
              <a:gd name="T66" fmla="*/ 2147483646 w 109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208111" y="2899187"/>
            <a:ext cx="1222037" cy="39236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薪资保密</a:t>
            </a:r>
            <a:endParaRPr lang="en-US" altLang="zh-CN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52"/>
          <p:cNvSpPr txBox="1"/>
          <p:nvPr/>
        </p:nvSpPr>
        <p:spPr>
          <a:xfrm>
            <a:off x="4278383" y="2959016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734495" y="3673588"/>
            <a:ext cx="2065591" cy="48532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24"/>
          <p:cNvSpPr>
            <a:spLocks noEditPoints="1"/>
          </p:cNvSpPr>
          <p:nvPr/>
        </p:nvSpPr>
        <p:spPr bwMode="auto">
          <a:xfrm>
            <a:off x="1102051" y="3675305"/>
            <a:ext cx="471385" cy="486951"/>
          </a:xfrm>
          <a:custGeom>
            <a:avLst/>
            <a:gdLst>
              <a:gd name="T0" fmla="*/ 2147483646 w 89"/>
              <a:gd name="T1" fmla="*/ 2147483646 h 92"/>
              <a:gd name="T2" fmla="*/ 2147483646 w 89"/>
              <a:gd name="T3" fmla="*/ 2147483646 h 92"/>
              <a:gd name="T4" fmla="*/ 2147483646 w 89"/>
              <a:gd name="T5" fmla="*/ 2147483646 h 92"/>
              <a:gd name="T6" fmla="*/ 2147483646 w 89"/>
              <a:gd name="T7" fmla="*/ 2147483646 h 92"/>
              <a:gd name="T8" fmla="*/ 2147483646 w 89"/>
              <a:gd name="T9" fmla="*/ 2147483646 h 92"/>
              <a:gd name="T10" fmla="*/ 2147483646 w 89"/>
              <a:gd name="T11" fmla="*/ 2147483646 h 92"/>
              <a:gd name="T12" fmla="*/ 2147483646 w 89"/>
              <a:gd name="T13" fmla="*/ 2147483646 h 92"/>
              <a:gd name="T14" fmla="*/ 2147483646 w 89"/>
              <a:gd name="T15" fmla="*/ 2147483646 h 92"/>
              <a:gd name="T16" fmla="*/ 2147483646 w 89"/>
              <a:gd name="T17" fmla="*/ 2147483646 h 92"/>
              <a:gd name="T18" fmla="*/ 2147483646 w 89"/>
              <a:gd name="T19" fmla="*/ 2147483646 h 92"/>
              <a:gd name="T20" fmla="*/ 2147483646 w 89"/>
              <a:gd name="T21" fmla="*/ 2147483646 h 92"/>
              <a:gd name="T22" fmla="*/ 2147483646 w 89"/>
              <a:gd name="T23" fmla="*/ 2147483646 h 92"/>
              <a:gd name="T24" fmla="*/ 2147483646 w 89"/>
              <a:gd name="T25" fmla="*/ 2147483646 h 92"/>
              <a:gd name="T26" fmla="*/ 2147483646 w 89"/>
              <a:gd name="T27" fmla="*/ 2147483646 h 92"/>
              <a:gd name="T28" fmla="*/ 2147483646 w 89"/>
              <a:gd name="T29" fmla="*/ 2147483646 h 92"/>
              <a:gd name="T30" fmla="*/ 2147483646 w 89"/>
              <a:gd name="T31" fmla="*/ 2147483646 h 92"/>
              <a:gd name="T32" fmla="*/ 2147483646 w 89"/>
              <a:gd name="T33" fmla="*/ 2147483646 h 92"/>
              <a:gd name="T34" fmla="*/ 2147483646 w 89"/>
              <a:gd name="T35" fmla="*/ 2147483646 h 92"/>
              <a:gd name="T36" fmla="*/ 2147483646 w 89"/>
              <a:gd name="T37" fmla="*/ 2147483646 h 92"/>
              <a:gd name="T38" fmla="*/ 2147483646 w 89"/>
              <a:gd name="T39" fmla="*/ 2147483646 h 92"/>
              <a:gd name="T40" fmla="*/ 2147483646 w 89"/>
              <a:gd name="T41" fmla="*/ 2147483646 h 92"/>
              <a:gd name="T42" fmla="*/ 2147483646 w 89"/>
              <a:gd name="T43" fmla="*/ 2147483646 h 92"/>
              <a:gd name="T44" fmla="*/ 2147483646 w 89"/>
              <a:gd name="T45" fmla="*/ 2147483646 h 92"/>
              <a:gd name="T46" fmla="*/ 2147483646 w 89"/>
              <a:gd name="T47" fmla="*/ 2147483646 h 92"/>
              <a:gd name="T48" fmla="*/ 2147483646 w 89"/>
              <a:gd name="T49" fmla="*/ 2147483646 h 92"/>
              <a:gd name="T50" fmla="*/ 2147483646 w 89"/>
              <a:gd name="T51" fmla="*/ 2147483646 h 92"/>
              <a:gd name="T52" fmla="*/ 2147483646 w 89"/>
              <a:gd name="T53" fmla="*/ 2147483646 h 92"/>
              <a:gd name="T54" fmla="*/ 2147483646 w 89"/>
              <a:gd name="T55" fmla="*/ 2147483646 h 92"/>
              <a:gd name="T56" fmla="*/ 2147483646 w 89"/>
              <a:gd name="T57" fmla="*/ 2147483646 h 92"/>
              <a:gd name="T58" fmla="*/ 2147483646 w 89"/>
              <a:gd name="T59" fmla="*/ 2147483646 h 92"/>
              <a:gd name="T60" fmla="*/ 2147483646 w 89"/>
              <a:gd name="T61" fmla="*/ 2147483646 h 92"/>
              <a:gd name="T62" fmla="*/ 2147483646 w 89"/>
              <a:gd name="T63" fmla="*/ 2147483646 h 92"/>
              <a:gd name="T64" fmla="*/ 2147483646 w 89"/>
              <a:gd name="T65" fmla="*/ 2147483646 h 92"/>
              <a:gd name="T66" fmla="*/ 2147483646 w 89"/>
              <a:gd name="T67" fmla="*/ 2147483646 h 92"/>
              <a:gd name="T68" fmla="*/ 2147483646 w 89"/>
              <a:gd name="T69" fmla="*/ 2147483646 h 92"/>
              <a:gd name="T70" fmla="*/ 2147483646 w 89"/>
              <a:gd name="T71" fmla="*/ 2147483646 h 92"/>
              <a:gd name="T72" fmla="*/ 2147483646 w 89"/>
              <a:gd name="T73" fmla="*/ 2147483646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2"/>
          <p:cNvSpPr txBox="1"/>
          <p:nvPr/>
        </p:nvSpPr>
        <p:spPr bwMode="auto">
          <a:xfrm>
            <a:off x="2208112" y="3766534"/>
            <a:ext cx="1222037" cy="39236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发放方式</a:t>
            </a:r>
            <a:endParaRPr lang="en-US" altLang="zh-CN" sz="2100" b="1" kern="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56"/>
          <p:cNvSpPr txBox="1"/>
          <p:nvPr/>
        </p:nvSpPr>
        <p:spPr>
          <a:xfrm>
            <a:off x="4278383" y="3800894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619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福利待遇</a:t>
            </a:r>
          </a:p>
        </p:txBody>
      </p:sp>
      <p:sp>
        <p:nvSpPr>
          <p:cNvPr id="3" name="等腰三角形 36"/>
          <p:cNvSpPr/>
          <p:nvPr/>
        </p:nvSpPr>
        <p:spPr>
          <a:xfrm>
            <a:off x="3790550" y="911069"/>
            <a:ext cx="1374775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等腰三角形 36"/>
          <p:cNvSpPr/>
          <p:nvPr/>
        </p:nvSpPr>
        <p:spPr>
          <a:xfrm rot="7176392">
            <a:off x="4635893" y="2396174"/>
            <a:ext cx="1374775" cy="12018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007E5D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5" name="等腰三角形 36"/>
          <p:cNvSpPr/>
          <p:nvPr/>
        </p:nvSpPr>
        <p:spPr>
          <a:xfrm rot="14423608" flipH="1">
            <a:off x="2894406" y="2413639"/>
            <a:ext cx="1374775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FF9999"/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808" y="1684180"/>
            <a:ext cx="2579688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837" y="1684180"/>
            <a:ext cx="2581275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650" y="3387568"/>
            <a:ext cx="2581275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71" y="1884207"/>
            <a:ext cx="84931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7574"/>
            <a:ext cx="3270929" cy="3317609"/>
          </a:xfrm>
          <a:prstGeom prst="rect">
            <a:avLst/>
          </a:prstGeom>
        </p:spPr>
      </p:pic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简洁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适用于公司培训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员工入职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职场培训等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</a:t>
            </a:r>
            <a:r>
              <a:rPr lang="zh-CN" altLang="en-US" dirty="0" smtClean="0">
                <a:solidFill>
                  <a:prstClr val="white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54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汇报人</a:t>
            </a:r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XXX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时间：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年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公司简介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212399"/>
            <a:ext cx="9143999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9143999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59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公司概述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990" y="1110477"/>
            <a:ext cx="3694751" cy="3453532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576358" y="1347616"/>
          <a:ext cx="3382010" cy="299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005"/>
                <a:gridCol w="1691005"/>
              </a:tblGrid>
              <a:tr h="443342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4802499" y="1391225"/>
            <a:ext cx="2945720" cy="2932721"/>
          </a:xfrm>
          <a:prstGeom prst="rect">
            <a:avLst/>
          </a:prstGeom>
          <a:noFill/>
          <a:ln>
            <a:noFill/>
          </a:ln>
        </p:spPr>
        <p:txBody>
          <a:bodyPr wrap="square" lIns="51430" tIns="25715" rIns="51430" bIns="2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51435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有家（中国）行业有限公司是一家专注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于产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品及服务的综合性公司，在行业内拥有领先地位。在此录入上述图表的综合描述说明，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79846" y="826121"/>
            <a:ext cx="2761156" cy="3737888"/>
            <a:chOff x="2148824" y="1500199"/>
            <a:chExt cx="3169740" cy="4769514"/>
          </a:xfrm>
        </p:grpSpPr>
        <p:sp>
          <p:nvSpPr>
            <p:cNvPr id="9" name="矩形 8"/>
            <p:cNvSpPr/>
            <p:nvPr/>
          </p:nvSpPr>
          <p:spPr>
            <a:xfrm>
              <a:off x="2148824" y="1728281"/>
              <a:ext cx="3169740" cy="4541432"/>
            </a:xfrm>
            <a:prstGeom prst="rect">
              <a:avLst/>
            </a:prstGeom>
            <a:gradFill>
              <a:gsLst>
                <a:gs pos="39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21594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275613" y="1791378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618909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962204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305499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648794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021780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365075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09161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52456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333594" y="1510575"/>
              <a:ext cx="68082" cy="412580"/>
              <a:chOff x="2333594" y="1510575"/>
              <a:chExt cx="68082" cy="412580"/>
            </a:xfrm>
          </p:grpSpPr>
          <p:sp>
            <p:nvSpPr>
              <p:cNvPr id="44" name="圆角矩形 43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676606" y="1504454"/>
              <a:ext cx="68082" cy="412580"/>
              <a:chOff x="2333594" y="1510575"/>
              <a:chExt cx="68082" cy="412580"/>
            </a:xfrm>
          </p:grpSpPr>
          <p:sp>
            <p:nvSpPr>
              <p:cNvPr id="42" name="圆角矩形 41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17941" y="1510575"/>
              <a:ext cx="68082" cy="412580"/>
              <a:chOff x="2333594" y="1510575"/>
              <a:chExt cx="68082" cy="412580"/>
            </a:xfrm>
          </p:grpSpPr>
          <p:sp>
            <p:nvSpPr>
              <p:cNvPr id="40" name="圆角矩形 39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圆角矩形 40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363109" y="1504453"/>
              <a:ext cx="68082" cy="412580"/>
              <a:chOff x="2333594" y="1510575"/>
              <a:chExt cx="68082" cy="412580"/>
            </a:xfrm>
          </p:grpSpPr>
          <p:sp>
            <p:nvSpPr>
              <p:cNvPr id="38" name="圆角矩形 37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707169" y="1503712"/>
              <a:ext cx="68082" cy="412580"/>
              <a:chOff x="2333594" y="1510575"/>
              <a:chExt cx="68082" cy="412580"/>
            </a:xfrm>
          </p:grpSpPr>
          <p:sp>
            <p:nvSpPr>
              <p:cNvPr id="36" name="圆角矩形 35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079903" y="1503711"/>
              <a:ext cx="68082" cy="412580"/>
              <a:chOff x="2333594" y="1510575"/>
              <a:chExt cx="68082" cy="412580"/>
            </a:xfrm>
          </p:grpSpPr>
          <p:sp>
            <p:nvSpPr>
              <p:cNvPr id="34" name="圆角矩形 33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421952" y="1500941"/>
              <a:ext cx="68082" cy="412580"/>
              <a:chOff x="2333594" y="1510575"/>
              <a:chExt cx="68082" cy="412580"/>
            </a:xfrm>
          </p:grpSpPr>
          <p:sp>
            <p:nvSpPr>
              <p:cNvPr id="32" name="圆角矩形 31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768052" y="1500985"/>
              <a:ext cx="68082" cy="412580"/>
              <a:chOff x="2333594" y="1510575"/>
              <a:chExt cx="68082" cy="412580"/>
            </a:xfrm>
          </p:grpSpPr>
          <p:sp>
            <p:nvSpPr>
              <p:cNvPr id="30" name="圆角矩形 29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111755" y="1500199"/>
              <a:ext cx="68082" cy="412580"/>
              <a:chOff x="2333594" y="1510575"/>
              <a:chExt cx="68082" cy="412580"/>
            </a:xfrm>
          </p:grpSpPr>
          <p:sp>
            <p:nvSpPr>
              <p:cNvPr id="28" name="圆角矩形 27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9"/>
          <a:stretch>
            <a:fillRect/>
          </a:stretch>
        </p:blipFill>
        <p:spPr bwMode="auto">
          <a:xfrm>
            <a:off x="1340799" y="1394151"/>
            <a:ext cx="2447329" cy="307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921" y="1166414"/>
            <a:ext cx="4344735" cy="22585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公司概述</a:t>
            </a:r>
          </a:p>
        </p:txBody>
      </p:sp>
      <p:sp>
        <p:nvSpPr>
          <p:cNvPr id="4" name="Oval 10"/>
          <p:cNvSpPr/>
          <p:nvPr/>
        </p:nvSpPr>
        <p:spPr bwMode="auto">
          <a:xfrm>
            <a:off x="987901" y="3205275"/>
            <a:ext cx="595313" cy="597694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00808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Group 22"/>
          <p:cNvGrpSpPr/>
          <p:nvPr/>
        </p:nvGrpSpPr>
        <p:grpSpPr bwMode="auto">
          <a:xfrm>
            <a:off x="1144856" y="3372577"/>
            <a:ext cx="266275" cy="256754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980335" y="1254243"/>
            <a:ext cx="595313" cy="598885"/>
            <a:chOff x="7423835" y="2372212"/>
            <a:chExt cx="792885" cy="797434"/>
          </a:xfrm>
        </p:grpSpPr>
        <p:sp>
          <p:nvSpPr>
            <p:cNvPr id="21" name="Oval 6"/>
            <p:cNvSpPr/>
            <p:nvPr/>
          </p:nvSpPr>
          <p:spPr>
            <a:xfrm>
              <a:off x="7423835" y="2372212"/>
              <a:ext cx="792885" cy="797434"/>
            </a:xfrm>
            <a:prstGeom prst="ellipse">
              <a:avLst/>
            </a:prstGeom>
            <a:solidFill>
              <a:srgbClr val="007E5D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7609706" y="2628869"/>
              <a:ext cx="421143" cy="284121"/>
            </a:xfrm>
            <a:custGeom>
              <a:avLst/>
              <a:gdLst>
                <a:gd name="T0" fmla="*/ 362129 w 157"/>
                <a:gd name="T1" fmla="*/ 123298 h 106"/>
                <a:gd name="T2" fmla="*/ 364812 w 157"/>
                <a:gd name="T3" fmla="*/ 99174 h 106"/>
                <a:gd name="T4" fmla="*/ 265561 w 157"/>
                <a:gd name="T5" fmla="*/ 0 h 106"/>
                <a:gd name="T6" fmla="*/ 195818 w 157"/>
                <a:gd name="T7" fmla="*/ 48247 h 106"/>
                <a:gd name="T8" fmla="*/ 120710 w 157"/>
                <a:gd name="T9" fmla="*/ 21443 h 106"/>
                <a:gd name="T10" fmla="*/ 50966 w 157"/>
                <a:gd name="T11" fmla="*/ 104535 h 106"/>
                <a:gd name="T12" fmla="*/ 53649 w 157"/>
                <a:gd name="T13" fmla="*/ 125978 h 106"/>
                <a:gd name="T14" fmla="*/ 0 w 157"/>
                <a:gd name="T15" fmla="*/ 201029 h 106"/>
                <a:gd name="T16" fmla="*/ 83156 w 157"/>
                <a:gd name="T17" fmla="*/ 284121 h 106"/>
                <a:gd name="T18" fmla="*/ 337987 w 157"/>
                <a:gd name="T19" fmla="*/ 284121 h 106"/>
                <a:gd name="T20" fmla="*/ 421143 w 157"/>
                <a:gd name="T21" fmla="*/ 201029 h 106"/>
                <a:gd name="T22" fmla="*/ 362129 w 157"/>
                <a:gd name="T23" fmla="*/ 123298 h 106"/>
                <a:gd name="T24" fmla="*/ 321893 w 157"/>
                <a:gd name="T25" fmla="*/ 268039 h 106"/>
                <a:gd name="T26" fmla="*/ 211913 w 157"/>
                <a:gd name="T27" fmla="*/ 268039 h 106"/>
                <a:gd name="T28" fmla="*/ 276291 w 157"/>
                <a:gd name="T29" fmla="*/ 201029 h 106"/>
                <a:gd name="T30" fmla="*/ 273609 w 157"/>
                <a:gd name="T31" fmla="*/ 192988 h 106"/>
                <a:gd name="T32" fmla="*/ 246784 w 157"/>
                <a:gd name="T33" fmla="*/ 192988 h 106"/>
                <a:gd name="T34" fmla="*/ 246784 w 157"/>
                <a:gd name="T35" fmla="*/ 182266 h 106"/>
                <a:gd name="T36" fmla="*/ 246784 w 157"/>
                <a:gd name="T37" fmla="*/ 99174 h 106"/>
                <a:gd name="T38" fmla="*/ 241420 w 157"/>
                <a:gd name="T39" fmla="*/ 93814 h 106"/>
                <a:gd name="T40" fmla="*/ 171676 w 157"/>
                <a:gd name="T41" fmla="*/ 93814 h 106"/>
                <a:gd name="T42" fmla="*/ 166311 w 157"/>
                <a:gd name="T43" fmla="*/ 99174 h 106"/>
                <a:gd name="T44" fmla="*/ 166311 w 157"/>
                <a:gd name="T45" fmla="*/ 182266 h 106"/>
                <a:gd name="T46" fmla="*/ 166311 w 157"/>
                <a:gd name="T47" fmla="*/ 195668 h 106"/>
                <a:gd name="T48" fmla="*/ 136804 w 157"/>
                <a:gd name="T49" fmla="*/ 195668 h 106"/>
                <a:gd name="T50" fmla="*/ 134122 w 157"/>
                <a:gd name="T51" fmla="*/ 203709 h 106"/>
                <a:gd name="T52" fmla="*/ 201183 w 157"/>
                <a:gd name="T53" fmla="*/ 268039 h 106"/>
                <a:gd name="T54" fmla="*/ 101933 w 157"/>
                <a:gd name="T55" fmla="*/ 268039 h 106"/>
                <a:gd name="T56" fmla="*/ 29507 w 157"/>
                <a:gd name="T57" fmla="*/ 198349 h 106"/>
                <a:gd name="T58" fmla="*/ 77791 w 157"/>
                <a:gd name="T59" fmla="*/ 134019 h 106"/>
                <a:gd name="T60" fmla="*/ 75108 w 157"/>
                <a:gd name="T61" fmla="*/ 117937 h 106"/>
                <a:gd name="T62" fmla="*/ 134122 w 157"/>
                <a:gd name="T63" fmla="*/ 45567 h 106"/>
                <a:gd name="T64" fmla="*/ 198501 w 157"/>
                <a:gd name="T65" fmla="*/ 77731 h 106"/>
                <a:gd name="T66" fmla="*/ 260197 w 157"/>
                <a:gd name="T67" fmla="*/ 26804 h 106"/>
                <a:gd name="T68" fmla="*/ 343352 w 157"/>
                <a:gd name="T69" fmla="*/ 112576 h 106"/>
                <a:gd name="T70" fmla="*/ 340670 w 157"/>
                <a:gd name="T71" fmla="*/ 131339 h 106"/>
                <a:gd name="T72" fmla="*/ 394319 w 157"/>
                <a:gd name="T73" fmla="*/ 198349 h 106"/>
                <a:gd name="T74" fmla="*/ 321893 w 157"/>
                <a:gd name="T75" fmla="*/ 268039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676544" y="1351055"/>
            <a:ext cx="1779984" cy="315465"/>
          </a:xfrm>
          <a:prstGeom prst="rect">
            <a:avLst/>
          </a:prstGeom>
          <a:solidFill>
            <a:srgbClr val="007E5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旗下分支机构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1676548" y="1628471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676544" y="2322605"/>
            <a:ext cx="1779984" cy="3154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拥有员工数量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1676548" y="2600021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676544" y="3294155"/>
            <a:ext cx="1779984" cy="3154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产品总销售额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1676548" y="3562046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980335" y="2228172"/>
            <a:ext cx="595313" cy="597694"/>
            <a:chOff x="7423835" y="3637387"/>
            <a:chExt cx="792885" cy="797434"/>
          </a:xfrm>
        </p:grpSpPr>
        <p:sp>
          <p:nvSpPr>
            <p:cNvPr id="30" name="Oval 8"/>
            <p:cNvSpPr/>
            <p:nvPr/>
          </p:nvSpPr>
          <p:spPr>
            <a:xfrm>
              <a:off x="7423835" y="3637387"/>
              <a:ext cx="792885" cy="7974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1" name="任意多边形 75"/>
            <p:cNvSpPr/>
            <p:nvPr/>
          </p:nvSpPr>
          <p:spPr>
            <a:xfrm>
              <a:off x="7549111" y="3842306"/>
              <a:ext cx="542333" cy="387597"/>
            </a:xfrm>
            <a:custGeom>
              <a:avLst/>
              <a:gdLst>
                <a:gd name="connsiteX0" fmla="*/ 387898 w 613253"/>
                <a:gd name="connsiteY0" fmla="*/ 243653 h 438850"/>
                <a:gd name="connsiteX1" fmla="*/ 395944 w 613253"/>
                <a:gd name="connsiteY1" fmla="*/ 271151 h 438850"/>
                <a:gd name="connsiteX2" fmla="*/ 351715 w 613253"/>
                <a:gd name="connsiteY2" fmla="*/ 369631 h 438850"/>
                <a:gd name="connsiteX3" fmla="*/ 351092 w 613253"/>
                <a:gd name="connsiteY3" fmla="*/ 369631 h 438850"/>
                <a:gd name="connsiteX4" fmla="*/ 351529 w 613253"/>
                <a:gd name="connsiteY4" fmla="*/ 370046 h 438850"/>
                <a:gd name="connsiteX5" fmla="*/ 351093 w 613253"/>
                <a:gd name="connsiteY5" fmla="*/ 371017 h 438850"/>
                <a:gd name="connsiteX6" fmla="*/ 352550 w 613253"/>
                <a:gd name="connsiteY6" fmla="*/ 371017 h 438850"/>
                <a:gd name="connsiteX7" fmla="*/ 402076 w 613253"/>
                <a:gd name="connsiteY7" fmla="*/ 418085 h 438850"/>
                <a:gd name="connsiteX8" fmla="*/ 451601 w 613253"/>
                <a:gd name="connsiteY8" fmla="*/ 371017 h 438850"/>
                <a:gd name="connsiteX9" fmla="*/ 453059 w 613253"/>
                <a:gd name="connsiteY9" fmla="*/ 371017 h 438850"/>
                <a:gd name="connsiteX10" fmla="*/ 452623 w 613253"/>
                <a:gd name="connsiteY10" fmla="*/ 370045 h 438850"/>
                <a:gd name="connsiteX11" fmla="*/ 453059 w 613253"/>
                <a:gd name="connsiteY11" fmla="*/ 369631 h 438850"/>
                <a:gd name="connsiteX12" fmla="*/ 452437 w 613253"/>
                <a:gd name="connsiteY12" fmla="*/ 369631 h 438850"/>
                <a:gd name="connsiteX13" fmla="*/ 408207 w 613253"/>
                <a:gd name="connsiteY13" fmla="*/ 271149 h 438850"/>
                <a:gd name="connsiteX14" fmla="*/ 416253 w 613253"/>
                <a:gd name="connsiteY14" fmla="*/ 243653 h 438850"/>
                <a:gd name="connsiteX15" fmla="*/ 157406 w 613253"/>
                <a:gd name="connsiteY15" fmla="*/ 216295 h 438850"/>
                <a:gd name="connsiteX16" fmla="*/ 163926 w 613253"/>
                <a:gd name="connsiteY16" fmla="*/ 238576 h 438850"/>
                <a:gd name="connsiteX17" fmla="*/ 128088 w 613253"/>
                <a:gd name="connsiteY17" fmla="*/ 318371 h 438850"/>
                <a:gd name="connsiteX18" fmla="*/ 127583 w 613253"/>
                <a:gd name="connsiteY18" fmla="*/ 318371 h 438850"/>
                <a:gd name="connsiteX19" fmla="*/ 127937 w 613253"/>
                <a:gd name="connsiteY19" fmla="*/ 318708 h 438850"/>
                <a:gd name="connsiteX20" fmla="*/ 127584 w 613253"/>
                <a:gd name="connsiteY20" fmla="*/ 319494 h 438850"/>
                <a:gd name="connsiteX21" fmla="*/ 128765 w 613253"/>
                <a:gd name="connsiteY21" fmla="*/ 319494 h 438850"/>
                <a:gd name="connsiteX22" fmla="*/ 168894 w 613253"/>
                <a:gd name="connsiteY22" fmla="*/ 357632 h 438850"/>
                <a:gd name="connsiteX23" fmla="*/ 209023 w 613253"/>
                <a:gd name="connsiteY23" fmla="*/ 319494 h 438850"/>
                <a:gd name="connsiteX24" fmla="*/ 210205 w 613253"/>
                <a:gd name="connsiteY24" fmla="*/ 319494 h 438850"/>
                <a:gd name="connsiteX25" fmla="*/ 209851 w 613253"/>
                <a:gd name="connsiteY25" fmla="*/ 318707 h 438850"/>
                <a:gd name="connsiteX26" fmla="*/ 210204 w 613253"/>
                <a:gd name="connsiteY26" fmla="*/ 318371 h 438850"/>
                <a:gd name="connsiteX27" fmla="*/ 209701 w 613253"/>
                <a:gd name="connsiteY27" fmla="*/ 318371 h 438850"/>
                <a:gd name="connsiteX28" fmla="*/ 173862 w 613253"/>
                <a:gd name="connsiteY28" fmla="*/ 238574 h 438850"/>
                <a:gd name="connsiteX29" fmla="*/ 180381 w 613253"/>
                <a:gd name="connsiteY29" fmla="*/ 216295 h 438850"/>
                <a:gd name="connsiteX30" fmla="*/ 402620 w 613253"/>
                <a:gd name="connsiteY30" fmla="*/ 0 h 438850"/>
                <a:gd name="connsiteX31" fmla="*/ 515766 w 613253"/>
                <a:gd name="connsiteY31" fmla="*/ 114905 h 438850"/>
                <a:gd name="connsiteX32" fmla="*/ 454423 w 613253"/>
                <a:gd name="connsiteY32" fmla="*/ 215466 h 438850"/>
                <a:gd name="connsiteX33" fmla="*/ 454423 w 613253"/>
                <a:gd name="connsiteY33" fmla="*/ 231044 h 438850"/>
                <a:gd name="connsiteX34" fmla="*/ 613253 w 613253"/>
                <a:gd name="connsiteY34" fmla="*/ 391500 h 438850"/>
                <a:gd name="connsiteX35" fmla="*/ 398531 w 613253"/>
                <a:gd name="connsiteY35" fmla="*/ 438850 h 438850"/>
                <a:gd name="connsiteX36" fmla="*/ 193634 w 613253"/>
                <a:gd name="connsiteY36" fmla="*/ 395700 h 438850"/>
                <a:gd name="connsiteX37" fmla="*/ 203279 w 613253"/>
                <a:gd name="connsiteY37" fmla="*/ 370444 h 438850"/>
                <a:gd name="connsiteX38" fmla="*/ 166022 w 613253"/>
                <a:gd name="connsiteY38" fmla="*/ 374457 h 438850"/>
                <a:gd name="connsiteX39" fmla="*/ 0 w 613253"/>
                <a:gd name="connsiteY39" fmla="*/ 339494 h 438850"/>
                <a:gd name="connsiteX40" fmla="*/ 125154 w 613253"/>
                <a:gd name="connsiteY40" fmla="*/ 207518 h 438850"/>
                <a:gd name="connsiteX41" fmla="*/ 125154 w 613253"/>
                <a:gd name="connsiteY41" fmla="*/ 191945 h 438850"/>
                <a:gd name="connsiteX42" fmla="*/ 77656 w 613253"/>
                <a:gd name="connsiteY42" fmla="*/ 111974 h 438850"/>
                <a:gd name="connsiteX43" fmla="*/ 169335 w 613253"/>
                <a:gd name="connsiteY43" fmla="*/ 18870 h 438850"/>
                <a:gd name="connsiteX44" fmla="*/ 261014 w 613253"/>
                <a:gd name="connsiteY44" fmla="*/ 111974 h 438850"/>
                <a:gd name="connsiteX45" fmla="*/ 211310 w 613253"/>
                <a:gd name="connsiteY45" fmla="*/ 193456 h 438850"/>
                <a:gd name="connsiteX46" fmla="*/ 211310 w 613253"/>
                <a:gd name="connsiteY46" fmla="*/ 206078 h 438850"/>
                <a:gd name="connsiteX47" fmla="*/ 292834 w 613253"/>
                <a:gd name="connsiteY47" fmla="*/ 252540 h 438850"/>
                <a:gd name="connsiteX48" fmla="*/ 295048 w 613253"/>
                <a:gd name="connsiteY48" fmla="*/ 255467 h 438850"/>
                <a:gd name="connsiteX49" fmla="*/ 348094 w 613253"/>
                <a:gd name="connsiteY49" fmla="*/ 232822 h 438850"/>
                <a:gd name="connsiteX50" fmla="*/ 348094 w 613253"/>
                <a:gd name="connsiteY50" fmla="*/ 213602 h 438850"/>
                <a:gd name="connsiteX51" fmla="*/ 289474 w 613253"/>
                <a:gd name="connsiteY51" fmla="*/ 114905 h 438850"/>
                <a:gd name="connsiteX52" fmla="*/ 402620 w 613253"/>
                <a:gd name="connsiteY52" fmla="*/ 0 h 43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3924678" y="3571944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3913105" y="3802969"/>
            <a:ext cx="4116273" cy="46935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4"/>
          <a:stretch>
            <a:fillRect/>
          </a:stretch>
        </p:blipFill>
        <p:spPr bwMode="auto">
          <a:xfrm>
            <a:off x="899592" y="1195293"/>
            <a:ext cx="7344816" cy="2486909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地理位置</a:t>
            </a: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609218" y="3777956"/>
            <a:ext cx="7799792" cy="72942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在此录入上述图表的综合描述说明，在此录入上述图表的综合描述说明。在此录入上述图表的综合描述说明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53150" y="3764127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48064" y="2859782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人员分布</a:t>
            </a:r>
          </a:p>
        </p:txBody>
      </p:sp>
      <p:sp>
        <p:nvSpPr>
          <p:cNvPr id="3" name="Rectangle 6"/>
          <p:cNvSpPr/>
          <p:nvPr/>
        </p:nvSpPr>
        <p:spPr bwMode="auto">
          <a:xfrm>
            <a:off x="4553782" y="1130122"/>
            <a:ext cx="1724025" cy="13239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5"/>
          <p:cNvSpPr/>
          <p:nvPr/>
        </p:nvSpPr>
        <p:spPr bwMode="auto">
          <a:xfrm>
            <a:off x="4553782" y="2454096"/>
            <a:ext cx="1724025" cy="17478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en-US" dirty="0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66958" y="2141949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Rectangle 8"/>
          <p:cNvSpPr/>
          <p:nvPr/>
        </p:nvSpPr>
        <p:spPr bwMode="auto">
          <a:xfrm>
            <a:off x="6454023" y="1130122"/>
            <a:ext cx="1724025" cy="1323975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00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7"/>
          <p:cNvSpPr/>
          <p:nvPr/>
        </p:nvSpPr>
        <p:spPr bwMode="auto">
          <a:xfrm>
            <a:off x="6454023" y="2454096"/>
            <a:ext cx="1724025" cy="1747838"/>
          </a:xfrm>
          <a:prstGeom prst="rect">
            <a:avLst/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51273" y="2157794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Rectangle 1"/>
          <p:cNvSpPr/>
          <p:nvPr/>
        </p:nvSpPr>
        <p:spPr bwMode="auto">
          <a:xfrm>
            <a:off x="739023" y="2454096"/>
            <a:ext cx="1724025" cy="174783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sp>
        <p:nvSpPr>
          <p:cNvPr id="14" name="Rectangle 2"/>
          <p:cNvSpPr/>
          <p:nvPr/>
        </p:nvSpPr>
        <p:spPr bwMode="auto">
          <a:xfrm>
            <a:off x="739023" y="1130122"/>
            <a:ext cx="1724025" cy="13239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3"/>
          <p:cNvSpPr/>
          <p:nvPr/>
        </p:nvSpPr>
        <p:spPr bwMode="auto">
          <a:xfrm>
            <a:off x="2639260" y="2454096"/>
            <a:ext cx="1724025" cy="1747838"/>
          </a:xfrm>
          <a:prstGeom prst="rect">
            <a:avLst/>
          </a:pr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sp>
        <p:nvSpPr>
          <p:cNvPr id="16" name="Rectangle 4"/>
          <p:cNvSpPr/>
          <p:nvPr/>
        </p:nvSpPr>
        <p:spPr bwMode="auto">
          <a:xfrm>
            <a:off x="2639260" y="1130122"/>
            <a:ext cx="1724025" cy="1323975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00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55712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</a:t>
            </a:r>
            <a:r>
              <a:rPr lang="zh-CN" altLang="en-US" sz="1100" dirty="0" smtClean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endParaRPr lang="zh-CN" altLang="en-US" sz="11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Rectangle 19"/>
          <p:cNvSpPr/>
          <p:nvPr/>
        </p:nvSpPr>
        <p:spPr bwMode="auto">
          <a:xfrm>
            <a:off x="2855949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zh-CN" altLang="en-US" sz="11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Rectangle 22"/>
          <p:cNvSpPr/>
          <p:nvPr/>
        </p:nvSpPr>
        <p:spPr bwMode="auto">
          <a:xfrm>
            <a:off x="4789525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zh-CN" altLang="en-US" sz="11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Rectangle 24"/>
          <p:cNvSpPr/>
          <p:nvPr/>
        </p:nvSpPr>
        <p:spPr bwMode="auto">
          <a:xfrm>
            <a:off x="5130048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8%</a:t>
            </a:r>
          </a:p>
        </p:txBody>
      </p:sp>
      <p:sp>
        <p:nvSpPr>
          <p:cNvPr id="21" name="Rectangle 25"/>
          <p:cNvSpPr/>
          <p:nvPr/>
        </p:nvSpPr>
        <p:spPr bwMode="auto">
          <a:xfrm>
            <a:off x="6675475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zh-CN" altLang="en-US" sz="11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Rectangle 27"/>
          <p:cNvSpPr/>
          <p:nvPr/>
        </p:nvSpPr>
        <p:spPr bwMode="auto">
          <a:xfrm>
            <a:off x="7015998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21%</a:t>
            </a:r>
          </a:p>
        </p:txBody>
      </p:sp>
      <p:sp>
        <p:nvSpPr>
          <p:cNvPr id="23" name="Freeform 168"/>
          <p:cNvSpPr>
            <a:spLocks noChangeAspect="1" noEditPoints="1"/>
          </p:cNvSpPr>
          <p:nvPr/>
        </p:nvSpPr>
        <p:spPr bwMode="auto">
          <a:xfrm>
            <a:off x="5074827" y="1414495"/>
            <a:ext cx="607033" cy="519720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Freeform 846"/>
          <p:cNvSpPr/>
          <p:nvPr/>
        </p:nvSpPr>
        <p:spPr bwMode="auto">
          <a:xfrm>
            <a:off x="1300669" y="1507386"/>
            <a:ext cx="556096" cy="469766"/>
          </a:xfrm>
          <a:custGeom>
            <a:avLst/>
            <a:gdLst>
              <a:gd name="T0" fmla="*/ 29 w 48"/>
              <a:gd name="T1" fmla="*/ 0 h 47"/>
              <a:gd name="T2" fmla="*/ 29 w 48"/>
              <a:gd name="T3" fmla="*/ 7 h 47"/>
              <a:gd name="T4" fmla="*/ 41 w 48"/>
              <a:gd name="T5" fmla="*/ 23 h 47"/>
              <a:gd name="T6" fmla="*/ 24 w 48"/>
              <a:gd name="T7" fmla="*/ 41 h 47"/>
              <a:gd name="T8" fmla="*/ 6 w 48"/>
              <a:gd name="T9" fmla="*/ 23 h 47"/>
              <a:gd name="T10" fmla="*/ 18 w 48"/>
              <a:gd name="T11" fmla="*/ 7 h 47"/>
              <a:gd name="T12" fmla="*/ 18 w 48"/>
              <a:gd name="T13" fmla="*/ 0 h 47"/>
              <a:gd name="T14" fmla="*/ 0 w 48"/>
              <a:gd name="T15" fmla="*/ 23 h 47"/>
              <a:gd name="T16" fmla="*/ 24 w 48"/>
              <a:gd name="T17" fmla="*/ 47 h 47"/>
              <a:gd name="T18" fmla="*/ 48 w 48"/>
              <a:gd name="T19" fmla="*/ 23 h 47"/>
              <a:gd name="T20" fmla="*/ 29 w 48"/>
              <a:gd name="T2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47">
                <a:moveTo>
                  <a:pt x="29" y="0"/>
                </a:moveTo>
                <a:cubicBezTo>
                  <a:pt x="29" y="7"/>
                  <a:pt x="29" y="7"/>
                  <a:pt x="29" y="7"/>
                </a:cubicBezTo>
                <a:cubicBezTo>
                  <a:pt x="36" y="9"/>
                  <a:pt x="41" y="16"/>
                  <a:pt x="41" y="23"/>
                </a:cubicBezTo>
                <a:cubicBezTo>
                  <a:pt x="41" y="33"/>
                  <a:pt x="33" y="41"/>
                  <a:pt x="24" y="41"/>
                </a:cubicBezTo>
                <a:cubicBezTo>
                  <a:pt x="14" y="41"/>
                  <a:pt x="6" y="33"/>
                  <a:pt x="6" y="23"/>
                </a:cubicBezTo>
                <a:cubicBezTo>
                  <a:pt x="6" y="16"/>
                  <a:pt x="11" y="9"/>
                  <a:pt x="18" y="7"/>
                </a:cubicBezTo>
                <a:cubicBezTo>
                  <a:pt x="18" y="0"/>
                  <a:pt x="18" y="0"/>
                  <a:pt x="18" y="0"/>
                </a:cubicBezTo>
                <a:cubicBezTo>
                  <a:pt x="7" y="2"/>
                  <a:pt x="0" y="12"/>
                  <a:pt x="0" y="23"/>
                </a:cubicBezTo>
                <a:cubicBezTo>
                  <a:pt x="0" y="37"/>
                  <a:pt x="10" y="47"/>
                  <a:pt x="24" y="47"/>
                </a:cubicBezTo>
                <a:cubicBezTo>
                  <a:pt x="37" y="47"/>
                  <a:pt x="48" y="37"/>
                  <a:pt x="48" y="23"/>
                </a:cubicBezTo>
                <a:cubicBezTo>
                  <a:pt x="48" y="12"/>
                  <a:pt x="40" y="2"/>
                  <a:pt x="2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847"/>
          <p:cNvSpPr/>
          <p:nvPr/>
        </p:nvSpPr>
        <p:spPr bwMode="auto">
          <a:xfrm>
            <a:off x="1522675" y="1368095"/>
            <a:ext cx="103215" cy="278582"/>
          </a:xfrm>
          <a:custGeom>
            <a:avLst/>
            <a:gdLst>
              <a:gd name="T0" fmla="*/ 7 w 9"/>
              <a:gd name="T1" fmla="*/ 0 h 28"/>
              <a:gd name="T2" fmla="*/ 2 w 9"/>
              <a:gd name="T3" fmla="*/ 0 h 28"/>
              <a:gd name="T4" fmla="*/ 0 w 9"/>
              <a:gd name="T5" fmla="*/ 2 h 28"/>
              <a:gd name="T6" fmla="*/ 0 w 9"/>
              <a:gd name="T7" fmla="*/ 10 h 28"/>
              <a:gd name="T8" fmla="*/ 0 w 9"/>
              <a:gd name="T9" fmla="*/ 16 h 28"/>
              <a:gd name="T10" fmla="*/ 0 w 9"/>
              <a:gd name="T11" fmla="*/ 26 h 28"/>
              <a:gd name="T12" fmla="*/ 2 w 9"/>
              <a:gd name="T13" fmla="*/ 28 h 28"/>
              <a:gd name="T14" fmla="*/ 7 w 9"/>
              <a:gd name="T15" fmla="*/ 28 h 28"/>
              <a:gd name="T16" fmla="*/ 9 w 9"/>
              <a:gd name="T17" fmla="*/ 26 h 28"/>
              <a:gd name="T18" fmla="*/ 9 w 9"/>
              <a:gd name="T19" fmla="*/ 16 h 28"/>
              <a:gd name="T20" fmla="*/ 9 w 9"/>
              <a:gd name="T21" fmla="*/ 10 h 28"/>
              <a:gd name="T22" fmla="*/ 9 w 9"/>
              <a:gd name="T23" fmla="*/ 2 h 28"/>
              <a:gd name="T24" fmla="*/ 7 w 9"/>
              <a:gd name="T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28">
                <a:moveTo>
                  <a:pt x="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1" y="28"/>
                  <a:pt x="2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8" y="0"/>
                  <a:pt x="7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203"/>
          <p:cNvSpPr>
            <a:spLocks noChangeAspect="1" noEditPoints="1"/>
          </p:cNvSpPr>
          <p:nvPr/>
        </p:nvSpPr>
        <p:spPr bwMode="auto">
          <a:xfrm>
            <a:off x="3238850" y="1460161"/>
            <a:ext cx="493016" cy="474054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10"/>
          <p:cNvSpPr>
            <a:spLocks noChangeAspect="1" noEditPoints="1"/>
          </p:cNvSpPr>
          <p:nvPr/>
        </p:nvSpPr>
        <p:spPr bwMode="auto">
          <a:xfrm>
            <a:off x="7041866" y="1448101"/>
            <a:ext cx="548337" cy="486114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136512" y="2141948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Rectangle 21"/>
          <p:cNvSpPr/>
          <p:nvPr/>
        </p:nvSpPr>
        <p:spPr bwMode="auto">
          <a:xfrm>
            <a:off x="3196473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12%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213960" y="2126103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Rectangle 18"/>
          <p:cNvSpPr/>
          <p:nvPr/>
        </p:nvSpPr>
        <p:spPr bwMode="auto">
          <a:xfrm>
            <a:off x="1296235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nimBg="1"/>
      <p:bldP spid="24" grpId="0" animBg="1"/>
      <p:bldP spid="25" grpId="0" animBg="1"/>
      <p:bldP spid="26" grpId="0" animBg="1"/>
      <p:bldP spid="27" grpId="0" animBg="1"/>
      <p:bldP spid="31" grpId="0" autoUpdateAnimBg="0"/>
      <p:bldP spid="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性别比例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425878" y="1148255"/>
            <a:ext cx="2266950" cy="2266950"/>
          </a:xfrm>
          <a:prstGeom prst="ellipse">
            <a:avLst/>
          </a:pr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44" y="1289942"/>
            <a:ext cx="976313" cy="25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26091" y="1186355"/>
            <a:ext cx="2190750" cy="2190750"/>
          </a:xfrm>
          <a:prstGeom prst="ellipse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23" y="1286367"/>
            <a:ext cx="116800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 bwMode="auto">
          <a:xfrm>
            <a:off x="2022257" y="1531639"/>
            <a:ext cx="407194" cy="408385"/>
            <a:chOff x="0" y="0"/>
            <a:chExt cx="685" cy="685"/>
          </a:xfrm>
          <a:solidFill>
            <a:schemeClr val="accent5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76"/>
              <a:ext cx="357" cy="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 bwMode="auto">
          <a:xfrm>
            <a:off x="1906770" y="2167432"/>
            <a:ext cx="408385" cy="408385"/>
            <a:chOff x="0" y="0"/>
            <a:chExt cx="685" cy="685"/>
          </a:xfrm>
          <a:solidFill>
            <a:schemeClr val="accent5">
              <a:lumMod val="75000"/>
            </a:schemeClr>
          </a:solidFill>
        </p:grpSpPr>
        <p:sp>
          <p:nvSpPr>
            <p:cNvPr id="11" name="Oval 10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52"/>
              <a:ext cx="396" cy="3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 bwMode="auto">
          <a:xfrm>
            <a:off x="2098457" y="2785365"/>
            <a:ext cx="408384" cy="408384"/>
            <a:chOff x="0" y="0"/>
            <a:chExt cx="685" cy="685"/>
          </a:xfrm>
          <a:solidFill>
            <a:schemeClr val="accent5">
              <a:lumMod val="75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28"/>
              <a:ext cx="397" cy="3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 bwMode="auto">
          <a:xfrm>
            <a:off x="6379944" y="1531639"/>
            <a:ext cx="407194" cy="408385"/>
            <a:chOff x="0" y="0"/>
            <a:chExt cx="685" cy="685"/>
          </a:xfrm>
          <a:solidFill>
            <a:schemeClr val="tx2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76"/>
              <a:ext cx="357" cy="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 bwMode="auto">
          <a:xfrm>
            <a:off x="6454955" y="2167432"/>
            <a:ext cx="408385" cy="408385"/>
            <a:chOff x="0" y="0"/>
            <a:chExt cx="685" cy="685"/>
          </a:xfrm>
          <a:solidFill>
            <a:schemeClr val="tx2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52"/>
              <a:ext cx="396" cy="3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 bwMode="auto">
          <a:xfrm>
            <a:off x="6313269" y="2785365"/>
            <a:ext cx="408384" cy="408384"/>
            <a:chOff x="0" y="0"/>
            <a:chExt cx="685" cy="685"/>
          </a:xfrm>
          <a:solidFill>
            <a:schemeClr val="tx2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28"/>
              <a:ext cx="397" cy="3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 bwMode="auto">
          <a:xfrm>
            <a:off x="749478" y="1472107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16128" y="2129332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10200" y="2805607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896676" y="1472107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59778" y="2129332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39526" y="2805607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25538" y="4140756"/>
            <a:ext cx="309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225726" y="3871673"/>
            <a:ext cx="1590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40363" y="4140756"/>
            <a:ext cx="309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的观点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040363" y="3871673"/>
            <a:ext cx="1590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岗位构成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50676" y="2230821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50676" y="3449391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99182" y="1050260"/>
            <a:ext cx="3287706" cy="2301690"/>
            <a:chOff x="-877094" y="-4168775"/>
            <a:chExt cx="4612482" cy="3228975"/>
          </a:xfrm>
        </p:grpSpPr>
        <p:sp>
          <p:nvSpPr>
            <p:cNvPr id="6" name="圆角矩形 5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700088" y="-4168775"/>
              <a:ext cx="1447801" cy="990600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50676" y="997960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TextBox 41"/>
          <p:cNvSpPr txBox="1"/>
          <p:nvPr/>
        </p:nvSpPr>
        <p:spPr>
          <a:xfrm>
            <a:off x="812247" y="1403110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170"/>
          <p:cNvSpPr txBox="1"/>
          <p:nvPr/>
        </p:nvSpPr>
        <p:spPr>
          <a:xfrm>
            <a:off x="812248" y="1027439"/>
            <a:ext cx="1728161" cy="37701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TextBox 41"/>
          <p:cNvSpPr txBox="1"/>
          <p:nvPr/>
        </p:nvSpPr>
        <p:spPr>
          <a:xfrm>
            <a:off x="812247" y="2612912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70"/>
          <p:cNvSpPr txBox="1"/>
          <p:nvPr/>
        </p:nvSpPr>
        <p:spPr>
          <a:xfrm>
            <a:off x="812248" y="2237242"/>
            <a:ext cx="1728161" cy="37701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TextBox 41"/>
          <p:cNvSpPr txBox="1"/>
          <p:nvPr/>
        </p:nvSpPr>
        <p:spPr>
          <a:xfrm>
            <a:off x="812247" y="3821322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70"/>
          <p:cNvSpPr txBox="1"/>
          <p:nvPr/>
        </p:nvSpPr>
        <p:spPr>
          <a:xfrm>
            <a:off x="798070" y="3442537"/>
            <a:ext cx="1728161" cy="37701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299182" y="2648091"/>
            <a:ext cx="1031970" cy="706123"/>
          </a:xfrm>
          <a:prstGeom prst="round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546431" y="1050262"/>
            <a:ext cx="1031970" cy="706123"/>
          </a:xfrm>
          <a:prstGeom prst="round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423373" y="1849177"/>
            <a:ext cx="1031970" cy="706123"/>
          </a:xfrm>
          <a:prstGeom prst="round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7"/>
          <p:cNvSpPr/>
          <p:nvPr/>
        </p:nvSpPr>
        <p:spPr>
          <a:xfrm rot="18884533">
            <a:off x="6034589" y="2384653"/>
            <a:ext cx="642868" cy="380174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-1" fmla="*/ 0 w 901862"/>
              <a:gd name="connsiteY0-2" fmla="*/ 43539 h 260775"/>
              <a:gd name="connsiteX1-3" fmla="*/ 43448 w 901862"/>
              <a:gd name="connsiteY1-4" fmla="*/ 91 h 260775"/>
              <a:gd name="connsiteX2-5" fmla="*/ 469179 w 901862"/>
              <a:gd name="connsiteY2-6" fmla="*/ 0 h 260775"/>
              <a:gd name="connsiteX3-7" fmla="*/ 858414 w 901862"/>
              <a:gd name="connsiteY3-8" fmla="*/ 91 h 260775"/>
              <a:gd name="connsiteX4-9" fmla="*/ 901862 w 901862"/>
              <a:gd name="connsiteY4-10" fmla="*/ 43539 h 260775"/>
              <a:gd name="connsiteX5-11" fmla="*/ 901862 w 901862"/>
              <a:gd name="connsiteY5-12" fmla="*/ 217327 h 260775"/>
              <a:gd name="connsiteX6-13" fmla="*/ 858414 w 901862"/>
              <a:gd name="connsiteY6-14" fmla="*/ 260775 h 260775"/>
              <a:gd name="connsiteX7-15" fmla="*/ 43448 w 901862"/>
              <a:gd name="connsiteY7-16" fmla="*/ 260775 h 260775"/>
              <a:gd name="connsiteX8-17" fmla="*/ 0 w 901862"/>
              <a:gd name="connsiteY8-18" fmla="*/ 217327 h 260775"/>
              <a:gd name="connsiteX9" fmla="*/ 0 w 901862"/>
              <a:gd name="connsiteY9" fmla="*/ 43539 h 260775"/>
              <a:gd name="connsiteX0-19" fmla="*/ 0 w 901862"/>
              <a:gd name="connsiteY0-20" fmla="*/ 43448 h 260684"/>
              <a:gd name="connsiteX1-21" fmla="*/ 43448 w 901862"/>
              <a:gd name="connsiteY1-22" fmla="*/ 0 h 260684"/>
              <a:gd name="connsiteX2-23" fmla="*/ 441588 w 901862"/>
              <a:gd name="connsiteY2-24" fmla="*/ 144593 h 260684"/>
              <a:gd name="connsiteX3-25" fmla="*/ 858414 w 901862"/>
              <a:gd name="connsiteY3-26" fmla="*/ 0 h 260684"/>
              <a:gd name="connsiteX4-27" fmla="*/ 901862 w 901862"/>
              <a:gd name="connsiteY4-28" fmla="*/ 43448 h 260684"/>
              <a:gd name="connsiteX5-29" fmla="*/ 901862 w 901862"/>
              <a:gd name="connsiteY5-30" fmla="*/ 217236 h 260684"/>
              <a:gd name="connsiteX6-31" fmla="*/ 858414 w 901862"/>
              <a:gd name="connsiteY6-32" fmla="*/ 260684 h 260684"/>
              <a:gd name="connsiteX7-33" fmla="*/ 43448 w 901862"/>
              <a:gd name="connsiteY7-34" fmla="*/ 260684 h 260684"/>
              <a:gd name="connsiteX8-35" fmla="*/ 0 w 901862"/>
              <a:gd name="connsiteY8-36" fmla="*/ 217236 h 260684"/>
              <a:gd name="connsiteX9-37" fmla="*/ 0 w 901862"/>
              <a:gd name="connsiteY9-38" fmla="*/ 43448 h 260684"/>
              <a:gd name="connsiteX0-39" fmla="*/ 0 w 901862"/>
              <a:gd name="connsiteY0-40" fmla="*/ 43448 h 260684"/>
              <a:gd name="connsiteX1-41" fmla="*/ 43448 w 901862"/>
              <a:gd name="connsiteY1-42" fmla="*/ 0 h 260684"/>
              <a:gd name="connsiteX2-43" fmla="*/ 446920 w 901862"/>
              <a:gd name="connsiteY2-44" fmla="*/ 82317 h 260684"/>
              <a:gd name="connsiteX3-45" fmla="*/ 858414 w 901862"/>
              <a:gd name="connsiteY3-46" fmla="*/ 0 h 260684"/>
              <a:gd name="connsiteX4-47" fmla="*/ 901862 w 901862"/>
              <a:gd name="connsiteY4-48" fmla="*/ 43448 h 260684"/>
              <a:gd name="connsiteX5-49" fmla="*/ 901862 w 901862"/>
              <a:gd name="connsiteY5-50" fmla="*/ 217236 h 260684"/>
              <a:gd name="connsiteX6-51" fmla="*/ 858414 w 901862"/>
              <a:gd name="connsiteY6-52" fmla="*/ 260684 h 260684"/>
              <a:gd name="connsiteX7-53" fmla="*/ 43448 w 901862"/>
              <a:gd name="connsiteY7-54" fmla="*/ 260684 h 260684"/>
              <a:gd name="connsiteX8-55" fmla="*/ 0 w 901862"/>
              <a:gd name="connsiteY8-56" fmla="*/ 217236 h 260684"/>
              <a:gd name="connsiteX9-57" fmla="*/ 0 w 901862"/>
              <a:gd name="connsiteY9-58" fmla="*/ 43448 h 260684"/>
              <a:gd name="connsiteX0-59" fmla="*/ 0 w 901862"/>
              <a:gd name="connsiteY0-60" fmla="*/ 43448 h 260684"/>
              <a:gd name="connsiteX1-61" fmla="*/ 43448 w 901862"/>
              <a:gd name="connsiteY1-62" fmla="*/ 0 h 260684"/>
              <a:gd name="connsiteX2-63" fmla="*/ 446920 w 901862"/>
              <a:gd name="connsiteY2-64" fmla="*/ 82317 h 260684"/>
              <a:gd name="connsiteX3-65" fmla="*/ 858414 w 901862"/>
              <a:gd name="connsiteY3-66" fmla="*/ 0 h 260684"/>
              <a:gd name="connsiteX4-67" fmla="*/ 901862 w 901862"/>
              <a:gd name="connsiteY4-68" fmla="*/ 43448 h 260684"/>
              <a:gd name="connsiteX5-69" fmla="*/ 901862 w 901862"/>
              <a:gd name="connsiteY5-70" fmla="*/ 217236 h 260684"/>
              <a:gd name="connsiteX6-71" fmla="*/ 858414 w 901862"/>
              <a:gd name="connsiteY6-72" fmla="*/ 260684 h 260684"/>
              <a:gd name="connsiteX7-73" fmla="*/ 43448 w 901862"/>
              <a:gd name="connsiteY7-74" fmla="*/ 260684 h 260684"/>
              <a:gd name="connsiteX8-75" fmla="*/ 0 w 901862"/>
              <a:gd name="connsiteY8-76" fmla="*/ 217236 h 260684"/>
              <a:gd name="connsiteX9-77" fmla="*/ 0 w 901862"/>
              <a:gd name="connsiteY9-78" fmla="*/ 43448 h 260684"/>
              <a:gd name="connsiteX0-79" fmla="*/ 0 w 901862"/>
              <a:gd name="connsiteY0-80" fmla="*/ 43448 h 260684"/>
              <a:gd name="connsiteX1-81" fmla="*/ 43448 w 901862"/>
              <a:gd name="connsiteY1-82" fmla="*/ 0 h 260684"/>
              <a:gd name="connsiteX2-83" fmla="*/ 446920 w 901862"/>
              <a:gd name="connsiteY2-84" fmla="*/ 82317 h 260684"/>
              <a:gd name="connsiteX3-85" fmla="*/ 858414 w 901862"/>
              <a:gd name="connsiteY3-86" fmla="*/ 0 h 260684"/>
              <a:gd name="connsiteX4-87" fmla="*/ 901862 w 901862"/>
              <a:gd name="connsiteY4-88" fmla="*/ 43448 h 260684"/>
              <a:gd name="connsiteX5-89" fmla="*/ 901862 w 901862"/>
              <a:gd name="connsiteY5-90" fmla="*/ 217236 h 260684"/>
              <a:gd name="connsiteX6-91" fmla="*/ 858414 w 901862"/>
              <a:gd name="connsiteY6-92" fmla="*/ 260684 h 260684"/>
              <a:gd name="connsiteX7-93" fmla="*/ 43448 w 901862"/>
              <a:gd name="connsiteY7-94" fmla="*/ 260684 h 260684"/>
              <a:gd name="connsiteX8-95" fmla="*/ 0 w 901862"/>
              <a:gd name="connsiteY8-96" fmla="*/ 217236 h 260684"/>
              <a:gd name="connsiteX9-97" fmla="*/ 0 w 901862"/>
              <a:gd name="connsiteY9-98" fmla="*/ 43448 h 260684"/>
              <a:gd name="connsiteX0-99" fmla="*/ 0 w 901862"/>
              <a:gd name="connsiteY0-100" fmla="*/ 90518 h 307754"/>
              <a:gd name="connsiteX1-101" fmla="*/ 60498 w 901862"/>
              <a:gd name="connsiteY1-102" fmla="*/ 0 h 307754"/>
              <a:gd name="connsiteX2-103" fmla="*/ 446920 w 901862"/>
              <a:gd name="connsiteY2-104" fmla="*/ 129387 h 307754"/>
              <a:gd name="connsiteX3-105" fmla="*/ 858414 w 901862"/>
              <a:gd name="connsiteY3-106" fmla="*/ 47070 h 307754"/>
              <a:gd name="connsiteX4-107" fmla="*/ 901862 w 901862"/>
              <a:gd name="connsiteY4-108" fmla="*/ 90518 h 307754"/>
              <a:gd name="connsiteX5-109" fmla="*/ 901862 w 901862"/>
              <a:gd name="connsiteY5-110" fmla="*/ 264306 h 307754"/>
              <a:gd name="connsiteX6-111" fmla="*/ 858414 w 901862"/>
              <a:gd name="connsiteY6-112" fmla="*/ 307754 h 307754"/>
              <a:gd name="connsiteX7-113" fmla="*/ 43448 w 901862"/>
              <a:gd name="connsiteY7-114" fmla="*/ 307754 h 307754"/>
              <a:gd name="connsiteX8-115" fmla="*/ 0 w 901862"/>
              <a:gd name="connsiteY8-116" fmla="*/ 264306 h 307754"/>
              <a:gd name="connsiteX9-117" fmla="*/ 0 w 901862"/>
              <a:gd name="connsiteY9-118" fmla="*/ 90518 h 307754"/>
              <a:gd name="connsiteX0-119" fmla="*/ 0 w 901862"/>
              <a:gd name="connsiteY0-120" fmla="*/ 90518 h 307754"/>
              <a:gd name="connsiteX1-121" fmla="*/ 60498 w 901862"/>
              <a:gd name="connsiteY1-122" fmla="*/ 0 h 307754"/>
              <a:gd name="connsiteX2-123" fmla="*/ 446920 w 901862"/>
              <a:gd name="connsiteY2-124" fmla="*/ 129387 h 307754"/>
              <a:gd name="connsiteX3-125" fmla="*/ 858414 w 901862"/>
              <a:gd name="connsiteY3-126" fmla="*/ 47070 h 307754"/>
              <a:gd name="connsiteX4-127" fmla="*/ 901862 w 901862"/>
              <a:gd name="connsiteY4-128" fmla="*/ 90518 h 307754"/>
              <a:gd name="connsiteX5-129" fmla="*/ 901862 w 901862"/>
              <a:gd name="connsiteY5-130" fmla="*/ 264306 h 307754"/>
              <a:gd name="connsiteX6-131" fmla="*/ 858414 w 901862"/>
              <a:gd name="connsiteY6-132" fmla="*/ 307754 h 307754"/>
              <a:gd name="connsiteX7-133" fmla="*/ 43448 w 901862"/>
              <a:gd name="connsiteY7-134" fmla="*/ 307754 h 307754"/>
              <a:gd name="connsiteX8-135" fmla="*/ 0 w 901862"/>
              <a:gd name="connsiteY8-136" fmla="*/ 264306 h 307754"/>
              <a:gd name="connsiteX9-137" fmla="*/ 0 w 901862"/>
              <a:gd name="connsiteY9-138" fmla="*/ 90518 h 307754"/>
              <a:gd name="connsiteX0-139" fmla="*/ 0 w 901862"/>
              <a:gd name="connsiteY0-140" fmla="*/ 90518 h 307754"/>
              <a:gd name="connsiteX1-141" fmla="*/ 60498 w 901862"/>
              <a:gd name="connsiteY1-142" fmla="*/ 0 h 307754"/>
              <a:gd name="connsiteX2-143" fmla="*/ 446920 w 901862"/>
              <a:gd name="connsiteY2-144" fmla="*/ 129387 h 307754"/>
              <a:gd name="connsiteX3-145" fmla="*/ 858414 w 901862"/>
              <a:gd name="connsiteY3-146" fmla="*/ 47070 h 307754"/>
              <a:gd name="connsiteX4-147" fmla="*/ 901862 w 901862"/>
              <a:gd name="connsiteY4-148" fmla="*/ 90518 h 307754"/>
              <a:gd name="connsiteX5-149" fmla="*/ 901862 w 901862"/>
              <a:gd name="connsiteY5-150" fmla="*/ 264306 h 307754"/>
              <a:gd name="connsiteX6-151" fmla="*/ 858414 w 901862"/>
              <a:gd name="connsiteY6-152" fmla="*/ 307754 h 307754"/>
              <a:gd name="connsiteX7-153" fmla="*/ 43448 w 901862"/>
              <a:gd name="connsiteY7-154" fmla="*/ 307754 h 307754"/>
              <a:gd name="connsiteX8-155" fmla="*/ 0 w 901862"/>
              <a:gd name="connsiteY8-156" fmla="*/ 264306 h 307754"/>
              <a:gd name="connsiteX9-157" fmla="*/ 0 w 901862"/>
              <a:gd name="connsiteY9-158" fmla="*/ 90518 h 307754"/>
              <a:gd name="connsiteX0-159" fmla="*/ 0 w 901862"/>
              <a:gd name="connsiteY0-160" fmla="*/ 109063 h 326299"/>
              <a:gd name="connsiteX1-161" fmla="*/ 55530 w 901862"/>
              <a:gd name="connsiteY1-162" fmla="*/ 0 h 326299"/>
              <a:gd name="connsiteX2-163" fmla="*/ 446920 w 901862"/>
              <a:gd name="connsiteY2-164" fmla="*/ 147932 h 326299"/>
              <a:gd name="connsiteX3-165" fmla="*/ 858414 w 901862"/>
              <a:gd name="connsiteY3-166" fmla="*/ 65615 h 326299"/>
              <a:gd name="connsiteX4-167" fmla="*/ 901862 w 901862"/>
              <a:gd name="connsiteY4-168" fmla="*/ 109063 h 326299"/>
              <a:gd name="connsiteX5-169" fmla="*/ 901862 w 901862"/>
              <a:gd name="connsiteY5-170" fmla="*/ 282851 h 326299"/>
              <a:gd name="connsiteX6-171" fmla="*/ 858414 w 901862"/>
              <a:gd name="connsiteY6-172" fmla="*/ 326299 h 326299"/>
              <a:gd name="connsiteX7-173" fmla="*/ 43448 w 901862"/>
              <a:gd name="connsiteY7-174" fmla="*/ 326299 h 326299"/>
              <a:gd name="connsiteX8-175" fmla="*/ 0 w 901862"/>
              <a:gd name="connsiteY8-176" fmla="*/ 282851 h 326299"/>
              <a:gd name="connsiteX9-177" fmla="*/ 0 w 901862"/>
              <a:gd name="connsiteY9-178" fmla="*/ 109063 h 326299"/>
              <a:gd name="connsiteX0-179" fmla="*/ 0 w 901862"/>
              <a:gd name="connsiteY0-180" fmla="*/ 109063 h 326299"/>
              <a:gd name="connsiteX1-181" fmla="*/ 55530 w 901862"/>
              <a:gd name="connsiteY1-182" fmla="*/ 0 h 326299"/>
              <a:gd name="connsiteX2-183" fmla="*/ 446920 w 901862"/>
              <a:gd name="connsiteY2-184" fmla="*/ 147932 h 326299"/>
              <a:gd name="connsiteX3-185" fmla="*/ 858414 w 901862"/>
              <a:gd name="connsiteY3-186" fmla="*/ 65615 h 326299"/>
              <a:gd name="connsiteX4-187" fmla="*/ 901862 w 901862"/>
              <a:gd name="connsiteY4-188" fmla="*/ 109063 h 326299"/>
              <a:gd name="connsiteX5-189" fmla="*/ 901862 w 901862"/>
              <a:gd name="connsiteY5-190" fmla="*/ 282851 h 326299"/>
              <a:gd name="connsiteX6-191" fmla="*/ 858414 w 901862"/>
              <a:gd name="connsiteY6-192" fmla="*/ 326299 h 326299"/>
              <a:gd name="connsiteX7-193" fmla="*/ 43448 w 901862"/>
              <a:gd name="connsiteY7-194" fmla="*/ 326299 h 326299"/>
              <a:gd name="connsiteX8-195" fmla="*/ 0 w 901862"/>
              <a:gd name="connsiteY8-196" fmla="*/ 282851 h 326299"/>
              <a:gd name="connsiteX9-197" fmla="*/ 0 w 901862"/>
              <a:gd name="connsiteY9-198" fmla="*/ 109063 h 326299"/>
              <a:gd name="connsiteX0-199" fmla="*/ 0 w 901862"/>
              <a:gd name="connsiteY0-200" fmla="*/ 109063 h 326299"/>
              <a:gd name="connsiteX1-201" fmla="*/ 55530 w 901862"/>
              <a:gd name="connsiteY1-202" fmla="*/ 0 h 326299"/>
              <a:gd name="connsiteX2-203" fmla="*/ 446920 w 901862"/>
              <a:gd name="connsiteY2-204" fmla="*/ 147932 h 326299"/>
              <a:gd name="connsiteX3-205" fmla="*/ 858414 w 901862"/>
              <a:gd name="connsiteY3-206" fmla="*/ 65615 h 326299"/>
              <a:gd name="connsiteX4-207" fmla="*/ 901862 w 901862"/>
              <a:gd name="connsiteY4-208" fmla="*/ 109063 h 326299"/>
              <a:gd name="connsiteX5-209" fmla="*/ 901862 w 901862"/>
              <a:gd name="connsiteY5-210" fmla="*/ 282851 h 326299"/>
              <a:gd name="connsiteX6-211" fmla="*/ 858414 w 901862"/>
              <a:gd name="connsiteY6-212" fmla="*/ 326299 h 326299"/>
              <a:gd name="connsiteX7-213" fmla="*/ 43448 w 901862"/>
              <a:gd name="connsiteY7-214" fmla="*/ 326299 h 326299"/>
              <a:gd name="connsiteX8-215" fmla="*/ 0 w 901862"/>
              <a:gd name="connsiteY8-216" fmla="*/ 282851 h 326299"/>
              <a:gd name="connsiteX9-217" fmla="*/ 0 w 901862"/>
              <a:gd name="connsiteY9-218" fmla="*/ 109063 h 326299"/>
              <a:gd name="connsiteX0-219" fmla="*/ 0 w 901862"/>
              <a:gd name="connsiteY0-220" fmla="*/ 109063 h 326299"/>
              <a:gd name="connsiteX1-221" fmla="*/ 55530 w 901862"/>
              <a:gd name="connsiteY1-222" fmla="*/ 0 h 326299"/>
              <a:gd name="connsiteX2-223" fmla="*/ 446920 w 901862"/>
              <a:gd name="connsiteY2-224" fmla="*/ 147932 h 326299"/>
              <a:gd name="connsiteX3-225" fmla="*/ 858414 w 901862"/>
              <a:gd name="connsiteY3-226" fmla="*/ 65615 h 326299"/>
              <a:gd name="connsiteX4-227" fmla="*/ 901862 w 901862"/>
              <a:gd name="connsiteY4-228" fmla="*/ 109063 h 326299"/>
              <a:gd name="connsiteX5-229" fmla="*/ 901862 w 901862"/>
              <a:gd name="connsiteY5-230" fmla="*/ 282851 h 326299"/>
              <a:gd name="connsiteX6-231" fmla="*/ 858414 w 901862"/>
              <a:gd name="connsiteY6-232" fmla="*/ 326299 h 326299"/>
              <a:gd name="connsiteX7-233" fmla="*/ 43448 w 901862"/>
              <a:gd name="connsiteY7-234" fmla="*/ 326299 h 326299"/>
              <a:gd name="connsiteX8-235" fmla="*/ 0 w 901862"/>
              <a:gd name="connsiteY8-236" fmla="*/ 282851 h 326299"/>
              <a:gd name="connsiteX9-237" fmla="*/ 0 w 901862"/>
              <a:gd name="connsiteY9-238" fmla="*/ 109063 h 326299"/>
              <a:gd name="connsiteX0-239" fmla="*/ 0 w 901862"/>
              <a:gd name="connsiteY0-240" fmla="*/ 109063 h 326299"/>
              <a:gd name="connsiteX1-241" fmla="*/ 55530 w 901862"/>
              <a:gd name="connsiteY1-242" fmla="*/ 0 h 326299"/>
              <a:gd name="connsiteX2-243" fmla="*/ 446920 w 901862"/>
              <a:gd name="connsiteY2-244" fmla="*/ 147932 h 326299"/>
              <a:gd name="connsiteX3-245" fmla="*/ 858414 w 901862"/>
              <a:gd name="connsiteY3-246" fmla="*/ 65615 h 326299"/>
              <a:gd name="connsiteX4-247" fmla="*/ 901862 w 901862"/>
              <a:gd name="connsiteY4-248" fmla="*/ 109063 h 326299"/>
              <a:gd name="connsiteX5-249" fmla="*/ 901862 w 901862"/>
              <a:gd name="connsiteY5-250" fmla="*/ 282851 h 326299"/>
              <a:gd name="connsiteX6-251" fmla="*/ 858414 w 901862"/>
              <a:gd name="connsiteY6-252" fmla="*/ 326299 h 326299"/>
              <a:gd name="connsiteX7-253" fmla="*/ 43448 w 901862"/>
              <a:gd name="connsiteY7-254" fmla="*/ 326299 h 326299"/>
              <a:gd name="connsiteX8-255" fmla="*/ 0 w 901862"/>
              <a:gd name="connsiteY8-256" fmla="*/ 282851 h 326299"/>
              <a:gd name="connsiteX9-257" fmla="*/ 0 w 901862"/>
              <a:gd name="connsiteY9-258" fmla="*/ 109063 h 326299"/>
              <a:gd name="connsiteX0-259" fmla="*/ 0 w 901862"/>
              <a:gd name="connsiteY0-260" fmla="*/ 109063 h 326299"/>
              <a:gd name="connsiteX1-261" fmla="*/ 55530 w 901862"/>
              <a:gd name="connsiteY1-262" fmla="*/ 0 h 326299"/>
              <a:gd name="connsiteX2-263" fmla="*/ 408216 w 901862"/>
              <a:gd name="connsiteY2-264" fmla="*/ 142707 h 326299"/>
              <a:gd name="connsiteX3-265" fmla="*/ 858414 w 901862"/>
              <a:gd name="connsiteY3-266" fmla="*/ 65615 h 326299"/>
              <a:gd name="connsiteX4-267" fmla="*/ 901862 w 901862"/>
              <a:gd name="connsiteY4-268" fmla="*/ 109063 h 326299"/>
              <a:gd name="connsiteX5-269" fmla="*/ 901862 w 901862"/>
              <a:gd name="connsiteY5-270" fmla="*/ 282851 h 326299"/>
              <a:gd name="connsiteX6-271" fmla="*/ 858414 w 901862"/>
              <a:gd name="connsiteY6-272" fmla="*/ 326299 h 326299"/>
              <a:gd name="connsiteX7-273" fmla="*/ 43448 w 901862"/>
              <a:gd name="connsiteY7-274" fmla="*/ 326299 h 326299"/>
              <a:gd name="connsiteX8-275" fmla="*/ 0 w 901862"/>
              <a:gd name="connsiteY8-276" fmla="*/ 282851 h 326299"/>
              <a:gd name="connsiteX9-277" fmla="*/ 0 w 901862"/>
              <a:gd name="connsiteY9-278" fmla="*/ 109063 h 326299"/>
              <a:gd name="connsiteX0-279" fmla="*/ 0 w 901862"/>
              <a:gd name="connsiteY0-280" fmla="*/ 109063 h 326299"/>
              <a:gd name="connsiteX1-281" fmla="*/ 55530 w 901862"/>
              <a:gd name="connsiteY1-282" fmla="*/ 0 h 326299"/>
              <a:gd name="connsiteX2-283" fmla="*/ 408216 w 901862"/>
              <a:gd name="connsiteY2-284" fmla="*/ 142707 h 326299"/>
              <a:gd name="connsiteX3-285" fmla="*/ 856799 w 901862"/>
              <a:gd name="connsiteY3-286" fmla="*/ 50453 h 326299"/>
              <a:gd name="connsiteX4-287" fmla="*/ 901862 w 901862"/>
              <a:gd name="connsiteY4-288" fmla="*/ 109063 h 326299"/>
              <a:gd name="connsiteX5-289" fmla="*/ 901862 w 901862"/>
              <a:gd name="connsiteY5-290" fmla="*/ 282851 h 326299"/>
              <a:gd name="connsiteX6-291" fmla="*/ 858414 w 901862"/>
              <a:gd name="connsiteY6-292" fmla="*/ 326299 h 326299"/>
              <a:gd name="connsiteX7-293" fmla="*/ 43448 w 901862"/>
              <a:gd name="connsiteY7-294" fmla="*/ 326299 h 326299"/>
              <a:gd name="connsiteX8-295" fmla="*/ 0 w 901862"/>
              <a:gd name="connsiteY8-296" fmla="*/ 282851 h 326299"/>
              <a:gd name="connsiteX9-297" fmla="*/ 0 w 901862"/>
              <a:gd name="connsiteY9-298" fmla="*/ 109063 h 326299"/>
              <a:gd name="connsiteX0-299" fmla="*/ 0 w 901862"/>
              <a:gd name="connsiteY0-300" fmla="*/ 109063 h 326299"/>
              <a:gd name="connsiteX1-301" fmla="*/ 55530 w 901862"/>
              <a:gd name="connsiteY1-302" fmla="*/ 0 h 326299"/>
              <a:gd name="connsiteX2-303" fmla="*/ 408216 w 901862"/>
              <a:gd name="connsiteY2-304" fmla="*/ 142707 h 326299"/>
              <a:gd name="connsiteX3-305" fmla="*/ 856799 w 901862"/>
              <a:gd name="connsiteY3-306" fmla="*/ 50453 h 326299"/>
              <a:gd name="connsiteX4-307" fmla="*/ 901862 w 901862"/>
              <a:gd name="connsiteY4-308" fmla="*/ 109063 h 326299"/>
              <a:gd name="connsiteX5-309" fmla="*/ 901862 w 901862"/>
              <a:gd name="connsiteY5-310" fmla="*/ 282851 h 326299"/>
              <a:gd name="connsiteX6-311" fmla="*/ 858414 w 901862"/>
              <a:gd name="connsiteY6-312" fmla="*/ 326299 h 326299"/>
              <a:gd name="connsiteX7-313" fmla="*/ 43448 w 901862"/>
              <a:gd name="connsiteY7-314" fmla="*/ 326299 h 326299"/>
              <a:gd name="connsiteX8-315" fmla="*/ 0 w 901862"/>
              <a:gd name="connsiteY8-316" fmla="*/ 282851 h 326299"/>
              <a:gd name="connsiteX9-317" fmla="*/ 0 w 901862"/>
              <a:gd name="connsiteY9-318" fmla="*/ 109063 h 326299"/>
              <a:gd name="connsiteX0-319" fmla="*/ 0 w 901862"/>
              <a:gd name="connsiteY0-320" fmla="*/ 109063 h 326299"/>
              <a:gd name="connsiteX1-321" fmla="*/ 55530 w 901862"/>
              <a:gd name="connsiteY1-322" fmla="*/ 0 h 326299"/>
              <a:gd name="connsiteX2-323" fmla="*/ 408216 w 901862"/>
              <a:gd name="connsiteY2-324" fmla="*/ 142707 h 326299"/>
              <a:gd name="connsiteX3-325" fmla="*/ 803023 w 901862"/>
              <a:gd name="connsiteY3-326" fmla="*/ 26637 h 326299"/>
              <a:gd name="connsiteX4-327" fmla="*/ 901862 w 901862"/>
              <a:gd name="connsiteY4-328" fmla="*/ 109063 h 326299"/>
              <a:gd name="connsiteX5-329" fmla="*/ 901862 w 901862"/>
              <a:gd name="connsiteY5-330" fmla="*/ 282851 h 326299"/>
              <a:gd name="connsiteX6-331" fmla="*/ 858414 w 901862"/>
              <a:gd name="connsiteY6-332" fmla="*/ 326299 h 326299"/>
              <a:gd name="connsiteX7-333" fmla="*/ 43448 w 901862"/>
              <a:gd name="connsiteY7-334" fmla="*/ 326299 h 326299"/>
              <a:gd name="connsiteX8-335" fmla="*/ 0 w 901862"/>
              <a:gd name="connsiteY8-336" fmla="*/ 282851 h 326299"/>
              <a:gd name="connsiteX9-337" fmla="*/ 0 w 901862"/>
              <a:gd name="connsiteY9-338" fmla="*/ 109063 h 326299"/>
              <a:gd name="connsiteX0-339" fmla="*/ 0 w 901862"/>
              <a:gd name="connsiteY0-340" fmla="*/ 109063 h 326299"/>
              <a:gd name="connsiteX1-341" fmla="*/ 55530 w 901862"/>
              <a:gd name="connsiteY1-342" fmla="*/ 0 h 326299"/>
              <a:gd name="connsiteX2-343" fmla="*/ 408216 w 901862"/>
              <a:gd name="connsiteY2-344" fmla="*/ 142707 h 326299"/>
              <a:gd name="connsiteX3-345" fmla="*/ 809712 w 901862"/>
              <a:gd name="connsiteY3-346" fmla="*/ 36769 h 326299"/>
              <a:gd name="connsiteX4-347" fmla="*/ 901862 w 901862"/>
              <a:gd name="connsiteY4-348" fmla="*/ 109063 h 326299"/>
              <a:gd name="connsiteX5-349" fmla="*/ 901862 w 901862"/>
              <a:gd name="connsiteY5-350" fmla="*/ 282851 h 326299"/>
              <a:gd name="connsiteX6-351" fmla="*/ 858414 w 901862"/>
              <a:gd name="connsiteY6-352" fmla="*/ 326299 h 326299"/>
              <a:gd name="connsiteX7-353" fmla="*/ 43448 w 901862"/>
              <a:gd name="connsiteY7-354" fmla="*/ 326299 h 326299"/>
              <a:gd name="connsiteX8-355" fmla="*/ 0 w 901862"/>
              <a:gd name="connsiteY8-356" fmla="*/ 282851 h 326299"/>
              <a:gd name="connsiteX9-357" fmla="*/ 0 w 901862"/>
              <a:gd name="connsiteY9-358" fmla="*/ 109063 h 326299"/>
              <a:gd name="connsiteX0-359" fmla="*/ 0 w 901862"/>
              <a:gd name="connsiteY0-360" fmla="*/ 109063 h 326299"/>
              <a:gd name="connsiteX1-361" fmla="*/ 55530 w 901862"/>
              <a:gd name="connsiteY1-362" fmla="*/ 0 h 326299"/>
              <a:gd name="connsiteX2-363" fmla="*/ 408216 w 901862"/>
              <a:gd name="connsiteY2-364" fmla="*/ 142707 h 326299"/>
              <a:gd name="connsiteX3-365" fmla="*/ 809712 w 901862"/>
              <a:gd name="connsiteY3-366" fmla="*/ 36769 h 326299"/>
              <a:gd name="connsiteX4-367" fmla="*/ 901862 w 901862"/>
              <a:gd name="connsiteY4-368" fmla="*/ 109063 h 326299"/>
              <a:gd name="connsiteX5-369" fmla="*/ 901862 w 901862"/>
              <a:gd name="connsiteY5-370" fmla="*/ 282851 h 326299"/>
              <a:gd name="connsiteX6-371" fmla="*/ 858414 w 901862"/>
              <a:gd name="connsiteY6-372" fmla="*/ 326299 h 326299"/>
              <a:gd name="connsiteX7-373" fmla="*/ 43448 w 901862"/>
              <a:gd name="connsiteY7-374" fmla="*/ 326299 h 326299"/>
              <a:gd name="connsiteX8-375" fmla="*/ 0 w 901862"/>
              <a:gd name="connsiteY8-376" fmla="*/ 282851 h 326299"/>
              <a:gd name="connsiteX9-377" fmla="*/ 0 w 901862"/>
              <a:gd name="connsiteY9-378" fmla="*/ 109063 h 326299"/>
              <a:gd name="connsiteX0-379" fmla="*/ 0 w 901862"/>
              <a:gd name="connsiteY0-380" fmla="*/ 109063 h 326299"/>
              <a:gd name="connsiteX1-381" fmla="*/ 55530 w 901862"/>
              <a:gd name="connsiteY1-382" fmla="*/ 0 h 326299"/>
              <a:gd name="connsiteX2-383" fmla="*/ 408216 w 901862"/>
              <a:gd name="connsiteY2-384" fmla="*/ 142707 h 326299"/>
              <a:gd name="connsiteX3-385" fmla="*/ 792935 w 901862"/>
              <a:gd name="connsiteY3-386" fmla="*/ 23223 h 326299"/>
              <a:gd name="connsiteX4-387" fmla="*/ 901862 w 901862"/>
              <a:gd name="connsiteY4-388" fmla="*/ 109063 h 326299"/>
              <a:gd name="connsiteX5-389" fmla="*/ 901862 w 901862"/>
              <a:gd name="connsiteY5-390" fmla="*/ 282851 h 326299"/>
              <a:gd name="connsiteX6-391" fmla="*/ 858414 w 901862"/>
              <a:gd name="connsiteY6-392" fmla="*/ 326299 h 326299"/>
              <a:gd name="connsiteX7-393" fmla="*/ 43448 w 901862"/>
              <a:gd name="connsiteY7-394" fmla="*/ 326299 h 326299"/>
              <a:gd name="connsiteX8-395" fmla="*/ 0 w 901862"/>
              <a:gd name="connsiteY8-396" fmla="*/ 282851 h 326299"/>
              <a:gd name="connsiteX9-397" fmla="*/ 0 w 901862"/>
              <a:gd name="connsiteY9-398" fmla="*/ 109063 h 326299"/>
              <a:gd name="connsiteX0-399" fmla="*/ 0 w 901862"/>
              <a:gd name="connsiteY0-400" fmla="*/ 109063 h 326299"/>
              <a:gd name="connsiteX1-401" fmla="*/ 55530 w 901862"/>
              <a:gd name="connsiteY1-402" fmla="*/ 0 h 326299"/>
              <a:gd name="connsiteX2-403" fmla="*/ 408216 w 901862"/>
              <a:gd name="connsiteY2-404" fmla="*/ 142707 h 326299"/>
              <a:gd name="connsiteX3-405" fmla="*/ 792935 w 901862"/>
              <a:gd name="connsiteY3-406" fmla="*/ 23223 h 326299"/>
              <a:gd name="connsiteX4-407" fmla="*/ 901862 w 901862"/>
              <a:gd name="connsiteY4-408" fmla="*/ 109063 h 326299"/>
              <a:gd name="connsiteX5-409" fmla="*/ 901862 w 901862"/>
              <a:gd name="connsiteY5-410" fmla="*/ 282851 h 326299"/>
              <a:gd name="connsiteX6-411" fmla="*/ 858414 w 901862"/>
              <a:gd name="connsiteY6-412" fmla="*/ 326299 h 326299"/>
              <a:gd name="connsiteX7-413" fmla="*/ 43448 w 901862"/>
              <a:gd name="connsiteY7-414" fmla="*/ 326299 h 326299"/>
              <a:gd name="connsiteX8-415" fmla="*/ 0 w 901862"/>
              <a:gd name="connsiteY8-416" fmla="*/ 282851 h 326299"/>
              <a:gd name="connsiteX9-417" fmla="*/ 0 w 901862"/>
              <a:gd name="connsiteY9-418" fmla="*/ 109063 h 326299"/>
              <a:gd name="connsiteX0-419" fmla="*/ 0 w 901862"/>
              <a:gd name="connsiteY0-420" fmla="*/ 156254 h 373490"/>
              <a:gd name="connsiteX1-421" fmla="*/ 45639 w 901862"/>
              <a:gd name="connsiteY1-422" fmla="*/ 0 h 373490"/>
              <a:gd name="connsiteX2-423" fmla="*/ 408216 w 901862"/>
              <a:gd name="connsiteY2-424" fmla="*/ 189898 h 373490"/>
              <a:gd name="connsiteX3-425" fmla="*/ 792935 w 901862"/>
              <a:gd name="connsiteY3-426" fmla="*/ 70414 h 373490"/>
              <a:gd name="connsiteX4-427" fmla="*/ 901862 w 901862"/>
              <a:gd name="connsiteY4-428" fmla="*/ 156254 h 373490"/>
              <a:gd name="connsiteX5-429" fmla="*/ 901862 w 901862"/>
              <a:gd name="connsiteY5-430" fmla="*/ 330042 h 373490"/>
              <a:gd name="connsiteX6-431" fmla="*/ 858414 w 901862"/>
              <a:gd name="connsiteY6-432" fmla="*/ 373490 h 373490"/>
              <a:gd name="connsiteX7-433" fmla="*/ 43448 w 901862"/>
              <a:gd name="connsiteY7-434" fmla="*/ 373490 h 373490"/>
              <a:gd name="connsiteX8-435" fmla="*/ 0 w 901862"/>
              <a:gd name="connsiteY8-436" fmla="*/ 330042 h 373490"/>
              <a:gd name="connsiteX9-437" fmla="*/ 0 w 901862"/>
              <a:gd name="connsiteY9-438" fmla="*/ 156254 h 373490"/>
              <a:gd name="connsiteX0-439" fmla="*/ 0 w 901862"/>
              <a:gd name="connsiteY0-440" fmla="*/ 156254 h 373784"/>
              <a:gd name="connsiteX1-441" fmla="*/ 45639 w 901862"/>
              <a:gd name="connsiteY1-442" fmla="*/ 0 h 373784"/>
              <a:gd name="connsiteX2-443" fmla="*/ 408216 w 901862"/>
              <a:gd name="connsiteY2-444" fmla="*/ 189898 h 373784"/>
              <a:gd name="connsiteX3-445" fmla="*/ 792935 w 901862"/>
              <a:gd name="connsiteY3-446" fmla="*/ 70414 h 373784"/>
              <a:gd name="connsiteX4-447" fmla="*/ 901862 w 901862"/>
              <a:gd name="connsiteY4-448" fmla="*/ 156254 h 373784"/>
              <a:gd name="connsiteX5-449" fmla="*/ 901862 w 901862"/>
              <a:gd name="connsiteY5-450" fmla="*/ 330042 h 373784"/>
              <a:gd name="connsiteX6-451" fmla="*/ 858414 w 901862"/>
              <a:gd name="connsiteY6-452" fmla="*/ 373490 h 373784"/>
              <a:gd name="connsiteX7-453" fmla="*/ 486526 w 901862"/>
              <a:gd name="connsiteY7-454" fmla="*/ 373784 h 373784"/>
              <a:gd name="connsiteX8-455" fmla="*/ 43448 w 901862"/>
              <a:gd name="connsiteY8-456" fmla="*/ 373490 h 373784"/>
              <a:gd name="connsiteX9-457" fmla="*/ 0 w 901862"/>
              <a:gd name="connsiteY9-458" fmla="*/ 330042 h 373784"/>
              <a:gd name="connsiteX10" fmla="*/ 0 w 901862"/>
              <a:gd name="connsiteY10" fmla="*/ 156254 h 373784"/>
              <a:gd name="connsiteX0-459" fmla="*/ 0 w 901862"/>
              <a:gd name="connsiteY0-460" fmla="*/ 156254 h 373490"/>
              <a:gd name="connsiteX1-461" fmla="*/ 45639 w 901862"/>
              <a:gd name="connsiteY1-462" fmla="*/ 0 h 373490"/>
              <a:gd name="connsiteX2-463" fmla="*/ 408216 w 901862"/>
              <a:gd name="connsiteY2-464" fmla="*/ 189898 h 373490"/>
              <a:gd name="connsiteX3-465" fmla="*/ 792935 w 901862"/>
              <a:gd name="connsiteY3-466" fmla="*/ 70414 h 373490"/>
              <a:gd name="connsiteX4-467" fmla="*/ 901862 w 901862"/>
              <a:gd name="connsiteY4-468" fmla="*/ 156254 h 373490"/>
              <a:gd name="connsiteX5-469" fmla="*/ 901862 w 901862"/>
              <a:gd name="connsiteY5-470" fmla="*/ 330042 h 373490"/>
              <a:gd name="connsiteX6-471" fmla="*/ 858414 w 901862"/>
              <a:gd name="connsiteY6-472" fmla="*/ 373490 h 373490"/>
              <a:gd name="connsiteX7-473" fmla="*/ 471864 w 901862"/>
              <a:gd name="connsiteY7-474" fmla="*/ 264269 h 373490"/>
              <a:gd name="connsiteX8-475" fmla="*/ 43448 w 901862"/>
              <a:gd name="connsiteY8-476" fmla="*/ 373490 h 373490"/>
              <a:gd name="connsiteX9-477" fmla="*/ 0 w 901862"/>
              <a:gd name="connsiteY9-478" fmla="*/ 330042 h 373490"/>
              <a:gd name="connsiteX10-479" fmla="*/ 0 w 901862"/>
              <a:gd name="connsiteY10-480" fmla="*/ 156254 h 373490"/>
              <a:gd name="connsiteX0-481" fmla="*/ 0 w 901862"/>
              <a:gd name="connsiteY0-482" fmla="*/ 156254 h 373490"/>
              <a:gd name="connsiteX1-483" fmla="*/ 45639 w 901862"/>
              <a:gd name="connsiteY1-484" fmla="*/ 0 h 373490"/>
              <a:gd name="connsiteX2-485" fmla="*/ 408216 w 901862"/>
              <a:gd name="connsiteY2-486" fmla="*/ 189898 h 373490"/>
              <a:gd name="connsiteX3-487" fmla="*/ 792935 w 901862"/>
              <a:gd name="connsiteY3-488" fmla="*/ 70414 h 373490"/>
              <a:gd name="connsiteX4-489" fmla="*/ 901862 w 901862"/>
              <a:gd name="connsiteY4-490" fmla="*/ 156254 h 373490"/>
              <a:gd name="connsiteX5-491" fmla="*/ 901862 w 901862"/>
              <a:gd name="connsiteY5-492" fmla="*/ 330042 h 373490"/>
              <a:gd name="connsiteX6-493" fmla="*/ 858414 w 901862"/>
              <a:gd name="connsiteY6-494" fmla="*/ 373490 h 373490"/>
              <a:gd name="connsiteX7-495" fmla="*/ 459752 w 901862"/>
              <a:gd name="connsiteY7-496" fmla="*/ 336619 h 373490"/>
              <a:gd name="connsiteX8-497" fmla="*/ 43448 w 901862"/>
              <a:gd name="connsiteY8-498" fmla="*/ 373490 h 373490"/>
              <a:gd name="connsiteX9-499" fmla="*/ 0 w 901862"/>
              <a:gd name="connsiteY9-500" fmla="*/ 330042 h 373490"/>
              <a:gd name="connsiteX10-501" fmla="*/ 0 w 901862"/>
              <a:gd name="connsiteY10-502" fmla="*/ 156254 h 373490"/>
              <a:gd name="connsiteX0-503" fmla="*/ 0 w 901862"/>
              <a:gd name="connsiteY0-504" fmla="*/ 156254 h 373507"/>
              <a:gd name="connsiteX1-505" fmla="*/ 45639 w 901862"/>
              <a:gd name="connsiteY1-506" fmla="*/ 0 h 373507"/>
              <a:gd name="connsiteX2-507" fmla="*/ 408216 w 901862"/>
              <a:gd name="connsiteY2-508" fmla="*/ 189898 h 373507"/>
              <a:gd name="connsiteX3-509" fmla="*/ 792935 w 901862"/>
              <a:gd name="connsiteY3-510" fmla="*/ 70414 h 373507"/>
              <a:gd name="connsiteX4-511" fmla="*/ 901862 w 901862"/>
              <a:gd name="connsiteY4-512" fmla="*/ 156254 h 373507"/>
              <a:gd name="connsiteX5-513" fmla="*/ 901862 w 901862"/>
              <a:gd name="connsiteY5-514" fmla="*/ 330042 h 373507"/>
              <a:gd name="connsiteX6-515" fmla="*/ 858414 w 901862"/>
              <a:gd name="connsiteY6-516" fmla="*/ 373490 h 373507"/>
              <a:gd name="connsiteX7-517" fmla="*/ 459752 w 901862"/>
              <a:gd name="connsiteY7-518" fmla="*/ 336619 h 373507"/>
              <a:gd name="connsiteX8-519" fmla="*/ 43448 w 901862"/>
              <a:gd name="connsiteY8-520" fmla="*/ 373490 h 373507"/>
              <a:gd name="connsiteX9-521" fmla="*/ 0 w 901862"/>
              <a:gd name="connsiteY9-522" fmla="*/ 330042 h 373507"/>
              <a:gd name="connsiteX10-523" fmla="*/ 0 w 901862"/>
              <a:gd name="connsiteY10-524" fmla="*/ 156254 h 373507"/>
              <a:gd name="connsiteX0-525" fmla="*/ 0 w 901862"/>
              <a:gd name="connsiteY0-526" fmla="*/ 156254 h 420677"/>
              <a:gd name="connsiteX1-527" fmla="*/ 45639 w 901862"/>
              <a:gd name="connsiteY1-528" fmla="*/ 0 h 420677"/>
              <a:gd name="connsiteX2-529" fmla="*/ 408216 w 901862"/>
              <a:gd name="connsiteY2-530" fmla="*/ 189898 h 420677"/>
              <a:gd name="connsiteX3-531" fmla="*/ 792935 w 901862"/>
              <a:gd name="connsiteY3-532" fmla="*/ 70414 h 420677"/>
              <a:gd name="connsiteX4-533" fmla="*/ 901862 w 901862"/>
              <a:gd name="connsiteY4-534" fmla="*/ 156254 h 420677"/>
              <a:gd name="connsiteX5-535" fmla="*/ 901862 w 901862"/>
              <a:gd name="connsiteY5-536" fmla="*/ 330042 h 420677"/>
              <a:gd name="connsiteX6-537" fmla="*/ 858414 w 901862"/>
              <a:gd name="connsiteY6-538" fmla="*/ 373490 h 420677"/>
              <a:gd name="connsiteX7-539" fmla="*/ 459752 w 901862"/>
              <a:gd name="connsiteY7-540" fmla="*/ 336619 h 420677"/>
              <a:gd name="connsiteX8-541" fmla="*/ 49971 w 901862"/>
              <a:gd name="connsiteY8-542" fmla="*/ 420666 h 420677"/>
              <a:gd name="connsiteX9-543" fmla="*/ 0 w 901862"/>
              <a:gd name="connsiteY9-544" fmla="*/ 330042 h 420677"/>
              <a:gd name="connsiteX10-545" fmla="*/ 0 w 901862"/>
              <a:gd name="connsiteY10-546" fmla="*/ 156254 h 420677"/>
              <a:gd name="connsiteX0-547" fmla="*/ 0 w 901862"/>
              <a:gd name="connsiteY0-548" fmla="*/ 156254 h 460941"/>
              <a:gd name="connsiteX1-549" fmla="*/ 45639 w 901862"/>
              <a:gd name="connsiteY1-550" fmla="*/ 0 h 460941"/>
              <a:gd name="connsiteX2-551" fmla="*/ 408216 w 901862"/>
              <a:gd name="connsiteY2-552" fmla="*/ 189898 h 460941"/>
              <a:gd name="connsiteX3-553" fmla="*/ 792935 w 901862"/>
              <a:gd name="connsiteY3-554" fmla="*/ 70414 h 460941"/>
              <a:gd name="connsiteX4-555" fmla="*/ 901862 w 901862"/>
              <a:gd name="connsiteY4-556" fmla="*/ 156254 h 460941"/>
              <a:gd name="connsiteX5-557" fmla="*/ 901862 w 901862"/>
              <a:gd name="connsiteY5-558" fmla="*/ 330042 h 460941"/>
              <a:gd name="connsiteX6-559" fmla="*/ 834446 w 901862"/>
              <a:gd name="connsiteY6-560" fmla="*/ 460941 h 460941"/>
              <a:gd name="connsiteX7-561" fmla="*/ 459752 w 901862"/>
              <a:gd name="connsiteY7-562" fmla="*/ 336619 h 460941"/>
              <a:gd name="connsiteX8-563" fmla="*/ 49971 w 901862"/>
              <a:gd name="connsiteY8-564" fmla="*/ 420666 h 460941"/>
              <a:gd name="connsiteX9-565" fmla="*/ 0 w 901862"/>
              <a:gd name="connsiteY9-566" fmla="*/ 330042 h 460941"/>
              <a:gd name="connsiteX10-567" fmla="*/ 0 w 901862"/>
              <a:gd name="connsiteY10-568" fmla="*/ 156254 h 460941"/>
              <a:gd name="connsiteX0-569" fmla="*/ 0 w 901862"/>
              <a:gd name="connsiteY0-570" fmla="*/ 156254 h 460941"/>
              <a:gd name="connsiteX1-571" fmla="*/ 45639 w 901862"/>
              <a:gd name="connsiteY1-572" fmla="*/ 0 h 460941"/>
              <a:gd name="connsiteX2-573" fmla="*/ 408216 w 901862"/>
              <a:gd name="connsiteY2-574" fmla="*/ 189898 h 460941"/>
              <a:gd name="connsiteX3-575" fmla="*/ 792935 w 901862"/>
              <a:gd name="connsiteY3-576" fmla="*/ 70414 h 460941"/>
              <a:gd name="connsiteX4-577" fmla="*/ 901862 w 901862"/>
              <a:gd name="connsiteY4-578" fmla="*/ 156254 h 460941"/>
              <a:gd name="connsiteX5-579" fmla="*/ 901862 w 901862"/>
              <a:gd name="connsiteY5-580" fmla="*/ 330042 h 460941"/>
              <a:gd name="connsiteX6-581" fmla="*/ 834446 w 901862"/>
              <a:gd name="connsiteY6-582" fmla="*/ 460941 h 460941"/>
              <a:gd name="connsiteX7-583" fmla="*/ 459752 w 901862"/>
              <a:gd name="connsiteY7-584" fmla="*/ 336619 h 460941"/>
              <a:gd name="connsiteX8-585" fmla="*/ 49971 w 901862"/>
              <a:gd name="connsiteY8-586" fmla="*/ 420666 h 460941"/>
              <a:gd name="connsiteX9-587" fmla="*/ 0 w 901862"/>
              <a:gd name="connsiteY9-588" fmla="*/ 330042 h 460941"/>
              <a:gd name="connsiteX10-589" fmla="*/ 0 w 901862"/>
              <a:gd name="connsiteY10-590" fmla="*/ 156254 h 460941"/>
              <a:gd name="connsiteX0-591" fmla="*/ 0 w 901862"/>
              <a:gd name="connsiteY0-592" fmla="*/ 156254 h 518129"/>
              <a:gd name="connsiteX1-593" fmla="*/ 45639 w 901862"/>
              <a:gd name="connsiteY1-594" fmla="*/ 0 h 518129"/>
              <a:gd name="connsiteX2-595" fmla="*/ 408216 w 901862"/>
              <a:gd name="connsiteY2-596" fmla="*/ 189898 h 518129"/>
              <a:gd name="connsiteX3-597" fmla="*/ 792935 w 901862"/>
              <a:gd name="connsiteY3-598" fmla="*/ 70414 h 518129"/>
              <a:gd name="connsiteX4-599" fmla="*/ 901862 w 901862"/>
              <a:gd name="connsiteY4-600" fmla="*/ 156254 h 518129"/>
              <a:gd name="connsiteX5-601" fmla="*/ 901862 w 901862"/>
              <a:gd name="connsiteY5-602" fmla="*/ 330042 h 518129"/>
              <a:gd name="connsiteX6-603" fmla="*/ 820718 w 901862"/>
              <a:gd name="connsiteY6-604" fmla="*/ 518129 h 518129"/>
              <a:gd name="connsiteX7-605" fmla="*/ 459752 w 901862"/>
              <a:gd name="connsiteY7-606" fmla="*/ 336619 h 518129"/>
              <a:gd name="connsiteX8-607" fmla="*/ 49971 w 901862"/>
              <a:gd name="connsiteY8-608" fmla="*/ 420666 h 518129"/>
              <a:gd name="connsiteX9-609" fmla="*/ 0 w 901862"/>
              <a:gd name="connsiteY9-610" fmla="*/ 330042 h 518129"/>
              <a:gd name="connsiteX10-611" fmla="*/ 0 w 901862"/>
              <a:gd name="connsiteY10-612" fmla="*/ 156254 h 518129"/>
              <a:gd name="connsiteX0-613" fmla="*/ 0 w 901862"/>
              <a:gd name="connsiteY0-614" fmla="*/ 156254 h 518129"/>
              <a:gd name="connsiteX1-615" fmla="*/ 45639 w 901862"/>
              <a:gd name="connsiteY1-616" fmla="*/ 0 h 518129"/>
              <a:gd name="connsiteX2-617" fmla="*/ 408216 w 901862"/>
              <a:gd name="connsiteY2-618" fmla="*/ 189898 h 518129"/>
              <a:gd name="connsiteX3-619" fmla="*/ 792935 w 901862"/>
              <a:gd name="connsiteY3-620" fmla="*/ 70414 h 518129"/>
              <a:gd name="connsiteX4-621" fmla="*/ 901862 w 901862"/>
              <a:gd name="connsiteY4-622" fmla="*/ 156254 h 518129"/>
              <a:gd name="connsiteX5-623" fmla="*/ 901862 w 901862"/>
              <a:gd name="connsiteY5-624" fmla="*/ 330042 h 518129"/>
              <a:gd name="connsiteX6-625" fmla="*/ 820718 w 901862"/>
              <a:gd name="connsiteY6-626" fmla="*/ 518129 h 518129"/>
              <a:gd name="connsiteX7-627" fmla="*/ 459752 w 901862"/>
              <a:gd name="connsiteY7-628" fmla="*/ 336619 h 518129"/>
              <a:gd name="connsiteX8-629" fmla="*/ 49971 w 901862"/>
              <a:gd name="connsiteY8-630" fmla="*/ 420666 h 518129"/>
              <a:gd name="connsiteX9-631" fmla="*/ 0 w 901862"/>
              <a:gd name="connsiteY9-632" fmla="*/ 330042 h 518129"/>
              <a:gd name="connsiteX10-633" fmla="*/ 0 w 901862"/>
              <a:gd name="connsiteY10-634" fmla="*/ 156254 h 518129"/>
              <a:gd name="connsiteX0-635" fmla="*/ 0 w 901862"/>
              <a:gd name="connsiteY0-636" fmla="*/ 156254 h 518129"/>
              <a:gd name="connsiteX1-637" fmla="*/ 45639 w 901862"/>
              <a:gd name="connsiteY1-638" fmla="*/ 0 h 518129"/>
              <a:gd name="connsiteX2-639" fmla="*/ 408216 w 901862"/>
              <a:gd name="connsiteY2-640" fmla="*/ 189898 h 518129"/>
              <a:gd name="connsiteX3-641" fmla="*/ 792935 w 901862"/>
              <a:gd name="connsiteY3-642" fmla="*/ 70414 h 518129"/>
              <a:gd name="connsiteX4-643" fmla="*/ 901862 w 901862"/>
              <a:gd name="connsiteY4-644" fmla="*/ 156254 h 518129"/>
              <a:gd name="connsiteX5-645" fmla="*/ 901862 w 901862"/>
              <a:gd name="connsiteY5-646" fmla="*/ 330042 h 518129"/>
              <a:gd name="connsiteX6-647" fmla="*/ 820718 w 901862"/>
              <a:gd name="connsiteY6-648" fmla="*/ 518129 h 518129"/>
              <a:gd name="connsiteX7-649" fmla="*/ 449618 w 901862"/>
              <a:gd name="connsiteY7-650" fmla="*/ 343309 h 518129"/>
              <a:gd name="connsiteX8-651" fmla="*/ 49971 w 901862"/>
              <a:gd name="connsiteY8-652" fmla="*/ 420666 h 518129"/>
              <a:gd name="connsiteX9-653" fmla="*/ 0 w 901862"/>
              <a:gd name="connsiteY9-654" fmla="*/ 330042 h 518129"/>
              <a:gd name="connsiteX10-655" fmla="*/ 0 w 901862"/>
              <a:gd name="connsiteY10-656" fmla="*/ 156254 h 518129"/>
              <a:gd name="connsiteX0-657" fmla="*/ 0 w 901862"/>
              <a:gd name="connsiteY0-658" fmla="*/ 156254 h 518129"/>
              <a:gd name="connsiteX1-659" fmla="*/ 45639 w 901862"/>
              <a:gd name="connsiteY1-660" fmla="*/ 0 h 518129"/>
              <a:gd name="connsiteX2-661" fmla="*/ 408216 w 901862"/>
              <a:gd name="connsiteY2-662" fmla="*/ 189898 h 518129"/>
              <a:gd name="connsiteX3-663" fmla="*/ 792935 w 901862"/>
              <a:gd name="connsiteY3-664" fmla="*/ 70414 h 518129"/>
              <a:gd name="connsiteX4-665" fmla="*/ 901862 w 901862"/>
              <a:gd name="connsiteY4-666" fmla="*/ 156254 h 518129"/>
              <a:gd name="connsiteX5-667" fmla="*/ 901862 w 901862"/>
              <a:gd name="connsiteY5-668" fmla="*/ 330042 h 518129"/>
              <a:gd name="connsiteX6-669" fmla="*/ 820718 w 901862"/>
              <a:gd name="connsiteY6-670" fmla="*/ 518129 h 518129"/>
              <a:gd name="connsiteX7-671" fmla="*/ 449618 w 901862"/>
              <a:gd name="connsiteY7-672" fmla="*/ 343309 h 518129"/>
              <a:gd name="connsiteX8-673" fmla="*/ 53233 w 901862"/>
              <a:gd name="connsiteY8-674" fmla="*/ 444254 h 518129"/>
              <a:gd name="connsiteX9-675" fmla="*/ 0 w 901862"/>
              <a:gd name="connsiteY9-676" fmla="*/ 330042 h 518129"/>
              <a:gd name="connsiteX10-677" fmla="*/ 0 w 901862"/>
              <a:gd name="connsiteY10-678" fmla="*/ 156254 h 518129"/>
              <a:gd name="connsiteX0-679" fmla="*/ 0 w 901862"/>
              <a:gd name="connsiteY0-680" fmla="*/ 156254 h 518129"/>
              <a:gd name="connsiteX1-681" fmla="*/ 45639 w 901862"/>
              <a:gd name="connsiteY1-682" fmla="*/ 0 h 518129"/>
              <a:gd name="connsiteX2-683" fmla="*/ 408216 w 901862"/>
              <a:gd name="connsiteY2-684" fmla="*/ 189898 h 518129"/>
              <a:gd name="connsiteX3-685" fmla="*/ 792935 w 901862"/>
              <a:gd name="connsiteY3-686" fmla="*/ 70414 h 518129"/>
              <a:gd name="connsiteX4-687" fmla="*/ 901862 w 901862"/>
              <a:gd name="connsiteY4-688" fmla="*/ 156254 h 518129"/>
              <a:gd name="connsiteX5-689" fmla="*/ 901862 w 901862"/>
              <a:gd name="connsiteY5-690" fmla="*/ 330042 h 518129"/>
              <a:gd name="connsiteX6-691" fmla="*/ 820718 w 901862"/>
              <a:gd name="connsiteY6-692" fmla="*/ 518129 h 518129"/>
              <a:gd name="connsiteX7-693" fmla="*/ 449618 w 901862"/>
              <a:gd name="connsiteY7-694" fmla="*/ 343309 h 518129"/>
              <a:gd name="connsiteX8-695" fmla="*/ 53233 w 901862"/>
              <a:gd name="connsiteY8-696" fmla="*/ 444254 h 518129"/>
              <a:gd name="connsiteX9-697" fmla="*/ 0 w 901862"/>
              <a:gd name="connsiteY9-698" fmla="*/ 330042 h 518129"/>
              <a:gd name="connsiteX10-699" fmla="*/ 0 w 901862"/>
              <a:gd name="connsiteY10-700" fmla="*/ 156254 h 518129"/>
              <a:gd name="connsiteX0-701" fmla="*/ 0 w 901862"/>
              <a:gd name="connsiteY0-702" fmla="*/ 156254 h 518129"/>
              <a:gd name="connsiteX1-703" fmla="*/ 45639 w 901862"/>
              <a:gd name="connsiteY1-704" fmla="*/ 0 h 518129"/>
              <a:gd name="connsiteX2-705" fmla="*/ 408216 w 901862"/>
              <a:gd name="connsiteY2-706" fmla="*/ 189898 h 518129"/>
              <a:gd name="connsiteX3-707" fmla="*/ 792935 w 901862"/>
              <a:gd name="connsiteY3-708" fmla="*/ 70414 h 518129"/>
              <a:gd name="connsiteX4-709" fmla="*/ 901862 w 901862"/>
              <a:gd name="connsiteY4-710" fmla="*/ 156254 h 518129"/>
              <a:gd name="connsiteX5-711" fmla="*/ 901862 w 901862"/>
              <a:gd name="connsiteY5-712" fmla="*/ 330042 h 518129"/>
              <a:gd name="connsiteX6-713" fmla="*/ 820718 w 901862"/>
              <a:gd name="connsiteY6-714" fmla="*/ 518129 h 518129"/>
              <a:gd name="connsiteX7-715" fmla="*/ 449618 w 901862"/>
              <a:gd name="connsiteY7-716" fmla="*/ 343309 h 518129"/>
              <a:gd name="connsiteX8-717" fmla="*/ 53233 w 901862"/>
              <a:gd name="connsiteY8-718" fmla="*/ 444254 h 518129"/>
              <a:gd name="connsiteX9-719" fmla="*/ 0 w 901862"/>
              <a:gd name="connsiteY9-720" fmla="*/ 330042 h 518129"/>
              <a:gd name="connsiteX10-721" fmla="*/ 0 w 901862"/>
              <a:gd name="connsiteY10-722" fmla="*/ 156254 h 518129"/>
              <a:gd name="connsiteX0-723" fmla="*/ 0 w 901862"/>
              <a:gd name="connsiteY0-724" fmla="*/ 156254 h 518129"/>
              <a:gd name="connsiteX1-725" fmla="*/ 45639 w 901862"/>
              <a:gd name="connsiteY1-726" fmla="*/ 0 h 518129"/>
              <a:gd name="connsiteX2-727" fmla="*/ 408216 w 901862"/>
              <a:gd name="connsiteY2-728" fmla="*/ 189898 h 518129"/>
              <a:gd name="connsiteX3-729" fmla="*/ 792935 w 901862"/>
              <a:gd name="connsiteY3-730" fmla="*/ 70414 h 518129"/>
              <a:gd name="connsiteX4-731" fmla="*/ 901862 w 901862"/>
              <a:gd name="connsiteY4-732" fmla="*/ 156254 h 518129"/>
              <a:gd name="connsiteX5-733" fmla="*/ 901862 w 901862"/>
              <a:gd name="connsiteY5-734" fmla="*/ 330042 h 518129"/>
              <a:gd name="connsiteX6-735" fmla="*/ 820718 w 901862"/>
              <a:gd name="connsiteY6-736" fmla="*/ 518129 h 518129"/>
              <a:gd name="connsiteX7-737" fmla="*/ 449618 w 901862"/>
              <a:gd name="connsiteY7-738" fmla="*/ 343309 h 518129"/>
              <a:gd name="connsiteX8-739" fmla="*/ 53233 w 901862"/>
              <a:gd name="connsiteY8-740" fmla="*/ 444254 h 518129"/>
              <a:gd name="connsiteX9-741" fmla="*/ 0 w 901862"/>
              <a:gd name="connsiteY9-742" fmla="*/ 330042 h 518129"/>
              <a:gd name="connsiteX10-743" fmla="*/ 0 w 901862"/>
              <a:gd name="connsiteY10-744" fmla="*/ 156254 h 518129"/>
              <a:gd name="connsiteX0-745" fmla="*/ 0 w 901862"/>
              <a:gd name="connsiteY0-746" fmla="*/ 156254 h 518129"/>
              <a:gd name="connsiteX1-747" fmla="*/ 45639 w 901862"/>
              <a:gd name="connsiteY1-748" fmla="*/ 0 h 518129"/>
              <a:gd name="connsiteX2-749" fmla="*/ 408216 w 901862"/>
              <a:gd name="connsiteY2-750" fmla="*/ 189898 h 518129"/>
              <a:gd name="connsiteX3-751" fmla="*/ 792935 w 901862"/>
              <a:gd name="connsiteY3-752" fmla="*/ 70414 h 518129"/>
              <a:gd name="connsiteX4-753" fmla="*/ 901862 w 901862"/>
              <a:gd name="connsiteY4-754" fmla="*/ 156254 h 518129"/>
              <a:gd name="connsiteX5-755" fmla="*/ 901862 w 901862"/>
              <a:gd name="connsiteY5-756" fmla="*/ 330042 h 518129"/>
              <a:gd name="connsiteX6-757" fmla="*/ 820718 w 901862"/>
              <a:gd name="connsiteY6-758" fmla="*/ 518129 h 518129"/>
              <a:gd name="connsiteX7-759" fmla="*/ 449618 w 901862"/>
              <a:gd name="connsiteY7-760" fmla="*/ 343309 h 518129"/>
              <a:gd name="connsiteX8-761" fmla="*/ 53233 w 901862"/>
              <a:gd name="connsiteY8-762" fmla="*/ 444254 h 518129"/>
              <a:gd name="connsiteX9-763" fmla="*/ 0 w 901862"/>
              <a:gd name="connsiteY9-764" fmla="*/ 330042 h 518129"/>
              <a:gd name="connsiteX10-765" fmla="*/ 0 w 901862"/>
              <a:gd name="connsiteY10-766" fmla="*/ 156254 h 518129"/>
              <a:gd name="connsiteX0-767" fmla="*/ 0 w 901862"/>
              <a:gd name="connsiteY0-768" fmla="*/ 171490 h 533365"/>
              <a:gd name="connsiteX1-769" fmla="*/ 27185 w 901862"/>
              <a:gd name="connsiteY1-770" fmla="*/ 0 h 533365"/>
              <a:gd name="connsiteX2-771" fmla="*/ 408216 w 901862"/>
              <a:gd name="connsiteY2-772" fmla="*/ 205134 h 533365"/>
              <a:gd name="connsiteX3-773" fmla="*/ 792935 w 901862"/>
              <a:gd name="connsiteY3-774" fmla="*/ 85650 h 533365"/>
              <a:gd name="connsiteX4-775" fmla="*/ 901862 w 901862"/>
              <a:gd name="connsiteY4-776" fmla="*/ 171490 h 533365"/>
              <a:gd name="connsiteX5-777" fmla="*/ 901862 w 901862"/>
              <a:gd name="connsiteY5-778" fmla="*/ 345278 h 533365"/>
              <a:gd name="connsiteX6-779" fmla="*/ 820718 w 901862"/>
              <a:gd name="connsiteY6-780" fmla="*/ 533365 h 533365"/>
              <a:gd name="connsiteX7-781" fmla="*/ 449618 w 901862"/>
              <a:gd name="connsiteY7-782" fmla="*/ 358545 h 533365"/>
              <a:gd name="connsiteX8-783" fmla="*/ 53233 w 901862"/>
              <a:gd name="connsiteY8-784" fmla="*/ 459490 h 533365"/>
              <a:gd name="connsiteX9-785" fmla="*/ 0 w 901862"/>
              <a:gd name="connsiteY9-786" fmla="*/ 345278 h 533365"/>
              <a:gd name="connsiteX10-787" fmla="*/ 0 w 901862"/>
              <a:gd name="connsiteY10-788" fmla="*/ 171490 h 533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479" y="connsiteY10-48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17"/>
          <p:cNvSpPr/>
          <p:nvPr/>
        </p:nvSpPr>
        <p:spPr>
          <a:xfrm rot="18884533">
            <a:off x="7169248" y="1584396"/>
            <a:ext cx="642868" cy="380174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-1" fmla="*/ 0 w 901862"/>
              <a:gd name="connsiteY0-2" fmla="*/ 43539 h 260775"/>
              <a:gd name="connsiteX1-3" fmla="*/ 43448 w 901862"/>
              <a:gd name="connsiteY1-4" fmla="*/ 91 h 260775"/>
              <a:gd name="connsiteX2-5" fmla="*/ 469179 w 901862"/>
              <a:gd name="connsiteY2-6" fmla="*/ 0 h 260775"/>
              <a:gd name="connsiteX3-7" fmla="*/ 858414 w 901862"/>
              <a:gd name="connsiteY3-8" fmla="*/ 91 h 260775"/>
              <a:gd name="connsiteX4-9" fmla="*/ 901862 w 901862"/>
              <a:gd name="connsiteY4-10" fmla="*/ 43539 h 260775"/>
              <a:gd name="connsiteX5-11" fmla="*/ 901862 w 901862"/>
              <a:gd name="connsiteY5-12" fmla="*/ 217327 h 260775"/>
              <a:gd name="connsiteX6-13" fmla="*/ 858414 w 901862"/>
              <a:gd name="connsiteY6-14" fmla="*/ 260775 h 260775"/>
              <a:gd name="connsiteX7-15" fmla="*/ 43448 w 901862"/>
              <a:gd name="connsiteY7-16" fmla="*/ 260775 h 260775"/>
              <a:gd name="connsiteX8-17" fmla="*/ 0 w 901862"/>
              <a:gd name="connsiteY8-18" fmla="*/ 217327 h 260775"/>
              <a:gd name="connsiteX9" fmla="*/ 0 w 901862"/>
              <a:gd name="connsiteY9" fmla="*/ 43539 h 260775"/>
              <a:gd name="connsiteX0-19" fmla="*/ 0 w 901862"/>
              <a:gd name="connsiteY0-20" fmla="*/ 43448 h 260684"/>
              <a:gd name="connsiteX1-21" fmla="*/ 43448 w 901862"/>
              <a:gd name="connsiteY1-22" fmla="*/ 0 h 260684"/>
              <a:gd name="connsiteX2-23" fmla="*/ 441588 w 901862"/>
              <a:gd name="connsiteY2-24" fmla="*/ 144593 h 260684"/>
              <a:gd name="connsiteX3-25" fmla="*/ 858414 w 901862"/>
              <a:gd name="connsiteY3-26" fmla="*/ 0 h 260684"/>
              <a:gd name="connsiteX4-27" fmla="*/ 901862 w 901862"/>
              <a:gd name="connsiteY4-28" fmla="*/ 43448 h 260684"/>
              <a:gd name="connsiteX5-29" fmla="*/ 901862 w 901862"/>
              <a:gd name="connsiteY5-30" fmla="*/ 217236 h 260684"/>
              <a:gd name="connsiteX6-31" fmla="*/ 858414 w 901862"/>
              <a:gd name="connsiteY6-32" fmla="*/ 260684 h 260684"/>
              <a:gd name="connsiteX7-33" fmla="*/ 43448 w 901862"/>
              <a:gd name="connsiteY7-34" fmla="*/ 260684 h 260684"/>
              <a:gd name="connsiteX8-35" fmla="*/ 0 w 901862"/>
              <a:gd name="connsiteY8-36" fmla="*/ 217236 h 260684"/>
              <a:gd name="connsiteX9-37" fmla="*/ 0 w 901862"/>
              <a:gd name="connsiteY9-38" fmla="*/ 43448 h 260684"/>
              <a:gd name="connsiteX0-39" fmla="*/ 0 w 901862"/>
              <a:gd name="connsiteY0-40" fmla="*/ 43448 h 260684"/>
              <a:gd name="connsiteX1-41" fmla="*/ 43448 w 901862"/>
              <a:gd name="connsiteY1-42" fmla="*/ 0 h 260684"/>
              <a:gd name="connsiteX2-43" fmla="*/ 446920 w 901862"/>
              <a:gd name="connsiteY2-44" fmla="*/ 82317 h 260684"/>
              <a:gd name="connsiteX3-45" fmla="*/ 858414 w 901862"/>
              <a:gd name="connsiteY3-46" fmla="*/ 0 h 260684"/>
              <a:gd name="connsiteX4-47" fmla="*/ 901862 w 901862"/>
              <a:gd name="connsiteY4-48" fmla="*/ 43448 h 260684"/>
              <a:gd name="connsiteX5-49" fmla="*/ 901862 w 901862"/>
              <a:gd name="connsiteY5-50" fmla="*/ 217236 h 260684"/>
              <a:gd name="connsiteX6-51" fmla="*/ 858414 w 901862"/>
              <a:gd name="connsiteY6-52" fmla="*/ 260684 h 260684"/>
              <a:gd name="connsiteX7-53" fmla="*/ 43448 w 901862"/>
              <a:gd name="connsiteY7-54" fmla="*/ 260684 h 260684"/>
              <a:gd name="connsiteX8-55" fmla="*/ 0 w 901862"/>
              <a:gd name="connsiteY8-56" fmla="*/ 217236 h 260684"/>
              <a:gd name="connsiteX9-57" fmla="*/ 0 w 901862"/>
              <a:gd name="connsiteY9-58" fmla="*/ 43448 h 260684"/>
              <a:gd name="connsiteX0-59" fmla="*/ 0 w 901862"/>
              <a:gd name="connsiteY0-60" fmla="*/ 43448 h 260684"/>
              <a:gd name="connsiteX1-61" fmla="*/ 43448 w 901862"/>
              <a:gd name="connsiteY1-62" fmla="*/ 0 h 260684"/>
              <a:gd name="connsiteX2-63" fmla="*/ 446920 w 901862"/>
              <a:gd name="connsiteY2-64" fmla="*/ 82317 h 260684"/>
              <a:gd name="connsiteX3-65" fmla="*/ 858414 w 901862"/>
              <a:gd name="connsiteY3-66" fmla="*/ 0 h 260684"/>
              <a:gd name="connsiteX4-67" fmla="*/ 901862 w 901862"/>
              <a:gd name="connsiteY4-68" fmla="*/ 43448 h 260684"/>
              <a:gd name="connsiteX5-69" fmla="*/ 901862 w 901862"/>
              <a:gd name="connsiteY5-70" fmla="*/ 217236 h 260684"/>
              <a:gd name="connsiteX6-71" fmla="*/ 858414 w 901862"/>
              <a:gd name="connsiteY6-72" fmla="*/ 260684 h 260684"/>
              <a:gd name="connsiteX7-73" fmla="*/ 43448 w 901862"/>
              <a:gd name="connsiteY7-74" fmla="*/ 260684 h 260684"/>
              <a:gd name="connsiteX8-75" fmla="*/ 0 w 901862"/>
              <a:gd name="connsiteY8-76" fmla="*/ 217236 h 260684"/>
              <a:gd name="connsiteX9-77" fmla="*/ 0 w 901862"/>
              <a:gd name="connsiteY9-78" fmla="*/ 43448 h 260684"/>
              <a:gd name="connsiteX0-79" fmla="*/ 0 w 901862"/>
              <a:gd name="connsiteY0-80" fmla="*/ 43448 h 260684"/>
              <a:gd name="connsiteX1-81" fmla="*/ 43448 w 901862"/>
              <a:gd name="connsiteY1-82" fmla="*/ 0 h 260684"/>
              <a:gd name="connsiteX2-83" fmla="*/ 446920 w 901862"/>
              <a:gd name="connsiteY2-84" fmla="*/ 82317 h 260684"/>
              <a:gd name="connsiteX3-85" fmla="*/ 858414 w 901862"/>
              <a:gd name="connsiteY3-86" fmla="*/ 0 h 260684"/>
              <a:gd name="connsiteX4-87" fmla="*/ 901862 w 901862"/>
              <a:gd name="connsiteY4-88" fmla="*/ 43448 h 260684"/>
              <a:gd name="connsiteX5-89" fmla="*/ 901862 w 901862"/>
              <a:gd name="connsiteY5-90" fmla="*/ 217236 h 260684"/>
              <a:gd name="connsiteX6-91" fmla="*/ 858414 w 901862"/>
              <a:gd name="connsiteY6-92" fmla="*/ 260684 h 260684"/>
              <a:gd name="connsiteX7-93" fmla="*/ 43448 w 901862"/>
              <a:gd name="connsiteY7-94" fmla="*/ 260684 h 260684"/>
              <a:gd name="connsiteX8-95" fmla="*/ 0 w 901862"/>
              <a:gd name="connsiteY8-96" fmla="*/ 217236 h 260684"/>
              <a:gd name="connsiteX9-97" fmla="*/ 0 w 901862"/>
              <a:gd name="connsiteY9-98" fmla="*/ 43448 h 260684"/>
              <a:gd name="connsiteX0-99" fmla="*/ 0 w 901862"/>
              <a:gd name="connsiteY0-100" fmla="*/ 90518 h 307754"/>
              <a:gd name="connsiteX1-101" fmla="*/ 60498 w 901862"/>
              <a:gd name="connsiteY1-102" fmla="*/ 0 h 307754"/>
              <a:gd name="connsiteX2-103" fmla="*/ 446920 w 901862"/>
              <a:gd name="connsiteY2-104" fmla="*/ 129387 h 307754"/>
              <a:gd name="connsiteX3-105" fmla="*/ 858414 w 901862"/>
              <a:gd name="connsiteY3-106" fmla="*/ 47070 h 307754"/>
              <a:gd name="connsiteX4-107" fmla="*/ 901862 w 901862"/>
              <a:gd name="connsiteY4-108" fmla="*/ 90518 h 307754"/>
              <a:gd name="connsiteX5-109" fmla="*/ 901862 w 901862"/>
              <a:gd name="connsiteY5-110" fmla="*/ 264306 h 307754"/>
              <a:gd name="connsiteX6-111" fmla="*/ 858414 w 901862"/>
              <a:gd name="connsiteY6-112" fmla="*/ 307754 h 307754"/>
              <a:gd name="connsiteX7-113" fmla="*/ 43448 w 901862"/>
              <a:gd name="connsiteY7-114" fmla="*/ 307754 h 307754"/>
              <a:gd name="connsiteX8-115" fmla="*/ 0 w 901862"/>
              <a:gd name="connsiteY8-116" fmla="*/ 264306 h 307754"/>
              <a:gd name="connsiteX9-117" fmla="*/ 0 w 901862"/>
              <a:gd name="connsiteY9-118" fmla="*/ 90518 h 307754"/>
              <a:gd name="connsiteX0-119" fmla="*/ 0 w 901862"/>
              <a:gd name="connsiteY0-120" fmla="*/ 90518 h 307754"/>
              <a:gd name="connsiteX1-121" fmla="*/ 60498 w 901862"/>
              <a:gd name="connsiteY1-122" fmla="*/ 0 h 307754"/>
              <a:gd name="connsiteX2-123" fmla="*/ 446920 w 901862"/>
              <a:gd name="connsiteY2-124" fmla="*/ 129387 h 307754"/>
              <a:gd name="connsiteX3-125" fmla="*/ 858414 w 901862"/>
              <a:gd name="connsiteY3-126" fmla="*/ 47070 h 307754"/>
              <a:gd name="connsiteX4-127" fmla="*/ 901862 w 901862"/>
              <a:gd name="connsiteY4-128" fmla="*/ 90518 h 307754"/>
              <a:gd name="connsiteX5-129" fmla="*/ 901862 w 901862"/>
              <a:gd name="connsiteY5-130" fmla="*/ 264306 h 307754"/>
              <a:gd name="connsiteX6-131" fmla="*/ 858414 w 901862"/>
              <a:gd name="connsiteY6-132" fmla="*/ 307754 h 307754"/>
              <a:gd name="connsiteX7-133" fmla="*/ 43448 w 901862"/>
              <a:gd name="connsiteY7-134" fmla="*/ 307754 h 307754"/>
              <a:gd name="connsiteX8-135" fmla="*/ 0 w 901862"/>
              <a:gd name="connsiteY8-136" fmla="*/ 264306 h 307754"/>
              <a:gd name="connsiteX9-137" fmla="*/ 0 w 901862"/>
              <a:gd name="connsiteY9-138" fmla="*/ 90518 h 307754"/>
              <a:gd name="connsiteX0-139" fmla="*/ 0 w 901862"/>
              <a:gd name="connsiteY0-140" fmla="*/ 90518 h 307754"/>
              <a:gd name="connsiteX1-141" fmla="*/ 60498 w 901862"/>
              <a:gd name="connsiteY1-142" fmla="*/ 0 h 307754"/>
              <a:gd name="connsiteX2-143" fmla="*/ 446920 w 901862"/>
              <a:gd name="connsiteY2-144" fmla="*/ 129387 h 307754"/>
              <a:gd name="connsiteX3-145" fmla="*/ 858414 w 901862"/>
              <a:gd name="connsiteY3-146" fmla="*/ 47070 h 307754"/>
              <a:gd name="connsiteX4-147" fmla="*/ 901862 w 901862"/>
              <a:gd name="connsiteY4-148" fmla="*/ 90518 h 307754"/>
              <a:gd name="connsiteX5-149" fmla="*/ 901862 w 901862"/>
              <a:gd name="connsiteY5-150" fmla="*/ 264306 h 307754"/>
              <a:gd name="connsiteX6-151" fmla="*/ 858414 w 901862"/>
              <a:gd name="connsiteY6-152" fmla="*/ 307754 h 307754"/>
              <a:gd name="connsiteX7-153" fmla="*/ 43448 w 901862"/>
              <a:gd name="connsiteY7-154" fmla="*/ 307754 h 307754"/>
              <a:gd name="connsiteX8-155" fmla="*/ 0 w 901862"/>
              <a:gd name="connsiteY8-156" fmla="*/ 264306 h 307754"/>
              <a:gd name="connsiteX9-157" fmla="*/ 0 w 901862"/>
              <a:gd name="connsiteY9-158" fmla="*/ 90518 h 307754"/>
              <a:gd name="connsiteX0-159" fmla="*/ 0 w 901862"/>
              <a:gd name="connsiteY0-160" fmla="*/ 109063 h 326299"/>
              <a:gd name="connsiteX1-161" fmla="*/ 55530 w 901862"/>
              <a:gd name="connsiteY1-162" fmla="*/ 0 h 326299"/>
              <a:gd name="connsiteX2-163" fmla="*/ 446920 w 901862"/>
              <a:gd name="connsiteY2-164" fmla="*/ 147932 h 326299"/>
              <a:gd name="connsiteX3-165" fmla="*/ 858414 w 901862"/>
              <a:gd name="connsiteY3-166" fmla="*/ 65615 h 326299"/>
              <a:gd name="connsiteX4-167" fmla="*/ 901862 w 901862"/>
              <a:gd name="connsiteY4-168" fmla="*/ 109063 h 326299"/>
              <a:gd name="connsiteX5-169" fmla="*/ 901862 w 901862"/>
              <a:gd name="connsiteY5-170" fmla="*/ 282851 h 326299"/>
              <a:gd name="connsiteX6-171" fmla="*/ 858414 w 901862"/>
              <a:gd name="connsiteY6-172" fmla="*/ 326299 h 326299"/>
              <a:gd name="connsiteX7-173" fmla="*/ 43448 w 901862"/>
              <a:gd name="connsiteY7-174" fmla="*/ 326299 h 326299"/>
              <a:gd name="connsiteX8-175" fmla="*/ 0 w 901862"/>
              <a:gd name="connsiteY8-176" fmla="*/ 282851 h 326299"/>
              <a:gd name="connsiteX9-177" fmla="*/ 0 w 901862"/>
              <a:gd name="connsiteY9-178" fmla="*/ 109063 h 326299"/>
              <a:gd name="connsiteX0-179" fmla="*/ 0 w 901862"/>
              <a:gd name="connsiteY0-180" fmla="*/ 109063 h 326299"/>
              <a:gd name="connsiteX1-181" fmla="*/ 55530 w 901862"/>
              <a:gd name="connsiteY1-182" fmla="*/ 0 h 326299"/>
              <a:gd name="connsiteX2-183" fmla="*/ 446920 w 901862"/>
              <a:gd name="connsiteY2-184" fmla="*/ 147932 h 326299"/>
              <a:gd name="connsiteX3-185" fmla="*/ 858414 w 901862"/>
              <a:gd name="connsiteY3-186" fmla="*/ 65615 h 326299"/>
              <a:gd name="connsiteX4-187" fmla="*/ 901862 w 901862"/>
              <a:gd name="connsiteY4-188" fmla="*/ 109063 h 326299"/>
              <a:gd name="connsiteX5-189" fmla="*/ 901862 w 901862"/>
              <a:gd name="connsiteY5-190" fmla="*/ 282851 h 326299"/>
              <a:gd name="connsiteX6-191" fmla="*/ 858414 w 901862"/>
              <a:gd name="connsiteY6-192" fmla="*/ 326299 h 326299"/>
              <a:gd name="connsiteX7-193" fmla="*/ 43448 w 901862"/>
              <a:gd name="connsiteY7-194" fmla="*/ 326299 h 326299"/>
              <a:gd name="connsiteX8-195" fmla="*/ 0 w 901862"/>
              <a:gd name="connsiteY8-196" fmla="*/ 282851 h 326299"/>
              <a:gd name="connsiteX9-197" fmla="*/ 0 w 901862"/>
              <a:gd name="connsiteY9-198" fmla="*/ 109063 h 326299"/>
              <a:gd name="connsiteX0-199" fmla="*/ 0 w 901862"/>
              <a:gd name="connsiteY0-200" fmla="*/ 109063 h 326299"/>
              <a:gd name="connsiteX1-201" fmla="*/ 55530 w 901862"/>
              <a:gd name="connsiteY1-202" fmla="*/ 0 h 326299"/>
              <a:gd name="connsiteX2-203" fmla="*/ 446920 w 901862"/>
              <a:gd name="connsiteY2-204" fmla="*/ 147932 h 326299"/>
              <a:gd name="connsiteX3-205" fmla="*/ 858414 w 901862"/>
              <a:gd name="connsiteY3-206" fmla="*/ 65615 h 326299"/>
              <a:gd name="connsiteX4-207" fmla="*/ 901862 w 901862"/>
              <a:gd name="connsiteY4-208" fmla="*/ 109063 h 326299"/>
              <a:gd name="connsiteX5-209" fmla="*/ 901862 w 901862"/>
              <a:gd name="connsiteY5-210" fmla="*/ 282851 h 326299"/>
              <a:gd name="connsiteX6-211" fmla="*/ 858414 w 901862"/>
              <a:gd name="connsiteY6-212" fmla="*/ 326299 h 326299"/>
              <a:gd name="connsiteX7-213" fmla="*/ 43448 w 901862"/>
              <a:gd name="connsiteY7-214" fmla="*/ 326299 h 326299"/>
              <a:gd name="connsiteX8-215" fmla="*/ 0 w 901862"/>
              <a:gd name="connsiteY8-216" fmla="*/ 282851 h 326299"/>
              <a:gd name="connsiteX9-217" fmla="*/ 0 w 901862"/>
              <a:gd name="connsiteY9-218" fmla="*/ 109063 h 326299"/>
              <a:gd name="connsiteX0-219" fmla="*/ 0 w 901862"/>
              <a:gd name="connsiteY0-220" fmla="*/ 109063 h 326299"/>
              <a:gd name="connsiteX1-221" fmla="*/ 55530 w 901862"/>
              <a:gd name="connsiteY1-222" fmla="*/ 0 h 326299"/>
              <a:gd name="connsiteX2-223" fmla="*/ 446920 w 901862"/>
              <a:gd name="connsiteY2-224" fmla="*/ 147932 h 326299"/>
              <a:gd name="connsiteX3-225" fmla="*/ 858414 w 901862"/>
              <a:gd name="connsiteY3-226" fmla="*/ 65615 h 326299"/>
              <a:gd name="connsiteX4-227" fmla="*/ 901862 w 901862"/>
              <a:gd name="connsiteY4-228" fmla="*/ 109063 h 326299"/>
              <a:gd name="connsiteX5-229" fmla="*/ 901862 w 901862"/>
              <a:gd name="connsiteY5-230" fmla="*/ 282851 h 326299"/>
              <a:gd name="connsiteX6-231" fmla="*/ 858414 w 901862"/>
              <a:gd name="connsiteY6-232" fmla="*/ 326299 h 326299"/>
              <a:gd name="connsiteX7-233" fmla="*/ 43448 w 901862"/>
              <a:gd name="connsiteY7-234" fmla="*/ 326299 h 326299"/>
              <a:gd name="connsiteX8-235" fmla="*/ 0 w 901862"/>
              <a:gd name="connsiteY8-236" fmla="*/ 282851 h 326299"/>
              <a:gd name="connsiteX9-237" fmla="*/ 0 w 901862"/>
              <a:gd name="connsiteY9-238" fmla="*/ 109063 h 326299"/>
              <a:gd name="connsiteX0-239" fmla="*/ 0 w 901862"/>
              <a:gd name="connsiteY0-240" fmla="*/ 109063 h 326299"/>
              <a:gd name="connsiteX1-241" fmla="*/ 55530 w 901862"/>
              <a:gd name="connsiteY1-242" fmla="*/ 0 h 326299"/>
              <a:gd name="connsiteX2-243" fmla="*/ 446920 w 901862"/>
              <a:gd name="connsiteY2-244" fmla="*/ 147932 h 326299"/>
              <a:gd name="connsiteX3-245" fmla="*/ 858414 w 901862"/>
              <a:gd name="connsiteY3-246" fmla="*/ 65615 h 326299"/>
              <a:gd name="connsiteX4-247" fmla="*/ 901862 w 901862"/>
              <a:gd name="connsiteY4-248" fmla="*/ 109063 h 326299"/>
              <a:gd name="connsiteX5-249" fmla="*/ 901862 w 901862"/>
              <a:gd name="connsiteY5-250" fmla="*/ 282851 h 326299"/>
              <a:gd name="connsiteX6-251" fmla="*/ 858414 w 901862"/>
              <a:gd name="connsiteY6-252" fmla="*/ 326299 h 326299"/>
              <a:gd name="connsiteX7-253" fmla="*/ 43448 w 901862"/>
              <a:gd name="connsiteY7-254" fmla="*/ 326299 h 326299"/>
              <a:gd name="connsiteX8-255" fmla="*/ 0 w 901862"/>
              <a:gd name="connsiteY8-256" fmla="*/ 282851 h 326299"/>
              <a:gd name="connsiteX9-257" fmla="*/ 0 w 901862"/>
              <a:gd name="connsiteY9-258" fmla="*/ 109063 h 326299"/>
              <a:gd name="connsiteX0-259" fmla="*/ 0 w 901862"/>
              <a:gd name="connsiteY0-260" fmla="*/ 109063 h 326299"/>
              <a:gd name="connsiteX1-261" fmla="*/ 55530 w 901862"/>
              <a:gd name="connsiteY1-262" fmla="*/ 0 h 326299"/>
              <a:gd name="connsiteX2-263" fmla="*/ 408216 w 901862"/>
              <a:gd name="connsiteY2-264" fmla="*/ 142707 h 326299"/>
              <a:gd name="connsiteX3-265" fmla="*/ 858414 w 901862"/>
              <a:gd name="connsiteY3-266" fmla="*/ 65615 h 326299"/>
              <a:gd name="connsiteX4-267" fmla="*/ 901862 w 901862"/>
              <a:gd name="connsiteY4-268" fmla="*/ 109063 h 326299"/>
              <a:gd name="connsiteX5-269" fmla="*/ 901862 w 901862"/>
              <a:gd name="connsiteY5-270" fmla="*/ 282851 h 326299"/>
              <a:gd name="connsiteX6-271" fmla="*/ 858414 w 901862"/>
              <a:gd name="connsiteY6-272" fmla="*/ 326299 h 326299"/>
              <a:gd name="connsiteX7-273" fmla="*/ 43448 w 901862"/>
              <a:gd name="connsiteY7-274" fmla="*/ 326299 h 326299"/>
              <a:gd name="connsiteX8-275" fmla="*/ 0 w 901862"/>
              <a:gd name="connsiteY8-276" fmla="*/ 282851 h 326299"/>
              <a:gd name="connsiteX9-277" fmla="*/ 0 w 901862"/>
              <a:gd name="connsiteY9-278" fmla="*/ 109063 h 326299"/>
              <a:gd name="connsiteX0-279" fmla="*/ 0 w 901862"/>
              <a:gd name="connsiteY0-280" fmla="*/ 109063 h 326299"/>
              <a:gd name="connsiteX1-281" fmla="*/ 55530 w 901862"/>
              <a:gd name="connsiteY1-282" fmla="*/ 0 h 326299"/>
              <a:gd name="connsiteX2-283" fmla="*/ 408216 w 901862"/>
              <a:gd name="connsiteY2-284" fmla="*/ 142707 h 326299"/>
              <a:gd name="connsiteX3-285" fmla="*/ 856799 w 901862"/>
              <a:gd name="connsiteY3-286" fmla="*/ 50453 h 326299"/>
              <a:gd name="connsiteX4-287" fmla="*/ 901862 w 901862"/>
              <a:gd name="connsiteY4-288" fmla="*/ 109063 h 326299"/>
              <a:gd name="connsiteX5-289" fmla="*/ 901862 w 901862"/>
              <a:gd name="connsiteY5-290" fmla="*/ 282851 h 326299"/>
              <a:gd name="connsiteX6-291" fmla="*/ 858414 w 901862"/>
              <a:gd name="connsiteY6-292" fmla="*/ 326299 h 326299"/>
              <a:gd name="connsiteX7-293" fmla="*/ 43448 w 901862"/>
              <a:gd name="connsiteY7-294" fmla="*/ 326299 h 326299"/>
              <a:gd name="connsiteX8-295" fmla="*/ 0 w 901862"/>
              <a:gd name="connsiteY8-296" fmla="*/ 282851 h 326299"/>
              <a:gd name="connsiteX9-297" fmla="*/ 0 w 901862"/>
              <a:gd name="connsiteY9-298" fmla="*/ 109063 h 326299"/>
              <a:gd name="connsiteX0-299" fmla="*/ 0 w 901862"/>
              <a:gd name="connsiteY0-300" fmla="*/ 109063 h 326299"/>
              <a:gd name="connsiteX1-301" fmla="*/ 55530 w 901862"/>
              <a:gd name="connsiteY1-302" fmla="*/ 0 h 326299"/>
              <a:gd name="connsiteX2-303" fmla="*/ 408216 w 901862"/>
              <a:gd name="connsiteY2-304" fmla="*/ 142707 h 326299"/>
              <a:gd name="connsiteX3-305" fmla="*/ 856799 w 901862"/>
              <a:gd name="connsiteY3-306" fmla="*/ 50453 h 326299"/>
              <a:gd name="connsiteX4-307" fmla="*/ 901862 w 901862"/>
              <a:gd name="connsiteY4-308" fmla="*/ 109063 h 326299"/>
              <a:gd name="connsiteX5-309" fmla="*/ 901862 w 901862"/>
              <a:gd name="connsiteY5-310" fmla="*/ 282851 h 326299"/>
              <a:gd name="connsiteX6-311" fmla="*/ 858414 w 901862"/>
              <a:gd name="connsiteY6-312" fmla="*/ 326299 h 326299"/>
              <a:gd name="connsiteX7-313" fmla="*/ 43448 w 901862"/>
              <a:gd name="connsiteY7-314" fmla="*/ 326299 h 326299"/>
              <a:gd name="connsiteX8-315" fmla="*/ 0 w 901862"/>
              <a:gd name="connsiteY8-316" fmla="*/ 282851 h 326299"/>
              <a:gd name="connsiteX9-317" fmla="*/ 0 w 901862"/>
              <a:gd name="connsiteY9-318" fmla="*/ 109063 h 326299"/>
              <a:gd name="connsiteX0-319" fmla="*/ 0 w 901862"/>
              <a:gd name="connsiteY0-320" fmla="*/ 109063 h 326299"/>
              <a:gd name="connsiteX1-321" fmla="*/ 55530 w 901862"/>
              <a:gd name="connsiteY1-322" fmla="*/ 0 h 326299"/>
              <a:gd name="connsiteX2-323" fmla="*/ 408216 w 901862"/>
              <a:gd name="connsiteY2-324" fmla="*/ 142707 h 326299"/>
              <a:gd name="connsiteX3-325" fmla="*/ 803023 w 901862"/>
              <a:gd name="connsiteY3-326" fmla="*/ 26637 h 326299"/>
              <a:gd name="connsiteX4-327" fmla="*/ 901862 w 901862"/>
              <a:gd name="connsiteY4-328" fmla="*/ 109063 h 326299"/>
              <a:gd name="connsiteX5-329" fmla="*/ 901862 w 901862"/>
              <a:gd name="connsiteY5-330" fmla="*/ 282851 h 326299"/>
              <a:gd name="connsiteX6-331" fmla="*/ 858414 w 901862"/>
              <a:gd name="connsiteY6-332" fmla="*/ 326299 h 326299"/>
              <a:gd name="connsiteX7-333" fmla="*/ 43448 w 901862"/>
              <a:gd name="connsiteY7-334" fmla="*/ 326299 h 326299"/>
              <a:gd name="connsiteX8-335" fmla="*/ 0 w 901862"/>
              <a:gd name="connsiteY8-336" fmla="*/ 282851 h 326299"/>
              <a:gd name="connsiteX9-337" fmla="*/ 0 w 901862"/>
              <a:gd name="connsiteY9-338" fmla="*/ 109063 h 326299"/>
              <a:gd name="connsiteX0-339" fmla="*/ 0 w 901862"/>
              <a:gd name="connsiteY0-340" fmla="*/ 109063 h 326299"/>
              <a:gd name="connsiteX1-341" fmla="*/ 55530 w 901862"/>
              <a:gd name="connsiteY1-342" fmla="*/ 0 h 326299"/>
              <a:gd name="connsiteX2-343" fmla="*/ 408216 w 901862"/>
              <a:gd name="connsiteY2-344" fmla="*/ 142707 h 326299"/>
              <a:gd name="connsiteX3-345" fmla="*/ 809712 w 901862"/>
              <a:gd name="connsiteY3-346" fmla="*/ 36769 h 326299"/>
              <a:gd name="connsiteX4-347" fmla="*/ 901862 w 901862"/>
              <a:gd name="connsiteY4-348" fmla="*/ 109063 h 326299"/>
              <a:gd name="connsiteX5-349" fmla="*/ 901862 w 901862"/>
              <a:gd name="connsiteY5-350" fmla="*/ 282851 h 326299"/>
              <a:gd name="connsiteX6-351" fmla="*/ 858414 w 901862"/>
              <a:gd name="connsiteY6-352" fmla="*/ 326299 h 326299"/>
              <a:gd name="connsiteX7-353" fmla="*/ 43448 w 901862"/>
              <a:gd name="connsiteY7-354" fmla="*/ 326299 h 326299"/>
              <a:gd name="connsiteX8-355" fmla="*/ 0 w 901862"/>
              <a:gd name="connsiteY8-356" fmla="*/ 282851 h 326299"/>
              <a:gd name="connsiteX9-357" fmla="*/ 0 w 901862"/>
              <a:gd name="connsiteY9-358" fmla="*/ 109063 h 326299"/>
              <a:gd name="connsiteX0-359" fmla="*/ 0 w 901862"/>
              <a:gd name="connsiteY0-360" fmla="*/ 109063 h 326299"/>
              <a:gd name="connsiteX1-361" fmla="*/ 55530 w 901862"/>
              <a:gd name="connsiteY1-362" fmla="*/ 0 h 326299"/>
              <a:gd name="connsiteX2-363" fmla="*/ 408216 w 901862"/>
              <a:gd name="connsiteY2-364" fmla="*/ 142707 h 326299"/>
              <a:gd name="connsiteX3-365" fmla="*/ 809712 w 901862"/>
              <a:gd name="connsiteY3-366" fmla="*/ 36769 h 326299"/>
              <a:gd name="connsiteX4-367" fmla="*/ 901862 w 901862"/>
              <a:gd name="connsiteY4-368" fmla="*/ 109063 h 326299"/>
              <a:gd name="connsiteX5-369" fmla="*/ 901862 w 901862"/>
              <a:gd name="connsiteY5-370" fmla="*/ 282851 h 326299"/>
              <a:gd name="connsiteX6-371" fmla="*/ 858414 w 901862"/>
              <a:gd name="connsiteY6-372" fmla="*/ 326299 h 326299"/>
              <a:gd name="connsiteX7-373" fmla="*/ 43448 w 901862"/>
              <a:gd name="connsiteY7-374" fmla="*/ 326299 h 326299"/>
              <a:gd name="connsiteX8-375" fmla="*/ 0 w 901862"/>
              <a:gd name="connsiteY8-376" fmla="*/ 282851 h 326299"/>
              <a:gd name="connsiteX9-377" fmla="*/ 0 w 901862"/>
              <a:gd name="connsiteY9-378" fmla="*/ 109063 h 326299"/>
              <a:gd name="connsiteX0-379" fmla="*/ 0 w 901862"/>
              <a:gd name="connsiteY0-380" fmla="*/ 109063 h 326299"/>
              <a:gd name="connsiteX1-381" fmla="*/ 55530 w 901862"/>
              <a:gd name="connsiteY1-382" fmla="*/ 0 h 326299"/>
              <a:gd name="connsiteX2-383" fmla="*/ 408216 w 901862"/>
              <a:gd name="connsiteY2-384" fmla="*/ 142707 h 326299"/>
              <a:gd name="connsiteX3-385" fmla="*/ 792935 w 901862"/>
              <a:gd name="connsiteY3-386" fmla="*/ 23223 h 326299"/>
              <a:gd name="connsiteX4-387" fmla="*/ 901862 w 901862"/>
              <a:gd name="connsiteY4-388" fmla="*/ 109063 h 326299"/>
              <a:gd name="connsiteX5-389" fmla="*/ 901862 w 901862"/>
              <a:gd name="connsiteY5-390" fmla="*/ 282851 h 326299"/>
              <a:gd name="connsiteX6-391" fmla="*/ 858414 w 901862"/>
              <a:gd name="connsiteY6-392" fmla="*/ 326299 h 326299"/>
              <a:gd name="connsiteX7-393" fmla="*/ 43448 w 901862"/>
              <a:gd name="connsiteY7-394" fmla="*/ 326299 h 326299"/>
              <a:gd name="connsiteX8-395" fmla="*/ 0 w 901862"/>
              <a:gd name="connsiteY8-396" fmla="*/ 282851 h 326299"/>
              <a:gd name="connsiteX9-397" fmla="*/ 0 w 901862"/>
              <a:gd name="connsiteY9-398" fmla="*/ 109063 h 326299"/>
              <a:gd name="connsiteX0-399" fmla="*/ 0 w 901862"/>
              <a:gd name="connsiteY0-400" fmla="*/ 109063 h 326299"/>
              <a:gd name="connsiteX1-401" fmla="*/ 55530 w 901862"/>
              <a:gd name="connsiteY1-402" fmla="*/ 0 h 326299"/>
              <a:gd name="connsiteX2-403" fmla="*/ 408216 w 901862"/>
              <a:gd name="connsiteY2-404" fmla="*/ 142707 h 326299"/>
              <a:gd name="connsiteX3-405" fmla="*/ 792935 w 901862"/>
              <a:gd name="connsiteY3-406" fmla="*/ 23223 h 326299"/>
              <a:gd name="connsiteX4-407" fmla="*/ 901862 w 901862"/>
              <a:gd name="connsiteY4-408" fmla="*/ 109063 h 326299"/>
              <a:gd name="connsiteX5-409" fmla="*/ 901862 w 901862"/>
              <a:gd name="connsiteY5-410" fmla="*/ 282851 h 326299"/>
              <a:gd name="connsiteX6-411" fmla="*/ 858414 w 901862"/>
              <a:gd name="connsiteY6-412" fmla="*/ 326299 h 326299"/>
              <a:gd name="connsiteX7-413" fmla="*/ 43448 w 901862"/>
              <a:gd name="connsiteY7-414" fmla="*/ 326299 h 326299"/>
              <a:gd name="connsiteX8-415" fmla="*/ 0 w 901862"/>
              <a:gd name="connsiteY8-416" fmla="*/ 282851 h 326299"/>
              <a:gd name="connsiteX9-417" fmla="*/ 0 w 901862"/>
              <a:gd name="connsiteY9-418" fmla="*/ 109063 h 326299"/>
              <a:gd name="connsiteX0-419" fmla="*/ 0 w 901862"/>
              <a:gd name="connsiteY0-420" fmla="*/ 156254 h 373490"/>
              <a:gd name="connsiteX1-421" fmla="*/ 45639 w 901862"/>
              <a:gd name="connsiteY1-422" fmla="*/ 0 h 373490"/>
              <a:gd name="connsiteX2-423" fmla="*/ 408216 w 901862"/>
              <a:gd name="connsiteY2-424" fmla="*/ 189898 h 373490"/>
              <a:gd name="connsiteX3-425" fmla="*/ 792935 w 901862"/>
              <a:gd name="connsiteY3-426" fmla="*/ 70414 h 373490"/>
              <a:gd name="connsiteX4-427" fmla="*/ 901862 w 901862"/>
              <a:gd name="connsiteY4-428" fmla="*/ 156254 h 373490"/>
              <a:gd name="connsiteX5-429" fmla="*/ 901862 w 901862"/>
              <a:gd name="connsiteY5-430" fmla="*/ 330042 h 373490"/>
              <a:gd name="connsiteX6-431" fmla="*/ 858414 w 901862"/>
              <a:gd name="connsiteY6-432" fmla="*/ 373490 h 373490"/>
              <a:gd name="connsiteX7-433" fmla="*/ 43448 w 901862"/>
              <a:gd name="connsiteY7-434" fmla="*/ 373490 h 373490"/>
              <a:gd name="connsiteX8-435" fmla="*/ 0 w 901862"/>
              <a:gd name="connsiteY8-436" fmla="*/ 330042 h 373490"/>
              <a:gd name="connsiteX9-437" fmla="*/ 0 w 901862"/>
              <a:gd name="connsiteY9-438" fmla="*/ 156254 h 373490"/>
              <a:gd name="connsiteX0-439" fmla="*/ 0 w 901862"/>
              <a:gd name="connsiteY0-440" fmla="*/ 156254 h 373784"/>
              <a:gd name="connsiteX1-441" fmla="*/ 45639 w 901862"/>
              <a:gd name="connsiteY1-442" fmla="*/ 0 h 373784"/>
              <a:gd name="connsiteX2-443" fmla="*/ 408216 w 901862"/>
              <a:gd name="connsiteY2-444" fmla="*/ 189898 h 373784"/>
              <a:gd name="connsiteX3-445" fmla="*/ 792935 w 901862"/>
              <a:gd name="connsiteY3-446" fmla="*/ 70414 h 373784"/>
              <a:gd name="connsiteX4-447" fmla="*/ 901862 w 901862"/>
              <a:gd name="connsiteY4-448" fmla="*/ 156254 h 373784"/>
              <a:gd name="connsiteX5-449" fmla="*/ 901862 w 901862"/>
              <a:gd name="connsiteY5-450" fmla="*/ 330042 h 373784"/>
              <a:gd name="connsiteX6-451" fmla="*/ 858414 w 901862"/>
              <a:gd name="connsiteY6-452" fmla="*/ 373490 h 373784"/>
              <a:gd name="connsiteX7-453" fmla="*/ 486526 w 901862"/>
              <a:gd name="connsiteY7-454" fmla="*/ 373784 h 373784"/>
              <a:gd name="connsiteX8-455" fmla="*/ 43448 w 901862"/>
              <a:gd name="connsiteY8-456" fmla="*/ 373490 h 373784"/>
              <a:gd name="connsiteX9-457" fmla="*/ 0 w 901862"/>
              <a:gd name="connsiteY9-458" fmla="*/ 330042 h 373784"/>
              <a:gd name="connsiteX10" fmla="*/ 0 w 901862"/>
              <a:gd name="connsiteY10" fmla="*/ 156254 h 373784"/>
              <a:gd name="connsiteX0-459" fmla="*/ 0 w 901862"/>
              <a:gd name="connsiteY0-460" fmla="*/ 156254 h 373490"/>
              <a:gd name="connsiteX1-461" fmla="*/ 45639 w 901862"/>
              <a:gd name="connsiteY1-462" fmla="*/ 0 h 373490"/>
              <a:gd name="connsiteX2-463" fmla="*/ 408216 w 901862"/>
              <a:gd name="connsiteY2-464" fmla="*/ 189898 h 373490"/>
              <a:gd name="connsiteX3-465" fmla="*/ 792935 w 901862"/>
              <a:gd name="connsiteY3-466" fmla="*/ 70414 h 373490"/>
              <a:gd name="connsiteX4-467" fmla="*/ 901862 w 901862"/>
              <a:gd name="connsiteY4-468" fmla="*/ 156254 h 373490"/>
              <a:gd name="connsiteX5-469" fmla="*/ 901862 w 901862"/>
              <a:gd name="connsiteY5-470" fmla="*/ 330042 h 373490"/>
              <a:gd name="connsiteX6-471" fmla="*/ 858414 w 901862"/>
              <a:gd name="connsiteY6-472" fmla="*/ 373490 h 373490"/>
              <a:gd name="connsiteX7-473" fmla="*/ 471864 w 901862"/>
              <a:gd name="connsiteY7-474" fmla="*/ 264269 h 373490"/>
              <a:gd name="connsiteX8-475" fmla="*/ 43448 w 901862"/>
              <a:gd name="connsiteY8-476" fmla="*/ 373490 h 373490"/>
              <a:gd name="connsiteX9-477" fmla="*/ 0 w 901862"/>
              <a:gd name="connsiteY9-478" fmla="*/ 330042 h 373490"/>
              <a:gd name="connsiteX10-479" fmla="*/ 0 w 901862"/>
              <a:gd name="connsiteY10-480" fmla="*/ 156254 h 373490"/>
              <a:gd name="connsiteX0-481" fmla="*/ 0 w 901862"/>
              <a:gd name="connsiteY0-482" fmla="*/ 156254 h 373490"/>
              <a:gd name="connsiteX1-483" fmla="*/ 45639 w 901862"/>
              <a:gd name="connsiteY1-484" fmla="*/ 0 h 373490"/>
              <a:gd name="connsiteX2-485" fmla="*/ 408216 w 901862"/>
              <a:gd name="connsiteY2-486" fmla="*/ 189898 h 373490"/>
              <a:gd name="connsiteX3-487" fmla="*/ 792935 w 901862"/>
              <a:gd name="connsiteY3-488" fmla="*/ 70414 h 373490"/>
              <a:gd name="connsiteX4-489" fmla="*/ 901862 w 901862"/>
              <a:gd name="connsiteY4-490" fmla="*/ 156254 h 373490"/>
              <a:gd name="connsiteX5-491" fmla="*/ 901862 w 901862"/>
              <a:gd name="connsiteY5-492" fmla="*/ 330042 h 373490"/>
              <a:gd name="connsiteX6-493" fmla="*/ 858414 w 901862"/>
              <a:gd name="connsiteY6-494" fmla="*/ 373490 h 373490"/>
              <a:gd name="connsiteX7-495" fmla="*/ 459752 w 901862"/>
              <a:gd name="connsiteY7-496" fmla="*/ 336619 h 373490"/>
              <a:gd name="connsiteX8-497" fmla="*/ 43448 w 901862"/>
              <a:gd name="connsiteY8-498" fmla="*/ 373490 h 373490"/>
              <a:gd name="connsiteX9-499" fmla="*/ 0 w 901862"/>
              <a:gd name="connsiteY9-500" fmla="*/ 330042 h 373490"/>
              <a:gd name="connsiteX10-501" fmla="*/ 0 w 901862"/>
              <a:gd name="connsiteY10-502" fmla="*/ 156254 h 373490"/>
              <a:gd name="connsiteX0-503" fmla="*/ 0 w 901862"/>
              <a:gd name="connsiteY0-504" fmla="*/ 156254 h 373507"/>
              <a:gd name="connsiteX1-505" fmla="*/ 45639 w 901862"/>
              <a:gd name="connsiteY1-506" fmla="*/ 0 h 373507"/>
              <a:gd name="connsiteX2-507" fmla="*/ 408216 w 901862"/>
              <a:gd name="connsiteY2-508" fmla="*/ 189898 h 373507"/>
              <a:gd name="connsiteX3-509" fmla="*/ 792935 w 901862"/>
              <a:gd name="connsiteY3-510" fmla="*/ 70414 h 373507"/>
              <a:gd name="connsiteX4-511" fmla="*/ 901862 w 901862"/>
              <a:gd name="connsiteY4-512" fmla="*/ 156254 h 373507"/>
              <a:gd name="connsiteX5-513" fmla="*/ 901862 w 901862"/>
              <a:gd name="connsiteY5-514" fmla="*/ 330042 h 373507"/>
              <a:gd name="connsiteX6-515" fmla="*/ 858414 w 901862"/>
              <a:gd name="connsiteY6-516" fmla="*/ 373490 h 373507"/>
              <a:gd name="connsiteX7-517" fmla="*/ 459752 w 901862"/>
              <a:gd name="connsiteY7-518" fmla="*/ 336619 h 373507"/>
              <a:gd name="connsiteX8-519" fmla="*/ 43448 w 901862"/>
              <a:gd name="connsiteY8-520" fmla="*/ 373490 h 373507"/>
              <a:gd name="connsiteX9-521" fmla="*/ 0 w 901862"/>
              <a:gd name="connsiteY9-522" fmla="*/ 330042 h 373507"/>
              <a:gd name="connsiteX10-523" fmla="*/ 0 w 901862"/>
              <a:gd name="connsiteY10-524" fmla="*/ 156254 h 373507"/>
              <a:gd name="connsiteX0-525" fmla="*/ 0 w 901862"/>
              <a:gd name="connsiteY0-526" fmla="*/ 156254 h 420677"/>
              <a:gd name="connsiteX1-527" fmla="*/ 45639 w 901862"/>
              <a:gd name="connsiteY1-528" fmla="*/ 0 h 420677"/>
              <a:gd name="connsiteX2-529" fmla="*/ 408216 w 901862"/>
              <a:gd name="connsiteY2-530" fmla="*/ 189898 h 420677"/>
              <a:gd name="connsiteX3-531" fmla="*/ 792935 w 901862"/>
              <a:gd name="connsiteY3-532" fmla="*/ 70414 h 420677"/>
              <a:gd name="connsiteX4-533" fmla="*/ 901862 w 901862"/>
              <a:gd name="connsiteY4-534" fmla="*/ 156254 h 420677"/>
              <a:gd name="connsiteX5-535" fmla="*/ 901862 w 901862"/>
              <a:gd name="connsiteY5-536" fmla="*/ 330042 h 420677"/>
              <a:gd name="connsiteX6-537" fmla="*/ 858414 w 901862"/>
              <a:gd name="connsiteY6-538" fmla="*/ 373490 h 420677"/>
              <a:gd name="connsiteX7-539" fmla="*/ 459752 w 901862"/>
              <a:gd name="connsiteY7-540" fmla="*/ 336619 h 420677"/>
              <a:gd name="connsiteX8-541" fmla="*/ 49971 w 901862"/>
              <a:gd name="connsiteY8-542" fmla="*/ 420666 h 420677"/>
              <a:gd name="connsiteX9-543" fmla="*/ 0 w 901862"/>
              <a:gd name="connsiteY9-544" fmla="*/ 330042 h 420677"/>
              <a:gd name="connsiteX10-545" fmla="*/ 0 w 901862"/>
              <a:gd name="connsiteY10-546" fmla="*/ 156254 h 420677"/>
              <a:gd name="connsiteX0-547" fmla="*/ 0 w 901862"/>
              <a:gd name="connsiteY0-548" fmla="*/ 156254 h 460941"/>
              <a:gd name="connsiteX1-549" fmla="*/ 45639 w 901862"/>
              <a:gd name="connsiteY1-550" fmla="*/ 0 h 460941"/>
              <a:gd name="connsiteX2-551" fmla="*/ 408216 w 901862"/>
              <a:gd name="connsiteY2-552" fmla="*/ 189898 h 460941"/>
              <a:gd name="connsiteX3-553" fmla="*/ 792935 w 901862"/>
              <a:gd name="connsiteY3-554" fmla="*/ 70414 h 460941"/>
              <a:gd name="connsiteX4-555" fmla="*/ 901862 w 901862"/>
              <a:gd name="connsiteY4-556" fmla="*/ 156254 h 460941"/>
              <a:gd name="connsiteX5-557" fmla="*/ 901862 w 901862"/>
              <a:gd name="connsiteY5-558" fmla="*/ 330042 h 460941"/>
              <a:gd name="connsiteX6-559" fmla="*/ 834446 w 901862"/>
              <a:gd name="connsiteY6-560" fmla="*/ 460941 h 460941"/>
              <a:gd name="connsiteX7-561" fmla="*/ 459752 w 901862"/>
              <a:gd name="connsiteY7-562" fmla="*/ 336619 h 460941"/>
              <a:gd name="connsiteX8-563" fmla="*/ 49971 w 901862"/>
              <a:gd name="connsiteY8-564" fmla="*/ 420666 h 460941"/>
              <a:gd name="connsiteX9-565" fmla="*/ 0 w 901862"/>
              <a:gd name="connsiteY9-566" fmla="*/ 330042 h 460941"/>
              <a:gd name="connsiteX10-567" fmla="*/ 0 w 901862"/>
              <a:gd name="connsiteY10-568" fmla="*/ 156254 h 460941"/>
              <a:gd name="connsiteX0-569" fmla="*/ 0 w 901862"/>
              <a:gd name="connsiteY0-570" fmla="*/ 156254 h 460941"/>
              <a:gd name="connsiteX1-571" fmla="*/ 45639 w 901862"/>
              <a:gd name="connsiteY1-572" fmla="*/ 0 h 460941"/>
              <a:gd name="connsiteX2-573" fmla="*/ 408216 w 901862"/>
              <a:gd name="connsiteY2-574" fmla="*/ 189898 h 460941"/>
              <a:gd name="connsiteX3-575" fmla="*/ 792935 w 901862"/>
              <a:gd name="connsiteY3-576" fmla="*/ 70414 h 460941"/>
              <a:gd name="connsiteX4-577" fmla="*/ 901862 w 901862"/>
              <a:gd name="connsiteY4-578" fmla="*/ 156254 h 460941"/>
              <a:gd name="connsiteX5-579" fmla="*/ 901862 w 901862"/>
              <a:gd name="connsiteY5-580" fmla="*/ 330042 h 460941"/>
              <a:gd name="connsiteX6-581" fmla="*/ 834446 w 901862"/>
              <a:gd name="connsiteY6-582" fmla="*/ 460941 h 460941"/>
              <a:gd name="connsiteX7-583" fmla="*/ 459752 w 901862"/>
              <a:gd name="connsiteY7-584" fmla="*/ 336619 h 460941"/>
              <a:gd name="connsiteX8-585" fmla="*/ 49971 w 901862"/>
              <a:gd name="connsiteY8-586" fmla="*/ 420666 h 460941"/>
              <a:gd name="connsiteX9-587" fmla="*/ 0 w 901862"/>
              <a:gd name="connsiteY9-588" fmla="*/ 330042 h 460941"/>
              <a:gd name="connsiteX10-589" fmla="*/ 0 w 901862"/>
              <a:gd name="connsiteY10-590" fmla="*/ 156254 h 460941"/>
              <a:gd name="connsiteX0-591" fmla="*/ 0 w 901862"/>
              <a:gd name="connsiteY0-592" fmla="*/ 156254 h 518129"/>
              <a:gd name="connsiteX1-593" fmla="*/ 45639 w 901862"/>
              <a:gd name="connsiteY1-594" fmla="*/ 0 h 518129"/>
              <a:gd name="connsiteX2-595" fmla="*/ 408216 w 901862"/>
              <a:gd name="connsiteY2-596" fmla="*/ 189898 h 518129"/>
              <a:gd name="connsiteX3-597" fmla="*/ 792935 w 901862"/>
              <a:gd name="connsiteY3-598" fmla="*/ 70414 h 518129"/>
              <a:gd name="connsiteX4-599" fmla="*/ 901862 w 901862"/>
              <a:gd name="connsiteY4-600" fmla="*/ 156254 h 518129"/>
              <a:gd name="connsiteX5-601" fmla="*/ 901862 w 901862"/>
              <a:gd name="connsiteY5-602" fmla="*/ 330042 h 518129"/>
              <a:gd name="connsiteX6-603" fmla="*/ 820718 w 901862"/>
              <a:gd name="connsiteY6-604" fmla="*/ 518129 h 518129"/>
              <a:gd name="connsiteX7-605" fmla="*/ 459752 w 901862"/>
              <a:gd name="connsiteY7-606" fmla="*/ 336619 h 518129"/>
              <a:gd name="connsiteX8-607" fmla="*/ 49971 w 901862"/>
              <a:gd name="connsiteY8-608" fmla="*/ 420666 h 518129"/>
              <a:gd name="connsiteX9-609" fmla="*/ 0 w 901862"/>
              <a:gd name="connsiteY9-610" fmla="*/ 330042 h 518129"/>
              <a:gd name="connsiteX10-611" fmla="*/ 0 w 901862"/>
              <a:gd name="connsiteY10-612" fmla="*/ 156254 h 518129"/>
              <a:gd name="connsiteX0-613" fmla="*/ 0 w 901862"/>
              <a:gd name="connsiteY0-614" fmla="*/ 156254 h 518129"/>
              <a:gd name="connsiteX1-615" fmla="*/ 45639 w 901862"/>
              <a:gd name="connsiteY1-616" fmla="*/ 0 h 518129"/>
              <a:gd name="connsiteX2-617" fmla="*/ 408216 w 901862"/>
              <a:gd name="connsiteY2-618" fmla="*/ 189898 h 518129"/>
              <a:gd name="connsiteX3-619" fmla="*/ 792935 w 901862"/>
              <a:gd name="connsiteY3-620" fmla="*/ 70414 h 518129"/>
              <a:gd name="connsiteX4-621" fmla="*/ 901862 w 901862"/>
              <a:gd name="connsiteY4-622" fmla="*/ 156254 h 518129"/>
              <a:gd name="connsiteX5-623" fmla="*/ 901862 w 901862"/>
              <a:gd name="connsiteY5-624" fmla="*/ 330042 h 518129"/>
              <a:gd name="connsiteX6-625" fmla="*/ 820718 w 901862"/>
              <a:gd name="connsiteY6-626" fmla="*/ 518129 h 518129"/>
              <a:gd name="connsiteX7-627" fmla="*/ 459752 w 901862"/>
              <a:gd name="connsiteY7-628" fmla="*/ 336619 h 518129"/>
              <a:gd name="connsiteX8-629" fmla="*/ 49971 w 901862"/>
              <a:gd name="connsiteY8-630" fmla="*/ 420666 h 518129"/>
              <a:gd name="connsiteX9-631" fmla="*/ 0 w 901862"/>
              <a:gd name="connsiteY9-632" fmla="*/ 330042 h 518129"/>
              <a:gd name="connsiteX10-633" fmla="*/ 0 w 901862"/>
              <a:gd name="connsiteY10-634" fmla="*/ 156254 h 518129"/>
              <a:gd name="connsiteX0-635" fmla="*/ 0 w 901862"/>
              <a:gd name="connsiteY0-636" fmla="*/ 156254 h 518129"/>
              <a:gd name="connsiteX1-637" fmla="*/ 45639 w 901862"/>
              <a:gd name="connsiteY1-638" fmla="*/ 0 h 518129"/>
              <a:gd name="connsiteX2-639" fmla="*/ 408216 w 901862"/>
              <a:gd name="connsiteY2-640" fmla="*/ 189898 h 518129"/>
              <a:gd name="connsiteX3-641" fmla="*/ 792935 w 901862"/>
              <a:gd name="connsiteY3-642" fmla="*/ 70414 h 518129"/>
              <a:gd name="connsiteX4-643" fmla="*/ 901862 w 901862"/>
              <a:gd name="connsiteY4-644" fmla="*/ 156254 h 518129"/>
              <a:gd name="connsiteX5-645" fmla="*/ 901862 w 901862"/>
              <a:gd name="connsiteY5-646" fmla="*/ 330042 h 518129"/>
              <a:gd name="connsiteX6-647" fmla="*/ 820718 w 901862"/>
              <a:gd name="connsiteY6-648" fmla="*/ 518129 h 518129"/>
              <a:gd name="connsiteX7-649" fmla="*/ 449618 w 901862"/>
              <a:gd name="connsiteY7-650" fmla="*/ 343309 h 518129"/>
              <a:gd name="connsiteX8-651" fmla="*/ 49971 w 901862"/>
              <a:gd name="connsiteY8-652" fmla="*/ 420666 h 518129"/>
              <a:gd name="connsiteX9-653" fmla="*/ 0 w 901862"/>
              <a:gd name="connsiteY9-654" fmla="*/ 330042 h 518129"/>
              <a:gd name="connsiteX10-655" fmla="*/ 0 w 901862"/>
              <a:gd name="connsiteY10-656" fmla="*/ 156254 h 518129"/>
              <a:gd name="connsiteX0-657" fmla="*/ 0 w 901862"/>
              <a:gd name="connsiteY0-658" fmla="*/ 156254 h 518129"/>
              <a:gd name="connsiteX1-659" fmla="*/ 45639 w 901862"/>
              <a:gd name="connsiteY1-660" fmla="*/ 0 h 518129"/>
              <a:gd name="connsiteX2-661" fmla="*/ 408216 w 901862"/>
              <a:gd name="connsiteY2-662" fmla="*/ 189898 h 518129"/>
              <a:gd name="connsiteX3-663" fmla="*/ 792935 w 901862"/>
              <a:gd name="connsiteY3-664" fmla="*/ 70414 h 518129"/>
              <a:gd name="connsiteX4-665" fmla="*/ 901862 w 901862"/>
              <a:gd name="connsiteY4-666" fmla="*/ 156254 h 518129"/>
              <a:gd name="connsiteX5-667" fmla="*/ 901862 w 901862"/>
              <a:gd name="connsiteY5-668" fmla="*/ 330042 h 518129"/>
              <a:gd name="connsiteX6-669" fmla="*/ 820718 w 901862"/>
              <a:gd name="connsiteY6-670" fmla="*/ 518129 h 518129"/>
              <a:gd name="connsiteX7-671" fmla="*/ 449618 w 901862"/>
              <a:gd name="connsiteY7-672" fmla="*/ 343309 h 518129"/>
              <a:gd name="connsiteX8-673" fmla="*/ 53233 w 901862"/>
              <a:gd name="connsiteY8-674" fmla="*/ 444254 h 518129"/>
              <a:gd name="connsiteX9-675" fmla="*/ 0 w 901862"/>
              <a:gd name="connsiteY9-676" fmla="*/ 330042 h 518129"/>
              <a:gd name="connsiteX10-677" fmla="*/ 0 w 901862"/>
              <a:gd name="connsiteY10-678" fmla="*/ 156254 h 518129"/>
              <a:gd name="connsiteX0-679" fmla="*/ 0 w 901862"/>
              <a:gd name="connsiteY0-680" fmla="*/ 156254 h 518129"/>
              <a:gd name="connsiteX1-681" fmla="*/ 45639 w 901862"/>
              <a:gd name="connsiteY1-682" fmla="*/ 0 h 518129"/>
              <a:gd name="connsiteX2-683" fmla="*/ 408216 w 901862"/>
              <a:gd name="connsiteY2-684" fmla="*/ 189898 h 518129"/>
              <a:gd name="connsiteX3-685" fmla="*/ 792935 w 901862"/>
              <a:gd name="connsiteY3-686" fmla="*/ 70414 h 518129"/>
              <a:gd name="connsiteX4-687" fmla="*/ 901862 w 901862"/>
              <a:gd name="connsiteY4-688" fmla="*/ 156254 h 518129"/>
              <a:gd name="connsiteX5-689" fmla="*/ 901862 w 901862"/>
              <a:gd name="connsiteY5-690" fmla="*/ 330042 h 518129"/>
              <a:gd name="connsiteX6-691" fmla="*/ 820718 w 901862"/>
              <a:gd name="connsiteY6-692" fmla="*/ 518129 h 518129"/>
              <a:gd name="connsiteX7-693" fmla="*/ 449618 w 901862"/>
              <a:gd name="connsiteY7-694" fmla="*/ 343309 h 518129"/>
              <a:gd name="connsiteX8-695" fmla="*/ 53233 w 901862"/>
              <a:gd name="connsiteY8-696" fmla="*/ 444254 h 518129"/>
              <a:gd name="connsiteX9-697" fmla="*/ 0 w 901862"/>
              <a:gd name="connsiteY9-698" fmla="*/ 330042 h 518129"/>
              <a:gd name="connsiteX10-699" fmla="*/ 0 w 901862"/>
              <a:gd name="connsiteY10-700" fmla="*/ 156254 h 518129"/>
              <a:gd name="connsiteX0-701" fmla="*/ 0 w 901862"/>
              <a:gd name="connsiteY0-702" fmla="*/ 156254 h 518129"/>
              <a:gd name="connsiteX1-703" fmla="*/ 45639 w 901862"/>
              <a:gd name="connsiteY1-704" fmla="*/ 0 h 518129"/>
              <a:gd name="connsiteX2-705" fmla="*/ 408216 w 901862"/>
              <a:gd name="connsiteY2-706" fmla="*/ 189898 h 518129"/>
              <a:gd name="connsiteX3-707" fmla="*/ 792935 w 901862"/>
              <a:gd name="connsiteY3-708" fmla="*/ 70414 h 518129"/>
              <a:gd name="connsiteX4-709" fmla="*/ 901862 w 901862"/>
              <a:gd name="connsiteY4-710" fmla="*/ 156254 h 518129"/>
              <a:gd name="connsiteX5-711" fmla="*/ 901862 w 901862"/>
              <a:gd name="connsiteY5-712" fmla="*/ 330042 h 518129"/>
              <a:gd name="connsiteX6-713" fmla="*/ 820718 w 901862"/>
              <a:gd name="connsiteY6-714" fmla="*/ 518129 h 518129"/>
              <a:gd name="connsiteX7-715" fmla="*/ 449618 w 901862"/>
              <a:gd name="connsiteY7-716" fmla="*/ 343309 h 518129"/>
              <a:gd name="connsiteX8-717" fmla="*/ 53233 w 901862"/>
              <a:gd name="connsiteY8-718" fmla="*/ 444254 h 518129"/>
              <a:gd name="connsiteX9-719" fmla="*/ 0 w 901862"/>
              <a:gd name="connsiteY9-720" fmla="*/ 330042 h 518129"/>
              <a:gd name="connsiteX10-721" fmla="*/ 0 w 901862"/>
              <a:gd name="connsiteY10-722" fmla="*/ 156254 h 518129"/>
              <a:gd name="connsiteX0-723" fmla="*/ 0 w 901862"/>
              <a:gd name="connsiteY0-724" fmla="*/ 156254 h 518129"/>
              <a:gd name="connsiteX1-725" fmla="*/ 45639 w 901862"/>
              <a:gd name="connsiteY1-726" fmla="*/ 0 h 518129"/>
              <a:gd name="connsiteX2-727" fmla="*/ 408216 w 901862"/>
              <a:gd name="connsiteY2-728" fmla="*/ 189898 h 518129"/>
              <a:gd name="connsiteX3-729" fmla="*/ 792935 w 901862"/>
              <a:gd name="connsiteY3-730" fmla="*/ 70414 h 518129"/>
              <a:gd name="connsiteX4-731" fmla="*/ 901862 w 901862"/>
              <a:gd name="connsiteY4-732" fmla="*/ 156254 h 518129"/>
              <a:gd name="connsiteX5-733" fmla="*/ 901862 w 901862"/>
              <a:gd name="connsiteY5-734" fmla="*/ 330042 h 518129"/>
              <a:gd name="connsiteX6-735" fmla="*/ 820718 w 901862"/>
              <a:gd name="connsiteY6-736" fmla="*/ 518129 h 518129"/>
              <a:gd name="connsiteX7-737" fmla="*/ 449618 w 901862"/>
              <a:gd name="connsiteY7-738" fmla="*/ 343309 h 518129"/>
              <a:gd name="connsiteX8-739" fmla="*/ 53233 w 901862"/>
              <a:gd name="connsiteY8-740" fmla="*/ 444254 h 518129"/>
              <a:gd name="connsiteX9-741" fmla="*/ 0 w 901862"/>
              <a:gd name="connsiteY9-742" fmla="*/ 330042 h 518129"/>
              <a:gd name="connsiteX10-743" fmla="*/ 0 w 901862"/>
              <a:gd name="connsiteY10-744" fmla="*/ 156254 h 518129"/>
              <a:gd name="connsiteX0-745" fmla="*/ 0 w 901862"/>
              <a:gd name="connsiteY0-746" fmla="*/ 156254 h 518129"/>
              <a:gd name="connsiteX1-747" fmla="*/ 45639 w 901862"/>
              <a:gd name="connsiteY1-748" fmla="*/ 0 h 518129"/>
              <a:gd name="connsiteX2-749" fmla="*/ 408216 w 901862"/>
              <a:gd name="connsiteY2-750" fmla="*/ 189898 h 518129"/>
              <a:gd name="connsiteX3-751" fmla="*/ 792935 w 901862"/>
              <a:gd name="connsiteY3-752" fmla="*/ 70414 h 518129"/>
              <a:gd name="connsiteX4-753" fmla="*/ 901862 w 901862"/>
              <a:gd name="connsiteY4-754" fmla="*/ 156254 h 518129"/>
              <a:gd name="connsiteX5-755" fmla="*/ 901862 w 901862"/>
              <a:gd name="connsiteY5-756" fmla="*/ 330042 h 518129"/>
              <a:gd name="connsiteX6-757" fmla="*/ 820718 w 901862"/>
              <a:gd name="connsiteY6-758" fmla="*/ 518129 h 518129"/>
              <a:gd name="connsiteX7-759" fmla="*/ 449618 w 901862"/>
              <a:gd name="connsiteY7-760" fmla="*/ 343309 h 518129"/>
              <a:gd name="connsiteX8-761" fmla="*/ 53233 w 901862"/>
              <a:gd name="connsiteY8-762" fmla="*/ 444254 h 518129"/>
              <a:gd name="connsiteX9-763" fmla="*/ 0 w 901862"/>
              <a:gd name="connsiteY9-764" fmla="*/ 330042 h 518129"/>
              <a:gd name="connsiteX10-765" fmla="*/ 0 w 901862"/>
              <a:gd name="connsiteY10-766" fmla="*/ 156254 h 518129"/>
              <a:gd name="connsiteX0-767" fmla="*/ 0 w 901862"/>
              <a:gd name="connsiteY0-768" fmla="*/ 171490 h 533365"/>
              <a:gd name="connsiteX1-769" fmla="*/ 27185 w 901862"/>
              <a:gd name="connsiteY1-770" fmla="*/ 0 h 533365"/>
              <a:gd name="connsiteX2-771" fmla="*/ 408216 w 901862"/>
              <a:gd name="connsiteY2-772" fmla="*/ 205134 h 533365"/>
              <a:gd name="connsiteX3-773" fmla="*/ 792935 w 901862"/>
              <a:gd name="connsiteY3-774" fmla="*/ 85650 h 533365"/>
              <a:gd name="connsiteX4-775" fmla="*/ 901862 w 901862"/>
              <a:gd name="connsiteY4-776" fmla="*/ 171490 h 533365"/>
              <a:gd name="connsiteX5-777" fmla="*/ 901862 w 901862"/>
              <a:gd name="connsiteY5-778" fmla="*/ 345278 h 533365"/>
              <a:gd name="connsiteX6-779" fmla="*/ 820718 w 901862"/>
              <a:gd name="connsiteY6-780" fmla="*/ 533365 h 533365"/>
              <a:gd name="connsiteX7-781" fmla="*/ 449618 w 901862"/>
              <a:gd name="connsiteY7-782" fmla="*/ 358545 h 533365"/>
              <a:gd name="connsiteX8-783" fmla="*/ 53233 w 901862"/>
              <a:gd name="connsiteY8-784" fmla="*/ 459490 h 533365"/>
              <a:gd name="connsiteX9-785" fmla="*/ 0 w 901862"/>
              <a:gd name="connsiteY9-786" fmla="*/ 345278 h 533365"/>
              <a:gd name="connsiteX10-787" fmla="*/ 0 w 901862"/>
              <a:gd name="connsiteY10-788" fmla="*/ 171490 h 533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479" y="connsiteY10-48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546997" y="1849177"/>
            <a:ext cx="1031970" cy="7061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546431" y="3467375"/>
            <a:ext cx="1031970" cy="7061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423373" y="2645828"/>
            <a:ext cx="1031970" cy="7061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圆角矩形 17"/>
          <p:cNvSpPr/>
          <p:nvPr/>
        </p:nvSpPr>
        <p:spPr>
          <a:xfrm rot="18884533">
            <a:off x="7169248" y="2412124"/>
            <a:ext cx="642868" cy="317523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-1" fmla="*/ 0 w 901862"/>
              <a:gd name="connsiteY0-2" fmla="*/ 43539 h 260775"/>
              <a:gd name="connsiteX1-3" fmla="*/ 43448 w 901862"/>
              <a:gd name="connsiteY1-4" fmla="*/ 91 h 260775"/>
              <a:gd name="connsiteX2-5" fmla="*/ 469179 w 901862"/>
              <a:gd name="connsiteY2-6" fmla="*/ 0 h 260775"/>
              <a:gd name="connsiteX3-7" fmla="*/ 858414 w 901862"/>
              <a:gd name="connsiteY3-8" fmla="*/ 91 h 260775"/>
              <a:gd name="connsiteX4-9" fmla="*/ 901862 w 901862"/>
              <a:gd name="connsiteY4-10" fmla="*/ 43539 h 260775"/>
              <a:gd name="connsiteX5-11" fmla="*/ 901862 w 901862"/>
              <a:gd name="connsiteY5-12" fmla="*/ 217327 h 260775"/>
              <a:gd name="connsiteX6-13" fmla="*/ 858414 w 901862"/>
              <a:gd name="connsiteY6-14" fmla="*/ 260775 h 260775"/>
              <a:gd name="connsiteX7-15" fmla="*/ 43448 w 901862"/>
              <a:gd name="connsiteY7-16" fmla="*/ 260775 h 260775"/>
              <a:gd name="connsiteX8-17" fmla="*/ 0 w 901862"/>
              <a:gd name="connsiteY8-18" fmla="*/ 217327 h 260775"/>
              <a:gd name="connsiteX9" fmla="*/ 0 w 901862"/>
              <a:gd name="connsiteY9" fmla="*/ 43539 h 260775"/>
              <a:gd name="connsiteX0-19" fmla="*/ 0 w 901862"/>
              <a:gd name="connsiteY0-20" fmla="*/ 43448 h 260684"/>
              <a:gd name="connsiteX1-21" fmla="*/ 43448 w 901862"/>
              <a:gd name="connsiteY1-22" fmla="*/ 0 h 260684"/>
              <a:gd name="connsiteX2-23" fmla="*/ 441588 w 901862"/>
              <a:gd name="connsiteY2-24" fmla="*/ 144593 h 260684"/>
              <a:gd name="connsiteX3-25" fmla="*/ 858414 w 901862"/>
              <a:gd name="connsiteY3-26" fmla="*/ 0 h 260684"/>
              <a:gd name="connsiteX4-27" fmla="*/ 901862 w 901862"/>
              <a:gd name="connsiteY4-28" fmla="*/ 43448 h 260684"/>
              <a:gd name="connsiteX5-29" fmla="*/ 901862 w 901862"/>
              <a:gd name="connsiteY5-30" fmla="*/ 217236 h 260684"/>
              <a:gd name="connsiteX6-31" fmla="*/ 858414 w 901862"/>
              <a:gd name="connsiteY6-32" fmla="*/ 260684 h 260684"/>
              <a:gd name="connsiteX7-33" fmla="*/ 43448 w 901862"/>
              <a:gd name="connsiteY7-34" fmla="*/ 260684 h 260684"/>
              <a:gd name="connsiteX8-35" fmla="*/ 0 w 901862"/>
              <a:gd name="connsiteY8-36" fmla="*/ 217236 h 260684"/>
              <a:gd name="connsiteX9-37" fmla="*/ 0 w 901862"/>
              <a:gd name="connsiteY9-38" fmla="*/ 43448 h 260684"/>
              <a:gd name="connsiteX0-39" fmla="*/ 0 w 901862"/>
              <a:gd name="connsiteY0-40" fmla="*/ 43448 h 260684"/>
              <a:gd name="connsiteX1-41" fmla="*/ 43448 w 901862"/>
              <a:gd name="connsiteY1-42" fmla="*/ 0 h 260684"/>
              <a:gd name="connsiteX2-43" fmla="*/ 446920 w 901862"/>
              <a:gd name="connsiteY2-44" fmla="*/ 82317 h 260684"/>
              <a:gd name="connsiteX3-45" fmla="*/ 858414 w 901862"/>
              <a:gd name="connsiteY3-46" fmla="*/ 0 h 260684"/>
              <a:gd name="connsiteX4-47" fmla="*/ 901862 w 901862"/>
              <a:gd name="connsiteY4-48" fmla="*/ 43448 h 260684"/>
              <a:gd name="connsiteX5-49" fmla="*/ 901862 w 901862"/>
              <a:gd name="connsiteY5-50" fmla="*/ 217236 h 260684"/>
              <a:gd name="connsiteX6-51" fmla="*/ 858414 w 901862"/>
              <a:gd name="connsiteY6-52" fmla="*/ 260684 h 260684"/>
              <a:gd name="connsiteX7-53" fmla="*/ 43448 w 901862"/>
              <a:gd name="connsiteY7-54" fmla="*/ 260684 h 260684"/>
              <a:gd name="connsiteX8-55" fmla="*/ 0 w 901862"/>
              <a:gd name="connsiteY8-56" fmla="*/ 217236 h 260684"/>
              <a:gd name="connsiteX9-57" fmla="*/ 0 w 901862"/>
              <a:gd name="connsiteY9-58" fmla="*/ 43448 h 260684"/>
              <a:gd name="connsiteX0-59" fmla="*/ 0 w 901862"/>
              <a:gd name="connsiteY0-60" fmla="*/ 43448 h 260684"/>
              <a:gd name="connsiteX1-61" fmla="*/ 43448 w 901862"/>
              <a:gd name="connsiteY1-62" fmla="*/ 0 h 260684"/>
              <a:gd name="connsiteX2-63" fmla="*/ 446920 w 901862"/>
              <a:gd name="connsiteY2-64" fmla="*/ 82317 h 260684"/>
              <a:gd name="connsiteX3-65" fmla="*/ 858414 w 901862"/>
              <a:gd name="connsiteY3-66" fmla="*/ 0 h 260684"/>
              <a:gd name="connsiteX4-67" fmla="*/ 901862 w 901862"/>
              <a:gd name="connsiteY4-68" fmla="*/ 43448 h 260684"/>
              <a:gd name="connsiteX5-69" fmla="*/ 901862 w 901862"/>
              <a:gd name="connsiteY5-70" fmla="*/ 217236 h 260684"/>
              <a:gd name="connsiteX6-71" fmla="*/ 858414 w 901862"/>
              <a:gd name="connsiteY6-72" fmla="*/ 260684 h 260684"/>
              <a:gd name="connsiteX7-73" fmla="*/ 43448 w 901862"/>
              <a:gd name="connsiteY7-74" fmla="*/ 260684 h 260684"/>
              <a:gd name="connsiteX8-75" fmla="*/ 0 w 901862"/>
              <a:gd name="connsiteY8-76" fmla="*/ 217236 h 260684"/>
              <a:gd name="connsiteX9-77" fmla="*/ 0 w 901862"/>
              <a:gd name="connsiteY9-78" fmla="*/ 43448 h 260684"/>
              <a:gd name="connsiteX0-79" fmla="*/ 0 w 901862"/>
              <a:gd name="connsiteY0-80" fmla="*/ 43448 h 260684"/>
              <a:gd name="connsiteX1-81" fmla="*/ 43448 w 901862"/>
              <a:gd name="connsiteY1-82" fmla="*/ 0 h 260684"/>
              <a:gd name="connsiteX2-83" fmla="*/ 446920 w 901862"/>
              <a:gd name="connsiteY2-84" fmla="*/ 82317 h 260684"/>
              <a:gd name="connsiteX3-85" fmla="*/ 858414 w 901862"/>
              <a:gd name="connsiteY3-86" fmla="*/ 0 h 260684"/>
              <a:gd name="connsiteX4-87" fmla="*/ 901862 w 901862"/>
              <a:gd name="connsiteY4-88" fmla="*/ 43448 h 260684"/>
              <a:gd name="connsiteX5-89" fmla="*/ 901862 w 901862"/>
              <a:gd name="connsiteY5-90" fmla="*/ 217236 h 260684"/>
              <a:gd name="connsiteX6-91" fmla="*/ 858414 w 901862"/>
              <a:gd name="connsiteY6-92" fmla="*/ 260684 h 260684"/>
              <a:gd name="connsiteX7-93" fmla="*/ 43448 w 901862"/>
              <a:gd name="connsiteY7-94" fmla="*/ 260684 h 260684"/>
              <a:gd name="connsiteX8-95" fmla="*/ 0 w 901862"/>
              <a:gd name="connsiteY8-96" fmla="*/ 217236 h 260684"/>
              <a:gd name="connsiteX9-97" fmla="*/ 0 w 901862"/>
              <a:gd name="connsiteY9-98" fmla="*/ 43448 h 260684"/>
              <a:gd name="connsiteX0-99" fmla="*/ 0 w 901862"/>
              <a:gd name="connsiteY0-100" fmla="*/ 90518 h 307754"/>
              <a:gd name="connsiteX1-101" fmla="*/ 60498 w 901862"/>
              <a:gd name="connsiteY1-102" fmla="*/ 0 h 307754"/>
              <a:gd name="connsiteX2-103" fmla="*/ 446920 w 901862"/>
              <a:gd name="connsiteY2-104" fmla="*/ 129387 h 307754"/>
              <a:gd name="connsiteX3-105" fmla="*/ 858414 w 901862"/>
              <a:gd name="connsiteY3-106" fmla="*/ 47070 h 307754"/>
              <a:gd name="connsiteX4-107" fmla="*/ 901862 w 901862"/>
              <a:gd name="connsiteY4-108" fmla="*/ 90518 h 307754"/>
              <a:gd name="connsiteX5-109" fmla="*/ 901862 w 901862"/>
              <a:gd name="connsiteY5-110" fmla="*/ 264306 h 307754"/>
              <a:gd name="connsiteX6-111" fmla="*/ 858414 w 901862"/>
              <a:gd name="connsiteY6-112" fmla="*/ 307754 h 307754"/>
              <a:gd name="connsiteX7-113" fmla="*/ 43448 w 901862"/>
              <a:gd name="connsiteY7-114" fmla="*/ 307754 h 307754"/>
              <a:gd name="connsiteX8-115" fmla="*/ 0 w 901862"/>
              <a:gd name="connsiteY8-116" fmla="*/ 264306 h 307754"/>
              <a:gd name="connsiteX9-117" fmla="*/ 0 w 901862"/>
              <a:gd name="connsiteY9-118" fmla="*/ 90518 h 307754"/>
              <a:gd name="connsiteX0-119" fmla="*/ 0 w 901862"/>
              <a:gd name="connsiteY0-120" fmla="*/ 90518 h 307754"/>
              <a:gd name="connsiteX1-121" fmla="*/ 60498 w 901862"/>
              <a:gd name="connsiteY1-122" fmla="*/ 0 h 307754"/>
              <a:gd name="connsiteX2-123" fmla="*/ 446920 w 901862"/>
              <a:gd name="connsiteY2-124" fmla="*/ 129387 h 307754"/>
              <a:gd name="connsiteX3-125" fmla="*/ 858414 w 901862"/>
              <a:gd name="connsiteY3-126" fmla="*/ 47070 h 307754"/>
              <a:gd name="connsiteX4-127" fmla="*/ 901862 w 901862"/>
              <a:gd name="connsiteY4-128" fmla="*/ 90518 h 307754"/>
              <a:gd name="connsiteX5-129" fmla="*/ 901862 w 901862"/>
              <a:gd name="connsiteY5-130" fmla="*/ 264306 h 307754"/>
              <a:gd name="connsiteX6-131" fmla="*/ 858414 w 901862"/>
              <a:gd name="connsiteY6-132" fmla="*/ 307754 h 307754"/>
              <a:gd name="connsiteX7-133" fmla="*/ 43448 w 901862"/>
              <a:gd name="connsiteY7-134" fmla="*/ 307754 h 307754"/>
              <a:gd name="connsiteX8-135" fmla="*/ 0 w 901862"/>
              <a:gd name="connsiteY8-136" fmla="*/ 264306 h 307754"/>
              <a:gd name="connsiteX9-137" fmla="*/ 0 w 901862"/>
              <a:gd name="connsiteY9-138" fmla="*/ 90518 h 307754"/>
              <a:gd name="connsiteX0-139" fmla="*/ 0 w 901862"/>
              <a:gd name="connsiteY0-140" fmla="*/ 90518 h 307754"/>
              <a:gd name="connsiteX1-141" fmla="*/ 60498 w 901862"/>
              <a:gd name="connsiteY1-142" fmla="*/ 0 h 307754"/>
              <a:gd name="connsiteX2-143" fmla="*/ 446920 w 901862"/>
              <a:gd name="connsiteY2-144" fmla="*/ 129387 h 307754"/>
              <a:gd name="connsiteX3-145" fmla="*/ 858414 w 901862"/>
              <a:gd name="connsiteY3-146" fmla="*/ 47070 h 307754"/>
              <a:gd name="connsiteX4-147" fmla="*/ 901862 w 901862"/>
              <a:gd name="connsiteY4-148" fmla="*/ 90518 h 307754"/>
              <a:gd name="connsiteX5-149" fmla="*/ 901862 w 901862"/>
              <a:gd name="connsiteY5-150" fmla="*/ 264306 h 307754"/>
              <a:gd name="connsiteX6-151" fmla="*/ 858414 w 901862"/>
              <a:gd name="connsiteY6-152" fmla="*/ 307754 h 307754"/>
              <a:gd name="connsiteX7-153" fmla="*/ 43448 w 901862"/>
              <a:gd name="connsiteY7-154" fmla="*/ 307754 h 307754"/>
              <a:gd name="connsiteX8-155" fmla="*/ 0 w 901862"/>
              <a:gd name="connsiteY8-156" fmla="*/ 264306 h 307754"/>
              <a:gd name="connsiteX9-157" fmla="*/ 0 w 901862"/>
              <a:gd name="connsiteY9-158" fmla="*/ 90518 h 307754"/>
              <a:gd name="connsiteX0-159" fmla="*/ 0 w 901862"/>
              <a:gd name="connsiteY0-160" fmla="*/ 109063 h 326299"/>
              <a:gd name="connsiteX1-161" fmla="*/ 55530 w 901862"/>
              <a:gd name="connsiteY1-162" fmla="*/ 0 h 326299"/>
              <a:gd name="connsiteX2-163" fmla="*/ 446920 w 901862"/>
              <a:gd name="connsiteY2-164" fmla="*/ 147932 h 326299"/>
              <a:gd name="connsiteX3-165" fmla="*/ 858414 w 901862"/>
              <a:gd name="connsiteY3-166" fmla="*/ 65615 h 326299"/>
              <a:gd name="connsiteX4-167" fmla="*/ 901862 w 901862"/>
              <a:gd name="connsiteY4-168" fmla="*/ 109063 h 326299"/>
              <a:gd name="connsiteX5-169" fmla="*/ 901862 w 901862"/>
              <a:gd name="connsiteY5-170" fmla="*/ 282851 h 326299"/>
              <a:gd name="connsiteX6-171" fmla="*/ 858414 w 901862"/>
              <a:gd name="connsiteY6-172" fmla="*/ 326299 h 326299"/>
              <a:gd name="connsiteX7-173" fmla="*/ 43448 w 901862"/>
              <a:gd name="connsiteY7-174" fmla="*/ 326299 h 326299"/>
              <a:gd name="connsiteX8-175" fmla="*/ 0 w 901862"/>
              <a:gd name="connsiteY8-176" fmla="*/ 282851 h 326299"/>
              <a:gd name="connsiteX9-177" fmla="*/ 0 w 901862"/>
              <a:gd name="connsiteY9-178" fmla="*/ 109063 h 326299"/>
              <a:gd name="connsiteX0-179" fmla="*/ 0 w 901862"/>
              <a:gd name="connsiteY0-180" fmla="*/ 109063 h 326299"/>
              <a:gd name="connsiteX1-181" fmla="*/ 55530 w 901862"/>
              <a:gd name="connsiteY1-182" fmla="*/ 0 h 326299"/>
              <a:gd name="connsiteX2-183" fmla="*/ 446920 w 901862"/>
              <a:gd name="connsiteY2-184" fmla="*/ 147932 h 326299"/>
              <a:gd name="connsiteX3-185" fmla="*/ 858414 w 901862"/>
              <a:gd name="connsiteY3-186" fmla="*/ 65615 h 326299"/>
              <a:gd name="connsiteX4-187" fmla="*/ 901862 w 901862"/>
              <a:gd name="connsiteY4-188" fmla="*/ 109063 h 326299"/>
              <a:gd name="connsiteX5-189" fmla="*/ 901862 w 901862"/>
              <a:gd name="connsiteY5-190" fmla="*/ 282851 h 326299"/>
              <a:gd name="connsiteX6-191" fmla="*/ 858414 w 901862"/>
              <a:gd name="connsiteY6-192" fmla="*/ 326299 h 326299"/>
              <a:gd name="connsiteX7-193" fmla="*/ 43448 w 901862"/>
              <a:gd name="connsiteY7-194" fmla="*/ 326299 h 326299"/>
              <a:gd name="connsiteX8-195" fmla="*/ 0 w 901862"/>
              <a:gd name="connsiteY8-196" fmla="*/ 282851 h 326299"/>
              <a:gd name="connsiteX9-197" fmla="*/ 0 w 901862"/>
              <a:gd name="connsiteY9-198" fmla="*/ 109063 h 326299"/>
              <a:gd name="connsiteX0-199" fmla="*/ 0 w 901862"/>
              <a:gd name="connsiteY0-200" fmla="*/ 109063 h 326299"/>
              <a:gd name="connsiteX1-201" fmla="*/ 55530 w 901862"/>
              <a:gd name="connsiteY1-202" fmla="*/ 0 h 326299"/>
              <a:gd name="connsiteX2-203" fmla="*/ 446920 w 901862"/>
              <a:gd name="connsiteY2-204" fmla="*/ 147932 h 326299"/>
              <a:gd name="connsiteX3-205" fmla="*/ 858414 w 901862"/>
              <a:gd name="connsiteY3-206" fmla="*/ 65615 h 326299"/>
              <a:gd name="connsiteX4-207" fmla="*/ 901862 w 901862"/>
              <a:gd name="connsiteY4-208" fmla="*/ 109063 h 326299"/>
              <a:gd name="connsiteX5-209" fmla="*/ 901862 w 901862"/>
              <a:gd name="connsiteY5-210" fmla="*/ 282851 h 326299"/>
              <a:gd name="connsiteX6-211" fmla="*/ 858414 w 901862"/>
              <a:gd name="connsiteY6-212" fmla="*/ 326299 h 326299"/>
              <a:gd name="connsiteX7-213" fmla="*/ 43448 w 901862"/>
              <a:gd name="connsiteY7-214" fmla="*/ 326299 h 326299"/>
              <a:gd name="connsiteX8-215" fmla="*/ 0 w 901862"/>
              <a:gd name="connsiteY8-216" fmla="*/ 282851 h 326299"/>
              <a:gd name="connsiteX9-217" fmla="*/ 0 w 901862"/>
              <a:gd name="connsiteY9-218" fmla="*/ 109063 h 326299"/>
              <a:gd name="connsiteX0-219" fmla="*/ 0 w 901862"/>
              <a:gd name="connsiteY0-220" fmla="*/ 109063 h 326299"/>
              <a:gd name="connsiteX1-221" fmla="*/ 55530 w 901862"/>
              <a:gd name="connsiteY1-222" fmla="*/ 0 h 326299"/>
              <a:gd name="connsiteX2-223" fmla="*/ 446920 w 901862"/>
              <a:gd name="connsiteY2-224" fmla="*/ 147932 h 326299"/>
              <a:gd name="connsiteX3-225" fmla="*/ 858414 w 901862"/>
              <a:gd name="connsiteY3-226" fmla="*/ 65615 h 326299"/>
              <a:gd name="connsiteX4-227" fmla="*/ 901862 w 901862"/>
              <a:gd name="connsiteY4-228" fmla="*/ 109063 h 326299"/>
              <a:gd name="connsiteX5-229" fmla="*/ 901862 w 901862"/>
              <a:gd name="connsiteY5-230" fmla="*/ 282851 h 326299"/>
              <a:gd name="connsiteX6-231" fmla="*/ 858414 w 901862"/>
              <a:gd name="connsiteY6-232" fmla="*/ 326299 h 326299"/>
              <a:gd name="connsiteX7-233" fmla="*/ 43448 w 901862"/>
              <a:gd name="connsiteY7-234" fmla="*/ 326299 h 326299"/>
              <a:gd name="connsiteX8-235" fmla="*/ 0 w 901862"/>
              <a:gd name="connsiteY8-236" fmla="*/ 282851 h 326299"/>
              <a:gd name="connsiteX9-237" fmla="*/ 0 w 901862"/>
              <a:gd name="connsiteY9-238" fmla="*/ 109063 h 326299"/>
              <a:gd name="connsiteX0-239" fmla="*/ 0 w 901862"/>
              <a:gd name="connsiteY0-240" fmla="*/ 109063 h 326299"/>
              <a:gd name="connsiteX1-241" fmla="*/ 55530 w 901862"/>
              <a:gd name="connsiteY1-242" fmla="*/ 0 h 326299"/>
              <a:gd name="connsiteX2-243" fmla="*/ 446920 w 901862"/>
              <a:gd name="connsiteY2-244" fmla="*/ 147932 h 326299"/>
              <a:gd name="connsiteX3-245" fmla="*/ 858414 w 901862"/>
              <a:gd name="connsiteY3-246" fmla="*/ 65615 h 326299"/>
              <a:gd name="connsiteX4-247" fmla="*/ 901862 w 901862"/>
              <a:gd name="connsiteY4-248" fmla="*/ 109063 h 326299"/>
              <a:gd name="connsiteX5-249" fmla="*/ 901862 w 901862"/>
              <a:gd name="connsiteY5-250" fmla="*/ 282851 h 326299"/>
              <a:gd name="connsiteX6-251" fmla="*/ 858414 w 901862"/>
              <a:gd name="connsiteY6-252" fmla="*/ 326299 h 326299"/>
              <a:gd name="connsiteX7-253" fmla="*/ 43448 w 901862"/>
              <a:gd name="connsiteY7-254" fmla="*/ 326299 h 326299"/>
              <a:gd name="connsiteX8-255" fmla="*/ 0 w 901862"/>
              <a:gd name="connsiteY8-256" fmla="*/ 282851 h 326299"/>
              <a:gd name="connsiteX9-257" fmla="*/ 0 w 901862"/>
              <a:gd name="connsiteY9-258" fmla="*/ 109063 h 326299"/>
              <a:gd name="connsiteX0-259" fmla="*/ 0 w 901862"/>
              <a:gd name="connsiteY0-260" fmla="*/ 109063 h 326299"/>
              <a:gd name="connsiteX1-261" fmla="*/ 55530 w 901862"/>
              <a:gd name="connsiteY1-262" fmla="*/ 0 h 326299"/>
              <a:gd name="connsiteX2-263" fmla="*/ 408216 w 901862"/>
              <a:gd name="connsiteY2-264" fmla="*/ 142707 h 326299"/>
              <a:gd name="connsiteX3-265" fmla="*/ 858414 w 901862"/>
              <a:gd name="connsiteY3-266" fmla="*/ 65615 h 326299"/>
              <a:gd name="connsiteX4-267" fmla="*/ 901862 w 901862"/>
              <a:gd name="connsiteY4-268" fmla="*/ 109063 h 326299"/>
              <a:gd name="connsiteX5-269" fmla="*/ 901862 w 901862"/>
              <a:gd name="connsiteY5-270" fmla="*/ 282851 h 326299"/>
              <a:gd name="connsiteX6-271" fmla="*/ 858414 w 901862"/>
              <a:gd name="connsiteY6-272" fmla="*/ 326299 h 326299"/>
              <a:gd name="connsiteX7-273" fmla="*/ 43448 w 901862"/>
              <a:gd name="connsiteY7-274" fmla="*/ 326299 h 326299"/>
              <a:gd name="connsiteX8-275" fmla="*/ 0 w 901862"/>
              <a:gd name="connsiteY8-276" fmla="*/ 282851 h 326299"/>
              <a:gd name="connsiteX9-277" fmla="*/ 0 w 901862"/>
              <a:gd name="connsiteY9-278" fmla="*/ 109063 h 326299"/>
              <a:gd name="connsiteX0-279" fmla="*/ 0 w 901862"/>
              <a:gd name="connsiteY0-280" fmla="*/ 109063 h 326299"/>
              <a:gd name="connsiteX1-281" fmla="*/ 55530 w 901862"/>
              <a:gd name="connsiteY1-282" fmla="*/ 0 h 326299"/>
              <a:gd name="connsiteX2-283" fmla="*/ 408216 w 901862"/>
              <a:gd name="connsiteY2-284" fmla="*/ 142707 h 326299"/>
              <a:gd name="connsiteX3-285" fmla="*/ 856799 w 901862"/>
              <a:gd name="connsiteY3-286" fmla="*/ 50453 h 326299"/>
              <a:gd name="connsiteX4-287" fmla="*/ 901862 w 901862"/>
              <a:gd name="connsiteY4-288" fmla="*/ 109063 h 326299"/>
              <a:gd name="connsiteX5-289" fmla="*/ 901862 w 901862"/>
              <a:gd name="connsiteY5-290" fmla="*/ 282851 h 326299"/>
              <a:gd name="connsiteX6-291" fmla="*/ 858414 w 901862"/>
              <a:gd name="connsiteY6-292" fmla="*/ 326299 h 326299"/>
              <a:gd name="connsiteX7-293" fmla="*/ 43448 w 901862"/>
              <a:gd name="connsiteY7-294" fmla="*/ 326299 h 326299"/>
              <a:gd name="connsiteX8-295" fmla="*/ 0 w 901862"/>
              <a:gd name="connsiteY8-296" fmla="*/ 282851 h 326299"/>
              <a:gd name="connsiteX9-297" fmla="*/ 0 w 901862"/>
              <a:gd name="connsiteY9-298" fmla="*/ 109063 h 326299"/>
              <a:gd name="connsiteX0-299" fmla="*/ 0 w 901862"/>
              <a:gd name="connsiteY0-300" fmla="*/ 109063 h 326299"/>
              <a:gd name="connsiteX1-301" fmla="*/ 55530 w 901862"/>
              <a:gd name="connsiteY1-302" fmla="*/ 0 h 326299"/>
              <a:gd name="connsiteX2-303" fmla="*/ 408216 w 901862"/>
              <a:gd name="connsiteY2-304" fmla="*/ 142707 h 326299"/>
              <a:gd name="connsiteX3-305" fmla="*/ 856799 w 901862"/>
              <a:gd name="connsiteY3-306" fmla="*/ 50453 h 326299"/>
              <a:gd name="connsiteX4-307" fmla="*/ 901862 w 901862"/>
              <a:gd name="connsiteY4-308" fmla="*/ 109063 h 326299"/>
              <a:gd name="connsiteX5-309" fmla="*/ 901862 w 901862"/>
              <a:gd name="connsiteY5-310" fmla="*/ 282851 h 326299"/>
              <a:gd name="connsiteX6-311" fmla="*/ 858414 w 901862"/>
              <a:gd name="connsiteY6-312" fmla="*/ 326299 h 326299"/>
              <a:gd name="connsiteX7-313" fmla="*/ 43448 w 901862"/>
              <a:gd name="connsiteY7-314" fmla="*/ 326299 h 326299"/>
              <a:gd name="connsiteX8-315" fmla="*/ 0 w 901862"/>
              <a:gd name="connsiteY8-316" fmla="*/ 282851 h 326299"/>
              <a:gd name="connsiteX9-317" fmla="*/ 0 w 901862"/>
              <a:gd name="connsiteY9-318" fmla="*/ 109063 h 326299"/>
              <a:gd name="connsiteX0-319" fmla="*/ 0 w 901862"/>
              <a:gd name="connsiteY0-320" fmla="*/ 109063 h 326299"/>
              <a:gd name="connsiteX1-321" fmla="*/ 55530 w 901862"/>
              <a:gd name="connsiteY1-322" fmla="*/ 0 h 326299"/>
              <a:gd name="connsiteX2-323" fmla="*/ 408216 w 901862"/>
              <a:gd name="connsiteY2-324" fmla="*/ 142707 h 326299"/>
              <a:gd name="connsiteX3-325" fmla="*/ 803023 w 901862"/>
              <a:gd name="connsiteY3-326" fmla="*/ 26637 h 326299"/>
              <a:gd name="connsiteX4-327" fmla="*/ 901862 w 901862"/>
              <a:gd name="connsiteY4-328" fmla="*/ 109063 h 326299"/>
              <a:gd name="connsiteX5-329" fmla="*/ 901862 w 901862"/>
              <a:gd name="connsiteY5-330" fmla="*/ 282851 h 326299"/>
              <a:gd name="connsiteX6-331" fmla="*/ 858414 w 901862"/>
              <a:gd name="connsiteY6-332" fmla="*/ 326299 h 326299"/>
              <a:gd name="connsiteX7-333" fmla="*/ 43448 w 901862"/>
              <a:gd name="connsiteY7-334" fmla="*/ 326299 h 326299"/>
              <a:gd name="connsiteX8-335" fmla="*/ 0 w 901862"/>
              <a:gd name="connsiteY8-336" fmla="*/ 282851 h 326299"/>
              <a:gd name="connsiteX9-337" fmla="*/ 0 w 901862"/>
              <a:gd name="connsiteY9-338" fmla="*/ 109063 h 326299"/>
              <a:gd name="connsiteX0-339" fmla="*/ 0 w 901862"/>
              <a:gd name="connsiteY0-340" fmla="*/ 109063 h 326299"/>
              <a:gd name="connsiteX1-341" fmla="*/ 55530 w 901862"/>
              <a:gd name="connsiteY1-342" fmla="*/ 0 h 326299"/>
              <a:gd name="connsiteX2-343" fmla="*/ 408216 w 901862"/>
              <a:gd name="connsiteY2-344" fmla="*/ 142707 h 326299"/>
              <a:gd name="connsiteX3-345" fmla="*/ 809712 w 901862"/>
              <a:gd name="connsiteY3-346" fmla="*/ 36769 h 326299"/>
              <a:gd name="connsiteX4-347" fmla="*/ 901862 w 901862"/>
              <a:gd name="connsiteY4-348" fmla="*/ 109063 h 326299"/>
              <a:gd name="connsiteX5-349" fmla="*/ 901862 w 901862"/>
              <a:gd name="connsiteY5-350" fmla="*/ 282851 h 326299"/>
              <a:gd name="connsiteX6-351" fmla="*/ 858414 w 901862"/>
              <a:gd name="connsiteY6-352" fmla="*/ 326299 h 326299"/>
              <a:gd name="connsiteX7-353" fmla="*/ 43448 w 901862"/>
              <a:gd name="connsiteY7-354" fmla="*/ 326299 h 326299"/>
              <a:gd name="connsiteX8-355" fmla="*/ 0 w 901862"/>
              <a:gd name="connsiteY8-356" fmla="*/ 282851 h 326299"/>
              <a:gd name="connsiteX9-357" fmla="*/ 0 w 901862"/>
              <a:gd name="connsiteY9-358" fmla="*/ 109063 h 326299"/>
              <a:gd name="connsiteX0-359" fmla="*/ 0 w 901862"/>
              <a:gd name="connsiteY0-360" fmla="*/ 109063 h 326299"/>
              <a:gd name="connsiteX1-361" fmla="*/ 55530 w 901862"/>
              <a:gd name="connsiteY1-362" fmla="*/ 0 h 326299"/>
              <a:gd name="connsiteX2-363" fmla="*/ 408216 w 901862"/>
              <a:gd name="connsiteY2-364" fmla="*/ 142707 h 326299"/>
              <a:gd name="connsiteX3-365" fmla="*/ 809712 w 901862"/>
              <a:gd name="connsiteY3-366" fmla="*/ 36769 h 326299"/>
              <a:gd name="connsiteX4-367" fmla="*/ 901862 w 901862"/>
              <a:gd name="connsiteY4-368" fmla="*/ 109063 h 326299"/>
              <a:gd name="connsiteX5-369" fmla="*/ 901862 w 901862"/>
              <a:gd name="connsiteY5-370" fmla="*/ 282851 h 326299"/>
              <a:gd name="connsiteX6-371" fmla="*/ 858414 w 901862"/>
              <a:gd name="connsiteY6-372" fmla="*/ 326299 h 326299"/>
              <a:gd name="connsiteX7-373" fmla="*/ 43448 w 901862"/>
              <a:gd name="connsiteY7-374" fmla="*/ 326299 h 326299"/>
              <a:gd name="connsiteX8-375" fmla="*/ 0 w 901862"/>
              <a:gd name="connsiteY8-376" fmla="*/ 282851 h 326299"/>
              <a:gd name="connsiteX9-377" fmla="*/ 0 w 901862"/>
              <a:gd name="connsiteY9-378" fmla="*/ 109063 h 326299"/>
              <a:gd name="connsiteX0-379" fmla="*/ 0 w 901862"/>
              <a:gd name="connsiteY0-380" fmla="*/ 109063 h 326299"/>
              <a:gd name="connsiteX1-381" fmla="*/ 55530 w 901862"/>
              <a:gd name="connsiteY1-382" fmla="*/ 0 h 326299"/>
              <a:gd name="connsiteX2-383" fmla="*/ 408216 w 901862"/>
              <a:gd name="connsiteY2-384" fmla="*/ 142707 h 326299"/>
              <a:gd name="connsiteX3-385" fmla="*/ 792935 w 901862"/>
              <a:gd name="connsiteY3-386" fmla="*/ 23223 h 326299"/>
              <a:gd name="connsiteX4-387" fmla="*/ 901862 w 901862"/>
              <a:gd name="connsiteY4-388" fmla="*/ 109063 h 326299"/>
              <a:gd name="connsiteX5-389" fmla="*/ 901862 w 901862"/>
              <a:gd name="connsiteY5-390" fmla="*/ 282851 h 326299"/>
              <a:gd name="connsiteX6-391" fmla="*/ 858414 w 901862"/>
              <a:gd name="connsiteY6-392" fmla="*/ 326299 h 326299"/>
              <a:gd name="connsiteX7-393" fmla="*/ 43448 w 901862"/>
              <a:gd name="connsiteY7-394" fmla="*/ 326299 h 326299"/>
              <a:gd name="connsiteX8-395" fmla="*/ 0 w 901862"/>
              <a:gd name="connsiteY8-396" fmla="*/ 282851 h 326299"/>
              <a:gd name="connsiteX9-397" fmla="*/ 0 w 901862"/>
              <a:gd name="connsiteY9-398" fmla="*/ 109063 h 326299"/>
              <a:gd name="connsiteX0-399" fmla="*/ 0 w 901862"/>
              <a:gd name="connsiteY0-400" fmla="*/ 109063 h 326299"/>
              <a:gd name="connsiteX1-401" fmla="*/ 55530 w 901862"/>
              <a:gd name="connsiteY1-402" fmla="*/ 0 h 326299"/>
              <a:gd name="connsiteX2-403" fmla="*/ 408216 w 901862"/>
              <a:gd name="connsiteY2-404" fmla="*/ 142707 h 326299"/>
              <a:gd name="connsiteX3-405" fmla="*/ 792935 w 901862"/>
              <a:gd name="connsiteY3-406" fmla="*/ 23223 h 326299"/>
              <a:gd name="connsiteX4-407" fmla="*/ 901862 w 901862"/>
              <a:gd name="connsiteY4-408" fmla="*/ 109063 h 326299"/>
              <a:gd name="connsiteX5-409" fmla="*/ 901862 w 901862"/>
              <a:gd name="connsiteY5-410" fmla="*/ 282851 h 326299"/>
              <a:gd name="connsiteX6-411" fmla="*/ 858414 w 901862"/>
              <a:gd name="connsiteY6-412" fmla="*/ 326299 h 326299"/>
              <a:gd name="connsiteX7-413" fmla="*/ 43448 w 901862"/>
              <a:gd name="connsiteY7-414" fmla="*/ 326299 h 326299"/>
              <a:gd name="connsiteX8-415" fmla="*/ 0 w 901862"/>
              <a:gd name="connsiteY8-416" fmla="*/ 282851 h 326299"/>
              <a:gd name="connsiteX9-417" fmla="*/ 0 w 901862"/>
              <a:gd name="connsiteY9-418" fmla="*/ 109063 h 326299"/>
              <a:gd name="connsiteX0-419" fmla="*/ 0 w 901862"/>
              <a:gd name="connsiteY0-420" fmla="*/ 156254 h 373490"/>
              <a:gd name="connsiteX1-421" fmla="*/ 45639 w 901862"/>
              <a:gd name="connsiteY1-422" fmla="*/ 0 h 373490"/>
              <a:gd name="connsiteX2-423" fmla="*/ 408216 w 901862"/>
              <a:gd name="connsiteY2-424" fmla="*/ 189898 h 373490"/>
              <a:gd name="connsiteX3-425" fmla="*/ 792935 w 901862"/>
              <a:gd name="connsiteY3-426" fmla="*/ 70414 h 373490"/>
              <a:gd name="connsiteX4-427" fmla="*/ 901862 w 901862"/>
              <a:gd name="connsiteY4-428" fmla="*/ 156254 h 373490"/>
              <a:gd name="connsiteX5-429" fmla="*/ 901862 w 901862"/>
              <a:gd name="connsiteY5-430" fmla="*/ 330042 h 373490"/>
              <a:gd name="connsiteX6-431" fmla="*/ 858414 w 901862"/>
              <a:gd name="connsiteY6-432" fmla="*/ 373490 h 373490"/>
              <a:gd name="connsiteX7-433" fmla="*/ 43448 w 901862"/>
              <a:gd name="connsiteY7-434" fmla="*/ 373490 h 373490"/>
              <a:gd name="connsiteX8-435" fmla="*/ 0 w 901862"/>
              <a:gd name="connsiteY8-436" fmla="*/ 330042 h 373490"/>
              <a:gd name="connsiteX9-437" fmla="*/ 0 w 901862"/>
              <a:gd name="connsiteY9-438" fmla="*/ 156254 h 373490"/>
              <a:gd name="connsiteX0-439" fmla="*/ 0 w 901862"/>
              <a:gd name="connsiteY0-440" fmla="*/ 156254 h 373784"/>
              <a:gd name="connsiteX1-441" fmla="*/ 45639 w 901862"/>
              <a:gd name="connsiteY1-442" fmla="*/ 0 h 373784"/>
              <a:gd name="connsiteX2-443" fmla="*/ 408216 w 901862"/>
              <a:gd name="connsiteY2-444" fmla="*/ 189898 h 373784"/>
              <a:gd name="connsiteX3-445" fmla="*/ 792935 w 901862"/>
              <a:gd name="connsiteY3-446" fmla="*/ 70414 h 373784"/>
              <a:gd name="connsiteX4-447" fmla="*/ 901862 w 901862"/>
              <a:gd name="connsiteY4-448" fmla="*/ 156254 h 373784"/>
              <a:gd name="connsiteX5-449" fmla="*/ 901862 w 901862"/>
              <a:gd name="connsiteY5-450" fmla="*/ 330042 h 373784"/>
              <a:gd name="connsiteX6-451" fmla="*/ 858414 w 901862"/>
              <a:gd name="connsiteY6-452" fmla="*/ 373490 h 373784"/>
              <a:gd name="connsiteX7-453" fmla="*/ 486526 w 901862"/>
              <a:gd name="connsiteY7-454" fmla="*/ 373784 h 373784"/>
              <a:gd name="connsiteX8-455" fmla="*/ 43448 w 901862"/>
              <a:gd name="connsiteY8-456" fmla="*/ 373490 h 373784"/>
              <a:gd name="connsiteX9-457" fmla="*/ 0 w 901862"/>
              <a:gd name="connsiteY9-458" fmla="*/ 330042 h 373784"/>
              <a:gd name="connsiteX10" fmla="*/ 0 w 901862"/>
              <a:gd name="connsiteY10" fmla="*/ 156254 h 373784"/>
              <a:gd name="connsiteX0-459" fmla="*/ 0 w 901862"/>
              <a:gd name="connsiteY0-460" fmla="*/ 156254 h 373490"/>
              <a:gd name="connsiteX1-461" fmla="*/ 45639 w 901862"/>
              <a:gd name="connsiteY1-462" fmla="*/ 0 h 373490"/>
              <a:gd name="connsiteX2-463" fmla="*/ 408216 w 901862"/>
              <a:gd name="connsiteY2-464" fmla="*/ 189898 h 373490"/>
              <a:gd name="connsiteX3-465" fmla="*/ 792935 w 901862"/>
              <a:gd name="connsiteY3-466" fmla="*/ 70414 h 373490"/>
              <a:gd name="connsiteX4-467" fmla="*/ 901862 w 901862"/>
              <a:gd name="connsiteY4-468" fmla="*/ 156254 h 373490"/>
              <a:gd name="connsiteX5-469" fmla="*/ 901862 w 901862"/>
              <a:gd name="connsiteY5-470" fmla="*/ 330042 h 373490"/>
              <a:gd name="connsiteX6-471" fmla="*/ 858414 w 901862"/>
              <a:gd name="connsiteY6-472" fmla="*/ 373490 h 373490"/>
              <a:gd name="connsiteX7-473" fmla="*/ 471864 w 901862"/>
              <a:gd name="connsiteY7-474" fmla="*/ 264269 h 373490"/>
              <a:gd name="connsiteX8-475" fmla="*/ 43448 w 901862"/>
              <a:gd name="connsiteY8-476" fmla="*/ 373490 h 373490"/>
              <a:gd name="connsiteX9-477" fmla="*/ 0 w 901862"/>
              <a:gd name="connsiteY9-478" fmla="*/ 330042 h 373490"/>
              <a:gd name="connsiteX10-479" fmla="*/ 0 w 901862"/>
              <a:gd name="connsiteY10-480" fmla="*/ 156254 h 373490"/>
              <a:gd name="connsiteX0-481" fmla="*/ 0 w 901862"/>
              <a:gd name="connsiteY0-482" fmla="*/ 156254 h 373490"/>
              <a:gd name="connsiteX1-483" fmla="*/ 45639 w 901862"/>
              <a:gd name="connsiteY1-484" fmla="*/ 0 h 373490"/>
              <a:gd name="connsiteX2-485" fmla="*/ 408216 w 901862"/>
              <a:gd name="connsiteY2-486" fmla="*/ 189898 h 373490"/>
              <a:gd name="connsiteX3-487" fmla="*/ 792935 w 901862"/>
              <a:gd name="connsiteY3-488" fmla="*/ 70414 h 373490"/>
              <a:gd name="connsiteX4-489" fmla="*/ 901862 w 901862"/>
              <a:gd name="connsiteY4-490" fmla="*/ 156254 h 373490"/>
              <a:gd name="connsiteX5-491" fmla="*/ 901862 w 901862"/>
              <a:gd name="connsiteY5-492" fmla="*/ 330042 h 373490"/>
              <a:gd name="connsiteX6-493" fmla="*/ 858414 w 901862"/>
              <a:gd name="connsiteY6-494" fmla="*/ 373490 h 373490"/>
              <a:gd name="connsiteX7-495" fmla="*/ 459752 w 901862"/>
              <a:gd name="connsiteY7-496" fmla="*/ 336619 h 373490"/>
              <a:gd name="connsiteX8-497" fmla="*/ 43448 w 901862"/>
              <a:gd name="connsiteY8-498" fmla="*/ 373490 h 373490"/>
              <a:gd name="connsiteX9-499" fmla="*/ 0 w 901862"/>
              <a:gd name="connsiteY9-500" fmla="*/ 330042 h 373490"/>
              <a:gd name="connsiteX10-501" fmla="*/ 0 w 901862"/>
              <a:gd name="connsiteY10-502" fmla="*/ 156254 h 373490"/>
              <a:gd name="connsiteX0-503" fmla="*/ 0 w 901862"/>
              <a:gd name="connsiteY0-504" fmla="*/ 156254 h 373507"/>
              <a:gd name="connsiteX1-505" fmla="*/ 45639 w 901862"/>
              <a:gd name="connsiteY1-506" fmla="*/ 0 h 373507"/>
              <a:gd name="connsiteX2-507" fmla="*/ 408216 w 901862"/>
              <a:gd name="connsiteY2-508" fmla="*/ 189898 h 373507"/>
              <a:gd name="connsiteX3-509" fmla="*/ 792935 w 901862"/>
              <a:gd name="connsiteY3-510" fmla="*/ 70414 h 373507"/>
              <a:gd name="connsiteX4-511" fmla="*/ 901862 w 901862"/>
              <a:gd name="connsiteY4-512" fmla="*/ 156254 h 373507"/>
              <a:gd name="connsiteX5-513" fmla="*/ 901862 w 901862"/>
              <a:gd name="connsiteY5-514" fmla="*/ 330042 h 373507"/>
              <a:gd name="connsiteX6-515" fmla="*/ 858414 w 901862"/>
              <a:gd name="connsiteY6-516" fmla="*/ 373490 h 373507"/>
              <a:gd name="connsiteX7-517" fmla="*/ 459752 w 901862"/>
              <a:gd name="connsiteY7-518" fmla="*/ 336619 h 373507"/>
              <a:gd name="connsiteX8-519" fmla="*/ 43448 w 901862"/>
              <a:gd name="connsiteY8-520" fmla="*/ 373490 h 373507"/>
              <a:gd name="connsiteX9-521" fmla="*/ 0 w 901862"/>
              <a:gd name="connsiteY9-522" fmla="*/ 330042 h 373507"/>
              <a:gd name="connsiteX10-523" fmla="*/ 0 w 901862"/>
              <a:gd name="connsiteY10-524" fmla="*/ 156254 h 373507"/>
              <a:gd name="connsiteX0-525" fmla="*/ 0 w 901862"/>
              <a:gd name="connsiteY0-526" fmla="*/ 156254 h 420677"/>
              <a:gd name="connsiteX1-527" fmla="*/ 45639 w 901862"/>
              <a:gd name="connsiteY1-528" fmla="*/ 0 h 420677"/>
              <a:gd name="connsiteX2-529" fmla="*/ 408216 w 901862"/>
              <a:gd name="connsiteY2-530" fmla="*/ 189898 h 420677"/>
              <a:gd name="connsiteX3-531" fmla="*/ 792935 w 901862"/>
              <a:gd name="connsiteY3-532" fmla="*/ 70414 h 420677"/>
              <a:gd name="connsiteX4-533" fmla="*/ 901862 w 901862"/>
              <a:gd name="connsiteY4-534" fmla="*/ 156254 h 420677"/>
              <a:gd name="connsiteX5-535" fmla="*/ 901862 w 901862"/>
              <a:gd name="connsiteY5-536" fmla="*/ 330042 h 420677"/>
              <a:gd name="connsiteX6-537" fmla="*/ 858414 w 901862"/>
              <a:gd name="connsiteY6-538" fmla="*/ 373490 h 420677"/>
              <a:gd name="connsiteX7-539" fmla="*/ 459752 w 901862"/>
              <a:gd name="connsiteY7-540" fmla="*/ 336619 h 420677"/>
              <a:gd name="connsiteX8-541" fmla="*/ 49971 w 901862"/>
              <a:gd name="connsiteY8-542" fmla="*/ 420666 h 420677"/>
              <a:gd name="connsiteX9-543" fmla="*/ 0 w 901862"/>
              <a:gd name="connsiteY9-544" fmla="*/ 330042 h 420677"/>
              <a:gd name="connsiteX10-545" fmla="*/ 0 w 901862"/>
              <a:gd name="connsiteY10-546" fmla="*/ 156254 h 420677"/>
              <a:gd name="connsiteX0-547" fmla="*/ 0 w 901862"/>
              <a:gd name="connsiteY0-548" fmla="*/ 156254 h 460941"/>
              <a:gd name="connsiteX1-549" fmla="*/ 45639 w 901862"/>
              <a:gd name="connsiteY1-550" fmla="*/ 0 h 460941"/>
              <a:gd name="connsiteX2-551" fmla="*/ 408216 w 901862"/>
              <a:gd name="connsiteY2-552" fmla="*/ 189898 h 460941"/>
              <a:gd name="connsiteX3-553" fmla="*/ 792935 w 901862"/>
              <a:gd name="connsiteY3-554" fmla="*/ 70414 h 460941"/>
              <a:gd name="connsiteX4-555" fmla="*/ 901862 w 901862"/>
              <a:gd name="connsiteY4-556" fmla="*/ 156254 h 460941"/>
              <a:gd name="connsiteX5-557" fmla="*/ 901862 w 901862"/>
              <a:gd name="connsiteY5-558" fmla="*/ 330042 h 460941"/>
              <a:gd name="connsiteX6-559" fmla="*/ 834446 w 901862"/>
              <a:gd name="connsiteY6-560" fmla="*/ 460941 h 460941"/>
              <a:gd name="connsiteX7-561" fmla="*/ 459752 w 901862"/>
              <a:gd name="connsiteY7-562" fmla="*/ 336619 h 460941"/>
              <a:gd name="connsiteX8-563" fmla="*/ 49971 w 901862"/>
              <a:gd name="connsiteY8-564" fmla="*/ 420666 h 460941"/>
              <a:gd name="connsiteX9-565" fmla="*/ 0 w 901862"/>
              <a:gd name="connsiteY9-566" fmla="*/ 330042 h 460941"/>
              <a:gd name="connsiteX10-567" fmla="*/ 0 w 901862"/>
              <a:gd name="connsiteY10-568" fmla="*/ 156254 h 460941"/>
              <a:gd name="connsiteX0-569" fmla="*/ 0 w 901862"/>
              <a:gd name="connsiteY0-570" fmla="*/ 156254 h 460941"/>
              <a:gd name="connsiteX1-571" fmla="*/ 45639 w 901862"/>
              <a:gd name="connsiteY1-572" fmla="*/ 0 h 460941"/>
              <a:gd name="connsiteX2-573" fmla="*/ 408216 w 901862"/>
              <a:gd name="connsiteY2-574" fmla="*/ 189898 h 460941"/>
              <a:gd name="connsiteX3-575" fmla="*/ 792935 w 901862"/>
              <a:gd name="connsiteY3-576" fmla="*/ 70414 h 460941"/>
              <a:gd name="connsiteX4-577" fmla="*/ 901862 w 901862"/>
              <a:gd name="connsiteY4-578" fmla="*/ 156254 h 460941"/>
              <a:gd name="connsiteX5-579" fmla="*/ 901862 w 901862"/>
              <a:gd name="connsiteY5-580" fmla="*/ 330042 h 460941"/>
              <a:gd name="connsiteX6-581" fmla="*/ 834446 w 901862"/>
              <a:gd name="connsiteY6-582" fmla="*/ 460941 h 460941"/>
              <a:gd name="connsiteX7-583" fmla="*/ 459752 w 901862"/>
              <a:gd name="connsiteY7-584" fmla="*/ 336619 h 460941"/>
              <a:gd name="connsiteX8-585" fmla="*/ 49971 w 901862"/>
              <a:gd name="connsiteY8-586" fmla="*/ 420666 h 460941"/>
              <a:gd name="connsiteX9-587" fmla="*/ 0 w 901862"/>
              <a:gd name="connsiteY9-588" fmla="*/ 330042 h 460941"/>
              <a:gd name="connsiteX10-589" fmla="*/ 0 w 901862"/>
              <a:gd name="connsiteY10-590" fmla="*/ 156254 h 460941"/>
              <a:gd name="connsiteX0-591" fmla="*/ 0 w 901862"/>
              <a:gd name="connsiteY0-592" fmla="*/ 156254 h 518129"/>
              <a:gd name="connsiteX1-593" fmla="*/ 45639 w 901862"/>
              <a:gd name="connsiteY1-594" fmla="*/ 0 h 518129"/>
              <a:gd name="connsiteX2-595" fmla="*/ 408216 w 901862"/>
              <a:gd name="connsiteY2-596" fmla="*/ 189898 h 518129"/>
              <a:gd name="connsiteX3-597" fmla="*/ 792935 w 901862"/>
              <a:gd name="connsiteY3-598" fmla="*/ 70414 h 518129"/>
              <a:gd name="connsiteX4-599" fmla="*/ 901862 w 901862"/>
              <a:gd name="connsiteY4-600" fmla="*/ 156254 h 518129"/>
              <a:gd name="connsiteX5-601" fmla="*/ 901862 w 901862"/>
              <a:gd name="connsiteY5-602" fmla="*/ 330042 h 518129"/>
              <a:gd name="connsiteX6-603" fmla="*/ 820718 w 901862"/>
              <a:gd name="connsiteY6-604" fmla="*/ 518129 h 518129"/>
              <a:gd name="connsiteX7-605" fmla="*/ 459752 w 901862"/>
              <a:gd name="connsiteY7-606" fmla="*/ 336619 h 518129"/>
              <a:gd name="connsiteX8-607" fmla="*/ 49971 w 901862"/>
              <a:gd name="connsiteY8-608" fmla="*/ 420666 h 518129"/>
              <a:gd name="connsiteX9-609" fmla="*/ 0 w 901862"/>
              <a:gd name="connsiteY9-610" fmla="*/ 330042 h 518129"/>
              <a:gd name="connsiteX10-611" fmla="*/ 0 w 901862"/>
              <a:gd name="connsiteY10-612" fmla="*/ 156254 h 518129"/>
              <a:gd name="connsiteX0-613" fmla="*/ 0 w 901862"/>
              <a:gd name="connsiteY0-614" fmla="*/ 156254 h 518129"/>
              <a:gd name="connsiteX1-615" fmla="*/ 45639 w 901862"/>
              <a:gd name="connsiteY1-616" fmla="*/ 0 h 518129"/>
              <a:gd name="connsiteX2-617" fmla="*/ 408216 w 901862"/>
              <a:gd name="connsiteY2-618" fmla="*/ 189898 h 518129"/>
              <a:gd name="connsiteX3-619" fmla="*/ 792935 w 901862"/>
              <a:gd name="connsiteY3-620" fmla="*/ 70414 h 518129"/>
              <a:gd name="connsiteX4-621" fmla="*/ 901862 w 901862"/>
              <a:gd name="connsiteY4-622" fmla="*/ 156254 h 518129"/>
              <a:gd name="connsiteX5-623" fmla="*/ 901862 w 901862"/>
              <a:gd name="connsiteY5-624" fmla="*/ 330042 h 518129"/>
              <a:gd name="connsiteX6-625" fmla="*/ 820718 w 901862"/>
              <a:gd name="connsiteY6-626" fmla="*/ 518129 h 518129"/>
              <a:gd name="connsiteX7-627" fmla="*/ 459752 w 901862"/>
              <a:gd name="connsiteY7-628" fmla="*/ 336619 h 518129"/>
              <a:gd name="connsiteX8-629" fmla="*/ 49971 w 901862"/>
              <a:gd name="connsiteY8-630" fmla="*/ 420666 h 518129"/>
              <a:gd name="connsiteX9-631" fmla="*/ 0 w 901862"/>
              <a:gd name="connsiteY9-632" fmla="*/ 330042 h 518129"/>
              <a:gd name="connsiteX10-633" fmla="*/ 0 w 901862"/>
              <a:gd name="connsiteY10-634" fmla="*/ 156254 h 518129"/>
              <a:gd name="connsiteX0-635" fmla="*/ 0 w 901862"/>
              <a:gd name="connsiteY0-636" fmla="*/ 156254 h 518129"/>
              <a:gd name="connsiteX1-637" fmla="*/ 45639 w 901862"/>
              <a:gd name="connsiteY1-638" fmla="*/ 0 h 518129"/>
              <a:gd name="connsiteX2-639" fmla="*/ 408216 w 901862"/>
              <a:gd name="connsiteY2-640" fmla="*/ 189898 h 518129"/>
              <a:gd name="connsiteX3-641" fmla="*/ 792935 w 901862"/>
              <a:gd name="connsiteY3-642" fmla="*/ 70414 h 518129"/>
              <a:gd name="connsiteX4-643" fmla="*/ 901862 w 901862"/>
              <a:gd name="connsiteY4-644" fmla="*/ 156254 h 518129"/>
              <a:gd name="connsiteX5-645" fmla="*/ 901862 w 901862"/>
              <a:gd name="connsiteY5-646" fmla="*/ 330042 h 518129"/>
              <a:gd name="connsiteX6-647" fmla="*/ 820718 w 901862"/>
              <a:gd name="connsiteY6-648" fmla="*/ 518129 h 518129"/>
              <a:gd name="connsiteX7-649" fmla="*/ 449618 w 901862"/>
              <a:gd name="connsiteY7-650" fmla="*/ 343309 h 518129"/>
              <a:gd name="connsiteX8-651" fmla="*/ 49971 w 901862"/>
              <a:gd name="connsiteY8-652" fmla="*/ 420666 h 518129"/>
              <a:gd name="connsiteX9-653" fmla="*/ 0 w 901862"/>
              <a:gd name="connsiteY9-654" fmla="*/ 330042 h 518129"/>
              <a:gd name="connsiteX10-655" fmla="*/ 0 w 901862"/>
              <a:gd name="connsiteY10-656" fmla="*/ 156254 h 518129"/>
              <a:gd name="connsiteX0-657" fmla="*/ 0 w 901862"/>
              <a:gd name="connsiteY0-658" fmla="*/ 156254 h 518129"/>
              <a:gd name="connsiteX1-659" fmla="*/ 45639 w 901862"/>
              <a:gd name="connsiteY1-660" fmla="*/ 0 h 518129"/>
              <a:gd name="connsiteX2-661" fmla="*/ 408216 w 901862"/>
              <a:gd name="connsiteY2-662" fmla="*/ 189898 h 518129"/>
              <a:gd name="connsiteX3-663" fmla="*/ 792935 w 901862"/>
              <a:gd name="connsiteY3-664" fmla="*/ 70414 h 518129"/>
              <a:gd name="connsiteX4-665" fmla="*/ 901862 w 901862"/>
              <a:gd name="connsiteY4-666" fmla="*/ 156254 h 518129"/>
              <a:gd name="connsiteX5-667" fmla="*/ 901862 w 901862"/>
              <a:gd name="connsiteY5-668" fmla="*/ 330042 h 518129"/>
              <a:gd name="connsiteX6-669" fmla="*/ 820718 w 901862"/>
              <a:gd name="connsiteY6-670" fmla="*/ 518129 h 518129"/>
              <a:gd name="connsiteX7-671" fmla="*/ 449618 w 901862"/>
              <a:gd name="connsiteY7-672" fmla="*/ 343309 h 518129"/>
              <a:gd name="connsiteX8-673" fmla="*/ 53233 w 901862"/>
              <a:gd name="connsiteY8-674" fmla="*/ 444254 h 518129"/>
              <a:gd name="connsiteX9-675" fmla="*/ 0 w 901862"/>
              <a:gd name="connsiteY9-676" fmla="*/ 330042 h 518129"/>
              <a:gd name="connsiteX10-677" fmla="*/ 0 w 901862"/>
              <a:gd name="connsiteY10-678" fmla="*/ 156254 h 518129"/>
              <a:gd name="connsiteX0-679" fmla="*/ 0 w 901862"/>
              <a:gd name="connsiteY0-680" fmla="*/ 156254 h 518129"/>
              <a:gd name="connsiteX1-681" fmla="*/ 45639 w 901862"/>
              <a:gd name="connsiteY1-682" fmla="*/ 0 h 518129"/>
              <a:gd name="connsiteX2-683" fmla="*/ 408216 w 901862"/>
              <a:gd name="connsiteY2-684" fmla="*/ 189898 h 518129"/>
              <a:gd name="connsiteX3-685" fmla="*/ 792935 w 901862"/>
              <a:gd name="connsiteY3-686" fmla="*/ 70414 h 518129"/>
              <a:gd name="connsiteX4-687" fmla="*/ 901862 w 901862"/>
              <a:gd name="connsiteY4-688" fmla="*/ 156254 h 518129"/>
              <a:gd name="connsiteX5-689" fmla="*/ 901862 w 901862"/>
              <a:gd name="connsiteY5-690" fmla="*/ 330042 h 518129"/>
              <a:gd name="connsiteX6-691" fmla="*/ 820718 w 901862"/>
              <a:gd name="connsiteY6-692" fmla="*/ 518129 h 518129"/>
              <a:gd name="connsiteX7-693" fmla="*/ 449618 w 901862"/>
              <a:gd name="connsiteY7-694" fmla="*/ 343309 h 518129"/>
              <a:gd name="connsiteX8-695" fmla="*/ 53233 w 901862"/>
              <a:gd name="connsiteY8-696" fmla="*/ 444254 h 518129"/>
              <a:gd name="connsiteX9-697" fmla="*/ 0 w 901862"/>
              <a:gd name="connsiteY9-698" fmla="*/ 330042 h 518129"/>
              <a:gd name="connsiteX10-699" fmla="*/ 0 w 901862"/>
              <a:gd name="connsiteY10-700" fmla="*/ 156254 h 518129"/>
              <a:gd name="connsiteX0-701" fmla="*/ 0 w 901862"/>
              <a:gd name="connsiteY0-702" fmla="*/ 156254 h 518129"/>
              <a:gd name="connsiteX1-703" fmla="*/ 45639 w 901862"/>
              <a:gd name="connsiteY1-704" fmla="*/ 0 h 518129"/>
              <a:gd name="connsiteX2-705" fmla="*/ 408216 w 901862"/>
              <a:gd name="connsiteY2-706" fmla="*/ 189898 h 518129"/>
              <a:gd name="connsiteX3-707" fmla="*/ 792935 w 901862"/>
              <a:gd name="connsiteY3-708" fmla="*/ 70414 h 518129"/>
              <a:gd name="connsiteX4-709" fmla="*/ 901862 w 901862"/>
              <a:gd name="connsiteY4-710" fmla="*/ 156254 h 518129"/>
              <a:gd name="connsiteX5-711" fmla="*/ 901862 w 901862"/>
              <a:gd name="connsiteY5-712" fmla="*/ 330042 h 518129"/>
              <a:gd name="connsiteX6-713" fmla="*/ 820718 w 901862"/>
              <a:gd name="connsiteY6-714" fmla="*/ 518129 h 518129"/>
              <a:gd name="connsiteX7-715" fmla="*/ 449618 w 901862"/>
              <a:gd name="connsiteY7-716" fmla="*/ 343309 h 518129"/>
              <a:gd name="connsiteX8-717" fmla="*/ 53233 w 901862"/>
              <a:gd name="connsiteY8-718" fmla="*/ 444254 h 518129"/>
              <a:gd name="connsiteX9-719" fmla="*/ 0 w 901862"/>
              <a:gd name="connsiteY9-720" fmla="*/ 330042 h 518129"/>
              <a:gd name="connsiteX10-721" fmla="*/ 0 w 901862"/>
              <a:gd name="connsiteY10-722" fmla="*/ 156254 h 518129"/>
              <a:gd name="connsiteX0-723" fmla="*/ 0 w 901862"/>
              <a:gd name="connsiteY0-724" fmla="*/ 156254 h 518129"/>
              <a:gd name="connsiteX1-725" fmla="*/ 45639 w 901862"/>
              <a:gd name="connsiteY1-726" fmla="*/ 0 h 518129"/>
              <a:gd name="connsiteX2-727" fmla="*/ 408216 w 901862"/>
              <a:gd name="connsiteY2-728" fmla="*/ 189898 h 518129"/>
              <a:gd name="connsiteX3-729" fmla="*/ 792935 w 901862"/>
              <a:gd name="connsiteY3-730" fmla="*/ 70414 h 518129"/>
              <a:gd name="connsiteX4-731" fmla="*/ 901862 w 901862"/>
              <a:gd name="connsiteY4-732" fmla="*/ 156254 h 518129"/>
              <a:gd name="connsiteX5-733" fmla="*/ 901862 w 901862"/>
              <a:gd name="connsiteY5-734" fmla="*/ 330042 h 518129"/>
              <a:gd name="connsiteX6-735" fmla="*/ 820718 w 901862"/>
              <a:gd name="connsiteY6-736" fmla="*/ 518129 h 518129"/>
              <a:gd name="connsiteX7-737" fmla="*/ 449618 w 901862"/>
              <a:gd name="connsiteY7-738" fmla="*/ 343309 h 518129"/>
              <a:gd name="connsiteX8-739" fmla="*/ 53233 w 901862"/>
              <a:gd name="connsiteY8-740" fmla="*/ 444254 h 518129"/>
              <a:gd name="connsiteX9-741" fmla="*/ 0 w 901862"/>
              <a:gd name="connsiteY9-742" fmla="*/ 330042 h 518129"/>
              <a:gd name="connsiteX10-743" fmla="*/ 0 w 901862"/>
              <a:gd name="connsiteY10-744" fmla="*/ 156254 h 518129"/>
              <a:gd name="connsiteX0-745" fmla="*/ 0 w 901862"/>
              <a:gd name="connsiteY0-746" fmla="*/ 156254 h 518129"/>
              <a:gd name="connsiteX1-747" fmla="*/ 45639 w 901862"/>
              <a:gd name="connsiteY1-748" fmla="*/ 0 h 518129"/>
              <a:gd name="connsiteX2-749" fmla="*/ 408216 w 901862"/>
              <a:gd name="connsiteY2-750" fmla="*/ 189898 h 518129"/>
              <a:gd name="connsiteX3-751" fmla="*/ 792935 w 901862"/>
              <a:gd name="connsiteY3-752" fmla="*/ 70414 h 518129"/>
              <a:gd name="connsiteX4-753" fmla="*/ 901862 w 901862"/>
              <a:gd name="connsiteY4-754" fmla="*/ 156254 h 518129"/>
              <a:gd name="connsiteX5-755" fmla="*/ 901862 w 901862"/>
              <a:gd name="connsiteY5-756" fmla="*/ 330042 h 518129"/>
              <a:gd name="connsiteX6-757" fmla="*/ 820718 w 901862"/>
              <a:gd name="connsiteY6-758" fmla="*/ 518129 h 518129"/>
              <a:gd name="connsiteX7-759" fmla="*/ 449618 w 901862"/>
              <a:gd name="connsiteY7-760" fmla="*/ 343309 h 518129"/>
              <a:gd name="connsiteX8-761" fmla="*/ 53233 w 901862"/>
              <a:gd name="connsiteY8-762" fmla="*/ 444254 h 518129"/>
              <a:gd name="connsiteX9-763" fmla="*/ 0 w 901862"/>
              <a:gd name="connsiteY9-764" fmla="*/ 330042 h 518129"/>
              <a:gd name="connsiteX10-765" fmla="*/ 0 w 901862"/>
              <a:gd name="connsiteY10-766" fmla="*/ 156254 h 518129"/>
              <a:gd name="connsiteX0-767" fmla="*/ 0 w 901862"/>
              <a:gd name="connsiteY0-768" fmla="*/ 171490 h 533365"/>
              <a:gd name="connsiteX1-769" fmla="*/ 27185 w 901862"/>
              <a:gd name="connsiteY1-770" fmla="*/ 0 h 533365"/>
              <a:gd name="connsiteX2-771" fmla="*/ 408216 w 901862"/>
              <a:gd name="connsiteY2-772" fmla="*/ 205134 h 533365"/>
              <a:gd name="connsiteX3-773" fmla="*/ 792935 w 901862"/>
              <a:gd name="connsiteY3-774" fmla="*/ 85650 h 533365"/>
              <a:gd name="connsiteX4-775" fmla="*/ 901862 w 901862"/>
              <a:gd name="connsiteY4-776" fmla="*/ 171490 h 533365"/>
              <a:gd name="connsiteX5-777" fmla="*/ 901862 w 901862"/>
              <a:gd name="connsiteY5-778" fmla="*/ 345278 h 533365"/>
              <a:gd name="connsiteX6-779" fmla="*/ 820718 w 901862"/>
              <a:gd name="connsiteY6-780" fmla="*/ 533365 h 533365"/>
              <a:gd name="connsiteX7-781" fmla="*/ 449618 w 901862"/>
              <a:gd name="connsiteY7-782" fmla="*/ 358545 h 533365"/>
              <a:gd name="connsiteX8-783" fmla="*/ 53233 w 901862"/>
              <a:gd name="connsiteY8-784" fmla="*/ 459490 h 533365"/>
              <a:gd name="connsiteX9-785" fmla="*/ 0 w 901862"/>
              <a:gd name="connsiteY9-786" fmla="*/ 345278 h 533365"/>
              <a:gd name="connsiteX10-787" fmla="*/ 0 w 901862"/>
              <a:gd name="connsiteY10-788" fmla="*/ 171490 h 533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479" y="connsiteY10-48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圆角矩形 17"/>
          <p:cNvSpPr/>
          <p:nvPr/>
        </p:nvSpPr>
        <p:spPr>
          <a:xfrm rot="2188039">
            <a:off x="7070088" y="3198298"/>
            <a:ext cx="821432" cy="402069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-1" fmla="*/ 0 w 901862"/>
              <a:gd name="connsiteY0-2" fmla="*/ 43539 h 260775"/>
              <a:gd name="connsiteX1-3" fmla="*/ 43448 w 901862"/>
              <a:gd name="connsiteY1-4" fmla="*/ 91 h 260775"/>
              <a:gd name="connsiteX2-5" fmla="*/ 469179 w 901862"/>
              <a:gd name="connsiteY2-6" fmla="*/ 0 h 260775"/>
              <a:gd name="connsiteX3-7" fmla="*/ 858414 w 901862"/>
              <a:gd name="connsiteY3-8" fmla="*/ 91 h 260775"/>
              <a:gd name="connsiteX4-9" fmla="*/ 901862 w 901862"/>
              <a:gd name="connsiteY4-10" fmla="*/ 43539 h 260775"/>
              <a:gd name="connsiteX5-11" fmla="*/ 901862 w 901862"/>
              <a:gd name="connsiteY5-12" fmla="*/ 217327 h 260775"/>
              <a:gd name="connsiteX6-13" fmla="*/ 858414 w 901862"/>
              <a:gd name="connsiteY6-14" fmla="*/ 260775 h 260775"/>
              <a:gd name="connsiteX7-15" fmla="*/ 43448 w 901862"/>
              <a:gd name="connsiteY7-16" fmla="*/ 260775 h 260775"/>
              <a:gd name="connsiteX8-17" fmla="*/ 0 w 901862"/>
              <a:gd name="connsiteY8-18" fmla="*/ 217327 h 260775"/>
              <a:gd name="connsiteX9" fmla="*/ 0 w 901862"/>
              <a:gd name="connsiteY9" fmla="*/ 43539 h 260775"/>
              <a:gd name="connsiteX0-19" fmla="*/ 0 w 901862"/>
              <a:gd name="connsiteY0-20" fmla="*/ 43448 h 260684"/>
              <a:gd name="connsiteX1-21" fmla="*/ 43448 w 901862"/>
              <a:gd name="connsiteY1-22" fmla="*/ 0 h 260684"/>
              <a:gd name="connsiteX2-23" fmla="*/ 441588 w 901862"/>
              <a:gd name="connsiteY2-24" fmla="*/ 144593 h 260684"/>
              <a:gd name="connsiteX3-25" fmla="*/ 858414 w 901862"/>
              <a:gd name="connsiteY3-26" fmla="*/ 0 h 260684"/>
              <a:gd name="connsiteX4-27" fmla="*/ 901862 w 901862"/>
              <a:gd name="connsiteY4-28" fmla="*/ 43448 h 260684"/>
              <a:gd name="connsiteX5-29" fmla="*/ 901862 w 901862"/>
              <a:gd name="connsiteY5-30" fmla="*/ 217236 h 260684"/>
              <a:gd name="connsiteX6-31" fmla="*/ 858414 w 901862"/>
              <a:gd name="connsiteY6-32" fmla="*/ 260684 h 260684"/>
              <a:gd name="connsiteX7-33" fmla="*/ 43448 w 901862"/>
              <a:gd name="connsiteY7-34" fmla="*/ 260684 h 260684"/>
              <a:gd name="connsiteX8-35" fmla="*/ 0 w 901862"/>
              <a:gd name="connsiteY8-36" fmla="*/ 217236 h 260684"/>
              <a:gd name="connsiteX9-37" fmla="*/ 0 w 901862"/>
              <a:gd name="connsiteY9-38" fmla="*/ 43448 h 260684"/>
              <a:gd name="connsiteX0-39" fmla="*/ 0 w 901862"/>
              <a:gd name="connsiteY0-40" fmla="*/ 43448 h 260684"/>
              <a:gd name="connsiteX1-41" fmla="*/ 43448 w 901862"/>
              <a:gd name="connsiteY1-42" fmla="*/ 0 h 260684"/>
              <a:gd name="connsiteX2-43" fmla="*/ 446920 w 901862"/>
              <a:gd name="connsiteY2-44" fmla="*/ 82317 h 260684"/>
              <a:gd name="connsiteX3-45" fmla="*/ 858414 w 901862"/>
              <a:gd name="connsiteY3-46" fmla="*/ 0 h 260684"/>
              <a:gd name="connsiteX4-47" fmla="*/ 901862 w 901862"/>
              <a:gd name="connsiteY4-48" fmla="*/ 43448 h 260684"/>
              <a:gd name="connsiteX5-49" fmla="*/ 901862 w 901862"/>
              <a:gd name="connsiteY5-50" fmla="*/ 217236 h 260684"/>
              <a:gd name="connsiteX6-51" fmla="*/ 858414 w 901862"/>
              <a:gd name="connsiteY6-52" fmla="*/ 260684 h 260684"/>
              <a:gd name="connsiteX7-53" fmla="*/ 43448 w 901862"/>
              <a:gd name="connsiteY7-54" fmla="*/ 260684 h 260684"/>
              <a:gd name="connsiteX8-55" fmla="*/ 0 w 901862"/>
              <a:gd name="connsiteY8-56" fmla="*/ 217236 h 260684"/>
              <a:gd name="connsiteX9-57" fmla="*/ 0 w 901862"/>
              <a:gd name="connsiteY9-58" fmla="*/ 43448 h 260684"/>
              <a:gd name="connsiteX0-59" fmla="*/ 0 w 901862"/>
              <a:gd name="connsiteY0-60" fmla="*/ 43448 h 260684"/>
              <a:gd name="connsiteX1-61" fmla="*/ 43448 w 901862"/>
              <a:gd name="connsiteY1-62" fmla="*/ 0 h 260684"/>
              <a:gd name="connsiteX2-63" fmla="*/ 446920 w 901862"/>
              <a:gd name="connsiteY2-64" fmla="*/ 82317 h 260684"/>
              <a:gd name="connsiteX3-65" fmla="*/ 858414 w 901862"/>
              <a:gd name="connsiteY3-66" fmla="*/ 0 h 260684"/>
              <a:gd name="connsiteX4-67" fmla="*/ 901862 w 901862"/>
              <a:gd name="connsiteY4-68" fmla="*/ 43448 h 260684"/>
              <a:gd name="connsiteX5-69" fmla="*/ 901862 w 901862"/>
              <a:gd name="connsiteY5-70" fmla="*/ 217236 h 260684"/>
              <a:gd name="connsiteX6-71" fmla="*/ 858414 w 901862"/>
              <a:gd name="connsiteY6-72" fmla="*/ 260684 h 260684"/>
              <a:gd name="connsiteX7-73" fmla="*/ 43448 w 901862"/>
              <a:gd name="connsiteY7-74" fmla="*/ 260684 h 260684"/>
              <a:gd name="connsiteX8-75" fmla="*/ 0 w 901862"/>
              <a:gd name="connsiteY8-76" fmla="*/ 217236 h 260684"/>
              <a:gd name="connsiteX9-77" fmla="*/ 0 w 901862"/>
              <a:gd name="connsiteY9-78" fmla="*/ 43448 h 260684"/>
              <a:gd name="connsiteX0-79" fmla="*/ 0 w 901862"/>
              <a:gd name="connsiteY0-80" fmla="*/ 43448 h 260684"/>
              <a:gd name="connsiteX1-81" fmla="*/ 43448 w 901862"/>
              <a:gd name="connsiteY1-82" fmla="*/ 0 h 260684"/>
              <a:gd name="connsiteX2-83" fmla="*/ 446920 w 901862"/>
              <a:gd name="connsiteY2-84" fmla="*/ 82317 h 260684"/>
              <a:gd name="connsiteX3-85" fmla="*/ 858414 w 901862"/>
              <a:gd name="connsiteY3-86" fmla="*/ 0 h 260684"/>
              <a:gd name="connsiteX4-87" fmla="*/ 901862 w 901862"/>
              <a:gd name="connsiteY4-88" fmla="*/ 43448 h 260684"/>
              <a:gd name="connsiteX5-89" fmla="*/ 901862 w 901862"/>
              <a:gd name="connsiteY5-90" fmla="*/ 217236 h 260684"/>
              <a:gd name="connsiteX6-91" fmla="*/ 858414 w 901862"/>
              <a:gd name="connsiteY6-92" fmla="*/ 260684 h 260684"/>
              <a:gd name="connsiteX7-93" fmla="*/ 43448 w 901862"/>
              <a:gd name="connsiteY7-94" fmla="*/ 260684 h 260684"/>
              <a:gd name="connsiteX8-95" fmla="*/ 0 w 901862"/>
              <a:gd name="connsiteY8-96" fmla="*/ 217236 h 260684"/>
              <a:gd name="connsiteX9-97" fmla="*/ 0 w 901862"/>
              <a:gd name="connsiteY9-98" fmla="*/ 43448 h 260684"/>
              <a:gd name="connsiteX0-99" fmla="*/ 0 w 901862"/>
              <a:gd name="connsiteY0-100" fmla="*/ 90518 h 307754"/>
              <a:gd name="connsiteX1-101" fmla="*/ 60498 w 901862"/>
              <a:gd name="connsiteY1-102" fmla="*/ 0 h 307754"/>
              <a:gd name="connsiteX2-103" fmla="*/ 446920 w 901862"/>
              <a:gd name="connsiteY2-104" fmla="*/ 129387 h 307754"/>
              <a:gd name="connsiteX3-105" fmla="*/ 858414 w 901862"/>
              <a:gd name="connsiteY3-106" fmla="*/ 47070 h 307754"/>
              <a:gd name="connsiteX4-107" fmla="*/ 901862 w 901862"/>
              <a:gd name="connsiteY4-108" fmla="*/ 90518 h 307754"/>
              <a:gd name="connsiteX5-109" fmla="*/ 901862 w 901862"/>
              <a:gd name="connsiteY5-110" fmla="*/ 264306 h 307754"/>
              <a:gd name="connsiteX6-111" fmla="*/ 858414 w 901862"/>
              <a:gd name="connsiteY6-112" fmla="*/ 307754 h 307754"/>
              <a:gd name="connsiteX7-113" fmla="*/ 43448 w 901862"/>
              <a:gd name="connsiteY7-114" fmla="*/ 307754 h 307754"/>
              <a:gd name="connsiteX8-115" fmla="*/ 0 w 901862"/>
              <a:gd name="connsiteY8-116" fmla="*/ 264306 h 307754"/>
              <a:gd name="connsiteX9-117" fmla="*/ 0 w 901862"/>
              <a:gd name="connsiteY9-118" fmla="*/ 90518 h 307754"/>
              <a:gd name="connsiteX0-119" fmla="*/ 0 w 901862"/>
              <a:gd name="connsiteY0-120" fmla="*/ 90518 h 307754"/>
              <a:gd name="connsiteX1-121" fmla="*/ 60498 w 901862"/>
              <a:gd name="connsiteY1-122" fmla="*/ 0 h 307754"/>
              <a:gd name="connsiteX2-123" fmla="*/ 446920 w 901862"/>
              <a:gd name="connsiteY2-124" fmla="*/ 129387 h 307754"/>
              <a:gd name="connsiteX3-125" fmla="*/ 858414 w 901862"/>
              <a:gd name="connsiteY3-126" fmla="*/ 47070 h 307754"/>
              <a:gd name="connsiteX4-127" fmla="*/ 901862 w 901862"/>
              <a:gd name="connsiteY4-128" fmla="*/ 90518 h 307754"/>
              <a:gd name="connsiteX5-129" fmla="*/ 901862 w 901862"/>
              <a:gd name="connsiteY5-130" fmla="*/ 264306 h 307754"/>
              <a:gd name="connsiteX6-131" fmla="*/ 858414 w 901862"/>
              <a:gd name="connsiteY6-132" fmla="*/ 307754 h 307754"/>
              <a:gd name="connsiteX7-133" fmla="*/ 43448 w 901862"/>
              <a:gd name="connsiteY7-134" fmla="*/ 307754 h 307754"/>
              <a:gd name="connsiteX8-135" fmla="*/ 0 w 901862"/>
              <a:gd name="connsiteY8-136" fmla="*/ 264306 h 307754"/>
              <a:gd name="connsiteX9-137" fmla="*/ 0 w 901862"/>
              <a:gd name="connsiteY9-138" fmla="*/ 90518 h 307754"/>
              <a:gd name="connsiteX0-139" fmla="*/ 0 w 901862"/>
              <a:gd name="connsiteY0-140" fmla="*/ 90518 h 307754"/>
              <a:gd name="connsiteX1-141" fmla="*/ 60498 w 901862"/>
              <a:gd name="connsiteY1-142" fmla="*/ 0 h 307754"/>
              <a:gd name="connsiteX2-143" fmla="*/ 446920 w 901862"/>
              <a:gd name="connsiteY2-144" fmla="*/ 129387 h 307754"/>
              <a:gd name="connsiteX3-145" fmla="*/ 858414 w 901862"/>
              <a:gd name="connsiteY3-146" fmla="*/ 47070 h 307754"/>
              <a:gd name="connsiteX4-147" fmla="*/ 901862 w 901862"/>
              <a:gd name="connsiteY4-148" fmla="*/ 90518 h 307754"/>
              <a:gd name="connsiteX5-149" fmla="*/ 901862 w 901862"/>
              <a:gd name="connsiteY5-150" fmla="*/ 264306 h 307754"/>
              <a:gd name="connsiteX6-151" fmla="*/ 858414 w 901862"/>
              <a:gd name="connsiteY6-152" fmla="*/ 307754 h 307754"/>
              <a:gd name="connsiteX7-153" fmla="*/ 43448 w 901862"/>
              <a:gd name="connsiteY7-154" fmla="*/ 307754 h 307754"/>
              <a:gd name="connsiteX8-155" fmla="*/ 0 w 901862"/>
              <a:gd name="connsiteY8-156" fmla="*/ 264306 h 307754"/>
              <a:gd name="connsiteX9-157" fmla="*/ 0 w 901862"/>
              <a:gd name="connsiteY9-158" fmla="*/ 90518 h 307754"/>
              <a:gd name="connsiteX0-159" fmla="*/ 0 w 901862"/>
              <a:gd name="connsiteY0-160" fmla="*/ 109063 h 326299"/>
              <a:gd name="connsiteX1-161" fmla="*/ 55530 w 901862"/>
              <a:gd name="connsiteY1-162" fmla="*/ 0 h 326299"/>
              <a:gd name="connsiteX2-163" fmla="*/ 446920 w 901862"/>
              <a:gd name="connsiteY2-164" fmla="*/ 147932 h 326299"/>
              <a:gd name="connsiteX3-165" fmla="*/ 858414 w 901862"/>
              <a:gd name="connsiteY3-166" fmla="*/ 65615 h 326299"/>
              <a:gd name="connsiteX4-167" fmla="*/ 901862 w 901862"/>
              <a:gd name="connsiteY4-168" fmla="*/ 109063 h 326299"/>
              <a:gd name="connsiteX5-169" fmla="*/ 901862 w 901862"/>
              <a:gd name="connsiteY5-170" fmla="*/ 282851 h 326299"/>
              <a:gd name="connsiteX6-171" fmla="*/ 858414 w 901862"/>
              <a:gd name="connsiteY6-172" fmla="*/ 326299 h 326299"/>
              <a:gd name="connsiteX7-173" fmla="*/ 43448 w 901862"/>
              <a:gd name="connsiteY7-174" fmla="*/ 326299 h 326299"/>
              <a:gd name="connsiteX8-175" fmla="*/ 0 w 901862"/>
              <a:gd name="connsiteY8-176" fmla="*/ 282851 h 326299"/>
              <a:gd name="connsiteX9-177" fmla="*/ 0 w 901862"/>
              <a:gd name="connsiteY9-178" fmla="*/ 109063 h 326299"/>
              <a:gd name="connsiteX0-179" fmla="*/ 0 w 901862"/>
              <a:gd name="connsiteY0-180" fmla="*/ 109063 h 326299"/>
              <a:gd name="connsiteX1-181" fmla="*/ 55530 w 901862"/>
              <a:gd name="connsiteY1-182" fmla="*/ 0 h 326299"/>
              <a:gd name="connsiteX2-183" fmla="*/ 446920 w 901862"/>
              <a:gd name="connsiteY2-184" fmla="*/ 147932 h 326299"/>
              <a:gd name="connsiteX3-185" fmla="*/ 858414 w 901862"/>
              <a:gd name="connsiteY3-186" fmla="*/ 65615 h 326299"/>
              <a:gd name="connsiteX4-187" fmla="*/ 901862 w 901862"/>
              <a:gd name="connsiteY4-188" fmla="*/ 109063 h 326299"/>
              <a:gd name="connsiteX5-189" fmla="*/ 901862 w 901862"/>
              <a:gd name="connsiteY5-190" fmla="*/ 282851 h 326299"/>
              <a:gd name="connsiteX6-191" fmla="*/ 858414 w 901862"/>
              <a:gd name="connsiteY6-192" fmla="*/ 326299 h 326299"/>
              <a:gd name="connsiteX7-193" fmla="*/ 43448 w 901862"/>
              <a:gd name="connsiteY7-194" fmla="*/ 326299 h 326299"/>
              <a:gd name="connsiteX8-195" fmla="*/ 0 w 901862"/>
              <a:gd name="connsiteY8-196" fmla="*/ 282851 h 326299"/>
              <a:gd name="connsiteX9-197" fmla="*/ 0 w 901862"/>
              <a:gd name="connsiteY9-198" fmla="*/ 109063 h 326299"/>
              <a:gd name="connsiteX0-199" fmla="*/ 0 w 901862"/>
              <a:gd name="connsiteY0-200" fmla="*/ 109063 h 326299"/>
              <a:gd name="connsiteX1-201" fmla="*/ 55530 w 901862"/>
              <a:gd name="connsiteY1-202" fmla="*/ 0 h 326299"/>
              <a:gd name="connsiteX2-203" fmla="*/ 446920 w 901862"/>
              <a:gd name="connsiteY2-204" fmla="*/ 147932 h 326299"/>
              <a:gd name="connsiteX3-205" fmla="*/ 858414 w 901862"/>
              <a:gd name="connsiteY3-206" fmla="*/ 65615 h 326299"/>
              <a:gd name="connsiteX4-207" fmla="*/ 901862 w 901862"/>
              <a:gd name="connsiteY4-208" fmla="*/ 109063 h 326299"/>
              <a:gd name="connsiteX5-209" fmla="*/ 901862 w 901862"/>
              <a:gd name="connsiteY5-210" fmla="*/ 282851 h 326299"/>
              <a:gd name="connsiteX6-211" fmla="*/ 858414 w 901862"/>
              <a:gd name="connsiteY6-212" fmla="*/ 326299 h 326299"/>
              <a:gd name="connsiteX7-213" fmla="*/ 43448 w 901862"/>
              <a:gd name="connsiteY7-214" fmla="*/ 326299 h 326299"/>
              <a:gd name="connsiteX8-215" fmla="*/ 0 w 901862"/>
              <a:gd name="connsiteY8-216" fmla="*/ 282851 h 326299"/>
              <a:gd name="connsiteX9-217" fmla="*/ 0 w 901862"/>
              <a:gd name="connsiteY9-218" fmla="*/ 109063 h 326299"/>
              <a:gd name="connsiteX0-219" fmla="*/ 0 w 901862"/>
              <a:gd name="connsiteY0-220" fmla="*/ 109063 h 326299"/>
              <a:gd name="connsiteX1-221" fmla="*/ 55530 w 901862"/>
              <a:gd name="connsiteY1-222" fmla="*/ 0 h 326299"/>
              <a:gd name="connsiteX2-223" fmla="*/ 446920 w 901862"/>
              <a:gd name="connsiteY2-224" fmla="*/ 147932 h 326299"/>
              <a:gd name="connsiteX3-225" fmla="*/ 858414 w 901862"/>
              <a:gd name="connsiteY3-226" fmla="*/ 65615 h 326299"/>
              <a:gd name="connsiteX4-227" fmla="*/ 901862 w 901862"/>
              <a:gd name="connsiteY4-228" fmla="*/ 109063 h 326299"/>
              <a:gd name="connsiteX5-229" fmla="*/ 901862 w 901862"/>
              <a:gd name="connsiteY5-230" fmla="*/ 282851 h 326299"/>
              <a:gd name="connsiteX6-231" fmla="*/ 858414 w 901862"/>
              <a:gd name="connsiteY6-232" fmla="*/ 326299 h 326299"/>
              <a:gd name="connsiteX7-233" fmla="*/ 43448 w 901862"/>
              <a:gd name="connsiteY7-234" fmla="*/ 326299 h 326299"/>
              <a:gd name="connsiteX8-235" fmla="*/ 0 w 901862"/>
              <a:gd name="connsiteY8-236" fmla="*/ 282851 h 326299"/>
              <a:gd name="connsiteX9-237" fmla="*/ 0 w 901862"/>
              <a:gd name="connsiteY9-238" fmla="*/ 109063 h 326299"/>
              <a:gd name="connsiteX0-239" fmla="*/ 0 w 901862"/>
              <a:gd name="connsiteY0-240" fmla="*/ 109063 h 326299"/>
              <a:gd name="connsiteX1-241" fmla="*/ 55530 w 901862"/>
              <a:gd name="connsiteY1-242" fmla="*/ 0 h 326299"/>
              <a:gd name="connsiteX2-243" fmla="*/ 446920 w 901862"/>
              <a:gd name="connsiteY2-244" fmla="*/ 147932 h 326299"/>
              <a:gd name="connsiteX3-245" fmla="*/ 858414 w 901862"/>
              <a:gd name="connsiteY3-246" fmla="*/ 65615 h 326299"/>
              <a:gd name="connsiteX4-247" fmla="*/ 901862 w 901862"/>
              <a:gd name="connsiteY4-248" fmla="*/ 109063 h 326299"/>
              <a:gd name="connsiteX5-249" fmla="*/ 901862 w 901862"/>
              <a:gd name="connsiteY5-250" fmla="*/ 282851 h 326299"/>
              <a:gd name="connsiteX6-251" fmla="*/ 858414 w 901862"/>
              <a:gd name="connsiteY6-252" fmla="*/ 326299 h 326299"/>
              <a:gd name="connsiteX7-253" fmla="*/ 43448 w 901862"/>
              <a:gd name="connsiteY7-254" fmla="*/ 326299 h 326299"/>
              <a:gd name="connsiteX8-255" fmla="*/ 0 w 901862"/>
              <a:gd name="connsiteY8-256" fmla="*/ 282851 h 326299"/>
              <a:gd name="connsiteX9-257" fmla="*/ 0 w 901862"/>
              <a:gd name="connsiteY9-258" fmla="*/ 109063 h 326299"/>
              <a:gd name="connsiteX0-259" fmla="*/ 0 w 901862"/>
              <a:gd name="connsiteY0-260" fmla="*/ 109063 h 326299"/>
              <a:gd name="connsiteX1-261" fmla="*/ 55530 w 901862"/>
              <a:gd name="connsiteY1-262" fmla="*/ 0 h 326299"/>
              <a:gd name="connsiteX2-263" fmla="*/ 408216 w 901862"/>
              <a:gd name="connsiteY2-264" fmla="*/ 142707 h 326299"/>
              <a:gd name="connsiteX3-265" fmla="*/ 858414 w 901862"/>
              <a:gd name="connsiteY3-266" fmla="*/ 65615 h 326299"/>
              <a:gd name="connsiteX4-267" fmla="*/ 901862 w 901862"/>
              <a:gd name="connsiteY4-268" fmla="*/ 109063 h 326299"/>
              <a:gd name="connsiteX5-269" fmla="*/ 901862 w 901862"/>
              <a:gd name="connsiteY5-270" fmla="*/ 282851 h 326299"/>
              <a:gd name="connsiteX6-271" fmla="*/ 858414 w 901862"/>
              <a:gd name="connsiteY6-272" fmla="*/ 326299 h 326299"/>
              <a:gd name="connsiteX7-273" fmla="*/ 43448 w 901862"/>
              <a:gd name="connsiteY7-274" fmla="*/ 326299 h 326299"/>
              <a:gd name="connsiteX8-275" fmla="*/ 0 w 901862"/>
              <a:gd name="connsiteY8-276" fmla="*/ 282851 h 326299"/>
              <a:gd name="connsiteX9-277" fmla="*/ 0 w 901862"/>
              <a:gd name="connsiteY9-278" fmla="*/ 109063 h 326299"/>
              <a:gd name="connsiteX0-279" fmla="*/ 0 w 901862"/>
              <a:gd name="connsiteY0-280" fmla="*/ 109063 h 326299"/>
              <a:gd name="connsiteX1-281" fmla="*/ 55530 w 901862"/>
              <a:gd name="connsiteY1-282" fmla="*/ 0 h 326299"/>
              <a:gd name="connsiteX2-283" fmla="*/ 408216 w 901862"/>
              <a:gd name="connsiteY2-284" fmla="*/ 142707 h 326299"/>
              <a:gd name="connsiteX3-285" fmla="*/ 856799 w 901862"/>
              <a:gd name="connsiteY3-286" fmla="*/ 50453 h 326299"/>
              <a:gd name="connsiteX4-287" fmla="*/ 901862 w 901862"/>
              <a:gd name="connsiteY4-288" fmla="*/ 109063 h 326299"/>
              <a:gd name="connsiteX5-289" fmla="*/ 901862 w 901862"/>
              <a:gd name="connsiteY5-290" fmla="*/ 282851 h 326299"/>
              <a:gd name="connsiteX6-291" fmla="*/ 858414 w 901862"/>
              <a:gd name="connsiteY6-292" fmla="*/ 326299 h 326299"/>
              <a:gd name="connsiteX7-293" fmla="*/ 43448 w 901862"/>
              <a:gd name="connsiteY7-294" fmla="*/ 326299 h 326299"/>
              <a:gd name="connsiteX8-295" fmla="*/ 0 w 901862"/>
              <a:gd name="connsiteY8-296" fmla="*/ 282851 h 326299"/>
              <a:gd name="connsiteX9-297" fmla="*/ 0 w 901862"/>
              <a:gd name="connsiteY9-298" fmla="*/ 109063 h 326299"/>
              <a:gd name="connsiteX0-299" fmla="*/ 0 w 901862"/>
              <a:gd name="connsiteY0-300" fmla="*/ 109063 h 326299"/>
              <a:gd name="connsiteX1-301" fmla="*/ 55530 w 901862"/>
              <a:gd name="connsiteY1-302" fmla="*/ 0 h 326299"/>
              <a:gd name="connsiteX2-303" fmla="*/ 408216 w 901862"/>
              <a:gd name="connsiteY2-304" fmla="*/ 142707 h 326299"/>
              <a:gd name="connsiteX3-305" fmla="*/ 856799 w 901862"/>
              <a:gd name="connsiteY3-306" fmla="*/ 50453 h 326299"/>
              <a:gd name="connsiteX4-307" fmla="*/ 901862 w 901862"/>
              <a:gd name="connsiteY4-308" fmla="*/ 109063 h 326299"/>
              <a:gd name="connsiteX5-309" fmla="*/ 901862 w 901862"/>
              <a:gd name="connsiteY5-310" fmla="*/ 282851 h 326299"/>
              <a:gd name="connsiteX6-311" fmla="*/ 858414 w 901862"/>
              <a:gd name="connsiteY6-312" fmla="*/ 326299 h 326299"/>
              <a:gd name="connsiteX7-313" fmla="*/ 43448 w 901862"/>
              <a:gd name="connsiteY7-314" fmla="*/ 326299 h 326299"/>
              <a:gd name="connsiteX8-315" fmla="*/ 0 w 901862"/>
              <a:gd name="connsiteY8-316" fmla="*/ 282851 h 326299"/>
              <a:gd name="connsiteX9-317" fmla="*/ 0 w 901862"/>
              <a:gd name="connsiteY9-318" fmla="*/ 109063 h 326299"/>
              <a:gd name="connsiteX0-319" fmla="*/ 0 w 901862"/>
              <a:gd name="connsiteY0-320" fmla="*/ 109063 h 326299"/>
              <a:gd name="connsiteX1-321" fmla="*/ 55530 w 901862"/>
              <a:gd name="connsiteY1-322" fmla="*/ 0 h 326299"/>
              <a:gd name="connsiteX2-323" fmla="*/ 408216 w 901862"/>
              <a:gd name="connsiteY2-324" fmla="*/ 142707 h 326299"/>
              <a:gd name="connsiteX3-325" fmla="*/ 803023 w 901862"/>
              <a:gd name="connsiteY3-326" fmla="*/ 26637 h 326299"/>
              <a:gd name="connsiteX4-327" fmla="*/ 901862 w 901862"/>
              <a:gd name="connsiteY4-328" fmla="*/ 109063 h 326299"/>
              <a:gd name="connsiteX5-329" fmla="*/ 901862 w 901862"/>
              <a:gd name="connsiteY5-330" fmla="*/ 282851 h 326299"/>
              <a:gd name="connsiteX6-331" fmla="*/ 858414 w 901862"/>
              <a:gd name="connsiteY6-332" fmla="*/ 326299 h 326299"/>
              <a:gd name="connsiteX7-333" fmla="*/ 43448 w 901862"/>
              <a:gd name="connsiteY7-334" fmla="*/ 326299 h 326299"/>
              <a:gd name="connsiteX8-335" fmla="*/ 0 w 901862"/>
              <a:gd name="connsiteY8-336" fmla="*/ 282851 h 326299"/>
              <a:gd name="connsiteX9-337" fmla="*/ 0 w 901862"/>
              <a:gd name="connsiteY9-338" fmla="*/ 109063 h 326299"/>
              <a:gd name="connsiteX0-339" fmla="*/ 0 w 901862"/>
              <a:gd name="connsiteY0-340" fmla="*/ 109063 h 326299"/>
              <a:gd name="connsiteX1-341" fmla="*/ 55530 w 901862"/>
              <a:gd name="connsiteY1-342" fmla="*/ 0 h 326299"/>
              <a:gd name="connsiteX2-343" fmla="*/ 408216 w 901862"/>
              <a:gd name="connsiteY2-344" fmla="*/ 142707 h 326299"/>
              <a:gd name="connsiteX3-345" fmla="*/ 809712 w 901862"/>
              <a:gd name="connsiteY3-346" fmla="*/ 36769 h 326299"/>
              <a:gd name="connsiteX4-347" fmla="*/ 901862 w 901862"/>
              <a:gd name="connsiteY4-348" fmla="*/ 109063 h 326299"/>
              <a:gd name="connsiteX5-349" fmla="*/ 901862 w 901862"/>
              <a:gd name="connsiteY5-350" fmla="*/ 282851 h 326299"/>
              <a:gd name="connsiteX6-351" fmla="*/ 858414 w 901862"/>
              <a:gd name="connsiteY6-352" fmla="*/ 326299 h 326299"/>
              <a:gd name="connsiteX7-353" fmla="*/ 43448 w 901862"/>
              <a:gd name="connsiteY7-354" fmla="*/ 326299 h 326299"/>
              <a:gd name="connsiteX8-355" fmla="*/ 0 w 901862"/>
              <a:gd name="connsiteY8-356" fmla="*/ 282851 h 326299"/>
              <a:gd name="connsiteX9-357" fmla="*/ 0 w 901862"/>
              <a:gd name="connsiteY9-358" fmla="*/ 109063 h 326299"/>
              <a:gd name="connsiteX0-359" fmla="*/ 0 w 901862"/>
              <a:gd name="connsiteY0-360" fmla="*/ 109063 h 326299"/>
              <a:gd name="connsiteX1-361" fmla="*/ 55530 w 901862"/>
              <a:gd name="connsiteY1-362" fmla="*/ 0 h 326299"/>
              <a:gd name="connsiteX2-363" fmla="*/ 408216 w 901862"/>
              <a:gd name="connsiteY2-364" fmla="*/ 142707 h 326299"/>
              <a:gd name="connsiteX3-365" fmla="*/ 809712 w 901862"/>
              <a:gd name="connsiteY3-366" fmla="*/ 36769 h 326299"/>
              <a:gd name="connsiteX4-367" fmla="*/ 901862 w 901862"/>
              <a:gd name="connsiteY4-368" fmla="*/ 109063 h 326299"/>
              <a:gd name="connsiteX5-369" fmla="*/ 901862 w 901862"/>
              <a:gd name="connsiteY5-370" fmla="*/ 282851 h 326299"/>
              <a:gd name="connsiteX6-371" fmla="*/ 858414 w 901862"/>
              <a:gd name="connsiteY6-372" fmla="*/ 326299 h 326299"/>
              <a:gd name="connsiteX7-373" fmla="*/ 43448 w 901862"/>
              <a:gd name="connsiteY7-374" fmla="*/ 326299 h 326299"/>
              <a:gd name="connsiteX8-375" fmla="*/ 0 w 901862"/>
              <a:gd name="connsiteY8-376" fmla="*/ 282851 h 326299"/>
              <a:gd name="connsiteX9-377" fmla="*/ 0 w 901862"/>
              <a:gd name="connsiteY9-378" fmla="*/ 109063 h 326299"/>
              <a:gd name="connsiteX0-379" fmla="*/ 0 w 901862"/>
              <a:gd name="connsiteY0-380" fmla="*/ 109063 h 326299"/>
              <a:gd name="connsiteX1-381" fmla="*/ 55530 w 901862"/>
              <a:gd name="connsiteY1-382" fmla="*/ 0 h 326299"/>
              <a:gd name="connsiteX2-383" fmla="*/ 408216 w 901862"/>
              <a:gd name="connsiteY2-384" fmla="*/ 142707 h 326299"/>
              <a:gd name="connsiteX3-385" fmla="*/ 792935 w 901862"/>
              <a:gd name="connsiteY3-386" fmla="*/ 23223 h 326299"/>
              <a:gd name="connsiteX4-387" fmla="*/ 901862 w 901862"/>
              <a:gd name="connsiteY4-388" fmla="*/ 109063 h 326299"/>
              <a:gd name="connsiteX5-389" fmla="*/ 901862 w 901862"/>
              <a:gd name="connsiteY5-390" fmla="*/ 282851 h 326299"/>
              <a:gd name="connsiteX6-391" fmla="*/ 858414 w 901862"/>
              <a:gd name="connsiteY6-392" fmla="*/ 326299 h 326299"/>
              <a:gd name="connsiteX7-393" fmla="*/ 43448 w 901862"/>
              <a:gd name="connsiteY7-394" fmla="*/ 326299 h 326299"/>
              <a:gd name="connsiteX8-395" fmla="*/ 0 w 901862"/>
              <a:gd name="connsiteY8-396" fmla="*/ 282851 h 326299"/>
              <a:gd name="connsiteX9-397" fmla="*/ 0 w 901862"/>
              <a:gd name="connsiteY9-398" fmla="*/ 109063 h 326299"/>
              <a:gd name="connsiteX0-399" fmla="*/ 0 w 901862"/>
              <a:gd name="connsiteY0-400" fmla="*/ 109063 h 326299"/>
              <a:gd name="connsiteX1-401" fmla="*/ 55530 w 901862"/>
              <a:gd name="connsiteY1-402" fmla="*/ 0 h 326299"/>
              <a:gd name="connsiteX2-403" fmla="*/ 408216 w 901862"/>
              <a:gd name="connsiteY2-404" fmla="*/ 142707 h 326299"/>
              <a:gd name="connsiteX3-405" fmla="*/ 792935 w 901862"/>
              <a:gd name="connsiteY3-406" fmla="*/ 23223 h 326299"/>
              <a:gd name="connsiteX4-407" fmla="*/ 901862 w 901862"/>
              <a:gd name="connsiteY4-408" fmla="*/ 109063 h 326299"/>
              <a:gd name="connsiteX5-409" fmla="*/ 901862 w 901862"/>
              <a:gd name="connsiteY5-410" fmla="*/ 282851 h 326299"/>
              <a:gd name="connsiteX6-411" fmla="*/ 858414 w 901862"/>
              <a:gd name="connsiteY6-412" fmla="*/ 326299 h 326299"/>
              <a:gd name="connsiteX7-413" fmla="*/ 43448 w 901862"/>
              <a:gd name="connsiteY7-414" fmla="*/ 326299 h 326299"/>
              <a:gd name="connsiteX8-415" fmla="*/ 0 w 901862"/>
              <a:gd name="connsiteY8-416" fmla="*/ 282851 h 326299"/>
              <a:gd name="connsiteX9-417" fmla="*/ 0 w 901862"/>
              <a:gd name="connsiteY9-418" fmla="*/ 109063 h 326299"/>
              <a:gd name="connsiteX0-419" fmla="*/ 0 w 901862"/>
              <a:gd name="connsiteY0-420" fmla="*/ 156254 h 373490"/>
              <a:gd name="connsiteX1-421" fmla="*/ 45639 w 901862"/>
              <a:gd name="connsiteY1-422" fmla="*/ 0 h 373490"/>
              <a:gd name="connsiteX2-423" fmla="*/ 408216 w 901862"/>
              <a:gd name="connsiteY2-424" fmla="*/ 189898 h 373490"/>
              <a:gd name="connsiteX3-425" fmla="*/ 792935 w 901862"/>
              <a:gd name="connsiteY3-426" fmla="*/ 70414 h 373490"/>
              <a:gd name="connsiteX4-427" fmla="*/ 901862 w 901862"/>
              <a:gd name="connsiteY4-428" fmla="*/ 156254 h 373490"/>
              <a:gd name="connsiteX5-429" fmla="*/ 901862 w 901862"/>
              <a:gd name="connsiteY5-430" fmla="*/ 330042 h 373490"/>
              <a:gd name="connsiteX6-431" fmla="*/ 858414 w 901862"/>
              <a:gd name="connsiteY6-432" fmla="*/ 373490 h 373490"/>
              <a:gd name="connsiteX7-433" fmla="*/ 43448 w 901862"/>
              <a:gd name="connsiteY7-434" fmla="*/ 373490 h 373490"/>
              <a:gd name="connsiteX8-435" fmla="*/ 0 w 901862"/>
              <a:gd name="connsiteY8-436" fmla="*/ 330042 h 373490"/>
              <a:gd name="connsiteX9-437" fmla="*/ 0 w 901862"/>
              <a:gd name="connsiteY9-438" fmla="*/ 156254 h 373490"/>
              <a:gd name="connsiteX0-439" fmla="*/ 0 w 901862"/>
              <a:gd name="connsiteY0-440" fmla="*/ 156254 h 373784"/>
              <a:gd name="connsiteX1-441" fmla="*/ 45639 w 901862"/>
              <a:gd name="connsiteY1-442" fmla="*/ 0 h 373784"/>
              <a:gd name="connsiteX2-443" fmla="*/ 408216 w 901862"/>
              <a:gd name="connsiteY2-444" fmla="*/ 189898 h 373784"/>
              <a:gd name="connsiteX3-445" fmla="*/ 792935 w 901862"/>
              <a:gd name="connsiteY3-446" fmla="*/ 70414 h 373784"/>
              <a:gd name="connsiteX4-447" fmla="*/ 901862 w 901862"/>
              <a:gd name="connsiteY4-448" fmla="*/ 156254 h 373784"/>
              <a:gd name="connsiteX5-449" fmla="*/ 901862 w 901862"/>
              <a:gd name="connsiteY5-450" fmla="*/ 330042 h 373784"/>
              <a:gd name="connsiteX6-451" fmla="*/ 858414 w 901862"/>
              <a:gd name="connsiteY6-452" fmla="*/ 373490 h 373784"/>
              <a:gd name="connsiteX7-453" fmla="*/ 486526 w 901862"/>
              <a:gd name="connsiteY7-454" fmla="*/ 373784 h 373784"/>
              <a:gd name="connsiteX8-455" fmla="*/ 43448 w 901862"/>
              <a:gd name="connsiteY8-456" fmla="*/ 373490 h 373784"/>
              <a:gd name="connsiteX9-457" fmla="*/ 0 w 901862"/>
              <a:gd name="connsiteY9-458" fmla="*/ 330042 h 373784"/>
              <a:gd name="connsiteX10" fmla="*/ 0 w 901862"/>
              <a:gd name="connsiteY10" fmla="*/ 156254 h 373784"/>
              <a:gd name="connsiteX0-459" fmla="*/ 0 w 901862"/>
              <a:gd name="connsiteY0-460" fmla="*/ 156254 h 373490"/>
              <a:gd name="connsiteX1-461" fmla="*/ 45639 w 901862"/>
              <a:gd name="connsiteY1-462" fmla="*/ 0 h 373490"/>
              <a:gd name="connsiteX2-463" fmla="*/ 408216 w 901862"/>
              <a:gd name="connsiteY2-464" fmla="*/ 189898 h 373490"/>
              <a:gd name="connsiteX3-465" fmla="*/ 792935 w 901862"/>
              <a:gd name="connsiteY3-466" fmla="*/ 70414 h 373490"/>
              <a:gd name="connsiteX4-467" fmla="*/ 901862 w 901862"/>
              <a:gd name="connsiteY4-468" fmla="*/ 156254 h 373490"/>
              <a:gd name="connsiteX5-469" fmla="*/ 901862 w 901862"/>
              <a:gd name="connsiteY5-470" fmla="*/ 330042 h 373490"/>
              <a:gd name="connsiteX6-471" fmla="*/ 858414 w 901862"/>
              <a:gd name="connsiteY6-472" fmla="*/ 373490 h 373490"/>
              <a:gd name="connsiteX7-473" fmla="*/ 471864 w 901862"/>
              <a:gd name="connsiteY7-474" fmla="*/ 264269 h 373490"/>
              <a:gd name="connsiteX8-475" fmla="*/ 43448 w 901862"/>
              <a:gd name="connsiteY8-476" fmla="*/ 373490 h 373490"/>
              <a:gd name="connsiteX9-477" fmla="*/ 0 w 901862"/>
              <a:gd name="connsiteY9-478" fmla="*/ 330042 h 373490"/>
              <a:gd name="connsiteX10-479" fmla="*/ 0 w 901862"/>
              <a:gd name="connsiteY10-480" fmla="*/ 156254 h 373490"/>
              <a:gd name="connsiteX0-481" fmla="*/ 0 w 901862"/>
              <a:gd name="connsiteY0-482" fmla="*/ 156254 h 373490"/>
              <a:gd name="connsiteX1-483" fmla="*/ 45639 w 901862"/>
              <a:gd name="connsiteY1-484" fmla="*/ 0 h 373490"/>
              <a:gd name="connsiteX2-485" fmla="*/ 408216 w 901862"/>
              <a:gd name="connsiteY2-486" fmla="*/ 189898 h 373490"/>
              <a:gd name="connsiteX3-487" fmla="*/ 792935 w 901862"/>
              <a:gd name="connsiteY3-488" fmla="*/ 70414 h 373490"/>
              <a:gd name="connsiteX4-489" fmla="*/ 901862 w 901862"/>
              <a:gd name="connsiteY4-490" fmla="*/ 156254 h 373490"/>
              <a:gd name="connsiteX5-491" fmla="*/ 901862 w 901862"/>
              <a:gd name="connsiteY5-492" fmla="*/ 330042 h 373490"/>
              <a:gd name="connsiteX6-493" fmla="*/ 858414 w 901862"/>
              <a:gd name="connsiteY6-494" fmla="*/ 373490 h 373490"/>
              <a:gd name="connsiteX7-495" fmla="*/ 459752 w 901862"/>
              <a:gd name="connsiteY7-496" fmla="*/ 336619 h 373490"/>
              <a:gd name="connsiteX8-497" fmla="*/ 43448 w 901862"/>
              <a:gd name="connsiteY8-498" fmla="*/ 373490 h 373490"/>
              <a:gd name="connsiteX9-499" fmla="*/ 0 w 901862"/>
              <a:gd name="connsiteY9-500" fmla="*/ 330042 h 373490"/>
              <a:gd name="connsiteX10-501" fmla="*/ 0 w 901862"/>
              <a:gd name="connsiteY10-502" fmla="*/ 156254 h 373490"/>
              <a:gd name="connsiteX0-503" fmla="*/ 0 w 901862"/>
              <a:gd name="connsiteY0-504" fmla="*/ 156254 h 373507"/>
              <a:gd name="connsiteX1-505" fmla="*/ 45639 w 901862"/>
              <a:gd name="connsiteY1-506" fmla="*/ 0 h 373507"/>
              <a:gd name="connsiteX2-507" fmla="*/ 408216 w 901862"/>
              <a:gd name="connsiteY2-508" fmla="*/ 189898 h 373507"/>
              <a:gd name="connsiteX3-509" fmla="*/ 792935 w 901862"/>
              <a:gd name="connsiteY3-510" fmla="*/ 70414 h 373507"/>
              <a:gd name="connsiteX4-511" fmla="*/ 901862 w 901862"/>
              <a:gd name="connsiteY4-512" fmla="*/ 156254 h 373507"/>
              <a:gd name="connsiteX5-513" fmla="*/ 901862 w 901862"/>
              <a:gd name="connsiteY5-514" fmla="*/ 330042 h 373507"/>
              <a:gd name="connsiteX6-515" fmla="*/ 858414 w 901862"/>
              <a:gd name="connsiteY6-516" fmla="*/ 373490 h 373507"/>
              <a:gd name="connsiteX7-517" fmla="*/ 459752 w 901862"/>
              <a:gd name="connsiteY7-518" fmla="*/ 336619 h 373507"/>
              <a:gd name="connsiteX8-519" fmla="*/ 43448 w 901862"/>
              <a:gd name="connsiteY8-520" fmla="*/ 373490 h 373507"/>
              <a:gd name="connsiteX9-521" fmla="*/ 0 w 901862"/>
              <a:gd name="connsiteY9-522" fmla="*/ 330042 h 373507"/>
              <a:gd name="connsiteX10-523" fmla="*/ 0 w 901862"/>
              <a:gd name="connsiteY10-524" fmla="*/ 156254 h 373507"/>
              <a:gd name="connsiteX0-525" fmla="*/ 0 w 901862"/>
              <a:gd name="connsiteY0-526" fmla="*/ 156254 h 420677"/>
              <a:gd name="connsiteX1-527" fmla="*/ 45639 w 901862"/>
              <a:gd name="connsiteY1-528" fmla="*/ 0 h 420677"/>
              <a:gd name="connsiteX2-529" fmla="*/ 408216 w 901862"/>
              <a:gd name="connsiteY2-530" fmla="*/ 189898 h 420677"/>
              <a:gd name="connsiteX3-531" fmla="*/ 792935 w 901862"/>
              <a:gd name="connsiteY3-532" fmla="*/ 70414 h 420677"/>
              <a:gd name="connsiteX4-533" fmla="*/ 901862 w 901862"/>
              <a:gd name="connsiteY4-534" fmla="*/ 156254 h 420677"/>
              <a:gd name="connsiteX5-535" fmla="*/ 901862 w 901862"/>
              <a:gd name="connsiteY5-536" fmla="*/ 330042 h 420677"/>
              <a:gd name="connsiteX6-537" fmla="*/ 858414 w 901862"/>
              <a:gd name="connsiteY6-538" fmla="*/ 373490 h 420677"/>
              <a:gd name="connsiteX7-539" fmla="*/ 459752 w 901862"/>
              <a:gd name="connsiteY7-540" fmla="*/ 336619 h 420677"/>
              <a:gd name="connsiteX8-541" fmla="*/ 49971 w 901862"/>
              <a:gd name="connsiteY8-542" fmla="*/ 420666 h 420677"/>
              <a:gd name="connsiteX9-543" fmla="*/ 0 w 901862"/>
              <a:gd name="connsiteY9-544" fmla="*/ 330042 h 420677"/>
              <a:gd name="connsiteX10-545" fmla="*/ 0 w 901862"/>
              <a:gd name="connsiteY10-546" fmla="*/ 156254 h 420677"/>
              <a:gd name="connsiteX0-547" fmla="*/ 0 w 901862"/>
              <a:gd name="connsiteY0-548" fmla="*/ 156254 h 460941"/>
              <a:gd name="connsiteX1-549" fmla="*/ 45639 w 901862"/>
              <a:gd name="connsiteY1-550" fmla="*/ 0 h 460941"/>
              <a:gd name="connsiteX2-551" fmla="*/ 408216 w 901862"/>
              <a:gd name="connsiteY2-552" fmla="*/ 189898 h 460941"/>
              <a:gd name="connsiteX3-553" fmla="*/ 792935 w 901862"/>
              <a:gd name="connsiteY3-554" fmla="*/ 70414 h 460941"/>
              <a:gd name="connsiteX4-555" fmla="*/ 901862 w 901862"/>
              <a:gd name="connsiteY4-556" fmla="*/ 156254 h 460941"/>
              <a:gd name="connsiteX5-557" fmla="*/ 901862 w 901862"/>
              <a:gd name="connsiteY5-558" fmla="*/ 330042 h 460941"/>
              <a:gd name="connsiteX6-559" fmla="*/ 834446 w 901862"/>
              <a:gd name="connsiteY6-560" fmla="*/ 460941 h 460941"/>
              <a:gd name="connsiteX7-561" fmla="*/ 459752 w 901862"/>
              <a:gd name="connsiteY7-562" fmla="*/ 336619 h 460941"/>
              <a:gd name="connsiteX8-563" fmla="*/ 49971 w 901862"/>
              <a:gd name="connsiteY8-564" fmla="*/ 420666 h 460941"/>
              <a:gd name="connsiteX9-565" fmla="*/ 0 w 901862"/>
              <a:gd name="connsiteY9-566" fmla="*/ 330042 h 460941"/>
              <a:gd name="connsiteX10-567" fmla="*/ 0 w 901862"/>
              <a:gd name="connsiteY10-568" fmla="*/ 156254 h 460941"/>
              <a:gd name="connsiteX0-569" fmla="*/ 0 w 901862"/>
              <a:gd name="connsiteY0-570" fmla="*/ 156254 h 460941"/>
              <a:gd name="connsiteX1-571" fmla="*/ 45639 w 901862"/>
              <a:gd name="connsiteY1-572" fmla="*/ 0 h 460941"/>
              <a:gd name="connsiteX2-573" fmla="*/ 408216 w 901862"/>
              <a:gd name="connsiteY2-574" fmla="*/ 189898 h 460941"/>
              <a:gd name="connsiteX3-575" fmla="*/ 792935 w 901862"/>
              <a:gd name="connsiteY3-576" fmla="*/ 70414 h 460941"/>
              <a:gd name="connsiteX4-577" fmla="*/ 901862 w 901862"/>
              <a:gd name="connsiteY4-578" fmla="*/ 156254 h 460941"/>
              <a:gd name="connsiteX5-579" fmla="*/ 901862 w 901862"/>
              <a:gd name="connsiteY5-580" fmla="*/ 330042 h 460941"/>
              <a:gd name="connsiteX6-581" fmla="*/ 834446 w 901862"/>
              <a:gd name="connsiteY6-582" fmla="*/ 460941 h 460941"/>
              <a:gd name="connsiteX7-583" fmla="*/ 459752 w 901862"/>
              <a:gd name="connsiteY7-584" fmla="*/ 336619 h 460941"/>
              <a:gd name="connsiteX8-585" fmla="*/ 49971 w 901862"/>
              <a:gd name="connsiteY8-586" fmla="*/ 420666 h 460941"/>
              <a:gd name="connsiteX9-587" fmla="*/ 0 w 901862"/>
              <a:gd name="connsiteY9-588" fmla="*/ 330042 h 460941"/>
              <a:gd name="connsiteX10-589" fmla="*/ 0 w 901862"/>
              <a:gd name="connsiteY10-590" fmla="*/ 156254 h 460941"/>
              <a:gd name="connsiteX0-591" fmla="*/ 0 w 901862"/>
              <a:gd name="connsiteY0-592" fmla="*/ 156254 h 518129"/>
              <a:gd name="connsiteX1-593" fmla="*/ 45639 w 901862"/>
              <a:gd name="connsiteY1-594" fmla="*/ 0 h 518129"/>
              <a:gd name="connsiteX2-595" fmla="*/ 408216 w 901862"/>
              <a:gd name="connsiteY2-596" fmla="*/ 189898 h 518129"/>
              <a:gd name="connsiteX3-597" fmla="*/ 792935 w 901862"/>
              <a:gd name="connsiteY3-598" fmla="*/ 70414 h 518129"/>
              <a:gd name="connsiteX4-599" fmla="*/ 901862 w 901862"/>
              <a:gd name="connsiteY4-600" fmla="*/ 156254 h 518129"/>
              <a:gd name="connsiteX5-601" fmla="*/ 901862 w 901862"/>
              <a:gd name="connsiteY5-602" fmla="*/ 330042 h 518129"/>
              <a:gd name="connsiteX6-603" fmla="*/ 820718 w 901862"/>
              <a:gd name="connsiteY6-604" fmla="*/ 518129 h 518129"/>
              <a:gd name="connsiteX7-605" fmla="*/ 459752 w 901862"/>
              <a:gd name="connsiteY7-606" fmla="*/ 336619 h 518129"/>
              <a:gd name="connsiteX8-607" fmla="*/ 49971 w 901862"/>
              <a:gd name="connsiteY8-608" fmla="*/ 420666 h 518129"/>
              <a:gd name="connsiteX9-609" fmla="*/ 0 w 901862"/>
              <a:gd name="connsiteY9-610" fmla="*/ 330042 h 518129"/>
              <a:gd name="connsiteX10-611" fmla="*/ 0 w 901862"/>
              <a:gd name="connsiteY10-612" fmla="*/ 156254 h 518129"/>
              <a:gd name="connsiteX0-613" fmla="*/ 0 w 901862"/>
              <a:gd name="connsiteY0-614" fmla="*/ 156254 h 518129"/>
              <a:gd name="connsiteX1-615" fmla="*/ 45639 w 901862"/>
              <a:gd name="connsiteY1-616" fmla="*/ 0 h 518129"/>
              <a:gd name="connsiteX2-617" fmla="*/ 408216 w 901862"/>
              <a:gd name="connsiteY2-618" fmla="*/ 189898 h 518129"/>
              <a:gd name="connsiteX3-619" fmla="*/ 792935 w 901862"/>
              <a:gd name="connsiteY3-620" fmla="*/ 70414 h 518129"/>
              <a:gd name="connsiteX4-621" fmla="*/ 901862 w 901862"/>
              <a:gd name="connsiteY4-622" fmla="*/ 156254 h 518129"/>
              <a:gd name="connsiteX5-623" fmla="*/ 901862 w 901862"/>
              <a:gd name="connsiteY5-624" fmla="*/ 330042 h 518129"/>
              <a:gd name="connsiteX6-625" fmla="*/ 820718 w 901862"/>
              <a:gd name="connsiteY6-626" fmla="*/ 518129 h 518129"/>
              <a:gd name="connsiteX7-627" fmla="*/ 459752 w 901862"/>
              <a:gd name="connsiteY7-628" fmla="*/ 336619 h 518129"/>
              <a:gd name="connsiteX8-629" fmla="*/ 49971 w 901862"/>
              <a:gd name="connsiteY8-630" fmla="*/ 420666 h 518129"/>
              <a:gd name="connsiteX9-631" fmla="*/ 0 w 901862"/>
              <a:gd name="connsiteY9-632" fmla="*/ 330042 h 518129"/>
              <a:gd name="connsiteX10-633" fmla="*/ 0 w 901862"/>
              <a:gd name="connsiteY10-634" fmla="*/ 156254 h 518129"/>
              <a:gd name="connsiteX0-635" fmla="*/ 0 w 901862"/>
              <a:gd name="connsiteY0-636" fmla="*/ 156254 h 518129"/>
              <a:gd name="connsiteX1-637" fmla="*/ 45639 w 901862"/>
              <a:gd name="connsiteY1-638" fmla="*/ 0 h 518129"/>
              <a:gd name="connsiteX2-639" fmla="*/ 408216 w 901862"/>
              <a:gd name="connsiteY2-640" fmla="*/ 189898 h 518129"/>
              <a:gd name="connsiteX3-641" fmla="*/ 792935 w 901862"/>
              <a:gd name="connsiteY3-642" fmla="*/ 70414 h 518129"/>
              <a:gd name="connsiteX4-643" fmla="*/ 901862 w 901862"/>
              <a:gd name="connsiteY4-644" fmla="*/ 156254 h 518129"/>
              <a:gd name="connsiteX5-645" fmla="*/ 901862 w 901862"/>
              <a:gd name="connsiteY5-646" fmla="*/ 330042 h 518129"/>
              <a:gd name="connsiteX6-647" fmla="*/ 820718 w 901862"/>
              <a:gd name="connsiteY6-648" fmla="*/ 518129 h 518129"/>
              <a:gd name="connsiteX7-649" fmla="*/ 449618 w 901862"/>
              <a:gd name="connsiteY7-650" fmla="*/ 343309 h 518129"/>
              <a:gd name="connsiteX8-651" fmla="*/ 49971 w 901862"/>
              <a:gd name="connsiteY8-652" fmla="*/ 420666 h 518129"/>
              <a:gd name="connsiteX9-653" fmla="*/ 0 w 901862"/>
              <a:gd name="connsiteY9-654" fmla="*/ 330042 h 518129"/>
              <a:gd name="connsiteX10-655" fmla="*/ 0 w 901862"/>
              <a:gd name="connsiteY10-656" fmla="*/ 156254 h 518129"/>
              <a:gd name="connsiteX0-657" fmla="*/ 0 w 901862"/>
              <a:gd name="connsiteY0-658" fmla="*/ 156254 h 518129"/>
              <a:gd name="connsiteX1-659" fmla="*/ 45639 w 901862"/>
              <a:gd name="connsiteY1-660" fmla="*/ 0 h 518129"/>
              <a:gd name="connsiteX2-661" fmla="*/ 408216 w 901862"/>
              <a:gd name="connsiteY2-662" fmla="*/ 189898 h 518129"/>
              <a:gd name="connsiteX3-663" fmla="*/ 792935 w 901862"/>
              <a:gd name="connsiteY3-664" fmla="*/ 70414 h 518129"/>
              <a:gd name="connsiteX4-665" fmla="*/ 901862 w 901862"/>
              <a:gd name="connsiteY4-666" fmla="*/ 156254 h 518129"/>
              <a:gd name="connsiteX5-667" fmla="*/ 901862 w 901862"/>
              <a:gd name="connsiteY5-668" fmla="*/ 330042 h 518129"/>
              <a:gd name="connsiteX6-669" fmla="*/ 820718 w 901862"/>
              <a:gd name="connsiteY6-670" fmla="*/ 518129 h 518129"/>
              <a:gd name="connsiteX7-671" fmla="*/ 449618 w 901862"/>
              <a:gd name="connsiteY7-672" fmla="*/ 343309 h 518129"/>
              <a:gd name="connsiteX8-673" fmla="*/ 53233 w 901862"/>
              <a:gd name="connsiteY8-674" fmla="*/ 444254 h 518129"/>
              <a:gd name="connsiteX9-675" fmla="*/ 0 w 901862"/>
              <a:gd name="connsiteY9-676" fmla="*/ 330042 h 518129"/>
              <a:gd name="connsiteX10-677" fmla="*/ 0 w 901862"/>
              <a:gd name="connsiteY10-678" fmla="*/ 156254 h 518129"/>
              <a:gd name="connsiteX0-679" fmla="*/ 0 w 901862"/>
              <a:gd name="connsiteY0-680" fmla="*/ 156254 h 518129"/>
              <a:gd name="connsiteX1-681" fmla="*/ 45639 w 901862"/>
              <a:gd name="connsiteY1-682" fmla="*/ 0 h 518129"/>
              <a:gd name="connsiteX2-683" fmla="*/ 408216 w 901862"/>
              <a:gd name="connsiteY2-684" fmla="*/ 189898 h 518129"/>
              <a:gd name="connsiteX3-685" fmla="*/ 792935 w 901862"/>
              <a:gd name="connsiteY3-686" fmla="*/ 70414 h 518129"/>
              <a:gd name="connsiteX4-687" fmla="*/ 901862 w 901862"/>
              <a:gd name="connsiteY4-688" fmla="*/ 156254 h 518129"/>
              <a:gd name="connsiteX5-689" fmla="*/ 901862 w 901862"/>
              <a:gd name="connsiteY5-690" fmla="*/ 330042 h 518129"/>
              <a:gd name="connsiteX6-691" fmla="*/ 820718 w 901862"/>
              <a:gd name="connsiteY6-692" fmla="*/ 518129 h 518129"/>
              <a:gd name="connsiteX7-693" fmla="*/ 449618 w 901862"/>
              <a:gd name="connsiteY7-694" fmla="*/ 343309 h 518129"/>
              <a:gd name="connsiteX8-695" fmla="*/ 53233 w 901862"/>
              <a:gd name="connsiteY8-696" fmla="*/ 444254 h 518129"/>
              <a:gd name="connsiteX9-697" fmla="*/ 0 w 901862"/>
              <a:gd name="connsiteY9-698" fmla="*/ 330042 h 518129"/>
              <a:gd name="connsiteX10-699" fmla="*/ 0 w 901862"/>
              <a:gd name="connsiteY10-700" fmla="*/ 156254 h 518129"/>
              <a:gd name="connsiteX0-701" fmla="*/ 0 w 901862"/>
              <a:gd name="connsiteY0-702" fmla="*/ 156254 h 518129"/>
              <a:gd name="connsiteX1-703" fmla="*/ 45639 w 901862"/>
              <a:gd name="connsiteY1-704" fmla="*/ 0 h 518129"/>
              <a:gd name="connsiteX2-705" fmla="*/ 408216 w 901862"/>
              <a:gd name="connsiteY2-706" fmla="*/ 189898 h 518129"/>
              <a:gd name="connsiteX3-707" fmla="*/ 792935 w 901862"/>
              <a:gd name="connsiteY3-708" fmla="*/ 70414 h 518129"/>
              <a:gd name="connsiteX4-709" fmla="*/ 901862 w 901862"/>
              <a:gd name="connsiteY4-710" fmla="*/ 156254 h 518129"/>
              <a:gd name="connsiteX5-711" fmla="*/ 901862 w 901862"/>
              <a:gd name="connsiteY5-712" fmla="*/ 330042 h 518129"/>
              <a:gd name="connsiteX6-713" fmla="*/ 820718 w 901862"/>
              <a:gd name="connsiteY6-714" fmla="*/ 518129 h 518129"/>
              <a:gd name="connsiteX7-715" fmla="*/ 449618 w 901862"/>
              <a:gd name="connsiteY7-716" fmla="*/ 343309 h 518129"/>
              <a:gd name="connsiteX8-717" fmla="*/ 53233 w 901862"/>
              <a:gd name="connsiteY8-718" fmla="*/ 444254 h 518129"/>
              <a:gd name="connsiteX9-719" fmla="*/ 0 w 901862"/>
              <a:gd name="connsiteY9-720" fmla="*/ 330042 h 518129"/>
              <a:gd name="connsiteX10-721" fmla="*/ 0 w 901862"/>
              <a:gd name="connsiteY10-722" fmla="*/ 156254 h 518129"/>
              <a:gd name="connsiteX0-723" fmla="*/ 0 w 901862"/>
              <a:gd name="connsiteY0-724" fmla="*/ 156254 h 518129"/>
              <a:gd name="connsiteX1-725" fmla="*/ 45639 w 901862"/>
              <a:gd name="connsiteY1-726" fmla="*/ 0 h 518129"/>
              <a:gd name="connsiteX2-727" fmla="*/ 408216 w 901862"/>
              <a:gd name="connsiteY2-728" fmla="*/ 189898 h 518129"/>
              <a:gd name="connsiteX3-729" fmla="*/ 792935 w 901862"/>
              <a:gd name="connsiteY3-730" fmla="*/ 70414 h 518129"/>
              <a:gd name="connsiteX4-731" fmla="*/ 901862 w 901862"/>
              <a:gd name="connsiteY4-732" fmla="*/ 156254 h 518129"/>
              <a:gd name="connsiteX5-733" fmla="*/ 901862 w 901862"/>
              <a:gd name="connsiteY5-734" fmla="*/ 330042 h 518129"/>
              <a:gd name="connsiteX6-735" fmla="*/ 820718 w 901862"/>
              <a:gd name="connsiteY6-736" fmla="*/ 518129 h 518129"/>
              <a:gd name="connsiteX7-737" fmla="*/ 449618 w 901862"/>
              <a:gd name="connsiteY7-738" fmla="*/ 343309 h 518129"/>
              <a:gd name="connsiteX8-739" fmla="*/ 53233 w 901862"/>
              <a:gd name="connsiteY8-740" fmla="*/ 444254 h 518129"/>
              <a:gd name="connsiteX9-741" fmla="*/ 0 w 901862"/>
              <a:gd name="connsiteY9-742" fmla="*/ 330042 h 518129"/>
              <a:gd name="connsiteX10-743" fmla="*/ 0 w 901862"/>
              <a:gd name="connsiteY10-744" fmla="*/ 156254 h 518129"/>
              <a:gd name="connsiteX0-745" fmla="*/ 0 w 901862"/>
              <a:gd name="connsiteY0-746" fmla="*/ 156254 h 518129"/>
              <a:gd name="connsiteX1-747" fmla="*/ 45639 w 901862"/>
              <a:gd name="connsiteY1-748" fmla="*/ 0 h 518129"/>
              <a:gd name="connsiteX2-749" fmla="*/ 408216 w 901862"/>
              <a:gd name="connsiteY2-750" fmla="*/ 189898 h 518129"/>
              <a:gd name="connsiteX3-751" fmla="*/ 792935 w 901862"/>
              <a:gd name="connsiteY3-752" fmla="*/ 70414 h 518129"/>
              <a:gd name="connsiteX4-753" fmla="*/ 901862 w 901862"/>
              <a:gd name="connsiteY4-754" fmla="*/ 156254 h 518129"/>
              <a:gd name="connsiteX5-755" fmla="*/ 901862 w 901862"/>
              <a:gd name="connsiteY5-756" fmla="*/ 330042 h 518129"/>
              <a:gd name="connsiteX6-757" fmla="*/ 820718 w 901862"/>
              <a:gd name="connsiteY6-758" fmla="*/ 518129 h 518129"/>
              <a:gd name="connsiteX7-759" fmla="*/ 449618 w 901862"/>
              <a:gd name="connsiteY7-760" fmla="*/ 343309 h 518129"/>
              <a:gd name="connsiteX8-761" fmla="*/ 53233 w 901862"/>
              <a:gd name="connsiteY8-762" fmla="*/ 444254 h 518129"/>
              <a:gd name="connsiteX9-763" fmla="*/ 0 w 901862"/>
              <a:gd name="connsiteY9-764" fmla="*/ 330042 h 518129"/>
              <a:gd name="connsiteX10-765" fmla="*/ 0 w 901862"/>
              <a:gd name="connsiteY10-766" fmla="*/ 156254 h 518129"/>
              <a:gd name="connsiteX0-767" fmla="*/ 0 w 901862"/>
              <a:gd name="connsiteY0-768" fmla="*/ 171490 h 533365"/>
              <a:gd name="connsiteX1-769" fmla="*/ 27185 w 901862"/>
              <a:gd name="connsiteY1-770" fmla="*/ 0 h 533365"/>
              <a:gd name="connsiteX2-771" fmla="*/ 408216 w 901862"/>
              <a:gd name="connsiteY2-772" fmla="*/ 205134 h 533365"/>
              <a:gd name="connsiteX3-773" fmla="*/ 792935 w 901862"/>
              <a:gd name="connsiteY3-774" fmla="*/ 85650 h 533365"/>
              <a:gd name="connsiteX4-775" fmla="*/ 901862 w 901862"/>
              <a:gd name="connsiteY4-776" fmla="*/ 171490 h 533365"/>
              <a:gd name="connsiteX5-777" fmla="*/ 901862 w 901862"/>
              <a:gd name="connsiteY5-778" fmla="*/ 345278 h 533365"/>
              <a:gd name="connsiteX6-779" fmla="*/ 820718 w 901862"/>
              <a:gd name="connsiteY6-780" fmla="*/ 533365 h 533365"/>
              <a:gd name="connsiteX7-781" fmla="*/ 449618 w 901862"/>
              <a:gd name="connsiteY7-782" fmla="*/ 358545 h 533365"/>
              <a:gd name="connsiteX8-783" fmla="*/ 53233 w 901862"/>
              <a:gd name="connsiteY8-784" fmla="*/ 459490 h 533365"/>
              <a:gd name="connsiteX9-785" fmla="*/ 0 w 901862"/>
              <a:gd name="connsiteY9-786" fmla="*/ 345278 h 533365"/>
              <a:gd name="connsiteX10-787" fmla="*/ 0 w 901862"/>
              <a:gd name="connsiteY10-788" fmla="*/ 171490 h 533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479" y="connsiteY10-48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0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入职培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2687</Words>
  <Application>Microsoft Office PowerPoint</Application>
  <PresentationFormat>全屏显示(16:9)</PresentationFormat>
  <Paragraphs>318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8" baseType="lpstr">
      <vt:lpstr>Franklin Gothic Book</vt:lpstr>
      <vt:lpstr>Meiryo</vt:lpstr>
      <vt:lpstr>等线</vt:lpstr>
      <vt:lpstr>方正大标宋简体</vt:lpstr>
      <vt:lpstr>方正正中黑简体</vt:lpstr>
      <vt:lpstr>方正中等线简体</vt:lpstr>
      <vt:lpstr>华文仿宋</vt:lpstr>
      <vt:lpstr>楷体_GB2312</vt:lpstr>
      <vt:lpstr>宋体</vt:lpstr>
      <vt:lpstr>微软雅黑</vt:lpstr>
      <vt:lpstr>Arial</vt:lpstr>
      <vt:lpstr>Calibri</vt:lpstr>
      <vt:lpstr>Calibri Light</vt:lpstr>
      <vt:lpstr>Impact</vt:lpstr>
      <vt:lpstr>Lato Heavy</vt:lpstr>
      <vt:lpstr>入职培训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入职培训</dc:title>
  <dc:creator>第一PPT</dc:creator>
  <cp:keywords>www.1ppt.com</cp:keywords>
  <dc:description>www.1ppt.com</dc:description>
  <cp:lastModifiedBy>kan</cp:lastModifiedBy>
  <cp:revision>11</cp:revision>
  <dcterms:created xsi:type="dcterms:W3CDTF">2017-08-04T05:39:00Z</dcterms:created>
  <dcterms:modified xsi:type="dcterms:W3CDTF">2023-10-04T08:30:12Z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0BBFC2B02B3B4EB8B7C20D8DB8DE281D</vt:lpwstr>
  </property>
  <property fmtid="{D5CDD505-2E9C-101B-9397-08002B2CF9AE}" pid="3" name="KSOProductBuildVer">
    <vt:lpwstr>2052-11.1.0.11045</vt:lpwstr>
  </property>
</Properties>
</file>