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6" r:id="rId3"/>
  </p:sldMasterIdLst>
  <p:notesMasterIdLst>
    <p:notesMasterId r:id="rId21"/>
  </p:notesMasterIdLst>
  <p:sldIdLst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BD5"/>
    <a:srgbClr val="E87D6E"/>
    <a:srgbClr val="E16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2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5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7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14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5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5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4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4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9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12504" y="67337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0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父亲节贺卡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 userDrawn="1"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圆角矩形 16"/>
          <p:cNvSpPr/>
          <p:nvPr userDrawn="1"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2父亲节贺卡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360" y="268605"/>
            <a:ext cx="13380720" cy="5854700"/>
          </a:xfrm>
          <a:prstGeom prst="rect">
            <a:avLst/>
          </a:prstGeom>
        </p:spPr>
      </p:pic>
      <p:pic>
        <p:nvPicPr>
          <p:cNvPr id="7" name="图片 6" descr="02父亲节贺卡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745" y="-563245"/>
            <a:ext cx="13011150" cy="5693410"/>
          </a:xfrm>
          <a:prstGeom prst="rect">
            <a:avLst/>
          </a:prstGeom>
        </p:spPr>
      </p:pic>
      <p:pic>
        <p:nvPicPr>
          <p:cNvPr id="4" name="图片 3" descr="02父亲节贺卡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" y="1358900"/>
            <a:ext cx="11929745" cy="5499100"/>
          </a:xfrm>
          <a:prstGeom prst="rect">
            <a:avLst/>
          </a:prstGeom>
        </p:spPr>
      </p:pic>
      <p:pic>
        <p:nvPicPr>
          <p:cNvPr id="6" name="图片 5" descr="02父亲节贺卡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570" y="576580"/>
            <a:ext cx="12677140" cy="554736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94940" y="4422775"/>
            <a:ext cx="5148580" cy="623570"/>
          </a:xfrm>
          <a:prstGeom prst="roundRect">
            <a:avLst/>
          </a:prstGeom>
          <a:solidFill>
            <a:srgbClr val="E8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2265" y="4451985"/>
            <a:ext cx="4773295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父亲节感恩电子贺卡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70630" y="5373370"/>
            <a:ext cx="2638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87D6E"/>
                </a:solidFill>
                <a:cs typeface="+mn-ea"/>
                <a:sym typeface="+mn-lt"/>
              </a:rPr>
              <a:t>汇报人</a:t>
            </a:r>
            <a:r>
              <a:rPr lang="zh-CN" altLang="en-US" sz="1600" b="1" dirty="0" smtClean="0">
                <a:solidFill>
                  <a:srgbClr val="E87D6E"/>
                </a:solidFill>
                <a:cs typeface="+mn-ea"/>
                <a:sym typeface="+mn-lt"/>
              </a:rPr>
              <a:t>：</a:t>
            </a:r>
            <a:r>
              <a:rPr lang="zh-CN" altLang="en-US" sz="1600" b="1" dirty="0">
                <a:solidFill>
                  <a:srgbClr val="E87D6E"/>
                </a:solidFill>
                <a:cs typeface="+mn-ea"/>
                <a:sym typeface="+mn-lt"/>
              </a:rPr>
              <a:t>优品</a:t>
            </a:r>
            <a:r>
              <a:rPr lang="en-US" altLang="zh-CN" sz="1600" b="1" dirty="0" smtClean="0">
                <a:solidFill>
                  <a:srgbClr val="E87D6E"/>
                </a:solidFill>
                <a:cs typeface="+mn-ea"/>
                <a:sym typeface="+mn-lt"/>
              </a:rPr>
              <a:t>PPT</a:t>
            </a:r>
            <a:endParaRPr lang="zh-CN" altLang="en-US" sz="1600" b="1" dirty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99955" y="84455"/>
            <a:ext cx="2293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rgbClr val="E87D6E"/>
                </a:solidFill>
                <a:cs typeface="+mn-ea"/>
                <a:sym typeface="+mn-lt"/>
              </a:rPr>
              <a:t>——6.21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4805" y="3164840"/>
            <a:ext cx="537654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正是这双手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为我的未来而辛劳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020627-D094B02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420" y="1665605"/>
            <a:ext cx="4334510" cy="433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790" y="2741295"/>
            <a:ext cx="4504055" cy="17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正是这双手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为我的成功而掩面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798879-DBE8AF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45" y="339090"/>
            <a:ext cx="3978910" cy="557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4300" y="2823210"/>
            <a:ext cx="4504055" cy="17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当我们放飞梦想，成为栋梁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他那微驼的背影，有些凄凉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2495" y="2002155"/>
            <a:ext cx="3025775" cy="358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3365" y="2843530"/>
            <a:ext cx="537654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也许我们已身为父母羞于表达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8990" y="4605655"/>
            <a:ext cx="537654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也许我们习惯且忽视了他的沉默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 descr="51miz-E1117141-556F1E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225" y="1370965"/>
            <a:ext cx="3618865" cy="3618865"/>
          </a:xfrm>
          <a:prstGeom prst="rect">
            <a:avLst/>
          </a:prstGeom>
        </p:spPr>
      </p:pic>
      <p:pic>
        <p:nvPicPr>
          <p:cNvPr id="6" name="图片 5" descr="51miz-E1020627-D094B02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5" y="2328545"/>
            <a:ext cx="3674110" cy="367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2915" y="285877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但是我要感谢，有一个节日可以让我将那深沉爱说出口可以团聚，其乐融融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39-897141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560" y="1349375"/>
            <a:ext cx="4975860" cy="497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2915" y="2858770"/>
            <a:ext cx="4504055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在这个特殊的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日子里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衷心的向您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说一句</a:t>
            </a:r>
          </a:p>
          <a:p>
            <a:pPr algn="ctr">
              <a:lnSpc>
                <a:spcPct val="250000"/>
              </a:lnSpc>
            </a:pPr>
            <a:r>
              <a:rPr lang="zh-CN" altLang="en-US" sz="3200" u="sng" dirty="0">
                <a:solidFill>
                  <a:srgbClr val="E87D6E"/>
                </a:solidFill>
                <a:cs typeface="+mn-ea"/>
                <a:sym typeface="+mn-lt"/>
              </a:rPr>
              <a:t>亲爱的爸爸 谢谢您！</a:t>
            </a:r>
          </a:p>
          <a:p>
            <a:pPr algn="r">
              <a:lnSpc>
                <a:spcPct val="250000"/>
              </a:lnSpc>
            </a:pPr>
            <a:endParaRPr lang="zh-CN" altLang="en-US" sz="3200" u="sng" dirty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55" y="1168400"/>
            <a:ext cx="10058400" cy="440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2父亲节贺卡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360" y="268605"/>
            <a:ext cx="13380720" cy="5854700"/>
          </a:xfrm>
          <a:prstGeom prst="rect">
            <a:avLst/>
          </a:prstGeom>
        </p:spPr>
      </p:pic>
      <p:pic>
        <p:nvPicPr>
          <p:cNvPr id="7" name="图片 6" descr="02父亲节贺卡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55" y="-483235"/>
            <a:ext cx="13011150" cy="5693410"/>
          </a:xfrm>
          <a:prstGeom prst="rect">
            <a:avLst/>
          </a:prstGeom>
        </p:spPr>
      </p:pic>
      <p:pic>
        <p:nvPicPr>
          <p:cNvPr id="4" name="图片 3" descr="02父亲节贺卡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pic>
        <p:nvPicPr>
          <p:cNvPr id="5" name="图片 4" descr="02父亲节贺卡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" y="1358900"/>
            <a:ext cx="11929745" cy="5499100"/>
          </a:xfrm>
          <a:prstGeom prst="rect">
            <a:avLst/>
          </a:prstGeom>
        </p:spPr>
      </p:pic>
      <p:pic>
        <p:nvPicPr>
          <p:cNvPr id="6" name="图片 5" descr="02父亲节贺卡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2570" y="485140"/>
            <a:ext cx="12677140" cy="554736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94940" y="4422775"/>
            <a:ext cx="5148580" cy="623570"/>
          </a:xfrm>
          <a:prstGeom prst="roundRect">
            <a:avLst/>
          </a:prstGeom>
          <a:solidFill>
            <a:srgbClr val="E8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2265" y="4451985"/>
            <a:ext cx="4773295" cy="53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父亲节感恩电子贺卡</a:t>
            </a:r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70630" y="5373370"/>
            <a:ext cx="2638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87D6E"/>
                </a:solidFill>
                <a:cs typeface="+mn-ea"/>
                <a:sym typeface="+mn-lt"/>
              </a:rPr>
              <a:t>汇报人</a:t>
            </a:r>
            <a:r>
              <a:rPr lang="zh-CN" altLang="en-US" sz="1600" b="1" dirty="0" smtClean="0">
                <a:solidFill>
                  <a:srgbClr val="E87D6E"/>
                </a:solidFill>
                <a:cs typeface="+mn-ea"/>
                <a:sym typeface="+mn-lt"/>
              </a:rPr>
              <a:t>：</a:t>
            </a:r>
            <a:r>
              <a:rPr lang="zh-CN" altLang="en-US" sz="1600" b="1" dirty="0">
                <a:solidFill>
                  <a:srgbClr val="E87D6E"/>
                </a:solidFill>
                <a:cs typeface="+mn-ea"/>
                <a:sym typeface="+mn-lt"/>
              </a:rPr>
              <a:t>优品</a:t>
            </a:r>
            <a:r>
              <a:rPr lang="en-US" altLang="zh-CN" sz="1600" b="1" dirty="0" smtClean="0">
                <a:solidFill>
                  <a:srgbClr val="E87D6E"/>
                </a:solidFill>
                <a:cs typeface="+mn-ea"/>
                <a:sym typeface="+mn-lt"/>
              </a:rPr>
              <a:t>PPT</a:t>
            </a:r>
            <a:endParaRPr lang="zh-CN" altLang="en-US" sz="1600" b="1" dirty="0">
              <a:solidFill>
                <a:srgbClr val="E87D6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99955" y="84455"/>
            <a:ext cx="2293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>
                <a:solidFill>
                  <a:srgbClr val="E87D6E"/>
                </a:solidFill>
                <a:cs typeface="+mn-ea"/>
                <a:sym typeface="+mn-lt"/>
              </a:rPr>
              <a:t>——6.21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9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4330" y="2375535"/>
            <a:ext cx="5806440" cy="274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父爱是一座山，挺拔而伟岸；父爱是一片海，浓郁而深远。他或许相貌平凡，但对你露出的笑容总是溢满宠溺；他或许谈吐并不优雅，但絮絮叨叨的都是对你的关心，祝父亲们节日快乐！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360" y="1783080"/>
            <a:ext cx="3554730" cy="3291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17577" y="221942"/>
            <a:ext cx="105644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CEBD5"/>
                </a:solidFill>
              </a:rPr>
              <a:t>https://www.ypppt.com/</a:t>
            </a:r>
            <a:endParaRPr lang="zh-CN" altLang="en-US" sz="500" dirty="0">
              <a:solidFill>
                <a:srgbClr val="FCEB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3225" y="3049905"/>
            <a:ext cx="5806440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也许有这样一个人，</a:t>
            </a:r>
            <a:b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他的肩膀可以承载你所有的世界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7136-5EAEFE0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25" y="2090420"/>
            <a:ext cx="3786505" cy="378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5560" y="3040380"/>
            <a:ext cx="5806440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也许有这样一个人，</a:t>
            </a:r>
            <a:b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在你奔向母亲时，默默在身后保护着你 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75" y="1927225"/>
            <a:ext cx="3982720" cy="398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29780" y="3051810"/>
            <a:ext cx="5806440" cy="13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他，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被我们唤作</a:t>
            </a:r>
            <a:r>
              <a:rPr lang="zh-CN" altLang="en-US" sz="4000" u="sng">
                <a:solidFill>
                  <a:srgbClr val="E87D6E"/>
                </a:solidFill>
                <a:cs typeface="+mn-ea"/>
                <a:sym typeface="+mn-lt"/>
              </a:rPr>
              <a:t>父亲</a:t>
            </a: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7139-897141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30" y="1349375"/>
            <a:ext cx="4975860" cy="497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330" y="324485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孩童时 世上最高的高度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就是他的肩膀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2" name="图片 1" descr="51miz-E1119227-1BEEFA6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10" y="1774825"/>
            <a:ext cx="3916045" cy="391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8355" y="3011805"/>
            <a:ext cx="5376545" cy="227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年少时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世上最怕的魔鬼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就是他的手掌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42-21D773E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055" y="1868170"/>
            <a:ext cx="4130675" cy="413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20931" y="598622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7160" y="3175000"/>
            <a:ext cx="4504055" cy="15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慢慢的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我读懂了他沉默的手语内敛而有力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pic>
        <p:nvPicPr>
          <p:cNvPr id="4" name="图片 3" descr="51miz-E1117141-556F1E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40" y="1071880"/>
            <a:ext cx="5037455" cy="503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2父亲节贺卡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692400"/>
            <a:ext cx="12192000" cy="41656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852805" y="996950"/>
            <a:ext cx="10808970" cy="5112385"/>
          </a:xfrm>
          <a:prstGeom prst="roundRect">
            <a:avLst>
              <a:gd name="adj" fmla="val 4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6330" y="1168400"/>
            <a:ext cx="10144760" cy="4741545"/>
          </a:xfrm>
          <a:prstGeom prst="roundRect">
            <a:avLst>
              <a:gd name="adj" fmla="val 4725"/>
            </a:avLst>
          </a:prstGeom>
          <a:noFill/>
          <a:ln w="38100">
            <a:solidFill>
              <a:srgbClr val="E87D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790" y="2741295"/>
            <a:ext cx="4504055" cy="227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慢慢的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我看懂了他悄逝的年华</a:t>
            </a:r>
            <a: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u="sng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深沉而沧桑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4205" y="1503045"/>
            <a:ext cx="3111500" cy="587375"/>
          </a:xfrm>
          <a:prstGeom prst="roundRect">
            <a:avLst/>
          </a:prstGeom>
          <a:solidFill>
            <a:srgbClr val="E87D6E"/>
          </a:solidFill>
          <a:ln>
            <a:solidFill>
              <a:srgbClr val="E87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97095" y="1480820"/>
            <a:ext cx="277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感恩父亲节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615555" y="2100580"/>
            <a:ext cx="3077210" cy="3519805"/>
            <a:chOff x="6284074" y="1099595"/>
            <a:chExt cx="4984455" cy="51128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4074" y="1255129"/>
              <a:ext cx="4984455" cy="4957340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6423261" y="2960267"/>
              <a:ext cx="752457" cy="752457"/>
            </a:xfrm>
            <a:prstGeom prst="ellipse">
              <a:avLst/>
            </a:prstGeom>
            <a:solidFill>
              <a:srgbClr val="FA594C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等腰三角形 1"/>
            <p:cNvSpPr/>
            <p:nvPr/>
          </p:nvSpPr>
          <p:spPr>
            <a:xfrm rot="2875303">
              <a:off x="7160670" y="1166777"/>
              <a:ext cx="974146" cy="839781"/>
            </a:xfrm>
            <a:prstGeom prst="triangle">
              <a:avLst/>
            </a:prstGeom>
            <a:solidFill>
              <a:srgbClr val="4C96F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ldLvl="0" animBg="1"/>
      <p:bldP spid="15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eebfpnu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315</Words>
  <Application>Microsoft Office PowerPoint</Application>
  <PresentationFormat>宽屏</PresentationFormat>
  <Paragraphs>49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</cp:revision>
  <dcterms:created xsi:type="dcterms:W3CDTF">2020-05-30T00:25:00Z</dcterms:created>
  <dcterms:modified xsi:type="dcterms:W3CDTF">2023-06-30T04:32:05Z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