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2" r:id="rId3"/>
  </p:sldMasterIdLst>
  <p:notesMasterIdLst>
    <p:notesMasterId r:id="rId29"/>
  </p:notesMasterIdLst>
  <p:sldIdLst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4" r:id="rId21"/>
    <p:sldId id="273" r:id="rId22"/>
    <p:sldId id="275" r:id="rId23"/>
    <p:sldId id="276" r:id="rId24"/>
    <p:sldId id="277" r:id="rId25"/>
    <p:sldId id="278" r:id="rId26"/>
    <p:sldId id="282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E5"/>
    <a:srgbClr val="F15551"/>
    <a:srgbClr val="3D8748"/>
    <a:srgbClr val="13480C"/>
    <a:srgbClr val="ED7D0F"/>
    <a:srgbClr val="C8E6CC"/>
    <a:srgbClr val="94CB7F"/>
    <a:srgbClr val="FDEAA5"/>
    <a:srgbClr val="1A866F"/>
    <a:srgbClr val="FEE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96BC3-D323-4057-8ED4-53B2EFB9FD9B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5A5A4-6547-42C5-B9CC-9675A73AA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94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A5A4-6547-42C5-B9CC-9675A73AA75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22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03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56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4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0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20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18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50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7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8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4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8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2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7DE5AAF-B5DF-455C-9FB0-A0D70E1D3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" y="5041900"/>
            <a:ext cx="11595100" cy="1816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A3BEC22-8AD6-4018-82D9-FA63ADB3B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4300"/>
            <a:ext cx="12192000" cy="3594100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EAB72A1-C9C9-4607-B677-7C4C69F4F96A}"/>
              </a:ext>
            </a:extLst>
          </p:cNvPr>
          <p:cNvSpPr/>
          <p:nvPr userDrawn="1"/>
        </p:nvSpPr>
        <p:spPr>
          <a:xfrm>
            <a:off x="679450" y="495300"/>
            <a:ext cx="10833100" cy="5753100"/>
          </a:xfrm>
          <a:prstGeom prst="roundRect">
            <a:avLst>
              <a:gd name="adj" fmla="val 2881"/>
            </a:avLst>
          </a:prstGeom>
          <a:solidFill>
            <a:srgbClr val="FFF5E5"/>
          </a:solidFill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DBAC828-84F6-4B5F-90B3-895479364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3307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B2C39DE-D0B4-46AF-8FD5-91D213F62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8300" y="3429000"/>
            <a:ext cx="4203700" cy="3429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B9F6963-C1C0-4F10-9BC5-08F484399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2478" y="1926590"/>
            <a:ext cx="4106066" cy="3429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1BE16A3-F2DF-4C20-89E9-FA953A6D5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2600"/>
            <a:ext cx="121920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9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3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27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09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1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4D63DE4-7DCF-4A0C-9C96-FB3751080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" y="5041900"/>
            <a:ext cx="11595100" cy="1816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16D3033-FBF2-452F-949C-A684C6C57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4300"/>
            <a:ext cx="12192000" cy="3594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761C22F-D775-4665-AA18-E58758786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2600"/>
            <a:ext cx="12192000" cy="3835400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E4CEC82-1F1C-4D18-ABFF-12AB2B47FDC4}"/>
              </a:ext>
            </a:extLst>
          </p:cNvPr>
          <p:cNvSpPr/>
          <p:nvPr userDrawn="1"/>
        </p:nvSpPr>
        <p:spPr>
          <a:xfrm>
            <a:off x="1944688" y="609600"/>
            <a:ext cx="5381625" cy="5381625"/>
          </a:xfrm>
          <a:prstGeom prst="ellipse">
            <a:avLst/>
          </a:prstGeom>
          <a:solidFill>
            <a:srgbClr val="FFF5E5"/>
          </a:solidFill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521F058-998C-4AFF-800F-81CF1BEE2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0" y="1168400"/>
            <a:ext cx="5067300" cy="50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B0ED83E-6329-4CF5-9442-8B7EF2E5D4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8300" y="3429000"/>
            <a:ext cx="4203700" cy="3429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B728562-A7B7-47A3-B01F-E2D84C00D8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1975293" y="1126392"/>
            <a:ext cx="3883273" cy="2061903"/>
          </a:xfrm>
          <a:custGeom>
            <a:avLst/>
            <a:gdLst>
              <a:gd name="connsiteX0" fmla="*/ 2792457 w 3883273"/>
              <a:gd name="connsiteY0" fmla="*/ 2061903 h 2061903"/>
              <a:gd name="connsiteX1" fmla="*/ 0 w 3883273"/>
              <a:gd name="connsiteY1" fmla="*/ 2061903 h 2061903"/>
              <a:gd name="connsiteX2" fmla="*/ 0 w 3883273"/>
              <a:gd name="connsiteY2" fmla="*/ 0 h 2061903"/>
              <a:gd name="connsiteX3" fmla="*/ 3883273 w 3883273"/>
              <a:gd name="connsiteY3" fmla="*/ 0 h 2061903"/>
              <a:gd name="connsiteX4" fmla="*/ 3870700 w 3883273"/>
              <a:gd name="connsiteY4" fmla="*/ 248991 h 2061903"/>
              <a:gd name="connsiteX5" fmla="*/ 2970472 w 3883273"/>
              <a:gd name="connsiteY5" fmla="*/ 1928786 h 206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3273" h="2061903">
                <a:moveTo>
                  <a:pt x="2792457" y="2061903"/>
                </a:moveTo>
                <a:lnTo>
                  <a:pt x="0" y="2061903"/>
                </a:lnTo>
                <a:lnTo>
                  <a:pt x="0" y="0"/>
                </a:lnTo>
                <a:lnTo>
                  <a:pt x="3883273" y="0"/>
                </a:lnTo>
                <a:lnTo>
                  <a:pt x="3870700" y="248991"/>
                </a:lnTo>
                <a:cubicBezTo>
                  <a:pt x="3802164" y="923857"/>
                  <a:pt x="3466209" y="1519667"/>
                  <a:pt x="2970472" y="1928786"/>
                </a:cubicBezTo>
                <a:close/>
              </a:path>
            </a:pathLst>
          </a:cu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0A11DFC-B6AA-4363-8AD4-BEA5C747F229}"/>
              </a:ext>
            </a:extLst>
          </p:cNvPr>
          <p:cNvGrpSpPr/>
          <p:nvPr userDrawn="1"/>
        </p:nvGrpSpPr>
        <p:grpSpPr>
          <a:xfrm rot="10800000">
            <a:off x="4664801" y="3194381"/>
            <a:ext cx="2909359" cy="2959627"/>
            <a:chOff x="3186643" y="569914"/>
            <a:chExt cx="2909359" cy="2959627"/>
          </a:xfrm>
        </p:grpSpPr>
        <p:sp>
          <p:nvSpPr>
            <p:cNvPr id="18" name="椭圆 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E4EDAE5-AC23-4A6D-8303-F4865B1D78DA}"/>
                </a:ext>
              </a:extLst>
            </p:cNvPr>
            <p:cNvSpPr/>
            <p:nvPr userDrawn="1"/>
          </p:nvSpPr>
          <p:spPr>
            <a:xfrm>
              <a:off x="3236914" y="569914"/>
              <a:ext cx="2859088" cy="2859088"/>
            </a:xfrm>
            <a:custGeom>
              <a:avLst/>
              <a:gdLst>
                <a:gd name="connsiteX0" fmla="*/ 0 w 5718175"/>
                <a:gd name="connsiteY0" fmla="*/ 2859088 h 5718175"/>
                <a:gd name="connsiteX1" fmla="*/ 2859088 w 5718175"/>
                <a:gd name="connsiteY1" fmla="*/ 0 h 5718175"/>
                <a:gd name="connsiteX2" fmla="*/ 5718176 w 5718175"/>
                <a:gd name="connsiteY2" fmla="*/ 2859088 h 5718175"/>
                <a:gd name="connsiteX3" fmla="*/ 2859088 w 5718175"/>
                <a:gd name="connsiteY3" fmla="*/ 5718176 h 5718175"/>
                <a:gd name="connsiteX4" fmla="*/ 0 w 5718175"/>
                <a:gd name="connsiteY4" fmla="*/ 2859088 h 5718175"/>
                <a:gd name="connsiteX0" fmla="*/ 5718176 w 5809616"/>
                <a:gd name="connsiteY0" fmla="*/ 2859088 h 5718176"/>
                <a:gd name="connsiteX1" fmla="*/ 2859088 w 5809616"/>
                <a:gd name="connsiteY1" fmla="*/ 5718176 h 5718176"/>
                <a:gd name="connsiteX2" fmla="*/ 0 w 5809616"/>
                <a:gd name="connsiteY2" fmla="*/ 2859088 h 5718176"/>
                <a:gd name="connsiteX3" fmla="*/ 2859088 w 5809616"/>
                <a:gd name="connsiteY3" fmla="*/ 0 h 5718176"/>
                <a:gd name="connsiteX4" fmla="*/ 5809616 w 5809616"/>
                <a:gd name="connsiteY4" fmla="*/ 2950528 h 5718176"/>
                <a:gd name="connsiteX0" fmla="*/ 5718176 w 5718176"/>
                <a:gd name="connsiteY0" fmla="*/ 2859088 h 5718176"/>
                <a:gd name="connsiteX1" fmla="*/ 2859088 w 5718176"/>
                <a:gd name="connsiteY1" fmla="*/ 5718176 h 5718176"/>
                <a:gd name="connsiteX2" fmla="*/ 0 w 5718176"/>
                <a:gd name="connsiteY2" fmla="*/ 2859088 h 5718176"/>
                <a:gd name="connsiteX3" fmla="*/ 2859088 w 5718176"/>
                <a:gd name="connsiteY3" fmla="*/ 0 h 5718176"/>
                <a:gd name="connsiteX0" fmla="*/ 2859088 w 2859088"/>
                <a:gd name="connsiteY0" fmla="*/ 5718176 h 5718176"/>
                <a:gd name="connsiteX1" fmla="*/ 0 w 2859088"/>
                <a:gd name="connsiteY1" fmla="*/ 2859088 h 5718176"/>
                <a:gd name="connsiteX2" fmla="*/ 2859088 w 2859088"/>
                <a:gd name="connsiteY2" fmla="*/ 0 h 5718176"/>
                <a:gd name="connsiteX0" fmla="*/ 0 w 2859088"/>
                <a:gd name="connsiteY0" fmla="*/ 2859088 h 2859088"/>
                <a:gd name="connsiteX1" fmla="*/ 2859088 w 2859088"/>
                <a:gd name="connsiteY1" fmla="*/ 0 h 285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088" h="2859088">
                  <a:moveTo>
                    <a:pt x="0" y="2859088"/>
                  </a:moveTo>
                  <a:cubicBezTo>
                    <a:pt x="0" y="1280057"/>
                    <a:pt x="1280057" y="0"/>
                    <a:pt x="2859088" y="0"/>
                  </a:cubicBezTo>
                </a:path>
              </a:pathLst>
            </a:custGeom>
            <a:noFill/>
            <a:ln w="28575">
              <a:gradFill>
                <a:gsLst>
                  <a:gs pos="35400">
                    <a:srgbClr val="FFEFC1"/>
                  </a:gs>
                  <a:gs pos="0">
                    <a:srgbClr val="FFE69F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FB69C9D-B16B-4280-910E-A0634F3EC20A}"/>
                </a:ext>
              </a:extLst>
            </p:cNvPr>
            <p:cNvSpPr/>
            <p:nvPr userDrawn="1"/>
          </p:nvSpPr>
          <p:spPr>
            <a:xfrm>
              <a:off x="3186643" y="3429000"/>
              <a:ext cx="100541" cy="100541"/>
            </a:xfrm>
            <a:prstGeom prst="ellipse">
              <a:avLst/>
            </a:prstGeom>
            <a:noFill/>
            <a:ln w="28575">
              <a:gradFill>
                <a:gsLst>
                  <a:gs pos="35400">
                    <a:srgbClr val="FFEFC1"/>
                  </a:gs>
                  <a:gs pos="0">
                    <a:srgbClr val="FFE69F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0CD4BE8-9977-44B5-A750-2DDA53F0B21C}"/>
              </a:ext>
            </a:extLst>
          </p:cNvPr>
          <p:cNvGrpSpPr/>
          <p:nvPr userDrawn="1"/>
        </p:nvGrpSpPr>
        <p:grpSpPr>
          <a:xfrm rot="21249640">
            <a:off x="1552920" y="564887"/>
            <a:ext cx="2909359" cy="2959627"/>
            <a:chOff x="3186643" y="569914"/>
            <a:chExt cx="2909359" cy="2959627"/>
          </a:xfrm>
        </p:grpSpPr>
        <p:sp>
          <p:nvSpPr>
            <p:cNvPr id="24" name="椭圆 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DDA5B527-BB05-4C92-A2A7-E0C5B03B6958}"/>
                </a:ext>
              </a:extLst>
            </p:cNvPr>
            <p:cNvSpPr/>
            <p:nvPr userDrawn="1"/>
          </p:nvSpPr>
          <p:spPr>
            <a:xfrm>
              <a:off x="3236914" y="569914"/>
              <a:ext cx="2859088" cy="2859088"/>
            </a:xfrm>
            <a:custGeom>
              <a:avLst/>
              <a:gdLst>
                <a:gd name="connsiteX0" fmla="*/ 0 w 5718175"/>
                <a:gd name="connsiteY0" fmla="*/ 2859088 h 5718175"/>
                <a:gd name="connsiteX1" fmla="*/ 2859088 w 5718175"/>
                <a:gd name="connsiteY1" fmla="*/ 0 h 5718175"/>
                <a:gd name="connsiteX2" fmla="*/ 5718176 w 5718175"/>
                <a:gd name="connsiteY2" fmla="*/ 2859088 h 5718175"/>
                <a:gd name="connsiteX3" fmla="*/ 2859088 w 5718175"/>
                <a:gd name="connsiteY3" fmla="*/ 5718176 h 5718175"/>
                <a:gd name="connsiteX4" fmla="*/ 0 w 5718175"/>
                <a:gd name="connsiteY4" fmla="*/ 2859088 h 5718175"/>
                <a:gd name="connsiteX0" fmla="*/ 5718176 w 5809616"/>
                <a:gd name="connsiteY0" fmla="*/ 2859088 h 5718176"/>
                <a:gd name="connsiteX1" fmla="*/ 2859088 w 5809616"/>
                <a:gd name="connsiteY1" fmla="*/ 5718176 h 5718176"/>
                <a:gd name="connsiteX2" fmla="*/ 0 w 5809616"/>
                <a:gd name="connsiteY2" fmla="*/ 2859088 h 5718176"/>
                <a:gd name="connsiteX3" fmla="*/ 2859088 w 5809616"/>
                <a:gd name="connsiteY3" fmla="*/ 0 h 5718176"/>
                <a:gd name="connsiteX4" fmla="*/ 5809616 w 5809616"/>
                <a:gd name="connsiteY4" fmla="*/ 2950528 h 5718176"/>
                <a:gd name="connsiteX0" fmla="*/ 5718176 w 5718176"/>
                <a:gd name="connsiteY0" fmla="*/ 2859088 h 5718176"/>
                <a:gd name="connsiteX1" fmla="*/ 2859088 w 5718176"/>
                <a:gd name="connsiteY1" fmla="*/ 5718176 h 5718176"/>
                <a:gd name="connsiteX2" fmla="*/ 0 w 5718176"/>
                <a:gd name="connsiteY2" fmla="*/ 2859088 h 5718176"/>
                <a:gd name="connsiteX3" fmla="*/ 2859088 w 5718176"/>
                <a:gd name="connsiteY3" fmla="*/ 0 h 5718176"/>
                <a:gd name="connsiteX0" fmla="*/ 2859088 w 2859088"/>
                <a:gd name="connsiteY0" fmla="*/ 5718176 h 5718176"/>
                <a:gd name="connsiteX1" fmla="*/ 0 w 2859088"/>
                <a:gd name="connsiteY1" fmla="*/ 2859088 h 5718176"/>
                <a:gd name="connsiteX2" fmla="*/ 2859088 w 2859088"/>
                <a:gd name="connsiteY2" fmla="*/ 0 h 5718176"/>
                <a:gd name="connsiteX0" fmla="*/ 0 w 2859088"/>
                <a:gd name="connsiteY0" fmla="*/ 2859088 h 2859088"/>
                <a:gd name="connsiteX1" fmla="*/ 2859088 w 2859088"/>
                <a:gd name="connsiteY1" fmla="*/ 0 h 285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088" h="2859088">
                  <a:moveTo>
                    <a:pt x="0" y="2859088"/>
                  </a:moveTo>
                  <a:cubicBezTo>
                    <a:pt x="0" y="1280057"/>
                    <a:pt x="1280057" y="0"/>
                    <a:pt x="2859088" y="0"/>
                  </a:cubicBezTo>
                </a:path>
              </a:pathLst>
            </a:custGeom>
            <a:noFill/>
            <a:ln w="28575">
              <a:gradFill>
                <a:gsLst>
                  <a:gs pos="35400">
                    <a:srgbClr val="FFEFC1"/>
                  </a:gs>
                  <a:gs pos="0">
                    <a:srgbClr val="FFE69F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B92B66E-C41B-4A1D-9169-1E15AE3BECD7}"/>
                </a:ext>
              </a:extLst>
            </p:cNvPr>
            <p:cNvSpPr/>
            <p:nvPr userDrawn="1"/>
          </p:nvSpPr>
          <p:spPr>
            <a:xfrm>
              <a:off x="3186643" y="3429000"/>
              <a:ext cx="100541" cy="100541"/>
            </a:xfrm>
            <a:prstGeom prst="ellipse">
              <a:avLst/>
            </a:prstGeom>
            <a:noFill/>
            <a:ln w="28575">
              <a:gradFill>
                <a:gsLst>
                  <a:gs pos="35400">
                    <a:srgbClr val="FFEFC1"/>
                  </a:gs>
                  <a:gs pos="0">
                    <a:srgbClr val="FFE69F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CCC382E-05C9-49C1-87C5-6512D0AAF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8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A9E8CEF-B342-4AFD-87EA-B71104C07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" y="5041900"/>
            <a:ext cx="11595100" cy="18161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799A8EC-78DB-4083-8B64-27F62534FB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4300"/>
            <a:ext cx="12192000" cy="3594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2C23328-3A90-4934-9E5A-AB7ADD39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2600"/>
            <a:ext cx="12192000" cy="3835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82ADC29-0766-4DAB-9507-80FAFC6A1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8300" y="3429000"/>
            <a:ext cx="4203700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6B546CB-1784-4367-990F-28CAC6ED2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3307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CC93061-65F9-490F-9643-CFF842328BAF}"/>
              </a:ext>
            </a:extLst>
          </p:cNvPr>
          <p:cNvSpPr/>
          <p:nvPr userDrawn="1"/>
        </p:nvSpPr>
        <p:spPr>
          <a:xfrm>
            <a:off x="356887" y="292328"/>
            <a:ext cx="11478227" cy="6273344"/>
          </a:xfrm>
          <a:prstGeom prst="rect">
            <a:avLst/>
          </a:prstGeom>
          <a:solidFill>
            <a:srgbClr val="FFF5E5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83302C6-326A-42B4-AC82-943905A40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" y="547432"/>
            <a:ext cx="1615440" cy="16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5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04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0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71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312618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649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25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4E50D33-F7B9-4B5B-B287-6B558AD9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97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7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2DF7B6-94AE-4C6F-9706-BC1D431815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330700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251DE3-561C-4BB2-856E-EFAC2518CFC0}"/>
              </a:ext>
            </a:extLst>
          </p:cNvPr>
          <p:cNvGrpSpPr/>
          <p:nvPr/>
        </p:nvGrpSpPr>
        <p:grpSpPr>
          <a:xfrm>
            <a:off x="0" y="2162629"/>
            <a:ext cx="12192000" cy="4770634"/>
            <a:chOff x="0" y="2162629"/>
            <a:chExt cx="12192000" cy="477063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B64094-B36E-4589-9D37-5D9F20448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900" y="5041900"/>
              <a:ext cx="11595100" cy="1816100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40B772-B5CA-475B-8B1B-267464DA53BB}"/>
                </a:ext>
              </a:extLst>
            </p:cNvPr>
            <p:cNvGrpSpPr/>
            <p:nvPr/>
          </p:nvGrpSpPr>
          <p:grpSpPr>
            <a:xfrm>
              <a:off x="0" y="2654300"/>
              <a:ext cx="12192000" cy="4203700"/>
              <a:chOff x="0" y="2654300"/>
              <a:chExt cx="12192000" cy="4203700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AE10A89-5593-4E73-BC71-5A3FC8C720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2654300"/>
                <a:ext cx="12192000" cy="3594100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50768A-AE5B-4759-B5F7-B920A0738D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022600"/>
                <a:ext cx="12192000" cy="3835400"/>
              </a:xfrm>
              <a:prstGeom prst="rect">
                <a:avLst/>
              </a:prstGeom>
            </p:spPr>
          </p:pic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579100-25B7-4B6F-8F18-040A87C53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2162629"/>
              <a:ext cx="4812152" cy="4770634"/>
            </a:xfrm>
            <a:prstGeom prst="rect">
              <a:avLst/>
            </a:prstGeom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C96031-D809-4AE8-88D1-59278C6C3D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8300" y="3429000"/>
            <a:ext cx="4203700" cy="3429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7D37D7-72E1-4DED-920B-83015D2AEB0A}"/>
              </a:ext>
            </a:extLst>
          </p:cNvPr>
          <p:cNvGrpSpPr/>
          <p:nvPr/>
        </p:nvGrpSpPr>
        <p:grpSpPr>
          <a:xfrm>
            <a:off x="4812152" y="571499"/>
            <a:ext cx="5588000" cy="4064001"/>
            <a:chOff x="5399198" y="571499"/>
            <a:chExt cx="5588000" cy="4064001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E832BC-0D78-4EB6-9F1F-717EC057F4CF}"/>
                </a:ext>
              </a:extLst>
            </p:cNvPr>
            <p:cNvGrpSpPr/>
            <p:nvPr/>
          </p:nvGrpSpPr>
          <p:grpSpPr>
            <a:xfrm>
              <a:off x="5399198" y="571499"/>
              <a:ext cx="5588000" cy="4064001"/>
              <a:chOff x="5413712" y="876299"/>
              <a:chExt cx="5588000" cy="4064001"/>
            </a:xfrm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DB8BCC1-5FED-4B2D-91B2-A81D73A7F0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13712" y="876299"/>
                <a:ext cx="5588000" cy="4064001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9A298B-EA18-41BF-91E2-C351D5382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12184" y="3747475"/>
                <a:ext cx="681529" cy="703875"/>
              </a:xfrm>
              <a:prstGeom prst="rect">
                <a:avLst/>
              </a:prstGeom>
            </p:spPr>
          </p:pic>
        </p:grp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EEAC2E4-DDD5-404A-AE3A-3219C9A78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9401" y="2044700"/>
              <a:ext cx="793756" cy="1246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28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83DDC07-A01B-4AC9-8AA9-493D11036E1C}"/>
              </a:ext>
            </a:extLst>
          </p:cNvPr>
          <p:cNvGrpSpPr/>
          <p:nvPr/>
        </p:nvGrpSpPr>
        <p:grpSpPr>
          <a:xfrm>
            <a:off x="2462431" y="1009512"/>
            <a:ext cx="3036423" cy="929898"/>
            <a:chOff x="7522112" y="2462392"/>
            <a:chExt cx="2544286" cy="92989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D683B7-7FD3-464B-B1BA-8054EF29BC93}"/>
                </a:ext>
              </a:extLst>
            </p:cNvPr>
            <p:cNvSpPr txBox="1"/>
            <p:nvPr/>
          </p:nvSpPr>
          <p:spPr>
            <a:xfrm>
              <a:off x="7522112" y="268440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CF50DB-3896-453C-8BF4-CB9BEAA8DD0E}"/>
                </a:ext>
              </a:extLst>
            </p:cNvPr>
            <p:cNvSpPr txBox="1"/>
            <p:nvPr/>
          </p:nvSpPr>
          <p:spPr>
            <a:xfrm>
              <a:off x="7558511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xí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0F07DB9-0AA6-45BE-BD5C-C24040D062C2}"/>
                </a:ext>
              </a:extLst>
            </p:cNvPr>
            <p:cNvSpPr txBox="1"/>
            <p:nvPr/>
          </p:nvSpPr>
          <p:spPr>
            <a:xfrm>
              <a:off x="809058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1FCB869-39F4-4E6D-9A62-71FBACF13F4D}"/>
                </a:ext>
              </a:extLst>
            </p:cNvPr>
            <p:cNvSpPr txBox="1"/>
            <p:nvPr/>
          </p:nvSpPr>
          <p:spPr>
            <a:xfrm>
              <a:off x="8699091" y="2462392"/>
              <a:ext cx="6339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BDFCB7-4176-47F2-8961-7B8125CCD3A7}"/>
                </a:ext>
              </a:extLst>
            </p:cNvPr>
            <p:cNvSpPr txBox="1"/>
            <p:nvPr/>
          </p:nvSpPr>
          <p:spPr>
            <a:xfrm>
              <a:off x="9219301" y="2462392"/>
              <a:ext cx="79954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dòng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0DDC3FB-39A5-4F84-BAF0-95DF3E81A2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339" y="2704505"/>
            <a:ext cx="4488767" cy="3884349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F18234-6F06-429E-8383-10DE9589E743}"/>
              </a:ext>
            </a:extLst>
          </p:cNvPr>
          <p:cNvGrpSpPr/>
          <p:nvPr/>
        </p:nvGrpSpPr>
        <p:grpSpPr>
          <a:xfrm>
            <a:off x="1001800" y="2362714"/>
            <a:ext cx="5834381" cy="1426966"/>
            <a:chOff x="1001800" y="2362714"/>
            <a:chExt cx="5834381" cy="142696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FC10A07-0F69-4607-B5B8-A047AAC99D98}"/>
                </a:ext>
              </a:extLst>
            </p:cNvPr>
            <p:cNvSpPr/>
            <p:nvPr/>
          </p:nvSpPr>
          <p:spPr>
            <a:xfrm>
              <a:off x="1001800" y="2362714"/>
              <a:ext cx="5834381" cy="1426966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8C6659-3AF8-4B02-9ACD-373071EBC1C5}"/>
                </a:ext>
              </a:extLst>
            </p:cNvPr>
            <p:cNvSpPr/>
            <p:nvPr/>
          </p:nvSpPr>
          <p:spPr>
            <a:xfrm>
              <a:off x="1203958" y="2492425"/>
              <a:ext cx="5196842" cy="100668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F493CA-6004-46BE-BFDE-9FF187630DAA}"/>
              </a:ext>
            </a:extLst>
          </p:cNvPr>
          <p:cNvGrpSpPr/>
          <p:nvPr/>
        </p:nvGrpSpPr>
        <p:grpSpPr>
          <a:xfrm>
            <a:off x="1001800" y="3857055"/>
            <a:ext cx="5803924" cy="2038561"/>
            <a:chOff x="1001800" y="3857055"/>
            <a:chExt cx="5803924" cy="2038561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489EFA-2492-4521-AC8B-E2AA41954B62}"/>
                </a:ext>
              </a:extLst>
            </p:cNvPr>
            <p:cNvSpPr/>
            <p:nvPr/>
          </p:nvSpPr>
          <p:spPr>
            <a:xfrm>
              <a:off x="1634015" y="4108429"/>
              <a:ext cx="4488766" cy="281405"/>
            </a:xfrm>
            <a:prstGeom prst="roundRect">
              <a:avLst>
                <a:gd name="adj" fmla="val 50000"/>
              </a:avLst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9E0FDB-476B-4CDD-ABC1-24095E09027C}"/>
                </a:ext>
              </a:extLst>
            </p:cNvPr>
            <p:cNvSpPr/>
            <p:nvPr/>
          </p:nvSpPr>
          <p:spPr>
            <a:xfrm>
              <a:off x="1634015" y="4606696"/>
              <a:ext cx="4488766" cy="281405"/>
            </a:xfrm>
            <a:prstGeom prst="roundRect">
              <a:avLst>
                <a:gd name="adj" fmla="val 50000"/>
              </a:avLst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1A11F8-DDEA-4DD6-89E2-714F9E7FAF16}"/>
                </a:ext>
              </a:extLst>
            </p:cNvPr>
            <p:cNvSpPr/>
            <p:nvPr/>
          </p:nvSpPr>
          <p:spPr>
            <a:xfrm>
              <a:off x="1634015" y="5104963"/>
              <a:ext cx="4488766" cy="281405"/>
            </a:xfrm>
            <a:prstGeom prst="roundRect">
              <a:avLst>
                <a:gd name="adj" fmla="val 50000"/>
              </a:avLst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1EA2901-4EB4-4126-9362-CF77A121DBD7}"/>
                </a:ext>
              </a:extLst>
            </p:cNvPr>
            <p:cNvSpPr/>
            <p:nvPr/>
          </p:nvSpPr>
          <p:spPr>
            <a:xfrm>
              <a:off x="1634015" y="5603230"/>
              <a:ext cx="4488766" cy="281405"/>
            </a:xfrm>
            <a:prstGeom prst="roundRect">
              <a:avLst>
                <a:gd name="adj" fmla="val 50000"/>
              </a:avLst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6F308C5-E3C6-4C53-A966-51D636B256B5}"/>
                </a:ext>
              </a:extLst>
            </p:cNvPr>
            <p:cNvSpPr/>
            <p:nvPr/>
          </p:nvSpPr>
          <p:spPr>
            <a:xfrm>
              <a:off x="1634015" y="4108428"/>
              <a:ext cx="3194280" cy="281405"/>
            </a:xfrm>
            <a:prstGeom prst="roundRect">
              <a:avLst>
                <a:gd name="adj" fmla="val 50000"/>
              </a:avLst>
            </a:prstGeom>
            <a:solidFill>
              <a:srgbClr val="F15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5447E5-05E9-41ED-ABCE-C8AAE59145D4}"/>
                </a:ext>
              </a:extLst>
            </p:cNvPr>
            <p:cNvSpPr/>
            <p:nvPr/>
          </p:nvSpPr>
          <p:spPr>
            <a:xfrm>
              <a:off x="1634015" y="4606696"/>
              <a:ext cx="3864840" cy="281405"/>
            </a:xfrm>
            <a:prstGeom prst="roundRect">
              <a:avLst>
                <a:gd name="adj" fmla="val 50000"/>
              </a:avLst>
            </a:prstGeom>
            <a:solidFill>
              <a:srgbClr val="FD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87B5560-3E13-429C-A05B-20917484AF46}"/>
                </a:ext>
              </a:extLst>
            </p:cNvPr>
            <p:cNvSpPr/>
            <p:nvPr/>
          </p:nvSpPr>
          <p:spPr>
            <a:xfrm>
              <a:off x="1634015" y="5104962"/>
              <a:ext cx="2554200" cy="281405"/>
            </a:xfrm>
            <a:prstGeom prst="roundRect">
              <a:avLst>
                <a:gd name="adj" fmla="val 50000"/>
              </a:avLst>
            </a:prstGeom>
            <a:solidFill>
              <a:srgbClr val="94C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75672F-9386-4134-80CE-C5D9EE8C564A}"/>
                </a:ext>
              </a:extLst>
            </p:cNvPr>
            <p:cNvSpPr/>
            <p:nvPr/>
          </p:nvSpPr>
          <p:spPr>
            <a:xfrm>
              <a:off x="1634015" y="5603229"/>
              <a:ext cx="3549880" cy="281405"/>
            </a:xfrm>
            <a:prstGeom prst="roundRect">
              <a:avLst>
                <a:gd name="adj" fmla="val 50000"/>
              </a:avLst>
            </a:prstGeom>
            <a:solidFill>
              <a:srgbClr val="ED7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0372E6-CEA0-4FFF-9E3E-C7E1B974EE1C}"/>
                </a:ext>
              </a:extLst>
            </p:cNvPr>
            <p:cNvSpPr txBox="1"/>
            <p:nvPr/>
          </p:nvSpPr>
          <p:spPr>
            <a:xfrm>
              <a:off x="1001800" y="3857055"/>
              <a:ext cx="4732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solidFill>
                    <a:srgbClr val="13480C"/>
                  </a:solidFill>
                  <a:cs typeface="+mn-ea"/>
                  <a:sym typeface="+mn-lt"/>
                </a:rPr>
                <a:t>A</a:t>
              </a:r>
              <a:endParaRPr lang="zh-CN" altLang="en-US" sz="32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5E3D6B0-593E-496F-A20C-23CE14848444}"/>
                </a:ext>
              </a:extLst>
            </p:cNvPr>
            <p:cNvSpPr txBox="1"/>
            <p:nvPr/>
          </p:nvSpPr>
          <p:spPr>
            <a:xfrm>
              <a:off x="1001800" y="4341650"/>
              <a:ext cx="4427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solidFill>
                    <a:srgbClr val="13480C"/>
                  </a:solidFill>
                  <a:cs typeface="+mn-ea"/>
                  <a:sym typeface="+mn-lt"/>
                </a:rPr>
                <a:t>B</a:t>
              </a:r>
              <a:endParaRPr lang="zh-CN" altLang="en-US" sz="32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1F01F0A-3316-4C4F-9C11-A3B6DAB471CA}"/>
                </a:ext>
              </a:extLst>
            </p:cNvPr>
            <p:cNvSpPr txBox="1"/>
            <p:nvPr/>
          </p:nvSpPr>
          <p:spPr>
            <a:xfrm>
              <a:off x="1001800" y="4826245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solidFill>
                    <a:srgbClr val="13480C"/>
                  </a:solidFill>
                  <a:cs typeface="+mn-ea"/>
                  <a:sym typeface="+mn-lt"/>
                </a:rPr>
                <a:t>C</a:t>
              </a:r>
              <a:endParaRPr lang="zh-CN" altLang="en-US" sz="32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BC3209-8334-47F1-8015-3C4DBE20445D}"/>
                </a:ext>
              </a:extLst>
            </p:cNvPr>
            <p:cNvSpPr txBox="1"/>
            <p:nvPr/>
          </p:nvSpPr>
          <p:spPr>
            <a:xfrm>
              <a:off x="1001800" y="5310841"/>
              <a:ext cx="4972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solidFill>
                    <a:srgbClr val="13480C"/>
                  </a:solidFill>
                  <a:cs typeface="+mn-ea"/>
                  <a:sym typeface="+mn-lt"/>
                </a:rPr>
                <a:t>D</a:t>
              </a:r>
              <a:endParaRPr lang="zh-CN" altLang="en-US" sz="32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69F75C-DE42-4C41-A449-40886B26B99A}"/>
                </a:ext>
              </a:extLst>
            </p:cNvPr>
            <p:cNvSpPr txBox="1"/>
            <p:nvPr/>
          </p:nvSpPr>
          <p:spPr>
            <a:xfrm>
              <a:off x="6197865" y="4051279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>
                  <a:solidFill>
                    <a:srgbClr val="13480C"/>
                  </a:solidFill>
                  <a:cs typeface="+mn-ea"/>
                  <a:sym typeface="+mn-lt"/>
                </a:rPr>
                <a:t>75%</a:t>
              </a:r>
              <a:endParaRPr lang="zh-CN" altLang="en-US" sz="1600" i="1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4F858E-B4C5-44C8-B748-4BC1D15F1F58}"/>
                </a:ext>
              </a:extLst>
            </p:cNvPr>
            <p:cNvSpPr txBox="1"/>
            <p:nvPr/>
          </p:nvSpPr>
          <p:spPr>
            <a:xfrm>
              <a:off x="6197865" y="452256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>
                  <a:solidFill>
                    <a:srgbClr val="13480C"/>
                  </a:solidFill>
                  <a:cs typeface="+mn-ea"/>
                  <a:sym typeface="+mn-lt"/>
                </a:rPr>
                <a:t>91%</a:t>
              </a:r>
              <a:endParaRPr lang="zh-CN" altLang="en-US" sz="1600" i="1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1A5641-2D0B-469E-AC30-EE96AA30F56F}"/>
                </a:ext>
              </a:extLst>
            </p:cNvPr>
            <p:cNvSpPr txBox="1"/>
            <p:nvPr/>
          </p:nvSpPr>
          <p:spPr>
            <a:xfrm>
              <a:off x="6197865" y="507246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>
                  <a:solidFill>
                    <a:srgbClr val="13480C"/>
                  </a:solidFill>
                  <a:cs typeface="+mn-ea"/>
                  <a:sym typeface="+mn-lt"/>
                </a:rPr>
                <a:t>64%</a:t>
              </a:r>
              <a:endParaRPr lang="zh-CN" altLang="en-US" sz="1600" i="1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E68AA3F-0C8A-4B49-B20E-D77AD89AA688}"/>
                </a:ext>
              </a:extLst>
            </p:cNvPr>
            <p:cNvSpPr txBox="1"/>
            <p:nvPr/>
          </p:nvSpPr>
          <p:spPr>
            <a:xfrm>
              <a:off x="6197865" y="555450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>
                  <a:solidFill>
                    <a:srgbClr val="13480C"/>
                  </a:solidFill>
                  <a:cs typeface="+mn-ea"/>
                  <a:sym typeface="+mn-lt"/>
                </a:rPr>
                <a:t>84%</a:t>
              </a:r>
              <a:endParaRPr lang="zh-CN" altLang="en-US" sz="1600" i="1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FC554F-38C3-4CF3-B616-368E928360E1}"/>
              </a:ext>
            </a:extLst>
          </p:cNvPr>
          <p:cNvGrpSpPr/>
          <p:nvPr/>
        </p:nvGrpSpPr>
        <p:grpSpPr>
          <a:xfrm>
            <a:off x="8816016" y="904469"/>
            <a:ext cx="2796907" cy="1939893"/>
            <a:chOff x="8816016" y="904469"/>
            <a:chExt cx="2796907" cy="1939893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5D26B0-45A2-4BE7-B0DE-CC50996C0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16016" y="904469"/>
              <a:ext cx="2544286" cy="172720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0C0AF7-E3CE-408F-9392-1E92210AC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31394" y="2140487"/>
              <a:ext cx="681529" cy="70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99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C6BB06-EFAE-4B33-B0A8-64B3B928F3C1}"/>
              </a:ext>
            </a:extLst>
          </p:cNvPr>
          <p:cNvGrpSpPr/>
          <p:nvPr/>
        </p:nvGrpSpPr>
        <p:grpSpPr>
          <a:xfrm>
            <a:off x="2462431" y="1009512"/>
            <a:ext cx="2864311" cy="929898"/>
            <a:chOff x="7522112" y="2462392"/>
            <a:chExt cx="2544286" cy="92989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349657D-2B3C-4E31-8337-620366AD9A55}"/>
                </a:ext>
              </a:extLst>
            </p:cNvPr>
            <p:cNvSpPr txBox="1"/>
            <p:nvPr/>
          </p:nvSpPr>
          <p:spPr>
            <a:xfrm>
              <a:off x="7522112" y="268440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48EBA1E-3752-4809-A78E-5280C9F8C514}"/>
                </a:ext>
              </a:extLst>
            </p:cNvPr>
            <p:cNvSpPr txBox="1"/>
            <p:nvPr/>
          </p:nvSpPr>
          <p:spPr>
            <a:xfrm>
              <a:off x="7558511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xí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359022-A729-4C6D-886C-62A2C29F1B2F}"/>
                </a:ext>
              </a:extLst>
            </p:cNvPr>
            <p:cNvSpPr txBox="1"/>
            <p:nvPr/>
          </p:nvSpPr>
          <p:spPr>
            <a:xfrm>
              <a:off x="809058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146834-77A5-4007-9C2B-E3F3C70A366E}"/>
                </a:ext>
              </a:extLst>
            </p:cNvPr>
            <p:cNvSpPr txBox="1"/>
            <p:nvPr/>
          </p:nvSpPr>
          <p:spPr>
            <a:xfrm>
              <a:off x="8699091" y="2462392"/>
              <a:ext cx="6339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E9D222-8B0A-4A98-B3F0-6D58D7BAC0CE}"/>
                </a:ext>
              </a:extLst>
            </p:cNvPr>
            <p:cNvSpPr txBox="1"/>
            <p:nvPr/>
          </p:nvSpPr>
          <p:spPr>
            <a:xfrm>
              <a:off x="9219301" y="2462392"/>
              <a:ext cx="79954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dòng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F519EB-55BA-4239-840E-0A6B475623A8}"/>
              </a:ext>
            </a:extLst>
          </p:cNvPr>
          <p:cNvSpPr/>
          <p:nvPr/>
        </p:nvSpPr>
        <p:spPr>
          <a:xfrm>
            <a:off x="1141666" y="2641600"/>
            <a:ext cx="2154436" cy="35529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1666A44-031F-47D9-A36C-9AB3EF4ED3B1}"/>
              </a:ext>
            </a:extLst>
          </p:cNvPr>
          <p:cNvSpPr/>
          <p:nvPr/>
        </p:nvSpPr>
        <p:spPr>
          <a:xfrm>
            <a:off x="7186866" y="2641600"/>
            <a:ext cx="2154436" cy="35529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5410DB-CD61-421F-A9F4-9EF2C2444266}"/>
              </a:ext>
            </a:extLst>
          </p:cNvPr>
          <p:cNvGrpSpPr/>
          <p:nvPr/>
        </p:nvGrpSpPr>
        <p:grpSpPr>
          <a:xfrm>
            <a:off x="9234934" y="2240654"/>
            <a:ext cx="2154436" cy="4109346"/>
            <a:chOff x="9234934" y="2240654"/>
            <a:chExt cx="2154436" cy="410934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EED93AE-30E1-49A5-980D-7E3FC14534BA}"/>
                </a:ext>
              </a:extLst>
            </p:cNvPr>
            <p:cNvSpPr/>
            <p:nvPr/>
          </p:nvSpPr>
          <p:spPr>
            <a:xfrm>
              <a:off x="9234934" y="2240654"/>
              <a:ext cx="2154436" cy="4109346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65672F-3254-4B79-8599-81BB46CD9780}"/>
                </a:ext>
              </a:extLst>
            </p:cNvPr>
            <p:cNvSpPr/>
            <p:nvPr/>
          </p:nvSpPr>
          <p:spPr>
            <a:xfrm>
              <a:off x="9534339" y="2641600"/>
              <a:ext cx="1661993" cy="355294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spc="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2DBC111-5B6F-465E-893F-C06F05529B85}"/>
              </a:ext>
            </a:extLst>
          </p:cNvPr>
          <p:cNvGrpSpPr/>
          <p:nvPr/>
        </p:nvGrpSpPr>
        <p:grpSpPr>
          <a:xfrm>
            <a:off x="3393810" y="2254370"/>
            <a:ext cx="4202847" cy="3826641"/>
            <a:chOff x="3393810" y="2254370"/>
            <a:chExt cx="4202847" cy="382664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3B1579-08F4-447C-B753-5CF49AB64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2863" y="2254370"/>
              <a:ext cx="3793794" cy="38266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D77678-67CA-4F4F-AD74-238E932B6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3810" y="5274538"/>
              <a:ext cx="681529" cy="703875"/>
            </a:xfrm>
            <a:prstGeom prst="rect">
              <a:avLst/>
            </a:prstGeom>
          </p:spPr>
        </p:pic>
      </p:grpSp>
      <p:sp>
        <p:nvSpPr>
          <p:cNvPr id="13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807FED-AEB1-4589-812F-FD1BAC4F743E}"/>
              </a:ext>
            </a:extLst>
          </p:cNvPr>
          <p:cNvSpPr/>
          <p:nvPr/>
        </p:nvSpPr>
        <p:spPr>
          <a:xfrm>
            <a:off x="11059215" y="1276946"/>
            <a:ext cx="235343" cy="201716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134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3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1577EE-5A3F-4E3F-8184-9DA611907A3A}"/>
              </a:ext>
            </a:extLst>
          </p:cNvPr>
          <p:cNvGrpSpPr/>
          <p:nvPr/>
        </p:nvGrpSpPr>
        <p:grpSpPr>
          <a:xfrm>
            <a:off x="2462431" y="1009512"/>
            <a:ext cx="2864311" cy="929898"/>
            <a:chOff x="7522112" y="2462392"/>
            <a:chExt cx="2544286" cy="92989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7CE08D9-1641-469B-832C-84D8B45C97AA}"/>
                </a:ext>
              </a:extLst>
            </p:cNvPr>
            <p:cNvSpPr txBox="1"/>
            <p:nvPr/>
          </p:nvSpPr>
          <p:spPr>
            <a:xfrm>
              <a:off x="7522112" y="268440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A3D724-05E9-4BB7-8ED8-CE307689877F}"/>
                </a:ext>
              </a:extLst>
            </p:cNvPr>
            <p:cNvSpPr txBox="1"/>
            <p:nvPr/>
          </p:nvSpPr>
          <p:spPr>
            <a:xfrm>
              <a:off x="7558511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xí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2375C2-63F1-4B27-A4FF-DD05C112232F}"/>
                </a:ext>
              </a:extLst>
            </p:cNvPr>
            <p:cNvSpPr txBox="1"/>
            <p:nvPr/>
          </p:nvSpPr>
          <p:spPr>
            <a:xfrm>
              <a:off x="809058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FD9291-A4F1-4B48-AFC9-C60B3632A903}"/>
                </a:ext>
              </a:extLst>
            </p:cNvPr>
            <p:cNvSpPr txBox="1"/>
            <p:nvPr/>
          </p:nvSpPr>
          <p:spPr>
            <a:xfrm>
              <a:off x="8699091" y="2462392"/>
              <a:ext cx="6339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C36AC9-C7CD-43AE-8186-F3FF591A507F}"/>
                </a:ext>
              </a:extLst>
            </p:cNvPr>
            <p:cNvSpPr txBox="1"/>
            <p:nvPr/>
          </p:nvSpPr>
          <p:spPr>
            <a:xfrm>
              <a:off x="9219301" y="2462392"/>
              <a:ext cx="79954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dòng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4086807-9D27-4ABB-AF0E-EF05F65E86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059" y="1908931"/>
            <a:ext cx="5297741" cy="457887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F8F4CD-BA2B-43D8-BE6A-B13889462964}"/>
              </a:ext>
            </a:extLst>
          </p:cNvPr>
          <p:cNvSpPr/>
          <p:nvPr/>
        </p:nvSpPr>
        <p:spPr>
          <a:xfrm>
            <a:off x="1179057" y="2530911"/>
            <a:ext cx="4750002" cy="10066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B25856-CE6D-4F98-B7A3-47B2D52B8A7E}"/>
              </a:ext>
            </a:extLst>
          </p:cNvPr>
          <p:cNvGrpSpPr/>
          <p:nvPr/>
        </p:nvGrpSpPr>
        <p:grpSpPr>
          <a:xfrm>
            <a:off x="798261" y="3652500"/>
            <a:ext cx="5297740" cy="1426966"/>
            <a:chOff x="798261" y="3652500"/>
            <a:chExt cx="5297740" cy="142696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52C1AF4-0C20-4F89-A631-E6F26700B6A3}"/>
                </a:ext>
              </a:extLst>
            </p:cNvPr>
            <p:cNvSpPr/>
            <p:nvPr/>
          </p:nvSpPr>
          <p:spPr>
            <a:xfrm>
              <a:off x="798261" y="3652500"/>
              <a:ext cx="5297740" cy="1426966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690B19-40C6-40E4-8FA9-F9FFAE152221}"/>
                </a:ext>
              </a:extLst>
            </p:cNvPr>
            <p:cNvSpPr/>
            <p:nvPr/>
          </p:nvSpPr>
          <p:spPr>
            <a:xfrm>
              <a:off x="1179057" y="3769432"/>
              <a:ext cx="4750002" cy="100668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6C944A-DDA7-4975-9392-560B55F229C1}"/>
              </a:ext>
            </a:extLst>
          </p:cNvPr>
          <p:cNvSpPr/>
          <p:nvPr/>
        </p:nvSpPr>
        <p:spPr>
          <a:xfrm>
            <a:off x="1179057" y="5007954"/>
            <a:ext cx="4750002" cy="10066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12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0F593E-FF6D-46F2-80E7-6E42B3D012E9}"/>
              </a:ext>
            </a:extLst>
          </p:cNvPr>
          <p:cNvSpPr/>
          <p:nvPr/>
        </p:nvSpPr>
        <p:spPr>
          <a:xfrm>
            <a:off x="11059215" y="1276946"/>
            <a:ext cx="235343" cy="201716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134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8944E9-BB55-4B7D-BFE2-1CD6CE3DB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029" y="5416778"/>
            <a:ext cx="681529" cy="7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2E9B07-151E-45A5-99BF-1D49197DA4A5}"/>
              </a:ext>
            </a:extLst>
          </p:cNvPr>
          <p:cNvGrpSpPr/>
          <p:nvPr/>
        </p:nvGrpSpPr>
        <p:grpSpPr>
          <a:xfrm>
            <a:off x="2462432" y="1009512"/>
            <a:ext cx="2820768" cy="929898"/>
            <a:chOff x="7522112" y="2462392"/>
            <a:chExt cx="2544286" cy="92989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5D7172-4B03-4E7B-A694-1F4E25E7BD8B}"/>
                </a:ext>
              </a:extLst>
            </p:cNvPr>
            <p:cNvSpPr txBox="1"/>
            <p:nvPr/>
          </p:nvSpPr>
          <p:spPr>
            <a:xfrm>
              <a:off x="7522112" y="268440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F72234-7560-425A-B821-546CD98CBAFB}"/>
                </a:ext>
              </a:extLst>
            </p:cNvPr>
            <p:cNvSpPr txBox="1"/>
            <p:nvPr/>
          </p:nvSpPr>
          <p:spPr>
            <a:xfrm>
              <a:off x="7558511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xí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24FDA6-78BB-468C-8393-EB36ADB8FFE6}"/>
                </a:ext>
              </a:extLst>
            </p:cNvPr>
            <p:cNvSpPr txBox="1"/>
            <p:nvPr/>
          </p:nvSpPr>
          <p:spPr>
            <a:xfrm>
              <a:off x="809058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7058CA-E855-403E-90D2-7528992D4D38}"/>
                </a:ext>
              </a:extLst>
            </p:cNvPr>
            <p:cNvSpPr txBox="1"/>
            <p:nvPr/>
          </p:nvSpPr>
          <p:spPr>
            <a:xfrm>
              <a:off x="8699091" y="2462392"/>
              <a:ext cx="6339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A72C87-89C2-4F36-929C-EC742632BB0B}"/>
                </a:ext>
              </a:extLst>
            </p:cNvPr>
            <p:cNvSpPr txBox="1"/>
            <p:nvPr/>
          </p:nvSpPr>
          <p:spPr>
            <a:xfrm>
              <a:off x="9219301" y="2462392"/>
              <a:ext cx="79954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dòng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DAB3CE-6C15-4D31-BC2B-F329407A6F0B}"/>
              </a:ext>
            </a:extLst>
          </p:cNvPr>
          <p:cNvGrpSpPr/>
          <p:nvPr/>
        </p:nvGrpSpPr>
        <p:grpSpPr>
          <a:xfrm>
            <a:off x="7252097" y="2397727"/>
            <a:ext cx="2630094" cy="3874077"/>
            <a:chOff x="7591530" y="2338938"/>
            <a:chExt cx="2630094" cy="387407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877B50-161F-4FE6-8F5F-A739890FFD98}"/>
                </a:ext>
              </a:extLst>
            </p:cNvPr>
            <p:cNvSpPr/>
            <p:nvPr/>
          </p:nvSpPr>
          <p:spPr>
            <a:xfrm>
              <a:off x="7591530" y="2338938"/>
              <a:ext cx="2630094" cy="3874077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E03A50-F959-4044-84CD-575851097B97}"/>
                </a:ext>
              </a:extLst>
            </p:cNvPr>
            <p:cNvSpPr/>
            <p:nvPr/>
          </p:nvSpPr>
          <p:spPr>
            <a:xfrm>
              <a:off x="7829359" y="2583848"/>
              <a:ext cx="2154436" cy="355294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6DBB35-3B6D-4D7F-9F59-5E2DC53897F6}"/>
              </a:ext>
            </a:extLst>
          </p:cNvPr>
          <p:cNvSpPr/>
          <p:nvPr/>
        </p:nvSpPr>
        <p:spPr>
          <a:xfrm>
            <a:off x="4775727" y="2660075"/>
            <a:ext cx="2154436" cy="35529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D242F5-E5A0-4821-804D-BBF3D748014E}"/>
              </a:ext>
            </a:extLst>
          </p:cNvPr>
          <p:cNvGrpSpPr/>
          <p:nvPr/>
        </p:nvGrpSpPr>
        <p:grpSpPr>
          <a:xfrm>
            <a:off x="10566060" y="1178789"/>
            <a:ext cx="562814" cy="2475222"/>
            <a:chOff x="9403794" y="2604198"/>
            <a:chExt cx="562814" cy="2475222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E35702-840D-4B30-BBE5-79E5E5BDB6B8}"/>
                </a:ext>
              </a:extLst>
            </p:cNvPr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3D8748"/>
            </a:solidFill>
            <a:ln w="38100">
              <a:solidFill>
                <a:srgbClr val="FFE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075380-C712-471C-BF88-C6968ED55545}"/>
                </a:ext>
              </a:extLst>
            </p:cNvPr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4F91CC-0E8B-45E6-B3F5-7FED33EC1C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61" y="2499506"/>
            <a:ext cx="3552940" cy="355294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E3E1FF-4807-4584-9684-64EC652C07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110" y="5509140"/>
            <a:ext cx="681529" cy="7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2C97BF-128B-4A04-BB7C-110EA6E23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6529" y="4366063"/>
            <a:ext cx="1549495" cy="154258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C508D5-4C26-4D48-8836-000138EABD2D}"/>
              </a:ext>
            </a:extLst>
          </p:cNvPr>
          <p:cNvGrpSpPr/>
          <p:nvPr/>
        </p:nvGrpSpPr>
        <p:grpSpPr>
          <a:xfrm>
            <a:off x="2304171" y="2674817"/>
            <a:ext cx="4693914" cy="1440882"/>
            <a:chOff x="2304171" y="2674817"/>
            <a:chExt cx="4693914" cy="1440882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13B33F-F7DE-4241-9DDD-E96C8C6FFC51}"/>
                </a:ext>
              </a:extLst>
            </p:cNvPr>
            <p:cNvSpPr txBox="1"/>
            <p:nvPr/>
          </p:nvSpPr>
          <p:spPr>
            <a:xfrm>
              <a:off x="2304171" y="2792260"/>
              <a:ext cx="469391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spc="600">
                  <a:solidFill>
                    <a:srgbClr val="136150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72F13EF-11F8-435A-AAAD-F82DDF094266}"/>
                </a:ext>
              </a:extLst>
            </p:cNvPr>
            <p:cNvSpPr txBox="1"/>
            <p:nvPr/>
          </p:nvSpPr>
          <p:spPr>
            <a:xfrm>
              <a:off x="2463569" y="2674817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005D90C-9BEE-4A7B-9CDA-EC12545D09AC}"/>
                </a:ext>
              </a:extLst>
            </p:cNvPr>
            <p:cNvSpPr txBox="1"/>
            <p:nvPr/>
          </p:nvSpPr>
          <p:spPr>
            <a:xfrm>
              <a:off x="3533944" y="2674817"/>
              <a:ext cx="8634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hòu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214F5A-56E2-4532-97AE-07190C57A4C9}"/>
                </a:ext>
              </a:extLst>
            </p:cNvPr>
            <p:cNvSpPr txBox="1"/>
            <p:nvPr/>
          </p:nvSpPr>
          <p:spPr>
            <a:xfrm>
              <a:off x="4669314" y="2674817"/>
              <a:ext cx="7612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 tè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9CDFC1-C6C5-428B-A4DF-9838A0381678}"/>
                </a:ext>
              </a:extLst>
            </p:cNvPr>
            <p:cNvSpPr txBox="1"/>
            <p:nvPr/>
          </p:nvSpPr>
          <p:spPr>
            <a:xfrm>
              <a:off x="5684948" y="2674817"/>
              <a:ext cx="10379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zhēng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715C7E-D9C6-4437-B340-CE6E026951D0}"/>
              </a:ext>
            </a:extLst>
          </p:cNvPr>
          <p:cNvSpPr txBox="1"/>
          <p:nvPr/>
        </p:nvSpPr>
        <p:spPr>
          <a:xfrm>
            <a:off x="3615179" y="1655012"/>
            <a:ext cx="210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pc="600">
                <a:solidFill>
                  <a:srgbClr val="F15551"/>
                </a:solidFill>
                <a:cs typeface="+mn-ea"/>
                <a:sym typeface="+mn-lt"/>
              </a:rPr>
              <a:t>章节叁</a:t>
            </a:r>
          </a:p>
        </p:txBody>
      </p:sp>
    </p:spTree>
    <p:extLst>
      <p:ext uri="{BB962C8B-B14F-4D97-AF65-F5344CB8AC3E}">
        <p14:creationId xmlns:p14="http://schemas.microsoft.com/office/powerpoint/2010/main" val="4162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E0A4B42-7B2A-4B5B-B821-CE0312319DB7}"/>
              </a:ext>
            </a:extLst>
          </p:cNvPr>
          <p:cNvGrpSpPr/>
          <p:nvPr/>
        </p:nvGrpSpPr>
        <p:grpSpPr>
          <a:xfrm>
            <a:off x="2399600" y="1012354"/>
            <a:ext cx="2883600" cy="950584"/>
            <a:chOff x="4651911" y="3996186"/>
            <a:chExt cx="2569687" cy="95058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75221F1-0102-4E5D-88EE-20E29B5A200E}"/>
                </a:ext>
              </a:extLst>
            </p:cNvPr>
            <p:cNvSpPr txBox="1"/>
            <p:nvPr/>
          </p:nvSpPr>
          <p:spPr>
            <a:xfrm>
              <a:off x="4677312" y="423888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DBE9CB2-5FE8-4D4D-9543-3D843A0D04E6}"/>
                </a:ext>
              </a:extLst>
            </p:cNvPr>
            <p:cNvSpPr txBox="1"/>
            <p:nvPr/>
          </p:nvSpPr>
          <p:spPr>
            <a:xfrm>
              <a:off x="4651911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4FA424-A337-4812-985E-F903D15C9851}"/>
                </a:ext>
              </a:extLst>
            </p:cNvPr>
            <p:cNvSpPr txBox="1"/>
            <p:nvPr/>
          </p:nvSpPr>
          <p:spPr>
            <a:xfrm>
              <a:off x="5175515" y="3996186"/>
              <a:ext cx="7041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hòu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3AC6127-1D00-4CD1-858D-B9C05FDC761C}"/>
                </a:ext>
              </a:extLst>
            </p:cNvPr>
            <p:cNvSpPr txBox="1"/>
            <p:nvPr/>
          </p:nvSpPr>
          <p:spPr>
            <a:xfrm>
              <a:off x="5800958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tè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5780A6-3254-4146-A6CE-CFB6FD6B18C1}"/>
                </a:ext>
              </a:extLst>
            </p:cNvPr>
            <p:cNvSpPr txBox="1"/>
            <p:nvPr/>
          </p:nvSpPr>
          <p:spPr>
            <a:xfrm>
              <a:off x="6260842" y="3996186"/>
              <a:ext cx="90368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zhēng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8C66E9-6BF1-4D7F-9F9C-A44E0A01AE39}"/>
              </a:ext>
            </a:extLst>
          </p:cNvPr>
          <p:cNvSpPr/>
          <p:nvPr/>
        </p:nvSpPr>
        <p:spPr>
          <a:xfrm>
            <a:off x="6455999" y="3429000"/>
            <a:ext cx="4972923" cy="10066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94767D8-A69D-47B3-AE8B-872FEB6F7B54}"/>
              </a:ext>
            </a:extLst>
          </p:cNvPr>
          <p:cNvGrpSpPr/>
          <p:nvPr/>
        </p:nvGrpSpPr>
        <p:grpSpPr>
          <a:xfrm>
            <a:off x="6548519" y="2489256"/>
            <a:ext cx="2475222" cy="562814"/>
            <a:chOff x="6548519" y="2489256"/>
            <a:chExt cx="2475222" cy="562814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38EC762-AFB9-41E2-8004-F174C184BD99}"/>
                </a:ext>
              </a:extLst>
            </p:cNvPr>
            <p:cNvSpPr/>
            <p:nvPr/>
          </p:nvSpPr>
          <p:spPr>
            <a:xfrm rot="10800000" flipH="1" flipV="1">
              <a:off x="6548519" y="2489256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3D8748"/>
            </a:solidFill>
            <a:ln w="38100">
              <a:solidFill>
                <a:srgbClr val="FFE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0359F6C-57F7-4D5C-BD28-9CFAFAA82D1A}"/>
                </a:ext>
              </a:extLst>
            </p:cNvPr>
            <p:cNvSpPr txBox="1"/>
            <p:nvPr/>
          </p:nvSpPr>
          <p:spPr>
            <a:xfrm>
              <a:off x="6754482" y="2539830"/>
              <a:ext cx="2063296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2F2C59-36F0-4C94-A2EC-7FDDF2AEDDF1}"/>
              </a:ext>
            </a:extLst>
          </p:cNvPr>
          <p:cNvGrpSpPr/>
          <p:nvPr/>
        </p:nvGrpSpPr>
        <p:grpSpPr>
          <a:xfrm>
            <a:off x="732551" y="2408837"/>
            <a:ext cx="5610621" cy="3833050"/>
            <a:chOff x="732551" y="2408837"/>
            <a:chExt cx="5610621" cy="383305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819BB1-72E9-45BE-9A52-1AB6DC9F6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8189" y="2408837"/>
              <a:ext cx="5064983" cy="383305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ABF0B0-1AFB-4A36-A58A-AB91C6815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551" y="5538012"/>
              <a:ext cx="681529" cy="703875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5B9123-4E18-459E-A5E6-F2558F6C71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6480" y="930391"/>
            <a:ext cx="1676400" cy="217194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F8EADB-1825-4C48-8D65-DC1AB48F8234}"/>
              </a:ext>
            </a:extLst>
          </p:cNvPr>
          <p:cNvGrpSpPr/>
          <p:nvPr/>
        </p:nvGrpSpPr>
        <p:grpSpPr>
          <a:xfrm>
            <a:off x="6548518" y="4841639"/>
            <a:ext cx="4880404" cy="1284841"/>
            <a:chOff x="6548518" y="4841639"/>
            <a:chExt cx="4880404" cy="1284841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580DBCB-6FD6-4F03-8440-CAF03101662E}"/>
                </a:ext>
              </a:extLst>
            </p:cNvPr>
            <p:cNvSpPr/>
            <p:nvPr/>
          </p:nvSpPr>
          <p:spPr>
            <a:xfrm>
              <a:off x="6548518" y="4841639"/>
              <a:ext cx="1284841" cy="1284841"/>
            </a:xfrm>
            <a:prstGeom prst="ellipse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5FC3CB-E4C9-4AB2-93E1-D574796958EE}"/>
                </a:ext>
              </a:extLst>
            </p:cNvPr>
            <p:cNvSpPr/>
            <p:nvPr/>
          </p:nvSpPr>
          <p:spPr>
            <a:xfrm>
              <a:off x="8381320" y="4841639"/>
              <a:ext cx="1284841" cy="1284841"/>
            </a:xfrm>
            <a:prstGeom prst="ellipse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DADAD8-6078-47E4-B32A-623F566BD8F7}"/>
                </a:ext>
              </a:extLst>
            </p:cNvPr>
            <p:cNvSpPr/>
            <p:nvPr/>
          </p:nvSpPr>
          <p:spPr>
            <a:xfrm>
              <a:off x="10144081" y="4841639"/>
              <a:ext cx="1284841" cy="1284841"/>
            </a:xfrm>
            <a:prstGeom prst="ellipse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841C69-32B2-480C-9EB2-C809A2935EB5}"/>
                </a:ext>
              </a:extLst>
            </p:cNvPr>
            <p:cNvSpPr/>
            <p:nvPr/>
          </p:nvSpPr>
          <p:spPr>
            <a:xfrm>
              <a:off x="6702087" y="4995208"/>
              <a:ext cx="977702" cy="977702"/>
            </a:xfrm>
            <a:prstGeom prst="arc">
              <a:avLst>
                <a:gd name="adj1" fmla="val 16200000"/>
                <a:gd name="adj2" fmla="val 10769054"/>
              </a:avLst>
            </a:prstGeom>
            <a:ln w="28575">
              <a:solidFill>
                <a:srgbClr val="F15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弧形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336E3C-75E1-48D7-AFAE-22C39F75BA1E}"/>
                </a:ext>
              </a:extLst>
            </p:cNvPr>
            <p:cNvSpPr/>
            <p:nvPr/>
          </p:nvSpPr>
          <p:spPr>
            <a:xfrm>
              <a:off x="8534889" y="4995208"/>
              <a:ext cx="977702" cy="977702"/>
            </a:xfrm>
            <a:prstGeom prst="arc">
              <a:avLst>
                <a:gd name="adj1" fmla="val 16200000"/>
                <a:gd name="adj2" fmla="val 14239696"/>
              </a:avLst>
            </a:prstGeom>
            <a:ln w="28575">
              <a:solidFill>
                <a:srgbClr val="1348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弧形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78E80A6-F2EC-4AC0-B88C-CEB90DD775B5}"/>
                </a:ext>
              </a:extLst>
            </p:cNvPr>
            <p:cNvSpPr/>
            <p:nvPr/>
          </p:nvSpPr>
          <p:spPr>
            <a:xfrm>
              <a:off x="10297650" y="4995208"/>
              <a:ext cx="977702" cy="977702"/>
            </a:xfrm>
            <a:prstGeom prst="arc">
              <a:avLst>
                <a:gd name="adj1" fmla="val 16200000"/>
                <a:gd name="adj2" fmla="val 6656930"/>
              </a:avLst>
            </a:prstGeom>
            <a:ln w="28575">
              <a:solidFill>
                <a:srgbClr val="ED7D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7D1F4B7-A4DB-4D93-9C0E-6B4AFD6010AD}"/>
                </a:ext>
              </a:extLst>
            </p:cNvPr>
            <p:cNvSpPr txBox="1"/>
            <p:nvPr/>
          </p:nvSpPr>
          <p:spPr>
            <a:xfrm>
              <a:off x="6758769" y="5253227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>
                  <a:solidFill>
                    <a:srgbClr val="13480C"/>
                  </a:solidFill>
                  <a:cs typeface="+mn-ea"/>
                  <a:sym typeface="+mn-lt"/>
                </a:rPr>
                <a:t>75%</a:t>
              </a:r>
              <a:endParaRPr lang="zh-CN" altLang="en-US" sz="2400" i="1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8B1C10-FF12-463F-B76E-7E33F7D8172A}"/>
                </a:ext>
              </a:extLst>
            </p:cNvPr>
            <p:cNvSpPr txBox="1"/>
            <p:nvPr/>
          </p:nvSpPr>
          <p:spPr>
            <a:xfrm>
              <a:off x="8591570" y="5253227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>
                  <a:solidFill>
                    <a:srgbClr val="13480C"/>
                  </a:solidFill>
                  <a:cs typeface="+mn-ea"/>
                  <a:sym typeface="+mn-lt"/>
                </a:rPr>
                <a:t>96%</a:t>
              </a:r>
              <a:endParaRPr lang="zh-CN" altLang="en-US" sz="2400" i="1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2F88B5-431F-42F8-83CD-44B956074F7C}"/>
                </a:ext>
              </a:extLst>
            </p:cNvPr>
            <p:cNvSpPr txBox="1"/>
            <p:nvPr/>
          </p:nvSpPr>
          <p:spPr>
            <a:xfrm>
              <a:off x="10342510" y="5253227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>
                  <a:solidFill>
                    <a:srgbClr val="13480C"/>
                  </a:solidFill>
                  <a:cs typeface="+mn-ea"/>
                  <a:sym typeface="+mn-lt"/>
                </a:rPr>
                <a:t>58%</a:t>
              </a:r>
              <a:endParaRPr lang="zh-CN" altLang="en-US" sz="2400" i="1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49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4879AC-782A-4482-A8DB-27D39A14612F}"/>
              </a:ext>
            </a:extLst>
          </p:cNvPr>
          <p:cNvGrpSpPr/>
          <p:nvPr/>
        </p:nvGrpSpPr>
        <p:grpSpPr>
          <a:xfrm>
            <a:off x="2399600" y="1012354"/>
            <a:ext cx="2985200" cy="950584"/>
            <a:chOff x="4651911" y="3996186"/>
            <a:chExt cx="2569687" cy="95058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5996C2-1650-4EB3-97AC-27E98EB3D990}"/>
                </a:ext>
              </a:extLst>
            </p:cNvPr>
            <p:cNvSpPr txBox="1"/>
            <p:nvPr/>
          </p:nvSpPr>
          <p:spPr>
            <a:xfrm>
              <a:off x="4677312" y="423888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BE89D7-69CE-4EE5-B056-B3E93210D776}"/>
                </a:ext>
              </a:extLst>
            </p:cNvPr>
            <p:cNvSpPr txBox="1"/>
            <p:nvPr/>
          </p:nvSpPr>
          <p:spPr>
            <a:xfrm>
              <a:off x="4651911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C59515-6921-479C-8E5C-9FBC47627AB3}"/>
                </a:ext>
              </a:extLst>
            </p:cNvPr>
            <p:cNvSpPr txBox="1"/>
            <p:nvPr/>
          </p:nvSpPr>
          <p:spPr>
            <a:xfrm>
              <a:off x="5175515" y="3996186"/>
              <a:ext cx="7041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hòu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B5B128-BD21-4CF5-A131-E5025A7A47E4}"/>
                </a:ext>
              </a:extLst>
            </p:cNvPr>
            <p:cNvSpPr txBox="1"/>
            <p:nvPr/>
          </p:nvSpPr>
          <p:spPr>
            <a:xfrm>
              <a:off x="5800958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tè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5DC8B40-58F7-4A6C-BF80-58D25896E0D2}"/>
                </a:ext>
              </a:extLst>
            </p:cNvPr>
            <p:cNvSpPr txBox="1"/>
            <p:nvPr/>
          </p:nvSpPr>
          <p:spPr>
            <a:xfrm>
              <a:off x="6260842" y="3996186"/>
              <a:ext cx="90368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zhēng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768E1A-95D5-4662-982D-55971E36527C}"/>
              </a:ext>
            </a:extLst>
          </p:cNvPr>
          <p:cNvGrpSpPr/>
          <p:nvPr/>
        </p:nvGrpSpPr>
        <p:grpSpPr>
          <a:xfrm>
            <a:off x="1214821" y="4780794"/>
            <a:ext cx="5297740" cy="1426966"/>
            <a:chOff x="1214821" y="4780794"/>
            <a:chExt cx="5297740" cy="1426966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CA1A7C-C5E8-41DD-8535-9D4AB0F1B7E4}"/>
                </a:ext>
              </a:extLst>
            </p:cNvPr>
            <p:cNvSpPr/>
            <p:nvPr/>
          </p:nvSpPr>
          <p:spPr>
            <a:xfrm>
              <a:off x="1214821" y="4780794"/>
              <a:ext cx="5297740" cy="1426966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E67D0D-ECAF-4A29-A5D2-7503406FC568}"/>
                </a:ext>
              </a:extLst>
            </p:cNvPr>
            <p:cNvSpPr/>
            <p:nvPr/>
          </p:nvSpPr>
          <p:spPr>
            <a:xfrm>
              <a:off x="1447599" y="4979006"/>
              <a:ext cx="4750002" cy="100668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0454CC-6F98-4035-935F-34E1B5CD1548}"/>
              </a:ext>
            </a:extLst>
          </p:cNvPr>
          <p:cNvGrpSpPr/>
          <p:nvPr/>
        </p:nvGrpSpPr>
        <p:grpSpPr>
          <a:xfrm>
            <a:off x="1301439" y="2446181"/>
            <a:ext cx="5322641" cy="1006686"/>
            <a:chOff x="1301439" y="2446181"/>
            <a:chExt cx="5322641" cy="100668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87579A-FB31-431E-BEE6-66C21BA3D485}"/>
                </a:ext>
              </a:extLst>
            </p:cNvPr>
            <p:cNvSpPr/>
            <p:nvPr/>
          </p:nvSpPr>
          <p:spPr>
            <a:xfrm>
              <a:off x="2008798" y="2446181"/>
              <a:ext cx="4615282" cy="100668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EBFA396-2265-428A-AA86-348463F00835}"/>
                </a:ext>
              </a:extLst>
            </p:cNvPr>
            <p:cNvSpPr/>
            <p:nvPr/>
          </p:nvSpPr>
          <p:spPr>
            <a:xfrm>
              <a:off x="1301439" y="2600185"/>
              <a:ext cx="558372" cy="558372"/>
            </a:xfrm>
            <a:prstGeom prst="ellipse">
              <a:avLst/>
            </a:prstGeom>
            <a:solidFill>
              <a:srgbClr val="C8E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iconfont-10552-513848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53BB423-9916-4C41-B392-05C6FEAC82C7}"/>
                </a:ext>
              </a:extLst>
            </p:cNvPr>
            <p:cNvSpPr/>
            <p:nvPr/>
          </p:nvSpPr>
          <p:spPr>
            <a:xfrm>
              <a:off x="1412111" y="2540787"/>
              <a:ext cx="391815" cy="422752"/>
            </a:xfrm>
            <a:custGeom>
              <a:avLst/>
              <a:gdLst>
                <a:gd name="connsiteX0" fmla="*/ 20099 w 369531"/>
                <a:gd name="connsiteY0" fmla="*/ 276966 h 398709"/>
                <a:gd name="connsiteX1" fmla="*/ 345724 w 369531"/>
                <a:gd name="connsiteY1" fmla="*/ 300678 h 398709"/>
                <a:gd name="connsiteX2" fmla="*/ 345634 w 369531"/>
                <a:gd name="connsiteY2" fmla="*/ 300497 h 398709"/>
                <a:gd name="connsiteX3" fmla="*/ 345650 w 369531"/>
                <a:gd name="connsiteY3" fmla="*/ 300491 h 398709"/>
                <a:gd name="connsiteX4" fmla="*/ 369531 w 369531"/>
                <a:gd name="connsiteY4" fmla="*/ 346435 h 398709"/>
                <a:gd name="connsiteX5" fmla="*/ 5958 w 369531"/>
                <a:gd name="connsiteY5" fmla="*/ 325628 h 398709"/>
                <a:gd name="connsiteX6" fmla="*/ 6 w 369531"/>
                <a:gd name="connsiteY6" fmla="*/ 317152 h 398709"/>
                <a:gd name="connsiteX7" fmla="*/ 2720 w 369531"/>
                <a:gd name="connsiteY7" fmla="*/ 308058 h 398709"/>
                <a:gd name="connsiteX8" fmla="*/ 20099 w 369531"/>
                <a:gd name="connsiteY8" fmla="*/ 276966 h 398709"/>
                <a:gd name="connsiteX9" fmla="*/ 172792 w 369531"/>
                <a:gd name="connsiteY9" fmla="*/ 260703 h 398709"/>
                <a:gd name="connsiteX10" fmla="*/ 157651 w 369531"/>
                <a:gd name="connsiteY10" fmla="*/ 279321 h 398709"/>
                <a:gd name="connsiteX11" fmla="*/ 158032 w 369531"/>
                <a:gd name="connsiteY11" fmla="*/ 283226 h 398709"/>
                <a:gd name="connsiteX12" fmla="*/ 173078 w 369531"/>
                <a:gd name="connsiteY12" fmla="*/ 298082 h 398709"/>
                <a:gd name="connsiteX13" fmla="*/ 192599 w 369531"/>
                <a:gd name="connsiteY13" fmla="*/ 289797 h 398709"/>
                <a:gd name="connsiteX14" fmla="*/ 192409 w 369531"/>
                <a:gd name="connsiteY14" fmla="*/ 268655 h 398709"/>
                <a:gd name="connsiteX15" fmla="*/ 172792 w 369531"/>
                <a:gd name="connsiteY15" fmla="*/ 260703 h 398709"/>
                <a:gd name="connsiteX16" fmla="*/ 241260 w 369531"/>
                <a:gd name="connsiteY16" fmla="*/ 230609 h 398709"/>
                <a:gd name="connsiteX17" fmla="*/ 226119 w 369531"/>
                <a:gd name="connsiteY17" fmla="*/ 249228 h 398709"/>
                <a:gd name="connsiteX18" fmla="*/ 238736 w 369531"/>
                <a:gd name="connsiteY18" fmla="*/ 267179 h 398709"/>
                <a:gd name="connsiteX19" fmla="*/ 259876 w 369531"/>
                <a:gd name="connsiteY19" fmla="*/ 261275 h 398709"/>
                <a:gd name="connsiteX20" fmla="*/ 261448 w 369531"/>
                <a:gd name="connsiteY20" fmla="*/ 239371 h 398709"/>
                <a:gd name="connsiteX21" fmla="*/ 241307 w 369531"/>
                <a:gd name="connsiteY21" fmla="*/ 230609 h 398709"/>
                <a:gd name="connsiteX22" fmla="*/ 104324 w 369531"/>
                <a:gd name="connsiteY22" fmla="*/ 227895 h 398709"/>
                <a:gd name="connsiteX23" fmla="*/ 89136 w 369531"/>
                <a:gd name="connsiteY23" fmla="*/ 246513 h 398709"/>
                <a:gd name="connsiteX24" fmla="*/ 89564 w 369531"/>
                <a:gd name="connsiteY24" fmla="*/ 250370 h 398709"/>
                <a:gd name="connsiteX25" fmla="*/ 104610 w 369531"/>
                <a:gd name="connsiteY25" fmla="*/ 265227 h 398709"/>
                <a:gd name="connsiteX26" fmla="*/ 124131 w 369531"/>
                <a:gd name="connsiteY26" fmla="*/ 256989 h 398709"/>
                <a:gd name="connsiteX27" fmla="*/ 123941 w 369531"/>
                <a:gd name="connsiteY27" fmla="*/ 235800 h 398709"/>
                <a:gd name="connsiteX28" fmla="*/ 104324 w 369531"/>
                <a:gd name="connsiteY28" fmla="*/ 227895 h 398709"/>
                <a:gd name="connsiteX29" fmla="*/ 205645 w 369531"/>
                <a:gd name="connsiteY29" fmla="*/ 178564 h 398709"/>
                <a:gd name="connsiteX30" fmla="*/ 193694 w 369531"/>
                <a:gd name="connsiteY30" fmla="*/ 203849 h 398709"/>
                <a:gd name="connsiteX31" fmla="*/ 220834 w 369531"/>
                <a:gd name="connsiteY31" fmla="*/ 197183 h 398709"/>
                <a:gd name="connsiteX32" fmla="*/ 205645 w 369531"/>
                <a:gd name="connsiteY32" fmla="*/ 178564 h 398709"/>
                <a:gd name="connsiteX33" fmla="*/ 142700 w 369531"/>
                <a:gd name="connsiteY33" fmla="*/ 148471 h 398709"/>
                <a:gd name="connsiteX34" fmla="*/ 127512 w 369531"/>
                <a:gd name="connsiteY34" fmla="*/ 167089 h 398709"/>
                <a:gd name="connsiteX35" fmla="*/ 127893 w 369531"/>
                <a:gd name="connsiteY35" fmla="*/ 170946 h 398709"/>
                <a:gd name="connsiteX36" fmla="*/ 142939 w 369531"/>
                <a:gd name="connsiteY36" fmla="*/ 185850 h 398709"/>
                <a:gd name="connsiteX37" fmla="*/ 162460 w 369531"/>
                <a:gd name="connsiteY37" fmla="*/ 177612 h 398709"/>
                <a:gd name="connsiteX38" fmla="*/ 162317 w 369531"/>
                <a:gd name="connsiteY38" fmla="*/ 156423 h 398709"/>
                <a:gd name="connsiteX39" fmla="*/ 142700 w 369531"/>
                <a:gd name="connsiteY39" fmla="*/ 148471 h 398709"/>
                <a:gd name="connsiteX40" fmla="*/ 197456 w 369531"/>
                <a:gd name="connsiteY40" fmla="*/ 101949 h 398709"/>
                <a:gd name="connsiteX41" fmla="*/ 182315 w 369531"/>
                <a:gd name="connsiteY41" fmla="*/ 120567 h 398709"/>
                <a:gd name="connsiteX42" fmla="*/ 182696 w 369531"/>
                <a:gd name="connsiteY42" fmla="*/ 124424 h 398709"/>
                <a:gd name="connsiteX43" fmla="*/ 197741 w 369531"/>
                <a:gd name="connsiteY43" fmla="*/ 139281 h 398709"/>
                <a:gd name="connsiteX44" fmla="*/ 217263 w 369531"/>
                <a:gd name="connsiteY44" fmla="*/ 131043 h 398709"/>
                <a:gd name="connsiteX45" fmla="*/ 217120 w 369531"/>
                <a:gd name="connsiteY45" fmla="*/ 109901 h 398709"/>
                <a:gd name="connsiteX46" fmla="*/ 197456 w 369531"/>
                <a:gd name="connsiteY46" fmla="*/ 101949 h 398709"/>
                <a:gd name="connsiteX47" fmla="*/ 175554 w 369531"/>
                <a:gd name="connsiteY47" fmla="*/ 41905 h 398709"/>
                <a:gd name="connsiteX48" fmla="*/ 160365 w 369531"/>
                <a:gd name="connsiteY48" fmla="*/ 60523 h 398709"/>
                <a:gd name="connsiteX49" fmla="*/ 160746 w 369531"/>
                <a:gd name="connsiteY49" fmla="*/ 64427 h 398709"/>
                <a:gd name="connsiteX50" fmla="*/ 175839 w 369531"/>
                <a:gd name="connsiteY50" fmla="*/ 79284 h 398709"/>
                <a:gd name="connsiteX51" fmla="*/ 195313 w 369531"/>
                <a:gd name="connsiteY51" fmla="*/ 71046 h 398709"/>
                <a:gd name="connsiteX52" fmla="*/ 195170 w 369531"/>
                <a:gd name="connsiteY52" fmla="*/ 49857 h 398709"/>
                <a:gd name="connsiteX53" fmla="*/ 175554 w 369531"/>
                <a:gd name="connsiteY53" fmla="*/ 41905 h 398709"/>
                <a:gd name="connsiteX54" fmla="*/ 186505 w 369531"/>
                <a:gd name="connsiteY54" fmla="*/ 431 h 398709"/>
                <a:gd name="connsiteX55" fmla="*/ 188457 w 369531"/>
                <a:gd name="connsiteY55" fmla="*/ 1383 h 398709"/>
                <a:gd name="connsiteX56" fmla="*/ 188980 w 369531"/>
                <a:gd name="connsiteY56" fmla="*/ 1669 h 398709"/>
                <a:gd name="connsiteX57" fmla="*/ 194932 w 369531"/>
                <a:gd name="connsiteY57" fmla="*/ 7954 h 398709"/>
                <a:gd name="connsiteX58" fmla="*/ 214358 w 369531"/>
                <a:gd name="connsiteY58" fmla="*/ 36429 h 398709"/>
                <a:gd name="connsiteX59" fmla="*/ 223500 w 369531"/>
                <a:gd name="connsiteY59" fmla="*/ 51000 h 398709"/>
                <a:gd name="connsiteX60" fmla="*/ 300538 w 369531"/>
                <a:gd name="connsiteY60" fmla="*/ 205039 h 398709"/>
                <a:gd name="connsiteX61" fmla="*/ 322250 w 369531"/>
                <a:gd name="connsiteY61" fmla="*/ 252085 h 398709"/>
                <a:gd name="connsiteX62" fmla="*/ 334105 w 369531"/>
                <a:gd name="connsiteY62" fmla="*/ 276750 h 398709"/>
                <a:gd name="connsiteX63" fmla="*/ 342771 w 369531"/>
                <a:gd name="connsiteY63" fmla="*/ 294511 h 398709"/>
                <a:gd name="connsiteX64" fmla="*/ 345723 w 369531"/>
                <a:gd name="connsiteY64" fmla="*/ 300463 h 398709"/>
                <a:gd name="connsiteX65" fmla="*/ 345650 w 369531"/>
                <a:gd name="connsiteY65" fmla="*/ 300491 h 398709"/>
                <a:gd name="connsiteX66" fmla="*/ 345153 w 369531"/>
                <a:gd name="connsiteY66" fmla="*/ 299535 h 398709"/>
                <a:gd name="connsiteX67" fmla="*/ 345634 w 369531"/>
                <a:gd name="connsiteY67" fmla="*/ 300497 h 398709"/>
                <a:gd name="connsiteX68" fmla="*/ 264392 w 369531"/>
                <a:gd name="connsiteY68" fmla="*/ 331403 h 398709"/>
                <a:gd name="connsiteX69" fmla="*/ 20049 w 369531"/>
                <a:gd name="connsiteY69" fmla="*/ 276750 h 398709"/>
                <a:gd name="connsiteX70" fmla="*/ 93802 w 369531"/>
                <a:gd name="connsiteY70" fmla="*/ 145138 h 398709"/>
                <a:gd name="connsiteX71" fmla="*/ 139701 w 369531"/>
                <a:gd name="connsiteY71" fmla="*/ 62713 h 398709"/>
                <a:gd name="connsiteX72" fmla="*/ 141129 w 369531"/>
                <a:gd name="connsiteY72" fmla="*/ 59952 h 398709"/>
                <a:gd name="connsiteX73" fmla="*/ 145986 w 369531"/>
                <a:gd name="connsiteY73" fmla="*/ 49619 h 398709"/>
                <a:gd name="connsiteX74" fmla="*/ 147557 w 369531"/>
                <a:gd name="connsiteY74" fmla="*/ 46238 h 398709"/>
                <a:gd name="connsiteX75" fmla="*/ 153937 w 369531"/>
                <a:gd name="connsiteY75" fmla="*/ 33286 h 398709"/>
                <a:gd name="connsiteX76" fmla="*/ 155413 w 369531"/>
                <a:gd name="connsiteY76" fmla="*/ 30477 h 398709"/>
                <a:gd name="connsiteX77" fmla="*/ 160175 w 369531"/>
                <a:gd name="connsiteY77" fmla="*/ 22144 h 398709"/>
                <a:gd name="connsiteX78" fmla="*/ 186505 w 369531"/>
                <a:gd name="connsiteY78" fmla="*/ 431 h 39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69531" h="398709">
                  <a:moveTo>
                    <a:pt x="20099" y="276966"/>
                  </a:moveTo>
                  <a:cubicBezTo>
                    <a:pt x="114087" y="349292"/>
                    <a:pt x="242214" y="358625"/>
                    <a:pt x="345724" y="300678"/>
                  </a:cubicBezTo>
                  <a:lnTo>
                    <a:pt x="345634" y="300497"/>
                  </a:lnTo>
                  <a:lnTo>
                    <a:pt x="345650" y="300491"/>
                  </a:lnTo>
                  <a:lnTo>
                    <a:pt x="369531" y="346435"/>
                  </a:lnTo>
                  <a:cubicBezTo>
                    <a:pt x="257783" y="423238"/>
                    <a:pt x="108183" y="414667"/>
                    <a:pt x="5958" y="325628"/>
                  </a:cubicBezTo>
                  <a:cubicBezTo>
                    <a:pt x="3006" y="323580"/>
                    <a:pt x="911" y="320581"/>
                    <a:pt x="6" y="317152"/>
                  </a:cubicBezTo>
                  <a:cubicBezTo>
                    <a:pt x="-89" y="313915"/>
                    <a:pt x="863" y="310724"/>
                    <a:pt x="2720" y="308058"/>
                  </a:cubicBezTo>
                  <a:cubicBezTo>
                    <a:pt x="8577" y="297726"/>
                    <a:pt x="14338" y="287346"/>
                    <a:pt x="20099" y="276966"/>
                  </a:cubicBezTo>
                  <a:close/>
                  <a:moveTo>
                    <a:pt x="172792" y="260703"/>
                  </a:moveTo>
                  <a:cubicBezTo>
                    <a:pt x="163555" y="261798"/>
                    <a:pt x="156794" y="270036"/>
                    <a:pt x="157651" y="279321"/>
                  </a:cubicBezTo>
                  <a:cubicBezTo>
                    <a:pt x="157651" y="280607"/>
                    <a:pt x="157746" y="281940"/>
                    <a:pt x="158032" y="283226"/>
                  </a:cubicBezTo>
                  <a:cubicBezTo>
                    <a:pt x="159603" y="290749"/>
                    <a:pt x="165507" y="296606"/>
                    <a:pt x="173078" y="298082"/>
                  </a:cubicBezTo>
                  <a:cubicBezTo>
                    <a:pt x="180648" y="299511"/>
                    <a:pt x="188362" y="296273"/>
                    <a:pt x="192599" y="289797"/>
                  </a:cubicBezTo>
                  <a:cubicBezTo>
                    <a:pt x="196837" y="283369"/>
                    <a:pt x="196741" y="275036"/>
                    <a:pt x="192409" y="268655"/>
                  </a:cubicBezTo>
                  <a:cubicBezTo>
                    <a:pt x="188076" y="262274"/>
                    <a:pt x="180363" y="259132"/>
                    <a:pt x="172792" y="260703"/>
                  </a:cubicBezTo>
                  <a:close/>
                  <a:moveTo>
                    <a:pt x="241260" y="230609"/>
                  </a:moveTo>
                  <a:cubicBezTo>
                    <a:pt x="232023" y="231657"/>
                    <a:pt x="225262" y="239942"/>
                    <a:pt x="226119" y="249228"/>
                  </a:cubicBezTo>
                  <a:cubicBezTo>
                    <a:pt x="226071" y="257275"/>
                    <a:pt x="231118" y="264465"/>
                    <a:pt x="238736" y="267179"/>
                  </a:cubicBezTo>
                  <a:cubicBezTo>
                    <a:pt x="246307" y="269893"/>
                    <a:pt x="254782" y="267560"/>
                    <a:pt x="259876" y="261275"/>
                  </a:cubicBezTo>
                  <a:cubicBezTo>
                    <a:pt x="264971" y="255037"/>
                    <a:pt x="265590" y="246275"/>
                    <a:pt x="261448" y="239371"/>
                  </a:cubicBezTo>
                  <a:cubicBezTo>
                    <a:pt x="257258" y="232466"/>
                    <a:pt x="249164" y="228990"/>
                    <a:pt x="241307" y="230609"/>
                  </a:cubicBezTo>
                  <a:close/>
                  <a:moveTo>
                    <a:pt x="104324" y="227895"/>
                  </a:moveTo>
                  <a:cubicBezTo>
                    <a:pt x="95040" y="228895"/>
                    <a:pt x="88279" y="237181"/>
                    <a:pt x="89136" y="246513"/>
                  </a:cubicBezTo>
                  <a:cubicBezTo>
                    <a:pt x="89136" y="247799"/>
                    <a:pt x="89279" y="249085"/>
                    <a:pt x="89564" y="250370"/>
                  </a:cubicBezTo>
                  <a:cubicBezTo>
                    <a:pt x="91088" y="257894"/>
                    <a:pt x="97039" y="263798"/>
                    <a:pt x="104610" y="265227"/>
                  </a:cubicBezTo>
                  <a:cubicBezTo>
                    <a:pt x="112180" y="266703"/>
                    <a:pt x="119894" y="263417"/>
                    <a:pt x="124131" y="256989"/>
                  </a:cubicBezTo>
                  <a:cubicBezTo>
                    <a:pt x="128369" y="250561"/>
                    <a:pt x="128274" y="242180"/>
                    <a:pt x="123941" y="235800"/>
                  </a:cubicBezTo>
                  <a:cubicBezTo>
                    <a:pt x="119608" y="229467"/>
                    <a:pt x="111895" y="226324"/>
                    <a:pt x="104324" y="227895"/>
                  </a:cubicBezTo>
                  <a:close/>
                  <a:moveTo>
                    <a:pt x="205645" y="178564"/>
                  </a:moveTo>
                  <a:cubicBezTo>
                    <a:pt x="192599" y="178612"/>
                    <a:pt x="185457" y="193754"/>
                    <a:pt x="193694" y="203849"/>
                  </a:cubicBezTo>
                  <a:cubicBezTo>
                    <a:pt x="201931" y="213944"/>
                    <a:pt x="218167" y="209944"/>
                    <a:pt x="220834" y="197183"/>
                  </a:cubicBezTo>
                  <a:cubicBezTo>
                    <a:pt x="221691" y="187897"/>
                    <a:pt x="214930" y="179612"/>
                    <a:pt x="205645" y="178564"/>
                  </a:cubicBezTo>
                  <a:close/>
                  <a:moveTo>
                    <a:pt x="142700" y="148471"/>
                  </a:moveTo>
                  <a:cubicBezTo>
                    <a:pt x="133368" y="149471"/>
                    <a:pt x="126655" y="157756"/>
                    <a:pt x="127512" y="167089"/>
                  </a:cubicBezTo>
                  <a:cubicBezTo>
                    <a:pt x="127512" y="168375"/>
                    <a:pt x="127607" y="169660"/>
                    <a:pt x="127893" y="170946"/>
                  </a:cubicBezTo>
                  <a:cubicBezTo>
                    <a:pt x="129464" y="178517"/>
                    <a:pt x="135368" y="184374"/>
                    <a:pt x="142939" y="185850"/>
                  </a:cubicBezTo>
                  <a:cubicBezTo>
                    <a:pt x="150509" y="187278"/>
                    <a:pt x="158222" y="184040"/>
                    <a:pt x="162460" y="177612"/>
                  </a:cubicBezTo>
                  <a:cubicBezTo>
                    <a:pt x="166698" y="171184"/>
                    <a:pt x="166650" y="162803"/>
                    <a:pt x="162317" y="156423"/>
                  </a:cubicBezTo>
                  <a:cubicBezTo>
                    <a:pt x="157984" y="150042"/>
                    <a:pt x="150223" y="146899"/>
                    <a:pt x="142700" y="148471"/>
                  </a:cubicBezTo>
                  <a:close/>
                  <a:moveTo>
                    <a:pt x="197456" y="101949"/>
                  </a:moveTo>
                  <a:cubicBezTo>
                    <a:pt x="188171" y="102997"/>
                    <a:pt x="181410" y="111235"/>
                    <a:pt x="182315" y="120567"/>
                  </a:cubicBezTo>
                  <a:cubicBezTo>
                    <a:pt x="182315" y="121853"/>
                    <a:pt x="182410" y="123139"/>
                    <a:pt x="182696" y="124424"/>
                  </a:cubicBezTo>
                  <a:cubicBezTo>
                    <a:pt x="184219" y="131995"/>
                    <a:pt x="190171" y="137852"/>
                    <a:pt x="197741" y="139281"/>
                  </a:cubicBezTo>
                  <a:cubicBezTo>
                    <a:pt x="205312" y="140757"/>
                    <a:pt x="213025" y="137519"/>
                    <a:pt x="217263" y="131043"/>
                  </a:cubicBezTo>
                  <a:cubicBezTo>
                    <a:pt x="221500" y="124615"/>
                    <a:pt x="221453" y="116282"/>
                    <a:pt x="217120" y="109901"/>
                  </a:cubicBezTo>
                  <a:cubicBezTo>
                    <a:pt x="212787" y="103521"/>
                    <a:pt x="205026" y="100378"/>
                    <a:pt x="197456" y="101949"/>
                  </a:cubicBezTo>
                  <a:close/>
                  <a:moveTo>
                    <a:pt x="175554" y="41905"/>
                  </a:moveTo>
                  <a:cubicBezTo>
                    <a:pt x="166269" y="42952"/>
                    <a:pt x="159508" y="51238"/>
                    <a:pt x="160365" y="60523"/>
                  </a:cubicBezTo>
                  <a:cubicBezTo>
                    <a:pt x="160365" y="61809"/>
                    <a:pt x="160508" y="63142"/>
                    <a:pt x="160746" y="64427"/>
                  </a:cubicBezTo>
                  <a:cubicBezTo>
                    <a:pt x="162317" y="71951"/>
                    <a:pt x="168269" y="77808"/>
                    <a:pt x="175839" y="79284"/>
                  </a:cubicBezTo>
                  <a:cubicBezTo>
                    <a:pt x="183410" y="80712"/>
                    <a:pt x="191075" y="77474"/>
                    <a:pt x="195313" y="71046"/>
                  </a:cubicBezTo>
                  <a:cubicBezTo>
                    <a:pt x="199551" y="64618"/>
                    <a:pt x="199503" y="56237"/>
                    <a:pt x="195170" y="49857"/>
                  </a:cubicBezTo>
                  <a:cubicBezTo>
                    <a:pt x="190837" y="43476"/>
                    <a:pt x="183076" y="40333"/>
                    <a:pt x="175554" y="41905"/>
                  </a:cubicBezTo>
                  <a:close/>
                  <a:moveTo>
                    <a:pt x="186505" y="431"/>
                  </a:moveTo>
                  <a:cubicBezTo>
                    <a:pt x="187171" y="669"/>
                    <a:pt x="187838" y="955"/>
                    <a:pt x="188457" y="1383"/>
                  </a:cubicBezTo>
                  <a:lnTo>
                    <a:pt x="188980" y="1669"/>
                  </a:lnTo>
                  <a:cubicBezTo>
                    <a:pt x="191314" y="3431"/>
                    <a:pt x="193313" y="5526"/>
                    <a:pt x="194932" y="7954"/>
                  </a:cubicBezTo>
                  <a:cubicBezTo>
                    <a:pt x="201741" y="17239"/>
                    <a:pt x="208216" y="26763"/>
                    <a:pt x="214358" y="36429"/>
                  </a:cubicBezTo>
                  <a:cubicBezTo>
                    <a:pt x="217548" y="41191"/>
                    <a:pt x="220500" y="46095"/>
                    <a:pt x="223500" y="51000"/>
                  </a:cubicBezTo>
                  <a:cubicBezTo>
                    <a:pt x="253163" y="99902"/>
                    <a:pt x="276874" y="152566"/>
                    <a:pt x="300538" y="205039"/>
                  </a:cubicBezTo>
                  <a:cubicBezTo>
                    <a:pt x="307728" y="220753"/>
                    <a:pt x="314870" y="236514"/>
                    <a:pt x="322250" y="252085"/>
                  </a:cubicBezTo>
                  <a:cubicBezTo>
                    <a:pt x="326154" y="260322"/>
                    <a:pt x="330106" y="268560"/>
                    <a:pt x="334105" y="276750"/>
                  </a:cubicBezTo>
                  <a:cubicBezTo>
                    <a:pt x="336819" y="282654"/>
                    <a:pt x="339867" y="288606"/>
                    <a:pt x="342771" y="294511"/>
                  </a:cubicBezTo>
                  <a:cubicBezTo>
                    <a:pt x="343723" y="296558"/>
                    <a:pt x="344723" y="298511"/>
                    <a:pt x="345723" y="300463"/>
                  </a:cubicBezTo>
                  <a:lnTo>
                    <a:pt x="345650" y="300491"/>
                  </a:lnTo>
                  <a:lnTo>
                    <a:pt x="345153" y="299535"/>
                  </a:lnTo>
                  <a:lnTo>
                    <a:pt x="345634" y="300497"/>
                  </a:lnTo>
                  <a:lnTo>
                    <a:pt x="264392" y="331403"/>
                  </a:lnTo>
                  <a:cubicBezTo>
                    <a:pt x="180279" y="349853"/>
                    <a:pt x="90576" y="331033"/>
                    <a:pt x="20049" y="276750"/>
                  </a:cubicBezTo>
                  <a:lnTo>
                    <a:pt x="93802" y="145138"/>
                  </a:lnTo>
                  <a:lnTo>
                    <a:pt x="139701" y="62713"/>
                  </a:lnTo>
                  <a:lnTo>
                    <a:pt x="141129" y="59952"/>
                  </a:lnTo>
                  <a:cubicBezTo>
                    <a:pt x="142415" y="57285"/>
                    <a:pt x="144081" y="53714"/>
                    <a:pt x="145986" y="49619"/>
                  </a:cubicBezTo>
                  <a:lnTo>
                    <a:pt x="147557" y="46238"/>
                  </a:lnTo>
                  <a:cubicBezTo>
                    <a:pt x="149462" y="42191"/>
                    <a:pt x="151604" y="37762"/>
                    <a:pt x="153937" y="33286"/>
                  </a:cubicBezTo>
                  <a:lnTo>
                    <a:pt x="155413" y="30477"/>
                  </a:lnTo>
                  <a:cubicBezTo>
                    <a:pt x="156937" y="27620"/>
                    <a:pt x="158508" y="24858"/>
                    <a:pt x="160175" y="22144"/>
                  </a:cubicBezTo>
                  <a:cubicBezTo>
                    <a:pt x="168364" y="8573"/>
                    <a:pt x="177696" y="-2331"/>
                    <a:pt x="186505" y="431"/>
                  </a:cubicBezTo>
                  <a:close/>
                </a:path>
              </a:pathLst>
            </a:custGeom>
            <a:solidFill>
              <a:srgbClr val="F15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177BEB-CFD8-4DD5-A208-ADE8341B8418}"/>
              </a:ext>
            </a:extLst>
          </p:cNvPr>
          <p:cNvGrpSpPr/>
          <p:nvPr/>
        </p:nvGrpSpPr>
        <p:grpSpPr>
          <a:xfrm>
            <a:off x="1301439" y="3613487"/>
            <a:ext cx="5322641" cy="1006686"/>
            <a:chOff x="1301439" y="3613487"/>
            <a:chExt cx="5322641" cy="100668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B58AFFE-E5B7-4A81-A41D-211153F21B9A}"/>
                </a:ext>
              </a:extLst>
            </p:cNvPr>
            <p:cNvSpPr/>
            <p:nvPr/>
          </p:nvSpPr>
          <p:spPr>
            <a:xfrm>
              <a:off x="2008798" y="3613487"/>
              <a:ext cx="4615282" cy="100668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13295C-B3BF-4558-860A-D8E60A93EF85}"/>
                </a:ext>
              </a:extLst>
            </p:cNvPr>
            <p:cNvSpPr/>
            <p:nvPr/>
          </p:nvSpPr>
          <p:spPr>
            <a:xfrm>
              <a:off x="1301439" y="3767491"/>
              <a:ext cx="558372" cy="558372"/>
            </a:xfrm>
            <a:prstGeom prst="ellipse">
              <a:avLst/>
            </a:prstGeom>
            <a:solidFill>
              <a:srgbClr val="C8E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iconfont-10552-513848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ED417B-F0C7-4066-947B-0EE24BF3F915}"/>
                </a:ext>
              </a:extLst>
            </p:cNvPr>
            <p:cNvSpPr/>
            <p:nvPr/>
          </p:nvSpPr>
          <p:spPr>
            <a:xfrm>
              <a:off x="1396642" y="3708093"/>
              <a:ext cx="422752" cy="422752"/>
            </a:xfrm>
            <a:custGeom>
              <a:avLst/>
              <a:gdLst>
                <a:gd name="connsiteX0" fmla="*/ 493411 w 609594"/>
                <a:gd name="connsiteY0" fmla="*/ 464022 h 609594"/>
                <a:gd name="connsiteX1" fmla="*/ 464076 w 609594"/>
                <a:gd name="connsiteY1" fmla="*/ 473452 h 609594"/>
                <a:gd name="connsiteX2" fmla="*/ 464076 w 609594"/>
                <a:gd name="connsiteY2" fmla="*/ 493311 h 609594"/>
                <a:gd name="connsiteX3" fmla="*/ 483982 w 609594"/>
                <a:gd name="connsiteY3" fmla="*/ 493311 h 609594"/>
                <a:gd name="connsiteX4" fmla="*/ 493411 w 609594"/>
                <a:gd name="connsiteY4" fmla="*/ 464022 h 609594"/>
                <a:gd name="connsiteX5" fmla="*/ 332017 w 609594"/>
                <a:gd name="connsiteY5" fmla="*/ 418923 h 609594"/>
                <a:gd name="connsiteX6" fmla="*/ 302681 w 609594"/>
                <a:gd name="connsiteY6" fmla="*/ 428353 h 609594"/>
                <a:gd name="connsiteX7" fmla="*/ 302538 w 609594"/>
                <a:gd name="connsiteY7" fmla="*/ 448402 h 609594"/>
                <a:gd name="connsiteX8" fmla="*/ 322587 w 609594"/>
                <a:gd name="connsiteY8" fmla="*/ 448259 h 609594"/>
                <a:gd name="connsiteX9" fmla="*/ 332017 w 609594"/>
                <a:gd name="connsiteY9" fmla="*/ 418923 h 609594"/>
                <a:gd name="connsiteX10" fmla="*/ 424739 w 609594"/>
                <a:gd name="connsiteY10" fmla="*/ 395350 h 609594"/>
                <a:gd name="connsiteX11" fmla="*/ 395403 w 609594"/>
                <a:gd name="connsiteY11" fmla="*/ 404732 h 609594"/>
                <a:gd name="connsiteX12" fmla="*/ 395403 w 609594"/>
                <a:gd name="connsiteY12" fmla="*/ 424638 h 609594"/>
                <a:gd name="connsiteX13" fmla="*/ 415309 w 609594"/>
                <a:gd name="connsiteY13" fmla="*/ 424638 h 609594"/>
                <a:gd name="connsiteX14" fmla="*/ 424739 w 609594"/>
                <a:gd name="connsiteY14" fmla="*/ 395350 h 609594"/>
                <a:gd name="connsiteX15" fmla="*/ 263344 w 609594"/>
                <a:gd name="connsiteY15" fmla="*/ 350251 h 609594"/>
                <a:gd name="connsiteX16" fmla="*/ 234008 w 609594"/>
                <a:gd name="connsiteY16" fmla="*/ 359680 h 609594"/>
                <a:gd name="connsiteX17" fmla="*/ 234151 w 609594"/>
                <a:gd name="connsiteY17" fmla="*/ 379444 h 609594"/>
                <a:gd name="connsiteX18" fmla="*/ 253914 w 609594"/>
                <a:gd name="connsiteY18" fmla="*/ 379587 h 609594"/>
                <a:gd name="connsiteX19" fmla="*/ 263344 w 609594"/>
                <a:gd name="connsiteY19" fmla="*/ 350251 h 609594"/>
                <a:gd name="connsiteX20" fmla="*/ 356019 w 609594"/>
                <a:gd name="connsiteY20" fmla="*/ 326630 h 609594"/>
                <a:gd name="connsiteX21" fmla="*/ 326730 w 609594"/>
                <a:gd name="connsiteY21" fmla="*/ 336059 h 609594"/>
                <a:gd name="connsiteX22" fmla="*/ 326730 w 609594"/>
                <a:gd name="connsiteY22" fmla="*/ 355918 h 609594"/>
                <a:gd name="connsiteX23" fmla="*/ 346589 w 609594"/>
                <a:gd name="connsiteY23" fmla="*/ 355918 h 609594"/>
                <a:gd name="connsiteX24" fmla="*/ 356019 w 609594"/>
                <a:gd name="connsiteY24" fmla="*/ 326630 h 609594"/>
                <a:gd name="connsiteX25" fmla="*/ 194624 w 609594"/>
                <a:gd name="connsiteY25" fmla="*/ 281578 h 609594"/>
                <a:gd name="connsiteX26" fmla="*/ 165335 w 609594"/>
                <a:gd name="connsiteY26" fmla="*/ 291007 h 609594"/>
                <a:gd name="connsiteX27" fmla="*/ 165431 w 609594"/>
                <a:gd name="connsiteY27" fmla="*/ 310771 h 609594"/>
                <a:gd name="connsiteX28" fmla="*/ 185242 w 609594"/>
                <a:gd name="connsiteY28" fmla="*/ 310914 h 609594"/>
                <a:gd name="connsiteX29" fmla="*/ 194624 w 609594"/>
                <a:gd name="connsiteY29" fmla="*/ 281578 h 609594"/>
                <a:gd name="connsiteX30" fmla="*/ 287346 w 609594"/>
                <a:gd name="connsiteY30" fmla="*/ 257957 h 609594"/>
                <a:gd name="connsiteX31" fmla="*/ 258010 w 609594"/>
                <a:gd name="connsiteY31" fmla="*/ 267386 h 609594"/>
                <a:gd name="connsiteX32" fmla="*/ 257820 w 609594"/>
                <a:gd name="connsiteY32" fmla="*/ 287483 h 609594"/>
                <a:gd name="connsiteX33" fmla="*/ 277917 w 609594"/>
                <a:gd name="connsiteY33" fmla="*/ 287245 h 609594"/>
                <a:gd name="connsiteX34" fmla="*/ 287346 w 609594"/>
                <a:gd name="connsiteY34" fmla="*/ 257957 h 609594"/>
                <a:gd name="connsiteX35" fmla="*/ 218673 w 609594"/>
                <a:gd name="connsiteY35" fmla="*/ 189237 h 609594"/>
                <a:gd name="connsiteX36" fmla="*/ 189337 w 609594"/>
                <a:gd name="connsiteY36" fmla="*/ 198666 h 609594"/>
                <a:gd name="connsiteX37" fmla="*/ 189385 w 609594"/>
                <a:gd name="connsiteY37" fmla="*/ 218525 h 609594"/>
                <a:gd name="connsiteX38" fmla="*/ 209244 w 609594"/>
                <a:gd name="connsiteY38" fmla="*/ 218573 h 609594"/>
                <a:gd name="connsiteX39" fmla="*/ 218673 w 609594"/>
                <a:gd name="connsiteY39" fmla="*/ 189237 h 609594"/>
                <a:gd name="connsiteX40" fmla="*/ 150001 w 609594"/>
                <a:gd name="connsiteY40" fmla="*/ 120564 h 609594"/>
                <a:gd name="connsiteX41" fmla="*/ 120665 w 609594"/>
                <a:gd name="connsiteY41" fmla="*/ 129993 h 609594"/>
                <a:gd name="connsiteX42" fmla="*/ 120617 w 609594"/>
                <a:gd name="connsiteY42" fmla="*/ 149948 h 609594"/>
                <a:gd name="connsiteX43" fmla="*/ 140571 w 609594"/>
                <a:gd name="connsiteY43" fmla="*/ 149900 h 609594"/>
                <a:gd name="connsiteX44" fmla="*/ 150001 w 609594"/>
                <a:gd name="connsiteY44" fmla="*/ 120564 h 609594"/>
                <a:gd name="connsiteX45" fmla="*/ 147858 w 609594"/>
                <a:gd name="connsiteY45" fmla="*/ 37795 h 609594"/>
                <a:gd name="connsiteX46" fmla="*/ 571799 w 609594"/>
                <a:gd name="connsiteY46" fmla="*/ 461737 h 609594"/>
                <a:gd name="connsiteX47" fmla="*/ 363924 w 609594"/>
                <a:gd name="connsiteY47" fmla="*/ 545506 h 609594"/>
                <a:gd name="connsiteX48" fmla="*/ 64088 w 609594"/>
                <a:gd name="connsiteY48" fmla="*/ 245670 h 609594"/>
                <a:gd name="connsiteX49" fmla="*/ 147858 w 609594"/>
                <a:gd name="connsiteY49" fmla="*/ 37795 h 609594"/>
                <a:gd name="connsiteX50" fmla="*/ 100488 w 609594"/>
                <a:gd name="connsiteY50" fmla="*/ 0 h 609594"/>
                <a:gd name="connsiteX51" fmla="*/ 126968 w 609594"/>
                <a:gd name="connsiteY51" fmla="*/ 25479 h 609594"/>
                <a:gd name="connsiteX52" fmla="*/ 36766 w 609594"/>
                <a:gd name="connsiteY52" fmla="*/ 249505 h 609594"/>
                <a:gd name="connsiteX53" fmla="*/ 360090 w 609594"/>
                <a:gd name="connsiteY53" fmla="*/ 572827 h 609594"/>
                <a:gd name="connsiteX54" fmla="*/ 584115 w 609594"/>
                <a:gd name="connsiteY54" fmla="*/ 482627 h 609594"/>
                <a:gd name="connsiteX55" fmla="*/ 609594 w 609594"/>
                <a:gd name="connsiteY55" fmla="*/ 509106 h 609594"/>
                <a:gd name="connsiteX56" fmla="*/ 360090 w 609594"/>
                <a:gd name="connsiteY56" fmla="*/ 609594 h 609594"/>
                <a:gd name="connsiteX57" fmla="*/ 105394 w 609594"/>
                <a:gd name="connsiteY57" fmla="*/ 504200 h 609594"/>
                <a:gd name="connsiteX58" fmla="*/ 0 w 609594"/>
                <a:gd name="connsiteY58" fmla="*/ 249505 h 609594"/>
                <a:gd name="connsiteX59" fmla="*/ 100488 w 609594"/>
                <a:gd name="connsiteY59" fmla="*/ 0 h 60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9594" h="609594">
                  <a:moveTo>
                    <a:pt x="493411" y="464022"/>
                  </a:moveTo>
                  <a:cubicBezTo>
                    <a:pt x="487935" y="458546"/>
                    <a:pt x="469600" y="467928"/>
                    <a:pt x="464076" y="473452"/>
                  </a:cubicBezTo>
                  <a:cubicBezTo>
                    <a:pt x="458599" y="478929"/>
                    <a:pt x="458599" y="487834"/>
                    <a:pt x="464076" y="493311"/>
                  </a:cubicBezTo>
                  <a:cubicBezTo>
                    <a:pt x="469552" y="498787"/>
                    <a:pt x="478458" y="498835"/>
                    <a:pt x="483982" y="493311"/>
                  </a:cubicBezTo>
                  <a:cubicBezTo>
                    <a:pt x="489459" y="487834"/>
                    <a:pt x="498888" y="469499"/>
                    <a:pt x="493411" y="464022"/>
                  </a:cubicBezTo>
                  <a:close/>
                  <a:moveTo>
                    <a:pt x="332017" y="418923"/>
                  </a:moveTo>
                  <a:cubicBezTo>
                    <a:pt x="326540" y="413447"/>
                    <a:pt x="308205" y="422876"/>
                    <a:pt x="302681" y="428353"/>
                  </a:cubicBezTo>
                  <a:cubicBezTo>
                    <a:pt x="297061" y="433829"/>
                    <a:pt x="297013" y="442830"/>
                    <a:pt x="302538" y="448402"/>
                  </a:cubicBezTo>
                  <a:cubicBezTo>
                    <a:pt x="308110" y="453926"/>
                    <a:pt x="317110" y="453879"/>
                    <a:pt x="322587" y="448259"/>
                  </a:cubicBezTo>
                  <a:cubicBezTo>
                    <a:pt x="328064" y="442783"/>
                    <a:pt x="337493" y="424400"/>
                    <a:pt x="332017" y="418923"/>
                  </a:cubicBezTo>
                  <a:close/>
                  <a:moveTo>
                    <a:pt x="424739" y="395350"/>
                  </a:moveTo>
                  <a:cubicBezTo>
                    <a:pt x="419215" y="389826"/>
                    <a:pt x="400880" y="399255"/>
                    <a:pt x="395403" y="404732"/>
                  </a:cubicBezTo>
                  <a:cubicBezTo>
                    <a:pt x="389926" y="410256"/>
                    <a:pt x="389926" y="419161"/>
                    <a:pt x="395403" y="424638"/>
                  </a:cubicBezTo>
                  <a:cubicBezTo>
                    <a:pt x="400880" y="430162"/>
                    <a:pt x="409785" y="430162"/>
                    <a:pt x="415309" y="424638"/>
                  </a:cubicBezTo>
                  <a:cubicBezTo>
                    <a:pt x="420786" y="419114"/>
                    <a:pt x="430216" y="400827"/>
                    <a:pt x="424739" y="395350"/>
                  </a:cubicBezTo>
                  <a:close/>
                  <a:moveTo>
                    <a:pt x="263344" y="350251"/>
                  </a:moveTo>
                  <a:cubicBezTo>
                    <a:pt x="257820" y="344774"/>
                    <a:pt x="239485" y="354203"/>
                    <a:pt x="234008" y="359680"/>
                  </a:cubicBezTo>
                  <a:cubicBezTo>
                    <a:pt x="228627" y="365204"/>
                    <a:pt x="228674" y="374015"/>
                    <a:pt x="234151" y="379444"/>
                  </a:cubicBezTo>
                  <a:cubicBezTo>
                    <a:pt x="239580" y="384920"/>
                    <a:pt x="248390" y="384968"/>
                    <a:pt x="253914" y="379587"/>
                  </a:cubicBezTo>
                  <a:cubicBezTo>
                    <a:pt x="259391" y="374062"/>
                    <a:pt x="268821" y="355727"/>
                    <a:pt x="263344" y="350251"/>
                  </a:cubicBezTo>
                  <a:close/>
                  <a:moveTo>
                    <a:pt x="356019" y="326630"/>
                  </a:moveTo>
                  <a:cubicBezTo>
                    <a:pt x="350542" y="321105"/>
                    <a:pt x="332207" y="330535"/>
                    <a:pt x="326730" y="336059"/>
                  </a:cubicBezTo>
                  <a:cubicBezTo>
                    <a:pt x="321206" y="341536"/>
                    <a:pt x="321206" y="350441"/>
                    <a:pt x="326730" y="355918"/>
                  </a:cubicBezTo>
                  <a:cubicBezTo>
                    <a:pt x="332207" y="361442"/>
                    <a:pt x="341113" y="361442"/>
                    <a:pt x="346589" y="355918"/>
                  </a:cubicBezTo>
                  <a:cubicBezTo>
                    <a:pt x="352113" y="350441"/>
                    <a:pt x="361543" y="332106"/>
                    <a:pt x="356019" y="326630"/>
                  </a:cubicBezTo>
                  <a:close/>
                  <a:moveTo>
                    <a:pt x="194624" y="281578"/>
                  </a:moveTo>
                  <a:cubicBezTo>
                    <a:pt x="189147" y="276101"/>
                    <a:pt x="170812" y="285483"/>
                    <a:pt x="165335" y="291007"/>
                  </a:cubicBezTo>
                  <a:cubicBezTo>
                    <a:pt x="159954" y="296532"/>
                    <a:pt x="160002" y="305342"/>
                    <a:pt x="165431" y="310771"/>
                  </a:cubicBezTo>
                  <a:cubicBezTo>
                    <a:pt x="170907" y="316200"/>
                    <a:pt x="179718" y="316248"/>
                    <a:pt x="185242" y="310914"/>
                  </a:cubicBezTo>
                  <a:cubicBezTo>
                    <a:pt x="190719" y="305390"/>
                    <a:pt x="200148" y="287055"/>
                    <a:pt x="194624" y="281578"/>
                  </a:cubicBezTo>
                  <a:close/>
                  <a:moveTo>
                    <a:pt x="287346" y="257957"/>
                  </a:moveTo>
                  <a:cubicBezTo>
                    <a:pt x="281869" y="252433"/>
                    <a:pt x="263534" y="261862"/>
                    <a:pt x="258010" y="267386"/>
                  </a:cubicBezTo>
                  <a:cubicBezTo>
                    <a:pt x="252343" y="272815"/>
                    <a:pt x="252200" y="281911"/>
                    <a:pt x="257820" y="287483"/>
                  </a:cubicBezTo>
                  <a:cubicBezTo>
                    <a:pt x="263392" y="293055"/>
                    <a:pt x="272488" y="292960"/>
                    <a:pt x="277917" y="287245"/>
                  </a:cubicBezTo>
                  <a:cubicBezTo>
                    <a:pt x="283441" y="281769"/>
                    <a:pt x="292823" y="263434"/>
                    <a:pt x="287346" y="257957"/>
                  </a:cubicBezTo>
                  <a:close/>
                  <a:moveTo>
                    <a:pt x="218673" y="189237"/>
                  </a:moveTo>
                  <a:cubicBezTo>
                    <a:pt x="213197" y="183760"/>
                    <a:pt x="194862" y="193142"/>
                    <a:pt x="189337" y="198666"/>
                  </a:cubicBezTo>
                  <a:cubicBezTo>
                    <a:pt x="183908" y="204143"/>
                    <a:pt x="183908" y="213001"/>
                    <a:pt x="189385" y="218525"/>
                  </a:cubicBezTo>
                  <a:cubicBezTo>
                    <a:pt x="194862" y="224002"/>
                    <a:pt x="203720" y="224002"/>
                    <a:pt x="209244" y="218573"/>
                  </a:cubicBezTo>
                  <a:cubicBezTo>
                    <a:pt x="214721" y="213048"/>
                    <a:pt x="224150" y="194713"/>
                    <a:pt x="218673" y="189237"/>
                  </a:cubicBezTo>
                  <a:close/>
                  <a:moveTo>
                    <a:pt x="150001" y="120564"/>
                  </a:moveTo>
                  <a:cubicBezTo>
                    <a:pt x="144476" y="115087"/>
                    <a:pt x="126142" y="124469"/>
                    <a:pt x="120665" y="129993"/>
                  </a:cubicBezTo>
                  <a:cubicBezTo>
                    <a:pt x="115093" y="135470"/>
                    <a:pt x="115093" y="144423"/>
                    <a:pt x="120617" y="149948"/>
                  </a:cubicBezTo>
                  <a:cubicBezTo>
                    <a:pt x="126142" y="155472"/>
                    <a:pt x="135095" y="155424"/>
                    <a:pt x="140571" y="149900"/>
                  </a:cubicBezTo>
                  <a:cubicBezTo>
                    <a:pt x="146048" y="144376"/>
                    <a:pt x="155477" y="126041"/>
                    <a:pt x="150001" y="120564"/>
                  </a:cubicBezTo>
                  <a:close/>
                  <a:moveTo>
                    <a:pt x="147858" y="37795"/>
                  </a:moveTo>
                  <a:lnTo>
                    <a:pt x="571799" y="461737"/>
                  </a:lnTo>
                  <a:cubicBezTo>
                    <a:pt x="516032" y="515598"/>
                    <a:pt x="441455" y="545601"/>
                    <a:pt x="363924" y="545506"/>
                  </a:cubicBezTo>
                  <a:cubicBezTo>
                    <a:pt x="198338" y="545506"/>
                    <a:pt x="64088" y="411256"/>
                    <a:pt x="64088" y="245670"/>
                  </a:cubicBezTo>
                  <a:cubicBezTo>
                    <a:pt x="63993" y="168140"/>
                    <a:pt x="93996" y="93609"/>
                    <a:pt x="147858" y="37795"/>
                  </a:cubicBezTo>
                  <a:close/>
                  <a:moveTo>
                    <a:pt x="100488" y="0"/>
                  </a:moveTo>
                  <a:lnTo>
                    <a:pt x="126968" y="25479"/>
                  </a:lnTo>
                  <a:cubicBezTo>
                    <a:pt x="68961" y="85581"/>
                    <a:pt x="36623" y="165971"/>
                    <a:pt x="36766" y="249505"/>
                  </a:cubicBezTo>
                  <a:cubicBezTo>
                    <a:pt x="36766" y="427811"/>
                    <a:pt x="181783" y="572827"/>
                    <a:pt x="360090" y="572827"/>
                  </a:cubicBezTo>
                  <a:cubicBezTo>
                    <a:pt x="443623" y="573018"/>
                    <a:pt x="524013" y="540633"/>
                    <a:pt x="584115" y="482627"/>
                  </a:cubicBezTo>
                  <a:lnTo>
                    <a:pt x="609594" y="509106"/>
                  </a:lnTo>
                  <a:cubicBezTo>
                    <a:pt x="542634" y="573732"/>
                    <a:pt x="453148" y="609784"/>
                    <a:pt x="360090" y="609594"/>
                  </a:cubicBezTo>
                  <a:cubicBezTo>
                    <a:pt x="264555" y="609689"/>
                    <a:pt x="172925" y="571732"/>
                    <a:pt x="105394" y="504200"/>
                  </a:cubicBezTo>
                  <a:cubicBezTo>
                    <a:pt x="37862" y="436669"/>
                    <a:pt x="-95" y="345039"/>
                    <a:pt x="0" y="249505"/>
                  </a:cubicBezTo>
                  <a:cubicBezTo>
                    <a:pt x="-190" y="156446"/>
                    <a:pt x="35861" y="66960"/>
                    <a:pt x="100488" y="0"/>
                  </a:cubicBezTo>
                  <a:close/>
                </a:path>
              </a:pathLst>
            </a:custGeom>
            <a:solidFill>
              <a:srgbClr val="F15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7B70188-D199-49E2-A000-88666C193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647" y="5494277"/>
            <a:ext cx="681529" cy="703875"/>
          </a:xfrm>
          <a:prstGeom prst="rect">
            <a:avLst/>
          </a:prstGeom>
        </p:spPr>
      </p:pic>
      <p:sp>
        <p:nvSpPr>
          <p:cNvPr id="29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716CE8-A6ED-4D70-8972-97E11D959825}"/>
              </a:ext>
            </a:extLst>
          </p:cNvPr>
          <p:cNvSpPr/>
          <p:nvPr/>
        </p:nvSpPr>
        <p:spPr>
          <a:xfrm>
            <a:off x="11059215" y="1276946"/>
            <a:ext cx="235343" cy="201716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134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FF0005-FD09-4508-8DF3-051A6492F79B}"/>
              </a:ext>
            </a:extLst>
          </p:cNvPr>
          <p:cNvGrpSpPr/>
          <p:nvPr/>
        </p:nvGrpSpPr>
        <p:grpSpPr>
          <a:xfrm>
            <a:off x="7212704" y="1600416"/>
            <a:ext cx="3194872" cy="4579861"/>
            <a:chOff x="7212704" y="1600416"/>
            <a:chExt cx="3194872" cy="457986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91E974-6249-4DFF-A6A5-BC0E454EB9E3}"/>
                </a:ext>
              </a:extLst>
            </p:cNvPr>
            <p:cNvSpPr/>
            <p:nvPr/>
          </p:nvSpPr>
          <p:spPr>
            <a:xfrm>
              <a:off x="7863290" y="1600416"/>
              <a:ext cx="2544286" cy="4394253"/>
            </a:xfrm>
            <a:prstGeom prst="rect">
              <a:avLst/>
            </a:prstGeom>
            <a:noFill/>
            <a:ln w="28575">
              <a:solidFill>
                <a:srgbClr val="3D87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056116-B631-417E-8EF5-B47C1B635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2704" y="1913077"/>
              <a:ext cx="2844800" cy="42672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363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4652D9-68F4-48C4-9CA2-247210086792}"/>
              </a:ext>
            </a:extLst>
          </p:cNvPr>
          <p:cNvGrpSpPr/>
          <p:nvPr/>
        </p:nvGrpSpPr>
        <p:grpSpPr>
          <a:xfrm>
            <a:off x="2399600" y="1012354"/>
            <a:ext cx="2912629" cy="950584"/>
            <a:chOff x="4651911" y="3996186"/>
            <a:chExt cx="2569687" cy="95058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C5DD05D-DBD0-4430-92E2-15610B3D82B9}"/>
                </a:ext>
              </a:extLst>
            </p:cNvPr>
            <p:cNvSpPr txBox="1"/>
            <p:nvPr/>
          </p:nvSpPr>
          <p:spPr>
            <a:xfrm>
              <a:off x="4677312" y="423888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 dirty="0">
                  <a:solidFill>
                    <a:srgbClr val="136150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87F150-628B-45B9-8D5D-5017961B2E50}"/>
                </a:ext>
              </a:extLst>
            </p:cNvPr>
            <p:cNvSpPr txBox="1"/>
            <p:nvPr/>
          </p:nvSpPr>
          <p:spPr>
            <a:xfrm>
              <a:off x="4651911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E27AFD4-8DD6-475C-ABD9-BB8F8EBBC586}"/>
                </a:ext>
              </a:extLst>
            </p:cNvPr>
            <p:cNvSpPr txBox="1"/>
            <p:nvPr/>
          </p:nvSpPr>
          <p:spPr>
            <a:xfrm>
              <a:off x="5175515" y="3996186"/>
              <a:ext cx="7041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hòu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0BC1C5-96F2-42E0-80C3-A3B630847356}"/>
                </a:ext>
              </a:extLst>
            </p:cNvPr>
            <p:cNvSpPr txBox="1"/>
            <p:nvPr/>
          </p:nvSpPr>
          <p:spPr>
            <a:xfrm>
              <a:off x="5800958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tè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A5F2DAC-5E79-4EE7-989F-6C8BBE0944D2}"/>
                </a:ext>
              </a:extLst>
            </p:cNvPr>
            <p:cNvSpPr txBox="1"/>
            <p:nvPr/>
          </p:nvSpPr>
          <p:spPr>
            <a:xfrm>
              <a:off x="6260842" y="3996186"/>
              <a:ext cx="90368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zhēng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C99183-2649-4FF1-8E20-AB06B181E341}"/>
              </a:ext>
            </a:extLst>
          </p:cNvPr>
          <p:cNvGrpSpPr/>
          <p:nvPr/>
        </p:nvGrpSpPr>
        <p:grpSpPr>
          <a:xfrm>
            <a:off x="8313776" y="2205636"/>
            <a:ext cx="2863110" cy="4056261"/>
            <a:chOff x="8313776" y="2205636"/>
            <a:chExt cx="2863110" cy="405626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89DA15-6064-4F57-9835-04FE39B17C1C}"/>
                </a:ext>
              </a:extLst>
            </p:cNvPr>
            <p:cNvSpPr/>
            <p:nvPr/>
          </p:nvSpPr>
          <p:spPr>
            <a:xfrm>
              <a:off x="8313776" y="2205636"/>
              <a:ext cx="2863110" cy="4056261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2F2508-EABF-4FE3-9E9A-DA9C7B017442}"/>
                </a:ext>
              </a:extLst>
            </p:cNvPr>
            <p:cNvSpPr/>
            <p:nvPr/>
          </p:nvSpPr>
          <p:spPr>
            <a:xfrm>
              <a:off x="8668113" y="2632730"/>
              <a:ext cx="2154436" cy="355294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2E5FC81-B23C-421E-A4A7-424B1E5157D1}"/>
              </a:ext>
            </a:extLst>
          </p:cNvPr>
          <p:cNvGrpSpPr/>
          <p:nvPr/>
        </p:nvGrpSpPr>
        <p:grpSpPr>
          <a:xfrm>
            <a:off x="1319542" y="2205636"/>
            <a:ext cx="2863110" cy="4056261"/>
            <a:chOff x="1319542" y="2205636"/>
            <a:chExt cx="2863110" cy="405626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8DA25AF-A785-418A-8BCA-35CD337494AC}"/>
                </a:ext>
              </a:extLst>
            </p:cNvPr>
            <p:cNvSpPr/>
            <p:nvPr/>
          </p:nvSpPr>
          <p:spPr>
            <a:xfrm>
              <a:off x="1319542" y="2205636"/>
              <a:ext cx="2863110" cy="4056261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6CE624-7DA7-47F6-810F-94DD0E7F1406}"/>
                </a:ext>
              </a:extLst>
            </p:cNvPr>
            <p:cNvSpPr/>
            <p:nvPr/>
          </p:nvSpPr>
          <p:spPr>
            <a:xfrm>
              <a:off x="1711165" y="2632730"/>
              <a:ext cx="2154436" cy="355294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06EDC4-C9FA-45A9-A53D-48D1E386CD17}"/>
              </a:ext>
            </a:extLst>
          </p:cNvPr>
          <p:cNvGrpSpPr/>
          <p:nvPr/>
        </p:nvGrpSpPr>
        <p:grpSpPr>
          <a:xfrm>
            <a:off x="4895862" y="2205636"/>
            <a:ext cx="2704704" cy="4056261"/>
            <a:chOff x="4895862" y="2205636"/>
            <a:chExt cx="2704704" cy="405626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C5FB66-F445-45BB-8ABD-54059B3E8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5862" y="2205636"/>
              <a:ext cx="2704704" cy="4056261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413FAF-8442-42BD-B99F-136B610FF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3695" y="5481795"/>
              <a:ext cx="681529" cy="703875"/>
            </a:xfrm>
            <a:prstGeom prst="rect">
              <a:avLst/>
            </a:prstGeom>
          </p:spPr>
        </p:pic>
      </p:grpSp>
      <p:sp>
        <p:nvSpPr>
          <p:cNvPr id="23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1A7901-84E6-4AAC-A34F-A7E0C502FE21}"/>
              </a:ext>
            </a:extLst>
          </p:cNvPr>
          <p:cNvSpPr/>
          <p:nvPr/>
        </p:nvSpPr>
        <p:spPr>
          <a:xfrm>
            <a:off x="11059215" y="1276946"/>
            <a:ext cx="235343" cy="201716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134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0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2AECD4-8728-46AA-8032-E11B937B7C39}"/>
              </a:ext>
            </a:extLst>
          </p:cNvPr>
          <p:cNvGrpSpPr/>
          <p:nvPr/>
        </p:nvGrpSpPr>
        <p:grpSpPr>
          <a:xfrm>
            <a:off x="2399600" y="1012354"/>
            <a:ext cx="2970686" cy="950584"/>
            <a:chOff x="4651911" y="3996186"/>
            <a:chExt cx="2569687" cy="95058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D846CA-8C68-4627-9AA2-3FF4C1FBBABA}"/>
                </a:ext>
              </a:extLst>
            </p:cNvPr>
            <p:cNvSpPr txBox="1"/>
            <p:nvPr/>
          </p:nvSpPr>
          <p:spPr>
            <a:xfrm>
              <a:off x="4677312" y="423888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0D214A-5D5C-4DAB-AE02-1C83D8CDD32A}"/>
                </a:ext>
              </a:extLst>
            </p:cNvPr>
            <p:cNvSpPr txBox="1"/>
            <p:nvPr/>
          </p:nvSpPr>
          <p:spPr>
            <a:xfrm>
              <a:off x="4651911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CA4B66-83AA-46FB-A85D-7DDDC818C1D7}"/>
                </a:ext>
              </a:extLst>
            </p:cNvPr>
            <p:cNvSpPr txBox="1"/>
            <p:nvPr/>
          </p:nvSpPr>
          <p:spPr>
            <a:xfrm>
              <a:off x="5175515" y="3996186"/>
              <a:ext cx="7041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hòu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DF0055-B1BB-4484-8E0F-50BCEEE13832}"/>
                </a:ext>
              </a:extLst>
            </p:cNvPr>
            <p:cNvSpPr txBox="1"/>
            <p:nvPr/>
          </p:nvSpPr>
          <p:spPr>
            <a:xfrm>
              <a:off x="5800958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tè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A988A6-77E0-4803-8267-E43CF92AF62F}"/>
                </a:ext>
              </a:extLst>
            </p:cNvPr>
            <p:cNvSpPr txBox="1"/>
            <p:nvPr/>
          </p:nvSpPr>
          <p:spPr>
            <a:xfrm>
              <a:off x="6260842" y="3996186"/>
              <a:ext cx="90368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zhēng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678568D-0DF1-4114-9D5C-072A47EFE1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545" y="1709644"/>
            <a:ext cx="4636727" cy="45664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EEA0AB-5181-49B9-A5F0-62E0E242E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956" y="5637415"/>
            <a:ext cx="681529" cy="703875"/>
          </a:xfrm>
          <a:prstGeom prst="rect">
            <a:avLst/>
          </a:prstGeom>
        </p:spPr>
      </p:pic>
      <p:sp>
        <p:nvSpPr>
          <p:cNvPr id="10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A36226B-D068-41A2-AFDF-C786ADE78408}"/>
              </a:ext>
            </a:extLst>
          </p:cNvPr>
          <p:cNvSpPr/>
          <p:nvPr/>
        </p:nvSpPr>
        <p:spPr>
          <a:xfrm>
            <a:off x="781641" y="6056654"/>
            <a:ext cx="235343" cy="201716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134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32772C0-53AE-4FE2-A590-A0681DCD2109}"/>
              </a:ext>
            </a:extLst>
          </p:cNvPr>
          <p:cNvGrpSpPr/>
          <p:nvPr/>
        </p:nvGrpSpPr>
        <p:grpSpPr>
          <a:xfrm>
            <a:off x="1031501" y="2370634"/>
            <a:ext cx="5191760" cy="1622246"/>
            <a:chOff x="1031501" y="2370634"/>
            <a:chExt cx="5191760" cy="162224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5AA88A-73B9-4991-A93D-85B29EB73292}"/>
                </a:ext>
              </a:extLst>
            </p:cNvPr>
            <p:cNvSpPr/>
            <p:nvPr/>
          </p:nvSpPr>
          <p:spPr>
            <a:xfrm>
              <a:off x="1031501" y="2370634"/>
              <a:ext cx="5191760" cy="1622246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5195E2-69AA-43EB-A334-AB989A5E815D}"/>
                </a:ext>
              </a:extLst>
            </p:cNvPr>
            <p:cNvSpPr/>
            <p:nvPr/>
          </p:nvSpPr>
          <p:spPr>
            <a:xfrm>
              <a:off x="1239785" y="2580445"/>
              <a:ext cx="4934711" cy="100668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请在此处添加具体内容，文字尽量言简意赅，简单说明即可，不必过于繁琐。请在此处添加具体内容。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1ECC97F-7D1F-44B6-8B95-81699991A8C3}"/>
              </a:ext>
            </a:extLst>
          </p:cNvPr>
          <p:cNvSpPr/>
          <p:nvPr/>
        </p:nvSpPr>
        <p:spPr>
          <a:xfrm>
            <a:off x="1213313" y="4202691"/>
            <a:ext cx="5009948" cy="10066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8CBE33-A39F-4EAD-95F5-DD3C3D75F9A7}"/>
              </a:ext>
            </a:extLst>
          </p:cNvPr>
          <p:cNvSpPr/>
          <p:nvPr/>
        </p:nvSpPr>
        <p:spPr>
          <a:xfrm>
            <a:off x="1202166" y="5453637"/>
            <a:ext cx="4395994" cy="5142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07801ED-CF13-4902-9246-AED8C35058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1921" y="679893"/>
            <a:ext cx="2146628" cy="134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D5FA6F-9FDF-420E-B0C2-25B99F8B0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6529" y="4366063"/>
            <a:ext cx="1549495" cy="154258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0189E9-6424-4ACE-8BBB-E58FA656D581}"/>
              </a:ext>
            </a:extLst>
          </p:cNvPr>
          <p:cNvGrpSpPr/>
          <p:nvPr/>
        </p:nvGrpSpPr>
        <p:grpSpPr>
          <a:xfrm>
            <a:off x="2304171" y="2674817"/>
            <a:ext cx="4596130" cy="1440882"/>
            <a:chOff x="2304171" y="2674817"/>
            <a:chExt cx="4596130" cy="1440882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6B831F7-C709-4853-950E-E011349D4158}"/>
                </a:ext>
              </a:extLst>
            </p:cNvPr>
            <p:cNvSpPr txBox="1"/>
            <p:nvPr/>
          </p:nvSpPr>
          <p:spPr>
            <a:xfrm>
              <a:off x="2304171" y="2792260"/>
              <a:ext cx="459613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spc="600">
                  <a:solidFill>
                    <a:srgbClr val="136150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9B4166-0722-4A2A-9768-A0C0D2106CF5}"/>
                </a:ext>
              </a:extLst>
            </p:cNvPr>
            <p:cNvSpPr txBox="1"/>
            <p:nvPr/>
          </p:nvSpPr>
          <p:spPr>
            <a:xfrm>
              <a:off x="2463569" y="2674817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B8C461C-1CA8-4F9C-90F6-B178F7E0A949}"/>
                </a:ext>
              </a:extLst>
            </p:cNvPr>
            <p:cNvSpPr txBox="1"/>
            <p:nvPr/>
          </p:nvSpPr>
          <p:spPr>
            <a:xfrm>
              <a:off x="3428069" y="2674817"/>
              <a:ext cx="8634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11C67D2-282E-4F3C-AB21-6C8C7CC6705A}"/>
                </a:ext>
              </a:extLst>
            </p:cNvPr>
            <p:cNvSpPr txBox="1"/>
            <p:nvPr/>
          </p:nvSpPr>
          <p:spPr>
            <a:xfrm>
              <a:off x="4602236" y="2674817"/>
              <a:ext cx="9396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 yǎng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C28B42-3EC0-4407-9970-0C81BE4FE608}"/>
                </a:ext>
              </a:extLst>
            </p:cNvPr>
            <p:cNvSpPr txBox="1"/>
            <p:nvPr/>
          </p:nvSpPr>
          <p:spPr>
            <a:xfrm>
              <a:off x="5684948" y="2674817"/>
              <a:ext cx="10379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shēng 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91B38A-D6E1-42C0-9548-736A76B05EA7}"/>
              </a:ext>
            </a:extLst>
          </p:cNvPr>
          <p:cNvSpPr txBox="1"/>
          <p:nvPr/>
        </p:nvSpPr>
        <p:spPr>
          <a:xfrm>
            <a:off x="3615179" y="1655012"/>
            <a:ext cx="2122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pc="600">
                <a:solidFill>
                  <a:srgbClr val="F15551"/>
                </a:solidFill>
                <a:cs typeface="+mn-ea"/>
                <a:sym typeface="+mn-lt"/>
              </a:rPr>
              <a:t>章节肆</a:t>
            </a:r>
          </a:p>
        </p:txBody>
      </p:sp>
    </p:spTree>
    <p:extLst>
      <p:ext uri="{BB962C8B-B14F-4D97-AF65-F5344CB8AC3E}">
        <p14:creationId xmlns:p14="http://schemas.microsoft.com/office/powerpoint/2010/main" val="36212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604C306-041E-4CEC-952A-DD7FBF6F62CC}"/>
              </a:ext>
            </a:extLst>
          </p:cNvPr>
          <p:cNvGrpSpPr/>
          <p:nvPr/>
        </p:nvGrpSpPr>
        <p:grpSpPr>
          <a:xfrm>
            <a:off x="5953422" y="987901"/>
            <a:ext cx="2992413" cy="923330"/>
            <a:chOff x="6254510" y="957421"/>
            <a:chExt cx="2992413" cy="923330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752CCD01-FFF0-4CAD-B1C9-72D12D62737A}"/>
                </a:ext>
              </a:extLst>
            </p:cNvPr>
            <p:cNvSpPr txBox="1"/>
            <p:nvPr/>
          </p:nvSpPr>
          <p:spPr>
            <a:xfrm>
              <a:off x="6254510" y="957421"/>
              <a:ext cx="17235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spc="600">
                  <a:solidFill>
                    <a:srgbClr val="F15551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B45E748-76BD-4767-B74F-41DEBADA2B33}"/>
                </a:ext>
              </a:extLst>
            </p:cNvPr>
            <p:cNvSpPr txBox="1"/>
            <p:nvPr/>
          </p:nvSpPr>
          <p:spPr>
            <a:xfrm>
              <a:off x="7823200" y="1419086"/>
              <a:ext cx="1423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F15551"/>
                  </a:solidFill>
                  <a:cs typeface="+mn-ea"/>
                  <a:sym typeface="+mn-lt"/>
                </a:rPr>
                <a:t>CONTENTS</a:t>
              </a:r>
              <a:endParaRPr lang="zh-CN" altLang="en-US">
                <a:solidFill>
                  <a:srgbClr val="F1555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FA80371-871D-4723-B203-98ECCA2EFFDB}"/>
              </a:ext>
            </a:extLst>
          </p:cNvPr>
          <p:cNvGrpSpPr/>
          <p:nvPr/>
        </p:nvGrpSpPr>
        <p:grpSpPr>
          <a:xfrm>
            <a:off x="4677312" y="2462392"/>
            <a:ext cx="2544286" cy="929898"/>
            <a:chOff x="4677312" y="2462392"/>
            <a:chExt cx="2544286" cy="929898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590B77B-4543-41E5-8B27-620FF8F2B19C}"/>
                </a:ext>
              </a:extLst>
            </p:cNvPr>
            <p:cNvSpPr txBox="1"/>
            <p:nvPr/>
          </p:nvSpPr>
          <p:spPr>
            <a:xfrm>
              <a:off x="4677312" y="268440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 dirty="0">
                  <a:solidFill>
                    <a:srgbClr val="136150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2D20EE65-DA71-4CD7-B3F3-851E3CFADF63}"/>
                </a:ext>
              </a:extLst>
            </p:cNvPr>
            <p:cNvSpPr txBox="1"/>
            <p:nvPr/>
          </p:nvSpPr>
          <p:spPr>
            <a:xfrm>
              <a:off x="467731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EE6C09B-835F-4288-AD38-B5B251CB86C8}"/>
                </a:ext>
              </a:extLst>
            </p:cNvPr>
            <p:cNvSpPr txBox="1"/>
            <p:nvPr/>
          </p:nvSpPr>
          <p:spPr>
            <a:xfrm>
              <a:off x="518398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BD257285-DB13-4F4A-BB9C-DB3F655E48F4}"/>
                </a:ext>
              </a:extLst>
            </p:cNvPr>
            <p:cNvSpPr txBox="1"/>
            <p:nvPr/>
          </p:nvSpPr>
          <p:spPr>
            <a:xfrm>
              <a:off x="581789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6BAA9A6D-652F-4B21-8E73-F012E3807803}"/>
                </a:ext>
              </a:extLst>
            </p:cNvPr>
            <p:cNvSpPr txBox="1"/>
            <p:nvPr/>
          </p:nvSpPr>
          <p:spPr>
            <a:xfrm>
              <a:off x="6388181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816E433-4BA4-40EF-BFE7-F016DD359FBA}"/>
              </a:ext>
            </a:extLst>
          </p:cNvPr>
          <p:cNvGrpSpPr/>
          <p:nvPr/>
        </p:nvGrpSpPr>
        <p:grpSpPr>
          <a:xfrm>
            <a:off x="7522111" y="2462392"/>
            <a:ext cx="2884631" cy="929898"/>
            <a:chOff x="7522112" y="2462392"/>
            <a:chExt cx="2544286" cy="929898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74AF62B4-93D1-4812-A6E3-AEBC7D00324D}"/>
                </a:ext>
              </a:extLst>
            </p:cNvPr>
            <p:cNvSpPr txBox="1"/>
            <p:nvPr/>
          </p:nvSpPr>
          <p:spPr>
            <a:xfrm>
              <a:off x="7522112" y="268440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D77EFE8-1E2B-418F-B65C-D7408C9FD4E1}"/>
                </a:ext>
              </a:extLst>
            </p:cNvPr>
            <p:cNvSpPr txBox="1"/>
            <p:nvPr/>
          </p:nvSpPr>
          <p:spPr>
            <a:xfrm>
              <a:off x="7558511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xí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048D1BDD-B27C-4316-8191-6DF26194EEBB}"/>
                </a:ext>
              </a:extLst>
            </p:cNvPr>
            <p:cNvSpPr txBox="1"/>
            <p:nvPr/>
          </p:nvSpPr>
          <p:spPr>
            <a:xfrm>
              <a:off x="809058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69C7AA7F-902B-4AF4-98E3-EB937ADC69EB}"/>
                </a:ext>
              </a:extLst>
            </p:cNvPr>
            <p:cNvSpPr txBox="1"/>
            <p:nvPr/>
          </p:nvSpPr>
          <p:spPr>
            <a:xfrm>
              <a:off x="8699091" y="2462392"/>
              <a:ext cx="6339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4DB5896-7A72-43F9-8FC8-F036578AD4FC}"/>
                </a:ext>
              </a:extLst>
            </p:cNvPr>
            <p:cNvSpPr txBox="1"/>
            <p:nvPr/>
          </p:nvSpPr>
          <p:spPr>
            <a:xfrm>
              <a:off x="9219301" y="2462392"/>
              <a:ext cx="79954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dòng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A5438C4-ED87-4E12-A42F-AF8D6C61215D}"/>
              </a:ext>
            </a:extLst>
          </p:cNvPr>
          <p:cNvGrpSpPr/>
          <p:nvPr/>
        </p:nvGrpSpPr>
        <p:grpSpPr>
          <a:xfrm>
            <a:off x="4651911" y="3996186"/>
            <a:ext cx="2870200" cy="950584"/>
            <a:chOff x="4651911" y="3996186"/>
            <a:chExt cx="2569687" cy="950584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D2F340B0-405C-4385-9661-6B3309ED54DE}"/>
                </a:ext>
              </a:extLst>
            </p:cNvPr>
            <p:cNvSpPr txBox="1"/>
            <p:nvPr/>
          </p:nvSpPr>
          <p:spPr>
            <a:xfrm>
              <a:off x="4677312" y="423888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51A44D76-1035-43F9-935E-A84C1BF833F3}"/>
                </a:ext>
              </a:extLst>
            </p:cNvPr>
            <p:cNvSpPr txBox="1"/>
            <p:nvPr/>
          </p:nvSpPr>
          <p:spPr>
            <a:xfrm>
              <a:off x="4651911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22B6C1D5-8C44-4A54-AF2E-7DDA3E5882D7}"/>
                </a:ext>
              </a:extLst>
            </p:cNvPr>
            <p:cNvSpPr txBox="1"/>
            <p:nvPr/>
          </p:nvSpPr>
          <p:spPr>
            <a:xfrm>
              <a:off x="5175515" y="3996186"/>
              <a:ext cx="7041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hòu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2FE74F25-811F-4BE0-9525-48E5864E7313}"/>
                </a:ext>
              </a:extLst>
            </p:cNvPr>
            <p:cNvSpPr txBox="1"/>
            <p:nvPr/>
          </p:nvSpPr>
          <p:spPr>
            <a:xfrm>
              <a:off x="5800958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tè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3583512-4CE6-4A4C-A956-11387E26743F}"/>
                </a:ext>
              </a:extLst>
            </p:cNvPr>
            <p:cNvSpPr txBox="1"/>
            <p:nvPr/>
          </p:nvSpPr>
          <p:spPr>
            <a:xfrm>
              <a:off x="6260842" y="3996186"/>
              <a:ext cx="90368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zhēng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4A16E33-F8F2-4A70-866A-FD0512E83683}"/>
              </a:ext>
            </a:extLst>
          </p:cNvPr>
          <p:cNvGrpSpPr/>
          <p:nvPr/>
        </p:nvGrpSpPr>
        <p:grpSpPr>
          <a:xfrm>
            <a:off x="7522112" y="3996186"/>
            <a:ext cx="3000745" cy="950584"/>
            <a:chOff x="7522112" y="3996186"/>
            <a:chExt cx="2557547" cy="950584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B35B7B2-28F6-41EC-A572-BE7E1998EB42}"/>
                </a:ext>
              </a:extLst>
            </p:cNvPr>
            <p:cNvSpPr txBox="1"/>
            <p:nvPr/>
          </p:nvSpPr>
          <p:spPr>
            <a:xfrm>
              <a:off x="7522112" y="423888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C91C570-141B-44AB-8C85-D53F60F5465F}"/>
                </a:ext>
              </a:extLst>
            </p:cNvPr>
            <p:cNvSpPr txBox="1"/>
            <p:nvPr/>
          </p:nvSpPr>
          <p:spPr>
            <a:xfrm>
              <a:off x="7550044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F8F3BB7C-D110-48AE-B979-CC5228D90359}"/>
                </a:ext>
              </a:extLst>
            </p:cNvPr>
            <p:cNvSpPr txBox="1"/>
            <p:nvPr/>
          </p:nvSpPr>
          <p:spPr>
            <a:xfrm>
              <a:off x="8099049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F432A30F-83F9-464E-9FC1-3AA7377243F3}"/>
                </a:ext>
              </a:extLst>
            </p:cNvPr>
            <p:cNvSpPr txBox="1"/>
            <p:nvPr/>
          </p:nvSpPr>
          <p:spPr>
            <a:xfrm>
              <a:off x="8591945" y="3996186"/>
              <a:ext cx="7973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yǎng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C2B7ADA-218F-45F5-B106-6AF56B1CE5D1}"/>
                </a:ext>
              </a:extLst>
            </p:cNvPr>
            <p:cNvSpPr txBox="1"/>
            <p:nvPr/>
          </p:nvSpPr>
          <p:spPr>
            <a:xfrm>
              <a:off x="9180574" y="3996186"/>
              <a:ext cx="8990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shēng 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1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A349723-C190-4947-964E-D78B75692E89}"/>
              </a:ext>
            </a:extLst>
          </p:cNvPr>
          <p:cNvGrpSpPr/>
          <p:nvPr/>
        </p:nvGrpSpPr>
        <p:grpSpPr>
          <a:xfrm>
            <a:off x="2353345" y="993104"/>
            <a:ext cx="2987912" cy="950584"/>
            <a:chOff x="7522112" y="3996186"/>
            <a:chExt cx="2557547" cy="95058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C5DA12-41E3-49BC-AA10-07E4A57575D8}"/>
                </a:ext>
              </a:extLst>
            </p:cNvPr>
            <p:cNvSpPr txBox="1"/>
            <p:nvPr/>
          </p:nvSpPr>
          <p:spPr>
            <a:xfrm>
              <a:off x="7522112" y="423888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5E8BA1E-E111-4BB2-B2D2-28B3C3BB0D4C}"/>
                </a:ext>
              </a:extLst>
            </p:cNvPr>
            <p:cNvSpPr txBox="1"/>
            <p:nvPr/>
          </p:nvSpPr>
          <p:spPr>
            <a:xfrm>
              <a:off x="7550044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59DE2C-7966-4454-8657-F10B8E1C6973}"/>
                </a:ext>
              </a:extLst>
            </p:cNvPr>
            <p:cNvSpPr txBox="1"/>
            <p:nvPr/>
          </p:nvSpPr>
          <p:spPr>
            <a:xfrm>
              <a:off x="8099049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8B708E-568C-44BD-945F-53759A04312D}"/>
                </a:ext>
              </a:extLst>
            </p:cNvPr>
            <p:cNvSpPr txBox="1"/>
            <p:nvPr/>
          </p:nvSpPr>
          <p:spPr>
            <a:xfrm>
              <a:off x="8591945" y="3996186"/>
              <a:ext cx="7973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 dirty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</a:t>
              </a:r>
              <a:r>
                <a:rPr lang="en-US" altLang="zh-CN" sz="1600" b="1" i="0" dirty="0" err="1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yǎng</a:t>
              </a:r>
              <a:endParaRPr lang="zh-CN" altLang="en-US" sz="1600" dirty="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2AA9FC-3C71-4BF7-95C5-5CE48EF40663}"/>
                </a:ext>
              </a:extLst>
            </p:cNvPr>
            <p:cNvSpPr txBox="1"/>
            <p:nvPr/>
          </p:nvSpPr>
          <p:spPr>
            <a:xfrm>
              <a:off x="9180574" y="3996186"/>
              <a:ext cx="8990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shēng 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F557E5-1652-4AF7-97DA-98F85EDB7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2640" y="802640"/>
            <a:ext cx="2844800" cy="20421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BBD7BFF-C749-4288-B039-4063098EAC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236" y="5591838"/>
            <a:ext cx="681529" cy="70387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B492E46-925B-4722-B124-7BFE413F966E}"/>
              </a:ext>
            </a:extLst>
          </p:cNvPr>
          <p:cNvGrpSpPr/>
          <p:nvPr/>
        </p:nvGrpSpPr>
        <p:grpSpPr>
          <a:xfrm>
            <a:off x="1599319" y="3037839"/>
            <a:ext cx="2390777" cy="3285017"/>
            <a:chOff x="1599319" y="3037839"/>
            <a:chExt cx="2390777" cy="328501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93949D9-374F-4E43-9327-D485A53635C3}"/>
                </a:ext>
              </a:extLst>
            </p:cNvPr>
            <p:cNvSpPr/>
            <p:nvPr/>
          </p:nvSpPr>
          <p:spPr>
            <a:xfrm>
              <a:off x="1599319" y="3037839"/>
              <a:ext cx="2390777" cy="3285017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33525F7-FA9E-4178-9FEF-DF2427931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93855" y="3153411"/>
              <a:ext cx="1557591" cy="1562100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A7431E9-594F-460A-8999-AC53EE8CBFCB}"/>
                </a:ext>
              </a:extLst>
            </p:cNvPr>
            <p:cNvSpPr/>
            <p:nvPr/>
          </p:nvSpPr>
          <p:spPr>
            <a:xfrm>
              <a:off x="1757117" y="4831082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DB32AE-7F0C-43F1-9830-671BEB79989C}"/>
              </a:ext>
            </a:extLst>
          </p:cNvPr>
          <p:cNvGrpSpPr/>
          <p:nvPr/>
        </p:nvGrpSpPr>
        <p:grpSpPr>
          <a:xfrm>
            <a:off x="8195943" y="3037840"/>
            <a:ext cx="2390777" cy="3285017"/>
            <a:chOff x="8195943" y="3037840"/>
            <a:chExt cx="2390777" cy="328501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507D9D3-E094-4F0E-89EE-ACEB6ABFBAD9}"/>
                </a:ext>
              </a:extLst>
            </p:cNvPr>
            <p:cNvSpPr/>
            <p:nvPr/>
          </p:nvSpPr>
          <p:spPr>
            <a:xfrm>
              <a:off x="8195943" y="3037840"/>
              <a:ext cx="2390777" cy="3285017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EFD3CAF-4328-46FD-9CC9-77A2B0321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4956" y="3171960"/>
              <a:ext cx="1435661" cy="1572262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8807EEB-E662-493E-B960-CD2E8F8FA589}"/>
                </a:ext>
              </a:extLst>
            </p:cNvPr>
            <p:cNvSpPr/>
            <p:nvPr/>
          </p:nvSpPr>
          <p:spPr>
            <a:xfrm>
              <a:off x="8353740" y="4831082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4176D2E-E877-44B9-83B1-A6D6865D5135}"/>
              </a:ext>
            </a:extLst>
          </p:cNvPr>
          <p:cNvGrpSpPr/>
          <p:nvPr/>
        </p:nvGrpSpPr>
        <p:grpSpPr>
          <a:xfrm>
            <a:off x="4897631" y="2540000"/>
            <a:ext cx="2390777" cy="3285017"/>
            <a:chOff x="4897631" y="2540000"/>
            <a:chExt cx="2390777" cy="328501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598E94-01B8-4298-A18B-C9291C0727DA}"/>
                </a:ext>
              </a:extLst>
            </p:cNvPr>
            <p:cNvSpPr/>
            <p:nvPr/>
          </p:nvSpPr>
          <p:spPr>
            <a:xfrm>
              <a:off x="4897631" y="2540000"/>
              <a:ext cx="2390777" cy="3285017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7A4409-B79D-499F-8540-AD2FC1D3C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6635" y="2540000"/>
              <a:ext cx="1335165" cy="1653405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322367-D99C-40BE-A88C-DABDCC2F2E9A}"/>
                </a:ext>
              </a:extLst>
            </p:cNvPr>
            <p:cNvSpPr/>
            <p:nvPr/>
          </p:nvSpPr>
          <p:spPr>
            <a:xfrm>
              <a:off x="5055428" y="4432130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3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789438-A025-4EC3-9FDC-9885053891E5}"/>
              </a:ext>
            </a:extLst>
          </p:cNvPr>
          <p:cNvGrpSpPr/>
          <p:nvPr/>
        </p:nvGrpSpPr>
        <p:grpSpPr>
          <a:xfrm>
            <a:off x="2353345" y="993104"/>
            <a:ext cx="3133055" cy="950584"/>
            <a:chOff x="7522112" y="3996186"/>
            <a:chExt cx="2557547" cy="95058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830368-E568-4A1E-B038-902EB0790930}"/>
                </a:ext>
              </a:extLst>
            </p:cNvPr>
            <p:cNvSpPr txBox="1"/>
            <p:nvPr/>
          </p:nvSpPr>
          <p:spPr>
            <a:xfrm>
              <a:off x="7522112" y="423888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9C36DF-0FFD-430E-B863-CCDDABCF63C4}"/>
                </a:ext>
              </a:extLst>
            </p:cNvPr>
            <p:cNvSpPr txBox="1"/>
            <p:nvPr/>
          </p:nvSpPr>
          <p:spPr>
            <a:xfrm>
              <a:off x="7550044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5B3325-B59E-43BE-AD80-75D92F592B8C}"/>
                </a:ext>
              </a:extLst>
            </p:cNvPr>
            <p:cNvSpPr txBox="1"/>
            <p:nvPr/>
          </p:nvSpPr>
          <p:spPr>
            <a:xfrm>
              <a:off x="8099049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9270F5-A350-443A-9C26-C4A778B1A057}"/>
                </a:ext>
              </a:extLst>
            </p:cNvPr>
            <p:cNvSpPr txBox="1"/>
            <p:nvPr/>
          </p:nvSpPr>
          <p:spPr>
            <a:xfrm>
              <a:off x="8591945" y="3996186"/>
              <a:ext cx="7973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yǎng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CFC39E-8797-4840-A231-618006B398C8}"/>
                </a:ext>
              </a:extLst>
            </p:cNvPr>
            <p:cNvSpPr txBox="1"/>
            <p:nvPr/>
          </p:nvSpPr>
          <p:spPr>
            <a:xfrm>
              <a:off x="9180574" y="3996186"/>
              <a:ext cx="8990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shēng 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C348C0-73D3-4762-B139-EED302106830}"/>
              </a:ext>
            </a:extLst>
          </p:cNvPr>
          <p:cNvSpPr/>
          <p:nvPr/>
        </p:nvSpPr>
        <p:spPr>
          <a:xfrm>
            <a:off x="905736" y="3984318"/>
            <a:ext cx="2762025" cy="206210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zh-CN" altLang="en-US" sz="1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E448B0A-7C35-48BF-A70F-3BA31500DD3A}"/>
              </a:ext>
            </a:extLst>
          </p:cNvPr>
          <p:cNvGrpSpPr/>
          <p:nvPr/>
        </p:nvGrpSpPr>
        <p:grpSpPr>
          <a:xfrm>
            <a:off x="2586119" y="2706276"/>
            <a:ext cx="2475222" cy="562814"/>
            <a:chOff x="2586119" y="2706276"/>
            <a:chExt cx="2475222" cy="562814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243D8D-D209-4468-9013-537AE2BC331A}"/>
                </a:ext>
              </a:extLst>
            </p:cNvPr>
            <p:cNvSpPr/>
            <p:nvPr/>
          </p:nvSpPr>
          <p:spPr>
            <a:xfrm rot="10800000" flipH="1" flipV="1">
              <a:off x="2586119" y="2706276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3D8748"/>
            </a:solidFill>
            <a:ln w="38100">
              <a:solidFill>
                <a:srgbClr val="FFE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214DBF-E679-42FB-9558-8629AC832E00}"/>
                </a:ext>
              </a:extLst>
            </p:cNvPr>
            <p:cNvSpPr txBox="1"/>
            <p:nvPr/>
          </p:nvSpPr>
          <p:spPr>
            <a:xfrm>
              <a:off x="2691584" y="2756850"/>
              <a:ext cx="2063296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D5F17A-11AC-4AD5-AF06-CE1D292250B3}"/>
              </a:ext>
            </a:extLst>
          </p:cNvPr>
          <p:cNvSpPr/>
          <p:nvPr/>
        </p:nvSpPr>
        <p:spPr>
          <a:xfrm>
            <a:off x="3959416" y="3984318"/>
            <a:ext cx="2762025" cy="206210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zh-CN" altLang="en-US" sz="1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092C62-BD95-4C10-864B-016626038D07}"/>
              </a:ext>
            </a:extLst>
          </p:cNvPr>
          <p:cNvGrpSpPr/>
          <p:nvPr/>
        </p:nvGrpSpPr>
        <p:grpSpPr>
          <a:xfrm>
            <a:off x="6721441" y="1589745"/>
            <a:ext cx="4678078" cy="4728213"/>
            <a:chOff x="6721441" y="1589745"/>
            <a:chExt cx="4678078" cy="472821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296EA1-10BB-4A61-A51E-BAF7B0D30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1572" y="1589745"/>
              <a:ext cx="4547947" cy="472821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E0FAD07-8D85-4592-8BA1-6A6DF42ED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1441" y="5280991"/>
              <a:ext cx="681529" cy="703875"/>
            </a:xfrm>
            <a:prstGeom prst="rect">
              <a:avLst/>
            </a:prstGeom>
          </p:spPr>
        </p:pic>
      </p:grpSp>
      <p:sp>
        <p:nvSpPr>
          <p:cNvPr id="15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FEA6FB-8AF3-4A3B-8772-59C130438BB3}"/>
              </a:ext>
            </a:extLst>
          </p:cNvPr>
          <p:cNvSpPr/>
          <p:nvPr/>
        </p:nvSpPr>
        <p:spPr>
          <a:xfrm>
            <a:off x="11059215" y="1276946"/>
            <a:ext cx="235343" cy="201716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134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D4A05F-FB0D-47D7-ACC1-74CCB8CDC690}"/>
              </a:ext>
            </a:extLst>
          </p:cNvPr>
          <p:cNvCxnSpPr/>
          <p:nvPr/>
        </p:nvCxnSpPr>
        <p:spPr>
          <a:xfrm>
            <a:off x="3813588" y="3864348"/>
            <a:ext cx="0" cy="2292612"/>
          </a:xfrm>
          <a:prstGeom prst="line">
            <a:avLst/>
          </a:prstGeom>
          <a:ln w="19050">
            <a:solidFill>
              <a:srgbClr val="3D87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4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30D809B-5C3C-44F9-9311-D9CD3F042277}"/>
              </a:ext>
            </a:extLst>
          </p:cNvPr>
          <p:cNvGrpSpPr/>
          <p:nvPr/>
        </p:nvGrpSpPr>
        <p:grpSpPr>
          <a:xfrm>
            <a:off x="2353345" y="993104"/>
            <a:ext cx="2944369" cy="950584"/>
            <a:chOff x="7522112" y="3996186"/>
            <a:chExt cx="2557547" cy="95058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989C9F-86FC-4929-9836-26536F44A1EF}"/>
                </a:ext>
              </a:extLst>
            </p:cNvPr>
            <p:cNvSpPr txBox="1"/>
            <p:nvPr/>
          </p:nvSpPr>
          <p:spPr>
            <a:xfrm>
              <a:off x="7522112" y="423888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F62114-DD2B-42EF-8014-CA11880C026F}"/>
                </a:ext>
              </a:extLst>
            </p:cNvPr>
            <p:cNvSpPr txBox="1"/>
            <p:nvPr/>
          </p:nvSpPr>
          <p:spPr>
            <a:xfrm>
              <a:off x="7550044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1069A1-396B-4EE9-AD52-32028BEFD930}"/>
                </a:ext>
              </a:extLst>
            </p:cNvPr>
            <p:cNvSpPr txBox="1"/>
            <p:nvPr/>
          </p:nvSpPr>
          <p:spPr>
            <a:xfrm>
              <a:off x="8099049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0807AA-0CB6-4954-9B32-0A872DAB5559}"/>
                </a:ext>
              </a:extLst>
            </p:cNvPr>
            <p:cNvSpPr txBox="1"/>
            <p:nvPr/>
          </p:nvSpPr>
          <p:spPr>
            <a:xfrm>
              <a:off x="8591945" y="3996186"/>
              <a:ext cx="7973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yǎng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25A137-3BD4-4A35-B7C2-00C2B090AB45}"/>
                </a:ext>
              </a:extLst>
            </p:cNvPr>
            <p:cNvSpPr txBox="1"/>
            <p:nvPr/>
          </p:nvSpPr>
          <p:spPr>
            <a:xfrm>
              <a:off x="9180574" y="3996186"/>
              <a:ext cx="8990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shēng 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1C055C-85EC-47FD-9074-2F167C26BB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4191" y="2392680"/>
            <a:ext cx="2840598" cy="399288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985E6F9-9B62-414A-9B95-8115DE537EF1}"/>
              </a:ext>
            </a:extLst>
          </p:cNvPr>
          <p:cNvGrpSpPr/>
          <p:nvPr/>
        </p:nvGrpSpPr>
        <p:grpSpPr>
          <a:xfrm>
            <a:off x="7114010" y="2326640"/>
            <a:ext cx="2630094" cy="3874077"/>
            <a:chOff x="7114010" y="2326640"/>
            <a:chExt cx="2630094" cy="387407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44CE0A-D111-43EA-8369-58D62F8B37D4}"/>
                </a:ext>
              </a:extLst>
            </p:cNvPr>
            <p:cNvSpPr/>
            <p:nvPr/>
          </p:nvSpPr>
          <p:spPr>
            <a:xfrm>
              <a:off x="7114010" y="2326640"/>
              <a:ext cx="2630094" cy="3874077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A34CF7-9CC8-49ED-B89A-8FE956C06E01}"/>
                </a:ext>
              </a:extLst>
            </p:cNvPr>
            <p:cNvSpPr/>
            <p:nvPr/>
          </p:nvSpPr>
          <p:spPr>
            <a:xfrm>
              <a:off x="7351839" y="2571550"/>
              <a:ext cx="2154436" cy="355294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3CABAB-8A47-49BF-A71B-E5C38A5D55F1}"/>
              </a:ext>
            </a:extLst>
          </p:cNvPr>
          <p:cNvGrpSpPr/>
          <p:nvPr/>
        </p:nvGrpSpPr>
        <p:grpSpPr>
          <a:xfrm>
            <a:off x="10566060" y="1178789"/>
            <a:ext cx="562814" cy="2475222"/>
            <a:chOff x="9403794" y="2604198"/>
            <a:chExt cx="562814" cy="2475222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35BF449-5DBC-4022-9D8F-B858263BB897}"/>
                </a:ext>
              </a:extLst>
            </p:cNvPr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3D8748"/>
            </a:solidFill>
            <a:ln w="38100">
              <a:solidFill>
                <a:srgbClr val="FFE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FDFC1A-5BA6-4D33-9029-EBF682F12E71}"/>
                </a:ext>
              </a:extLst>
            </p:cNvPr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9DC893-B234-4ECD-8799-0C4F73A265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060" y="5479333"/>
            <a:ext cx="681529" cy="7038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01DFB95-4D27-45EF-BAEE-53F6519DE1FA}"/>
              </a:ext>
            </a:extLst>
          </p:cNvPr>
          <p:cNvSpPr/>
          <p:nvPr/>
        </p:nvSpPr>
        <p:spPr>
          <a:xfrm>
            <a:off x="1063126" y="2769401"/>
            <a:ext cx="2989572" cy="14991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AC530F0-713D-4717-A7C5-5B82CE1F54D2}"/>
              </a:ext>
            </a:extLst>
          </p:cNvPr>
          <p:cNvSpPr/>
          <p:nvPr/>
        </p:nvSpPr>
        <p:spPr>
          <a:xfrm>
            <a:off x="1063126" y="4544668"/>
            <a:ext cx="2989572" cy="10066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请在此处添加具体内容，文字尽量言简意赅，简单说明即可。</a:t>
            </a:r>
          </a:p>
        </p:txBody>
      </p:sp>
    </p:spTree>
    <p:extLst>
      <p:ext uri="{BB962C8B-B14F-4D97-AF65-F5344CB8AC3E}">
        <p14:creationId xmlns:p14="http://schemas.microsoft.com/office/powerpoint/2010/main" val="26253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DF7054-B365-4586-B0FC-91B8C9B447C4}"/>
              </a:ext>
            </a:extLst>
          </p:cNvPr>
          <p:cNvGrpSpPr/>
          <p:nvPr/>
        </p:nvGrpSpPr>
        <p:grpSpPr>
          <a:xfrm>
            <a:off x="2353345" y="993104"/>
            <a:ext cx="2958884" cy="950584"/>
            <a:chOff x="7522112" y="3996186"/>
            <a:chExt cx="2557547" cy="95058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00CA66-67A1-422E-AEFE-0DAD3EDCFEC1}"/>
                </a:ext>
              </a:extLst>
            </p:cNvPr>
            <p:cNvSpPr txBox="1"/>
            <p:nvPr/>
          </p:nvSpPr>
          <p:spPr>
            <a:xfrm>
              <a:off x="7522112" y="423888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A6C1C40-F7F7-41AC-9DC0-1304E93BAE90}"/>
                </a:ext>
              </a:extLst>
            </p:cNvPr>
            <p:cNvSpPr txBox="1"/>
            <p:nvPr/>
          </p:nvSpPr>
          <p:spPr>
            <a:xfrm>
              <a:off x="7550044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6ECA084-773B-4CAA-86A5-93684821FC2A}"/>
                </a:ext>
              </a:extLst>
            </p:cNvPr>
            <p:cNvSpPr txBox="1"/>
            <p:nvPr/>
          </p:nvSpPr>
          <p:spPr>
            <a:xfrm>
              <a:off x="8099049" y="3996186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54B8BD9-54E4-4FD6-B0A7-D1D68C413AE1}"/>
                </a:ext>
              </a:extLst>
            </p:cNvPr>
            <p:cNvSpPr txBox="1"/>
            <p:nvPr/>
          </p:nvSpPr>
          <p:spPr>
            <a:xfrm>
              <a:off x="8591945" y="3996186"/>
              <a:ext cx="7973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yǎng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0EBAC0-8703-4858-9F40-5E1709651BB0}"/>
                </a:ext>
              </a:extLst>
            </p:cNvPr>
            <p:cNvSpPr txBox="1"/>
            <p:nvPr/>
          </p:nvSpPr>
          <p:spPr>
            <a:xfrm>
              <a:off x="9180574" y="3996186"/>
              <a:ext cx="8990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 dirty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</a:t>
              </a:r>
              <a:r>
                <a:rPr lang="en-US" altLang="zh-CN" sz="1600" b="1" i="0" dirty="0" err="1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shēng</a:t>
              </a:r>
              <a:r>
                <a:rPr lang="en-US" altLang="zh-CN" sz="1600" b="1" i="0" dirty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 </a:t>
              </a:r>
              <a:endParaRPr lang="zh-CN" altLang="en-US" sz="1600" dirty="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AF90B6-7B99-42AF-AFC8-22E3BAAF42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428" y="1823425"/>
            <a:ext cx="4593143" cy="47752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E2DE38-6121-4698-8D06-62AFE148C567}"/>
              </a:ext>
            </a:extLst>
          </p:cNvPr>
          <p:cNvGrpSpPr/>
          <p:nvPr/>
        </p:nvGrpSpPr>
        <p:grpSpPr>
          <a:xfrm>
            <a:off x="881222" y="2722948"/>
            <a:ext cx="3274026" cy="1323247"/>
            <a:chOff x="881222" y="2722948"/>
            <a:chExt cx="3274026" cy="132324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EC36727-2C4B-4C5F-9693-B7DABEC7AC25}"/>
                </a:ext>
              </a:extLst>
            </p:cNvPr>
            <p:cNvSpPr/>
            <p:nvPr/>
          </p:nvSpPr>
          <p:spPr>
            <a:xfrm>
              <a:off x="881222" y="2722948"/>
              <a:ext cx="2380138" cy="132324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sz="14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083B74-FF09-483D-A8D4-E377FB0A9666}"/>
                </a:ext>
              </a:extLst>
            </p:cNvPr>
            <p:cNvGrpSpPr/>
            <p:nvPr/>
          </p:nvGrpSpPr>
          <p:grpSpPr>
            <a:xfrm>
              <a:off x="3366393" y="3087874"/>
              <a:ext cx="788855" cy="788855"/>
              <a:chOff x="2061795" y="2186168"/>
              <a:chExt cx="788855" cy="788855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0B51DF-31C7-46E5-8583-27D5C23AAFDD}"/>
                  </a:ext>
                </a:extLst>
              </p:cNvPr>
              <p:cNvSpPr/>
              <p:nvPr/>
            </p:nvSpPr>
            <p:spPr>
              <a:xfrm>
                <a:off x="2061795" y="2186168"/>
                <a:ext cx="788855" cy="788855"/>
              </a:xfrm>
              <a:prstGeom prst="ellipse">
                <a:avLst/>
              </a:prstGeom>
              <a:solidFill>
                <a:srgbClr val="C8E6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76C6E0-4D4F-4BA1-B90D-650BB96D10C7}"/>
                  </a:ext>
                </a:extLst>
              </p:cNvPr>
              <p:cNvSpPr txBox="1"/>
              <p:nvPr/>
            </p:nvSpPr>
            <p:spPr>
              <a:xfrm>
                <a:off x="2108998" y="2186168"/>
                <a:ext cx="7324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>
                    <a:solidFill>
                      <a:srgbClr val="13480C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1AB89E-C1A6-4D88-A7A6-4931CBCD502C}"/>
              </a:ext>
            </a:extLst>
          </p:cNvPr>
          <p:cNvGrpSpPr/>
          <p:nvPr/>
        </p:nvGrpSpPr>
        <p:grpSpPr>
          <a:xfrm>
            <a:off x="1307942" y="4833342"/>
            <a:ext cx="3274026" cy="1323247"/>
            <a:chOff x="1307942" y="4833342"/>
            <a:chExt cx="3274026" cy="132324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9D1A18-55D6-42F3-B52A-276F292EEC05}"/>
                </a:ext>
              </a:extLst>
            </p:cNvPr>
            <p:cNvSpPr/>
            <p:nvPr/>
          </p:nvSpPr>
          <p:spPr>
            <a:xfrm>
              <a:off x="1307942" y="4833342"/>
              <a:ext cx="2380138" cy="132324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sz="14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008463-AC15-4978-A255-2E0382787021}"/>
                </a:ext>
              </a:extLst>
            </p:cNvPr>
            <p:cNvGrpSpPr/>
            <p:nvPr/>
          </p:nvGrpSpPr>
          <p:grpSpPr>
            <a:xfrm>
              <a:off x="3793113" y="5198268"/>
              <a:ext cx="788855" cy="788855"/>
              <a:chOff x="2061795" y="2186168"/>
              <a:chExt cx="788855" cy="788855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ED2F02-0FFD-4A55-8BF5-B271536E04A7}"/>
                  </a:ext>
                </a:extLst>
              </p:cNvPr>
              <p:cNvSpPr/>
              <p:nvPr/>
            </p:nvSpPr>
            <p:spPr>
              <a:xfrm>
                <a:off x="2061795" y="2186168"/>
                <a:ext cx="788855" cy="788855"/>
              </a:xfrm>
              <a:prstGeom prst="ellipse">
                <a:avLst/>
              </a:prstGeom>
              <a:solidFill>
                <a:srgbClr val="C8E6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1FCB29E-B867-49E9-83BD-8D2E50FA1FB8}"/>
                  </a:ext>
                </a:extLst>
              </p:cNvPr>
              <p:cNvSpPr txBox="1"/>
              <p:nvPr/>
            </p:nvSpPr>
            <p:spPr>
              <a:xfrm>
                <a:off x="2108998" y="2186168"/>
                <a:ext cx="7324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>
                    <a:solidFill>
                      <a:srgbClr val="13480C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93D330-4B5D-4261-A94C-250CC1DF0B27}"/>
              </a:ext>
            </a:extLst>
          </p:cNvPr>
          <p:cNvGrpSpPr/>
          <p:nvPr/>
        </p:nvGrpSpPr>
        <p:grpSpPr>
          <a:xfrm>
            <a:off x="7959067" y="2151167"/>
            <a:ext cx="3351711" cy="1323247"/>
            <a:chOff x="7959067" y="2151167"/>
            <a:chExt cx="3351711" cy="132324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18F286-0070-4361-ABED-CA2169F8E995}"/>
                </a:ext>
              </a:extLst>
            </p:cNvPr>
            <p:cNvSpPr/>
            <p:nvPr/>
          </p:nvSpPr>
          <p:spPr>
            <a:xfrm>
              <a:off x="8930640" y="2151167"/>
              <a:ext cx="2380138" cy="132324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05BE13-E4EE-4229-8832-B5CD6F11F238}"/>
                </a:ext>
              </a:extLst>
            </p:cNvPr>
            <p:cNvGrpSpPr/>
            <p:nvPr/>
          </p:nvGrpSpPr>
          <p:grpSpPr>
            <a:xfrm>
              <a:off x="7959067" y="2299019"/>
              <a:ext cx="788855" cy="788855"/>
              <a:chOff x="2061795" y="2186168"/>
              <a:chExt cx="788855" cy="788855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2165CD-98AD-481D-8651-C6125C849E81}"/>
                  </a:ext>
                </a:extLst>
              </p:cNvPr>
              <p:cNvSpPr/>
              <p:nvPr/>
            </p:nvSpPr>
            <p:spPr>
              <a:xfrm>
                <a:off x="2061795" y="2186168"/>
                <a:ext cx="788855" cy="788855"/>
              </a:xfrm>
              <a:prstGeom prst="ellipse">
                <a:avLst/>
              </a:prstGeom>
              <a:solidFill>
                <a:srgbClr val="C8E6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80494B-7908-49FE-9B41-D9C7471D1DD8}"/>
                  </a:ext>
                </a:extLst>
              </p:cNvPr>
              <p:cNvSpPr txBox="1"/>
              <p:nvPr/>
            </p:nvSpPr>
            <p:spPr>
              <a:xfrm>
                <a:off x="2108998" y="2186168"/>
                <a:ext cx="7324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>
                    <a:solidFill>
                      <a:srgbClr val="13480C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444155-BB00-436C-BADD-298ACAFF7475}"/>
              </a:ext>
            </a:extLst>
          </p:cNvPr>
          <p:cNvGrpSpPr/>
          <p:nvPr/>
        </p:nvGrpSpPr>
        <p:grpSpPr>
          <a:xfrm>
            <a:off x="7532347" y="4657330"/>
            <a:ext cx="3351711" cy="1323247"/>
            <a:chOff x="7532347" y="4657330"/>
            <a:chExt cx="3351711" cy="132324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61632CA-588F-473F-9707-1EDD02EC3705}"/>
                </a:ext>
              </a:extLst>
            </p:cNvPr>
            <p:cNvSpPr/>
            <p:nvPr/>
          </p:nvSpPr>
          <p:spPr>
            <a:xfrm>
              <a:off x="8503920" y="4657330"/>
              <a:ext cx="2380138" cy="132324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11872A-AD6C-4B59-A697-68AF38106C04}"/>
                </a:ext>
              </a:extLst>
            </p:cNvPr>
            <p:cNvGrpSpPr/>
            <p:nvPr/>
          </p:nvGrpSpPr>
          <p:grpSpPr>
            <a:xfrm>
              <a:off x="7532347" y="4805182"/>
              <a:ext cx="788855" cy="788855"/>
              <a:chOff x="2061795" y="2186168"/>
              <a:chExt cx="788855" cy="788855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B5BD39B-FE32-4B7F-86B2-F2BD2BE3AAC6}"/>
                  </a:ext>
                </a:extLst>
              </p:cNvPr>
              <p:cNvSpPr/>
              <p:nvPr/>
            </p:nvSpPr>
            <p:spPr>
              <a:xfrm>
                <a:off x="2061795" y="2186168"/>
                <a:ext cx="788855" cy="788855"/>
              </a:xfrm>
              <a:prstGeom prst="ellipse">
                <a:avLst/>
              </a:prstGeom>
              <a:solidFill>
                <a:srgbClr val="C8E6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6CCB14-3F83-4B12-8021-492E4E6FB4E3}"/>
                  </a:ext>
                </a:extLst>
              </p:cNvPr>
              <p:cNvSpPr txBox="1"/>
              <p:nvPr/>
            </p:nvSpPr>
            <p:spPr>
              <a:xfrm>
                <a:off x="2108998" y="2186168"/>
                <a:ext cx="7324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>
                    <a:solidFill>
                      <a:srgbClr val="13480C"/>
                    </a:solidFill>
                    <a:cs typeface="+mn-ea"/>
                    <a:sym typeface="+mn-lt"/>
                  </a:rPr>
                  <a:t>肆</a:t>
                </a:r>
              </a:p>
            </p:txBody>
          </p:sp>
        </p:grp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5174ECB-1AEB-475E-A77B-C27C059EBD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058" y="5635185"/>
            <a:ext cx="681529" cy="703875"/>
          </a:xfrm>
          <a:prstGeom prst="rect">
            <a:avLst/>
          </a:prstGeom>
        </p:spPr>
      </p:pic>
      <p:sp>
        <p:nvSpPr>
          <p:cNvPr id="27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38F07-6C1B-4F5B-8877-6CBAD8EE3D3B}"/>
              </a:ext>
            </a:extLst>
          </p:cNvPr>
          <p:cNvSpPr/>
          <p:nvPr/>
        </p:nvSpPr>
        <p:spPr>
          <a:xfrm>
            <a:off x="11107150" y="1241264"/>
            <a:ext cx="235343" cy="201716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134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66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2DF7B6-94AE-4C6F-9706-BC1D431815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330700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251DE3-561C-4BB2-856E-EFAC2518CFC0}"/>
              </a:ext>
            </a:extLst>
          </p:cNvPr>
          <p:cNvGrpSpPr/>
          <p:nvPr/>
        </p:nvGrpSpPr>
        <p:grpSpPr>
          <a:xfrm>
            <a:off x="0" y="2162629"/>
            <a:ext cx="12192000" cy="4770634"/>
            <a:chOff x="0" y="2162629"/>
            <a:chExt cx="12192000" cy="477063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B64094-B36E-4589-9D37-5D9F20448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900" y="5041900"/>
              <a:ext cx="11595100" cy="1816100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40B772-B5CA-475B-8B1B-267464DA53BB}"/>
                </a:ext>
              </a:extLst>
            </p:cNvPr>
            <p:cNvGrpSpPr/>
            <p:nvPr/>
          </p:nvGrpSpPr>
          <p:grpSpPr>
            <a:xfrm>
              <a:off x="0" y="2654300"/>
              <a:ext cx="12192000" cy="4203700"/>
              <a:chOff x="0" y="2654300"/>
              <a:chExt cx="12192000" cy="4203700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AE10A89-5593-4E73-BC71-5A3FC8C720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2654300"/>
                <a:ext cx="12192000" cy="3594100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50768A-AE5B-4759-B5F7-B920A0738D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022600"/>
                <a:ext cx="12192000" cy="3835400"/>
              </a:xfrm>
              <a:prstGeom prst="rect">
                <a:avLst/>
              </a:prstGeom>
            </p:spPr>
          </p:pic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579100-25B7-4B6F-8F18-040A87C53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2162629"/>
              <a:ext cx="4812152" cy="4770634"/>
            </a:xfrm>
            <a:prstGeom prst="rect">
              <a:avLst/>
            </a:prstGeom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C96031-D809-4AE8-88D1-59278C6C3D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8300" y="3429000"/>
            <a:ext cx="4203700" cy="3429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7D37D7-72E1-4DED-920B-83015D2AEB0A}"/>
              </a:ext>
            </a:extLst>
          </p:cNvPr>
          <p:cNvGrpSpPr/>
          <p:nvPr/>
        </p:nvGrpSpPr>
        <p:grpSpPr>
          <a:xfrm>
            <a:off x="4812152" y="571499"/>
            <a:ext cx="5588000" cy="4064001"/>
            <a:chOff x="5399198" y="571499"/>
            <a:chExt cx="5588000" cy="4064001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E832BC-0D78-4EB6-9F1F-717EC057F4CF}"/>
                </a:ext>
              </a:extLst>
            </p:cNvPr>
            <p:cNvGrpSpPr/>
            <p:nvPr/>
          </p:nvGrpSpPr>
          <p:grpSpPr>
            <a:xfrm>
              <a:off x="5399198" y="571499"/>
              <a:ext cx="5588000" cy="4064001"/>
              <a:chOff x="5413712" y="876299"/>
              <a:chExt cx="5588000" cy="4064001"/>
            </a:xfrm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DB8BCC1-5FED-4B2D-91B2-A81D73A7F0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13712" y="876299"/>
                <a:ext cx="5588000" cy="4064001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9A298B-EA18-41BF-91E2-C351D5382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12184" y="3747475"/>
                <a:ext cx="681529" cy="703875"/>
              </a:xfrm>
              <a:prstGeom prst="rect">
                <a:avLst/>
              </a:prstGeom>
            </p:spPr>
          </p:pic>
        </p:grp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EEAC2E4-DDD5-404A-AE3A-3219C9A78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9401" y="2044700"/>
              <a:ext cx="793756" cy="1246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6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7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6497525-9B57-41C9-8834-EB98882FDB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6529" y="4366063"/>
            <a:ext cx="1549495" cy="154258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2CDB5E-9F3C-4F4E-A384-A4B14BB2A895}"/>
              </a:ext>
            </a:extLst>
          </p:cNvPr>
          <p:cNvGrpSpPr/>
          <p:nvPr/>
        </p:nvGrpSpPr>
        <p:grpSpPr>
          <a:xfrm>
            <a:off x="2304171" y="2674817"/>
            <a:ext cx="4596130" cy="1440882"/>
            <a:chOff x="2304171" y="2674817"/>
            <a:chExt cx="4596130" cy="1440882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188974-C068-486E-B1B6-BAC81CB12592}"/>
                </a:ext>
              </a:extLst>
            </p:cNvPr>
            <p:cNvSpPr txBox="1"/>
            <p:nvPr/>
          </p:nvSpPr>
          <p:spPr>
            <a:xfrm>
              <a:off x="2304171" y="2792260"/>
              <a:ext cx="459613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spc="600">
                  <a:solidFill>
                    <a:srgbClr val="136150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4546D95-983A-48E9-954E-B7EE8C6135B2}"/>
                </a:ext>
              </a:extLst>
            </p:cNvPr>
            <p:cNvSpPr txBox="1"/>
            <p:nvPr/>
          </p:nvSpPr>
          <p:spPr>
            <a:xfrm>
              <a:off x="2579069" y="2674817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6425D7F-2992-4218-BE78-7F9BA6FEEEA0}"/>
                </a:ext>
              </a:extLst>
            </p:cNvPr>
            <p:cNvSpPr txBox="1"/>
            <p:nvPr/>
          </p:nvSpPr>
          <p:spPr>
            <a:xfrm>
              <a:off x="3543569" y="2674817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E8CE599-EB43-4D4E-9E7A-427C4A75D237}"/>
                </a:ext>
              </a:extLst>
            </p:cNvPr>
            <p:cNvSpPr txBox="1"/>
            <p:nvPr/>
          </p:nvSpPr>
          <p:spPr>
            <a:xfrm>
              <a:off x="4669314" y="2674817"/>
              <a:ext cx="7612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B62E26-F414-43D9-B4F6-1A7DE2E9A89E}"/>
                </a:ext>
              </a:extLst>
            </p:cNvPr>
            <p:cNvSpPr txBox="1"/>
            <p:nvPr/>
          </p:nvSpPr>
          <p:spPr>
            <a:xfrm>
              <a:off x="5797232" y="2674817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D8DF0C-097E-4679-BC46-6A742BBBA2EE}"/>
              </a:ext>
            </a:extLst>
          </p:cNvPr>
          <p:cNvSpPr txBox="1"/>
          <p:nvPr/>
        </p:nvSpPr>
        <p:spPr>
          <a:xfrm>
            <a:off x="3615179" y="1655012"/>
            <a:ext cx="210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pc="600">
                <a:solidFill>
                  <a:srgbClr val="F15551"/>
                </a:solidFill>
                <a:cs typeface="+mn-ea"/>
                <a:sym typeface="+mn-lt"/>
              </a:rPr>
              <a:t>章节壹</a:t>
            </a:r>
          </a:p>
        </p:txBody>
      </p:sp>
    </p:spTree>
    <p:extLst>
      <p:ext uri="{BB962C8B-B14F-4D97-AF65-F5344CB8AC3E}">
        <p14:creationId xmlns:p14="http://schemas.microsoft.com/office/powerpoint/2010/main" val="17861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F763655-F4DB-479B-A748-F47566DF7BD3}"/>
              </a:ext>
            </a:extLst>
          </p:cNvPr>
          <p:cNvGrpSpPr/>
          <p:nvPr/>
        </p:nvGrpSpPr>
        <p:grpSpPr>
          <a:xfrm>
            <a:off x="2421792" y="938392"/>
            <a:ext cx="2544286" cy="929898"/>
            <a:chOff x="4677312" y="2462392"/>
            <a:chExt cx="2544286" cy="92989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EF975F2-3120-4CCE-93FB-5AD3E7B64D2B}"/>
                </a:ext>
              </a:extLst>
            </p:cNvPr>
            <p:cNvSpPr txBox="1"/>
            <p:nvPr/>
          </p:nvSpPr>
          <p:spPr>
            <a:xfrm>
              <a:off x="4677312" y="268440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D0B06D-F1C2-44D6-A170-F1FEE5FC581E}"/>
                </a:ext>
              </a:extLst>
            </p:cNvPr>
            <p:cNvSpPr txBox="1"/>
            <p:nvPr/>
          </p:nvSpPr>
          <p:spPr>
            <a:xfrm>
              <a:off x="467731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ED50A88-13BF-4E8E-94CA-1B827EE38229}"/>
                </a:ext>
              </a:extLst>
            </p:cNvPr>
            <p:cNvSpPr txBox="1"/>
            <p:nvPr/>
          </p:nvSpPr>
          <p:spPr>
            <a:xfrm>
              <a:off x="518398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5F8F68-E767-47D6-8780-C3595A1D67FA}"/>
                </a:ext>
              </a:extLst>
            </p:cNvPr>
            <p:cNvSpPr txBox="1"/>
            <p:nvPr/>
          </p:nvSpPr>
          <p:spPr>
            <a:xfrm>
              <a:off x="581789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87D07D-667C-4316-A862-C1978188672A}"/>
                </a:ext>
              </a:extLst>
            </p:cNvPr>
            <p:cNvSpPr txBox="1"/>
            <p:nvPr/>
          </p:nvSpPr>
          <p:spPr>
            <a:xfrm>
              <a:off x="6388181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3982478-4B06-4148-B1B6-BDE91E589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568" y="2552549"/>
            <a:ext cx="6028733" cy="353371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2978E7-06A2-47B6-87C9-C3B1F637DD29}"/>
              </a:ext>
            </a:extLst>
          </p:cNvPr>
          <p:cNvGrpSpPr/>
          <p:nvPr/>
        </p:nvGrpSpPr>
        <p:grpSpPr>
          <a:xfrm>
            <a:off x="6012179" y="1868290"/>
            <a:ext cx="5191760" cy="1915160"/>
            <a:chOff x="6012179" y="1868290"/>
            <a:chExt cx="5191760" cy="191516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CCEB109-6C0F-496B-8E29-CD469416252C}"/>
                </a:ext>
              </a:extLst>
            </p:cNvPr>
            <p:cNvSpPr/>
            <p:nvPr/>
          </p:nvSpPr>
          <p:spPr>
            <a:xfrm>
              <a:off x="6012179" y="1868290"/>
              <a:ext cx="5191760" cy="1915160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8828F1-58D9-4576-B079-09635998D7F3}"/>
                </a:ext>
              </a:extLst>
            </p:cNvPr>
            <p:cNvSpPr/>
            <p:nvPr/>
          </p:nvSpPr>
          <p:spPr>
            <a:xfrm>
              <a:off x="6365238" y="2078101"/>
              <a:ext cx="4617722" cy="100668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请在此处添加具体内容，文字尽量言简意赅，简单说明即可，不必过于繁琐。请在此处添加具体内容。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91DECD-382F-40D3-AA60-EB1D2094D1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955" y="5647735"/>
            <a:ext cx="681529" cy="70387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A5F176E-108A-4893-B58E-A8780571C6A4}"/>
              </a:ext>
            </a:extLst>
          </p:cNvPr>
          <p:cNvSpPr/>
          <p:nvPr/>
        </p:nvSpPr>
        <p:spPr>
          <a:xfrm>
            <a:off x="7178439" y="4202328"/>
            <a:ext cx="4025499" cy="14991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请在此处添加具体内容，文字尽量言简意赅，简单说明即可，不必过于繁琐。请在此处添加具体内容。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DDA9B2-1812-4C06-A5F0-6ED6698AB8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6296" y="825983"/>
            <a:ext cx="793756" cy="124685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97118" y="825983"/>
            <a:ext cx="13813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5E5"/>
                </a:solidFill>
              </a:rPr>
              <a:t>https://www.ypppt.com/</a:t>
            </a:r>
            <a:endParaRPr lang="zh-CN" altLang="en-US" sz="700" dirty="0">
              <a:solidFill>
                <a:srgbClr val="FFF5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CE4004-6F52-4FF9-9D26-CBC535CBA0CE}"/>
              </a:ext>
            </a:extLst>
          </p:cNvPr>
          <p:cNvGrpSpPr/>
          <p:nvPr/>
        </p:nvGrpSpPr>
        <p:grpSpPr>
          <a:xfrm>
            <a:off x="2421792" y="938392"/>
            <a:ext cx="2544286" cy="929898"/>
            <a:chOff x="4677312" y="2462392"/>
            <a:chExt cx="2544286" cy="92989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114B68E-52E6-4A94-A682-7F33D32383DD}"/>
                </a:ext>
              </a:extLst>
            </p:cNvPr>
            <p:cNvSpPr txBox="1"/>
            <p:nvPr/>
          </p:nvSpPr>
          <p:spPr>
            <a:xfrm>
              <a:off x="4677312" y="268440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F4DEE1-6D27-43EC-9808-A45E01696F7E}"/>
                </a:ext>
              </a:extLst>
            </p:cNvPr>
            <p:cNvSpPr txBox="1"/>
            <p:nvPr/>
          </p:nvSpPr>
          <p:spPr>
            <a:xfrm>
              <a:off x="467731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88F67E-68E3-4FC7-BB20-89004F5A77E2}"/>
                </a:ext>
              </a:extLst>
            </p:cNvPr>
            <p:cNvSpPr txBox="1"/>
            <p:nvPr/>
          </p:nvSpPr>
          <p:spPr>
            <a:xfrm>
              <a:off x="518398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C37A2C-DA15-4BBB-89F6-03C843392EDD}"/>
                </a:ext>
              </a:extLst>
            </p:cNvPr>
            <p:cNvSpPr txBox="1"/>
            <p:nvPr/>
          </p:nvSpPr>
          <p:spPr>
            <a:xfrm>
              <a:off x="581789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AFD24B-1991-429A-A9EE-53D902B5D8A9}"/>
                </a:ext>
              </a:extLst>
            </p:cNvPr>
            <p:cNvSpPr txBox="1"/>
            <p:nvPr/>
          </p:nvSpPr>
          <p:spPr>
            <a:xfrm>
              <a:off x="6388181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9C0293-ADCE-43B3-B8F5-BD702398DE33}"/>
              </a:ext>
            </a:extLst>
          </p:cNvPr>
          <p:cNvSpPr/>
          <p:nvPr/>
        </p:nvSpPr>
        <p:spPr>
          <a:xfrm>
            <a:off x="1180396" y="2874923"/>
            <a:ext cx="2154436" cy="342864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89C1EA-7478-4863-962B-3177AADE5B11}"/>
              </a:ext>
            </a:extLst>
          </p:cNvPr>
          <p:cNvSpPr/>
          <p:nvPr/>
        </p:nvSpPr>
        <p:spPr>
          <a:xfrm>
            <a:off x="3360151" y="2887994"/>
            <a:ext cx="1661993" cy="32562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72E582-1106-472B-AE80-22EC1B76E5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427" y="386080"/>
            <a:ext cx="2040713" cy="204071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E3BB88-9443-4CEA-B873-3F88F9AD1666}"/>
              </a:ext>
            </a:extLst>
          </p:cNvPr>
          <p:cNvGrpSpPr/>
          <p:nvPr/>
        </p:nvGrpSpPr>
        <p:grpSpPr>
          <a:xfrm>
            <a:off x="5149675" y="2086038"/>
            <a:ext cx="562814" cy="2475222"/>
            <a:chOff x="9403794" y="2604198"/>
            <a:chExt cx="562814" cy="2475222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A7541D-A0CE-429C-804A-94538FC32456}"/>
                </a:ext>
              </a:extLst>
            </p:cNvPr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3D8748"/>
            </a:solidFill>
            <a:ln w="38100">
              <a:solidFill>
                <a:srgbClr val="FFE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0FEB3F7-2362-4D1A-BB5A-70BCFC51046B}"/>
                </a:ext>
              </a:extLst>
            </p:cNvPr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BB7148-3BBC-4D03-9C6A-82FE9271B785}"/>
              </a:ext>
            </a:extLst>
          </p:cNvPr>
          <p:cNvGrpSpPr/>
          <p:nvPr/>
        </p:nvGrpSpPr>
        <p:grpSpPr>
          <a:xfrm>
            <a:off x="5597877" y="2438401"/>
            <a:ext cx="5817572" cy="3601413"/>
            <a:chOff x="5597877" y="2438401"/>
            <a:chExt cx="5817572" cy="360141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E6A605-83D3-4EEB-B2EA-95ECAE3E4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2438401"/>
              <a:ext cx="5319449" cy="3325613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E40607C-5611-4E5B-9FAB-2F5E027A3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877" y="5335939"/>
              <a:ext cx="681529" cy="70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36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FD8F76-5C2B-4F51-9B58-993CDD1700F2}"/>
              </a:ext>
            </a:extLst>
          </p:cNvPr>
          <p:cNvGrpSpPr/>
          <p:nvPr/>
        </p:nvGrpSpPr>
        <p:grpSpPr>
          <a:xfrm>
            <a:off x="2421792" y="938392"/>
            <a:ext cx="2544286" cy="929898"/>
            <a:chOff x="4677312" y="2462392"/>
            <a:chExt cx="2544286" cy="92989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347A8C-D03A-451D-B3F8-FEF1474E230A}"/>
                </a:ext>
              </a:extLst>
            </p:cNvPr>
            <p:cNvSpPr txBox="1"/>
            <p:nvPr/>
          </p:nvSpPr>
          <p:spPr>
            <a:xfrm>
              <a:off x="4677312" y="268440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CA77062-65B1-45D0-A31E-550DBD84F1C7}"/>
                </a:ext>
              </a:extLst>
            </p:cNvPr>
            <p:cNvSpPr txBox="1"/>
            <p:nvPr/>
          </p:nvSpPr>
          <p:spPr>
            <a:xfrm>
              <a:off x="467731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22657E-C890-40B8-9959-AD70C12BEECE}"/>
                </a:ext>
              </a:extLst>
            </p:cNvPr>
            <p:cNvSpPr txBox="1"/>
            <p:nvPr/>
          </p:nvSpPr>
          <p:spPr>
            <a:xfrm>
              <a:off x="518398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74D45B-A145-4C52-A56C-F0C535118762}"/>
                </a:ext>
              </a:extLst>
            </p:cNvPr>
            <p:cNvSpPr txBox="1"/>
            <p:nvPr/>
          </p:nvSpPr>
          <p:spPr>
            <a:xfrm>
              <a:off x="581789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9A7619-BAA5-4C2A-A92D-0DAB3BC93295}"/>
                </a:ext>
              </a:extLst>
            </p:cNvPr>
            <p:cNvSpPr txBox="1"/>
            <p:nvPr/>
          </p:nvSpPr>
          <p:spPr>
            <a:xfrm>
              <a:off x="6388181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494EA6-30DF-4C62-997E-19EC30AAE1D9}"/>
              </a:ext>
            </a:extLst>
          </p:cNvPr>
          <p:cNvGrpSpPr/>
          <p:nvPr/>
        </p:nvGrpSpPr>
        <p:grpSpPr>
          <a:xfrm>
            <a:off x="5394453" y="1918903"/>
            <a:ext cx="5834381" cy="2447374"/>
            <a:chOff x="5394453" y="1918903"/>
            <a:chExt cx="5834381" cy="244737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F7DA55-5F64-4E84-9892-01B73EBC3064}"/>
                </a:ext>
              </a:extLst>
            </p:cNvPr>
            <p:cNvSpPr/>
            <p:nvPr/>
          </p:nvSpPr>
          <p:spPr>
            <a:xfrm>
              <a:off x="5394453" y="1918903"/>
              <a:ext cx="5834381" cy="2447374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630B674-B016-4C25-8E8F-99CF51EA5F42}"/>
                </a:ext>
              </a:extLst>
            </p:cNvPr>
            <p:cNvSpPr/>
            <p:nvPr/>
          </p:nvSpPr>
          <p:spPr>
            <a:xfrm>
              <a:off x="6255688" y="2256386"/>
              <a:ext cx="3631763" cy="194790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请在此处添加具体内容，文字尽量言简意赅，简单说明即可，不必过于繁琐。请在此处添加具体内容。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23849B-BB4A-496A-B68B-E63589AFF9D4}"/>
                </a:ext>
              </a:extLst>
            </p:cNvPr>
            <p:cNvSpPr txBox="1"/>
            <p:nvPr/>
          </p:nvSpPr>
          <p:spPr>
            <a:xfrm>
              <a:off x="10021382" y="2330555"/>
              <a:ext cx="553998" cy="16240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rgbClr val="13480C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4D986E8-D978-4818-B503-09D42C0EF4C7}"/>
              </a:ext>
            </a:extLst>
          </p:cNvPr>
          <p:cNvGrpSpPr/>
          <p:nvPr/>
        </p:nvGrpSpPr>
        <p:grpSpPr>
          <a:xfrm>
            <a:off x="792262" y="1956985"/>
            <a:ext cx="4287738" cy="4437321"/>
            <a:chOff x="792262" y="1956985"/>
            <a:chExt cx="4287738" cy="443732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9B5629-6ACB-4EE1-B553-54390C927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60" r="6940" b="3166"/>
            <a:stretch/>
          </p:blipFill>
          <p:spPr>
            <a:xfrm>
              <a:off x="1317010" y="1956985"/>
              <a:ext cx="3762990" cy="4437321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1FCFE1C-CDD2-4F6C-A248-35E20A7B3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262" y="5575576"/>
              <a:ext cx="681529" cy="703875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677C55-DBC9-4C56-AC2C-5E7338371EFE}"/>
              </a:ext>
            </a:extLst>
          </p:cNvPr>
          <p:cNvGrpSpPr/>
          <p:nvPr/>
        </p:nvGrpSpPr>
        <p:grpSpPr>
          <a:xfrm>
            <a:off x="5394453" y="4892618"/>
            <a:ext cx="2564826" cy="1147430"/>
            <a:chOff x="5394453" y="4892618"/>
            <a:chExt cx="2564826" cy="114743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B49628-C35B-4129-BE4A-D9B56ABB039C}"/>
                </a:ext>
              </a:extLst>
            </p:cNvPr>
            <p:cNvSpPr/>
            <p:nvPr/>
          </p:nvSpPr>
          <p:spPr>
            <a:xfrm>
              <a:off x="5884097" y="4892618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F5F4172-E12F-4C36-80EB-2FFFA0AF3BB1}"/>
                </a:ext>
              </a:extLst>
            </p:cNvPr>
            <p:cNvSpPr/>
            <p:nvPr/>
          </p:nvSpPr>
          <p:spPr>
            <a:xfrm>
              <a:off x="5407328" y="4939097"/>
              <a:ext cx="469900" cy="469900"/>
            </a:xfrm>
            <a:prstGeom prst="ellipse">
              <a:avLst/>
            </a:prstGeom>
            <a:solidFill>
              <a:srgbClr val="C8E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EB4EB9-3E17-4FB7-B34B-5CA68DE8C9F1}"/>
                </a:ext>
              </a:extLst>
            </p:cNvPr>
            <p:cNvSpPr txBox="1"/>
            <p:nvPr/>
          </p:nvSpPr>
          <p:spPr>
            <a:xfrm>
              <a:off x="5394453" y="4958347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13480C"/>
                  </a:solidFill>
                  <a:cs typeface="+mn-ea"/>
                  <a:sym typeface="+mn-lt"/>
                </a:rPr>
                <a:t>01</a:t>
              </a:r>
              <a:endParaRPr lang="zh-CN" altLang="en-US" sz="20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C7305E-D88B-4C58-8FBD-4A2D3329C336}"/>
              </a:ext>
            </a:extLst>
          </p:cNvPr>
          <p:cNvGrpSpPr/>
          <p:nvPr/>
        </p:nvGrpSpPr>
        <p:grpSpPr>
          <a:xfrm>
            <a:off x="8511479" y="4892618"/>
            <a:ext cx="2547494" cy="1147430"/>
            <a:chOff x="8511479" y="4892618"/>
            <a:chExt cx="2547494" cy="114743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F70D9B-FA13-4905-B94F-AA0A28B05B09}"/>
                </a:ext>
              </a:extLst>
            </p:cNvPr>
            <p:cNvSpPr/>
            <p:nvPr/>
          </p:nvSpPr>
          <p:spPr>
            <a:xfrm>
              <a:off x="8983791" y="4892618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BBB813C-7742-4F84-BE93-E72F5564E796}"/>
                </a:ext>
              </a:extLst>
            </p:cNvPr>
            <p:cNvSpPr/>
            <p:nvPr/>
          </p:nvSpPr>
          <p:spPr>
            <a:xfrm>
              <a:off x="8524354" y="4939097"/>
              <a:ext cx="469900" cy="469900"/>
            </a:xfrm>
            <a:prstGeom prst="ellipse">
              <a:avLst/>
            </a:prstGeom>
            <a:solidFill>
              <a:srgbClr val="C8E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AE761B1-D188-4554-8333-7960948D104D}"/>
                </a:ext>
              </a:extLst>
            </p:cNvPr>
            <p:cNvSpPr txBox="1"/>
            <p:nvPr/>
          </p:nvSpPr>
          <p:spPr>
            <a:xfrm>
              <a:off x="8511479" y="4958347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13480C"/>
                  </a:solidFill>
                  <a:cs typeface="+mn-ea"/>
                  <a:sym typeface="+mn-lt"/>
                </a:rPr>
                <a:t>02</a:t>
              </a:r>
              <a:endParaRPr lang="zh-CN" altLang="en-US" sz="20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21E61EB-4E5E-49FF-BC82-5F04EEF8E57C}"/>
              </a:ext>
            </a:extLst>
          </p:cNvPr>
          <p:cNvSpPr/>
          <p:nvPr/>
        </p:nvSpPr>
        <p:spPr>
          <a:xfrm>
            <a:off x="11196110" y="1160404"/>
            <a:ext cx="235343" cy="201716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134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D77479-7765-47DF-8006-C324B8506007}"/>
              </a:ext>
            </a:extLst>
          </p:cNvPr>
          <p:cNvGrpSpPr/>
          <p:nvPr/>
        </p:nvGrpSpPr>
        <p:grpSpPr>
          <a:xfrm>
            <a:off x="2421792" y="938392"/>
            <a:ext cx="2544286" cy="929898"/>
            <a:chOff x="4677312" y="2462392"/>
            <a:chExt cx="2544286" cy="92989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68B797-91ED-43F1-952B-9839B2DA447B}"/>
                </a:ext>
              </a:extLst>
            </p:cNvPr>
            <p:cNvSpPr txBox="1"/>
            <p:nvPr/>
          </p:nvSpPr>
          <p:spPr>
            <a:xfrm>
              <a:off x="4677312" y="268440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0D183C5-D090-4650-B6F9-9A29396FDA60}"/>
                </a:ext>
              </a:extLst>
            </p:cNvPr>
            <p:cNvSpPr txBox="1"/>
            <p:nvPr/>
          </p:nvSpPr>
          <p:spPr>
            <a:xfrm>
              <a:off x="467731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0EBE7B4-BD03-4D01-ABD9-13BD52764292}"/>
                </a:ext>
              </a:extLst>
            </p:cNvPr>
            <p:cNvSpPr txBox="1"/>
            <p:nvPr/>
          </p:nvSpPr>
          <p:spPr>
            <a:xfrm>
              <a:off x="518398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AF0EA3F-802B-4352-A468-9B089BFEAA2C}"/>
                </a:ext>
              </a:extLst>
            </p:cNvPr>
            <p:cNvSpPr txBox="1"/>
            <p:nvPr/>
          </p:nvSpPr>
          <p:spPr>
            <a:xfrm>
              <a:off x="581789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6773F1-5C96-49A0-95F2-EAD8896F4B51}"/>
                </a:ext>
              </a:extLst>
            </p:cNvPr>
            <p:cNvSpPr txBox="1"/>
            <p:nvPr/>
          </p:nvSpPr>
          <p:spPr>
            <a:xfrm>
              <a:off x="6388181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D91017-9367-450F-8FAC-586BCE9E81D1}"/>
              </a:ext>
            </a:extLst>
          </p:cNvPr>
          <p:cNvGrpSpPr/>
          <p:nvPr/>
        </p:nvGrpSpPr>
        <p:grpSpPr>
          <a:xfrm>
            <a:off x="10437044" y="1934329"/>
            <a:ext cx="562814" cy="2475222"/>
            <a:chOff x="9403794" y="2604198"/>
            <a:chExt cx="562814" cy="2475222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342741-BE71-40F7-BF01-519D450E014D}"/>
                </a:ext>
              </a:extLst>
            </p:cNvPr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3D8748"/>
            </a:solidFill>
            <a:ln w="38100">
              <a:solidFill>
                <a:srgbClr val="FFE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32D208C-476C-4C71-BE42-17DBAFC38050}"/>
                </a:ext>
              </a:extLst>
            </p:cNvPr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6CF34D5-4EE9-4BB9-9E30-96C801872135}"/>
              </a:ext>
            </a:extLst>
          </p:cNvPr>
          <p:cNvGrpSpPr/>
          <p:nvPr/>
        </p:nvGrpSpPr>
        <p:grpSpPr>
          <a:xfrm>
            <a:off x="7150501" y="1686560"/>
            <a:ext cx="4249479" cy="4572000"/>
            <a:chOff x="7150501" y="1686560"/>
            <a:chExt cx="4249479" cy="4572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B9016A8-D720-4488-A2F8-FC43AA1CF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50501" y="1686560"/>
              <a:ext cx="3647440" cy="4572000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81CE1B7-C290-4889-AAB9-9D9685ECA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8451" y="5450025"/>
              <a:ext cx="681529" cy="703875"/>
            </a:xfrm>
            <a:prstGeom prst="rect">
              <a:avLst/>
            </a:prstGeom>
          </p:spPr>
        </p:pic>
      </p:grpSp>
      <p:sp>
        <p:nvSpPr>
          <p:cNvPr id="23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9163E5-F484-4213-8D2E-89C9CD3AB298}"/>
              </a:ext>
            </a:extLst>
          </p:cNvPr>
          <p:cNvSpPr/>
          <p:nvPr/>
        </p:nvSpPr>
        <p:spPr>
          <a:xfrm>
            <a:off x="11059215" y="1075230"/>
            <a:ext cx="235343" cy="201716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134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CF2F2A1-7EEB-4711-A6C4-2402EC5028F8}"/>
              </a:ext>
            </a:extLst>
          </p:cNvPr>
          <p:cNvGrpSpPr/>
          <p:nvPr/>
        </p:nvGrpSpPr>
        <p:grpSpPr>
          <a:xfrm>
            <a:off x="1132784" y="2186168"/>
            <a:ext cx="2646878" cy="3967732"/>
            <a:chOff x="1132784" y="2186168"/>
            <a:chExt cx="2646878" cy="396773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7A59DD-3552-446D-BAD9-767EBA4A3FE4}"/>
                </a:ext>
              </a:extLst>
            </p:cNvPr>
            <p:cNvSpPr/>
            <p:nvPr/>
          </p:nvSpPr>
          <p:spPr>
            <a:xfrm>
              <a:off x="1132784" y="3171940"/>
              <a:ext cx="2646878" cy="298196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693BF1-F274-4C72-8576-372496E19C1D}"/>
                </a:ext>
              </a:extLst>
            </p:cNvPr>
            <p:cNvGrpSpPr/>
            <p:nvPr/>
          </p:nvGrpSpPr>
          <p:grpSpPr>
            <a:xfrm>
              <a:off x="2061795" y="2186168"/>
              <a:ext cx="788855" cy="788855"/>
              <a:chOff x="2061795" y="2186168"/>
              <a:chExt cx="788855" cy="788855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536BDC-1F8A-40DF-A1CB-3661AE4E638A}"/>
                  </a:ext>
                </a:extLst>
              </p:cNvPr>
              <p:cNvSpPr/>
              <p:nvPr/>
            </p:nvSpPr>
            <p:spPr>
              <a:xfrm>
                <a:off x="2061795" y="2186168"/>
                <a:ext cx="788855" cy="788855"/>
              </a:xfrm>
              <a:prstGeom prst="ellipse">
                <a:avLst/>
              </a:prstGeom>
              <a:solidFill>
                <a:srgbClr val="C8E6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A27471-F5D1-4E9B-8640-561878C6056B}"/>
                  </a:ext>
                </a:extLst>
              </p:cNvPr>
              <p:cNvSpPr txBox="1"/>
              <p:nvPr/>
            </p:nvSpPr>
            <p:spPr>
              <a:xfrm>
                <a:off x="2108998" y="2186168"/>
                <a:ext cx="7324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>
                    <a:solidFill>
                      <a:srgbClr val="13480C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08D90C-9C54-4F51-BDA0-E07F126A1955}"/>
              </a:ext>
            </a:extLst>
          </p:cNvPr>
          <p:cNvGrpSpPr/>
          <p:nvPr/>
        </p:nvGrpSpPr>
        <p:grpSpPr>
          <a:xfrm>
            <a:off x="4187769" y="2186168"/>
            <a:ext cx="2646878" cy="3967732"/>
            <a:chOff x="4187769" y="2186168"/>
            <a:chExt cx="2646878" cy="396773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4074B1-96AB-494A-B7D2-5F986464F7D9}"/>
                </a:ext>
              </a:extLst>
            </p:cNvPr>
            <p:cNvSpPr/>
            <p:nvPr/>
          </p:nvSpPr>
          <p:spPr>
            <a:xfrm>
              <a:off x="4187769" y="3171940"/>
              <a:ext cx="2646878" cy="298196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241FCA-4EE8-49B8-89CD-2ED1E3DD735B}"/>
                </a:ext>
              </a:extLst>
            </p:cNvPr>
            <p:cNvGrpSpPr/>
            <p:nvPr/>
          </p:nvGrpSpPr>
          <p:grpSpPr>
            <a:xfrm>
              <a:off x="5116780" y="2186168"/>
              <a:ext cx="788855" cy="788855"/>
              <a:chOff x="5116780" y="2186168"/>
              <a:chExt cx="788855" cy="788855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5D3E19-B2E6-4533-AD02-8B90B0BAA591}"/>
                  </a:ext>
                </a:extLst>
              </p:cNvPr>
              <p:cNvSpPr/>
              <p:nvPr/>
            </p:nvSpPr>
            <p:spPr>
              <a:xfrm>
                <a:off x="5116780" y="2186168"/>
                <a:ext cx="788855" cy="788855"/>
              </a:xfrm>
              <a:prstGeom prst="ellipse">
                <a:avLst/>
              </a:prstGeom>
              <a:solidFill>
                <a:srgbClr val="C8E6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5EB42E-EF31-4E1B-B6CB-D5D388C55673}"/>
                  </a:ext>
                </a:extLst>
              </p:cNvPr>
              <p:cNvSpPr txBox="1"/>
              <p:nvPr/>
            </p:nvSpPr>
            <p:spPr>
              <a:xfrm>
                <a:off x="5144970" y="2186168"/>
                <a:ext cx="7324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>
                    <a:solidFill>
                      <a:srgbClr val="13480C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747610" y="67269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accent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accent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accent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accent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accent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10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67EFC7-0832-4DF7-82F2-11A7D9961DE9}"/>
              </a:ext>
            </a:extLst>
          </p:cNvPr>
          <p:cNvGrpSpPr/>
          <p:nvPr/>
        </p:nvGrpSpPr>
        <p:grpSpPr>
          <a:xfrm>
            <a:off x="2421792" y="938392"/>
            <a:ext cx="2544286" cy="929898"/>
            <a:chOff x="4677312" y="2462392"/>
            <a:chExt cx="2544286" cy="92989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624A02E-8594-4714-8AB7-30E68031264B}"/>
                </a:ext>
              </a:extLst>
            </p:cNvPr>
            <p:cNvSpPr txBox="1"/>
            <p:nvPr/>
          </p:nvSpPr>
          <p:spPr>
            <a:xfrm>
              <a:off x="4677312" y="2684404"/>
              <a:ext cx="2544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>
                  <a:solidFill>
                    <a:srgbClr val="136150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D99443-0C36-4F18-A739-B2B51312CE28}"/>
                </a:ext>
              </a:extLst>
            </p:cNvPr>
            <p:cNvSpPr txBox="1"/>
            <p:nvPr/>
          </p:nvSpPr>
          <p:spPr>
            <a:xfrm>
              <a:off x="467731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5C3657-F065-4BB9-94EB-4E8A2D230A19}"/>
                </a:ext>
              </a:extLst>
            </p:cNvPr>
            <p:cNvSpPr txBox="1"/>
            <p:nvPr/>
          </p:nvSpPr>
          <p:spPr>
            <a:xfrm>
              <a:off x="518398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1782678-2265-47EC-B109-7E8C032B0395}"/>
                </a:ext>
              </a:extLst>
            </p:cNvPr>
            <p:cNvSpPr txBox="1"/>
            <p:nvPr/>
          </p:nvSpPr>
          <p:spPr>
            <a:xfrm>
              <a:off x="5817892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7E3819-F546-43B2-AD3E-24D30EC00901}"/>
                </a:ext>
              </a:extLst>
            </p:cNvPr>
            <p:cNvSpPr txBox="1"/>
            <p:nvPr/>
          </p:nvSpPr>
          <p:spPr>
            <a:xfrm>
              <a:off x="6388181" y="2462392"/>
              <a:ext cx="63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65FD03-6EB0-4976-8074-E5367BEA25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261" y="2217159"/>
            <a:ext cx="3247128" cy="39386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183F8B0-DD49-446E-96D1-18FE78518D95}"/>
              </a:ext>
            </a:extLst>
          </p:cNvPr>
          <p:cNvSpPr/>
          <p:nvPr/>
        </p:nvSpPr>
        <p:spPr>
          <a:xfrm>
            <a:off x="7625477" y="3119121"/>
            <a:ext cx="3672441" cy="14991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B601D3-CF31-41A9-A61D-CCCC4FE32921}"/>
              </a:ext>
            </a:extLst>
          </p:cNvPr>
          <p:cNvSpPr/>
          <p:nvPr/>
        </p:nvSpPr>
        <p:spPr>
          <a:xfrm>
            <a:off x="7625478" y="4737912"/>
            <a:ext cx="3672441" cy="10066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>
                <a:solidFill>
                  <a:srgbClr val="13480C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C454873-B31C-4A3A-B840-8724F4DCFB87}"/>
              </a:ext>
            </a:extLst>
          </p:cNvPr>
          <p:cNvGrpSpPr/>
          <p:nvPr/>
        </p:nvGrpSpPr>
        <p:grpSpPr>
          <a:xfrm>
            <a:off x="7625479" y="2428296"/>
            <a:ext cx="2475222" cy="562814"/>
            <a:chOff x="7625479" y="2428296"/>
            <a:chExt cx="2475222" cy="562814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8C8381-9A47-4359-93EB-727D22841BB3}"/>
                </a:ext>
              </a:extLst>
            </p:cNvPr>
            <p:cNvSpPr/>
            <p:nvPr/>
          </p:nvSpPr>
          <p:spPr>
            <a:xfrm rot="10800000" flipH="1" flipV="1">
              <a:off x="7625479" y="2428296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3D8748"/>
            </a:solidFill>
            <a:ln w="38100">
              <a:solidFill>
                <a:srgbClr val="FFE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1447B09-4F07-48B2-A53A-8A01950ECF1D}"/>
                </a:ext>
              </a:extLst>
            </p:cNvPr>
            <p:cNvSpPr txBox="1"/>
            <p:nvPr/>
          </p:nvSpPr>
          <p:spPr>
            <a:xfrm>
              <a:off x="7730944" y="2478870"/>
              <a:ext cx="2063296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05FEC3-CADF-45AF-BC24-CA833711A3A2}"/>
              </a:ext>
            </a:extLst>
          </p:cNvPr>
          <p:cNvGrpSpPr/>
          <p:nvPr/>
        </p:nvGrpSpPr>
        <p:grpSpPr>
          <a:xfrm>
            <a:off x="1106934" y="2418080"/>
            <a:ext cx="3089348" cy="3737759"/>
            <a:chOff x="1106934" y="2418080"/>
            <a:chExt cx="3089348" cy="373775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7F3071-886C-4F8E-804E-449501EB110E}"/>
                </a:ext>
              </a:extLst>
            </p:cNvPr>
            <p:cNvSpPr/>
            <p:nvPr/>
          </p:nvSpPr>
          <p:spPr>
            <a:xfrm>
              <a:off x="1106934" y="2418080"/>
              <a:ext cx="3089348" cy="3737759"/>
            </a:xfrm>
            <a:prstGeom prst="rect">
              <a:avLst/>
            </a:prstGeom>
            <a:solidFill>
              <a:srgbClr val="C8E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FD20A79-A8D8-4A0B-991C-C6436425C226}"/>
                </a:ext>
              </a:extLst>
            </p:cNvPr>
            <p:cNvSpPr/>
            <p:nvPr/>
          </p:nvSpPr>
          <p:spPr>
            <a:xfrm>
              <a:off x="1718950" y="2544952"/>
              <a:ext cx="2154436" cy="348401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13480C"/>
                  </a:solidFill>
                  <a:cs typeface="+mn-ea"/>
                  <a:sym typeface="+mn-lt"/>
                </a:rPr>
                <a:t>请在此处添加具体内容，文字尽量言简意赅，简单说明即可，不必过于繁琐。请在此处添加具体内容。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24C59A-9696-401F-8682-8D934BC7A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2103" y="5325091"/>
              <a:ext cx="681529" cy="703875"/>
            </a:xfrm>
            <a:prstGeom prst="rect">
              <a:avLst/>
            </a:prstGeom>
          </p:spPr>
        </p:pic>
      </p:grpSp>
      <p:sp>
        <p:nvSpPr>
          <p:cNvPr id="17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AE196D-C38A-4BAC-BA1C-FD03CBB82E6B}"/>
              </a:ext>
            </a:extLst>
          </p:cNvPr>
          <p:cNvSpPr/>
          <p:nvPr/>
        </p:nvSpPr>
        <p:spPr>
          <a:xfrm>
            <a:off x="11059215" y="1276946"/>
            <a:ext cx="235343" cy="201716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134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4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9A41B9-1F5B-47C1-99B6-3FF6B266AB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6529" y="4366063"/>
            <a:ext cx="1549495" cy="154258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61B130-118D-4E7F-ADDC-E89E4715F8A9}"/>
              </a:ext>
            </a:extLst>
          </p:cNvPr>
          <p:cNvGrpSpPr/>
          <p:nvPr/>
        </p:nvGrpSpPr>
        <p:grpSpPr>
          <a:xfrm>
            <a:off x="2304171" y="2674817"/>
            <a:ext cx="4596130" cy="1440882"/>
            <a:chOff x="2304171" y="2674817"/>
            <a:chExt cx="4596130" cy="1440882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503E6EE-115B-406C-9403-C7879C720E24}"/>
                </a:ext>
              </a:extLst>
            </p:cNvPr>
            <p:cNvSpPr txBox="1"/>
            <p:nvPr/>
          </p:nvSpPr>
          <p:spPr>
            <a:xfrm>
              <a:off x="2304171" y="2792260"/>
              <a:ext cx="459613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spc="600">
                  <a:solidFill>
                    <a:srgbClr val="136150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3E2F3B-5281-4A3F-91FF-F70ABDF70DA9}"/>
                </a:ext>
              </a:extLst>
            </p:cNvPr>
            <p:cNvSpPr txBox="1"/>
            <p:nvPr/>
          </p:nvSpPr>
          <p:spPr>
            <a:xfrm>
              <a:off x="2579069" y="2674817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xí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37C44F-BD7D-4859-A9AF-42BC8133BD94}"/>
                </a:ext>
              </a:extLst>
            </p:cNvPr>
            <p:cNvSpPr txBox="1"/>
            <p:nvPr/>
          </p:nvSpPr>
          <p:spPr>
            <a:xfrm>
              <a:off x="3543569" y="2674817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FA49F8-93BC-4FA7-AEE6-19D3A6869CCA}"/>
                </a:ext>
              </a:extLst>
            </p:cNvPr>
            <p:cNvSpPr txBox="1"/>
            <p:nvPr/>
          </p:nvSpPr>
          <p:spPr>
            <a:xfrm>
              <a:off x="4669314" y="2674817"/>
              <a:ext cx="7612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5AA54D-A2F0-4508-8624-D15A6E6D8402}"/>
                </a:ext>
              </a:extLst>
            </p:cNvPr>
            <p:cNvSpPr txBox="1"/>
            <p:nvPr/>
          </p:nvSpPr>
          <p:spPr>
            <a:xfrm>
              <a:off x="5723448" y="2674817"/>
              <a:ext cx="8634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13480C"/>
                  </a:solidFill>
                  <a:effectLst/>
                  <a:cs typeface="+mn-ea"/>
                  <a:sym typeface="+mn-lt"/>
                </a:rPr>
                <a:t> dòng</a:t>
              </a:r>
              <a:endParaRPr lang="zh-CN" altLang="en-US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6DBA8D3-E096-4769-B7B8-98DC32CA03C2}"/>
              </a:ext>
            </a:extLst>
          </p:cNvPr>
          <p:cNvSpPr txBox="1"/>
          <p:nvPr/>
        </p:nvSpPr>
        <p:spPr>
          <a:xfrm>
            <a:off x="3615179" y="1655012"/>
            <a:ext cx="210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pc="600">
                <a:solidFill>
                  <a:srgbClr val="F15551"/>
                </a:solidFill>
                <a:cs typeface="+mn-ea"/>
                <a:sym typeface="+mn-lt"/>
              </a:rPr>
              <a:t>章节贰</a:t>
            </a:r>
          </a:p>
        </p:txBody>
      </p:sp>
    </p:spTree>
    <p:extLst>
      <p:ext uri="{BB962C8B-B14F-4D97-AF65-F5344CB8AC3E}">
        <p14:creationId xmlns:p14="http://schemas.microsoft.com/office/powerpoint/2010/main" val="17904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5890;#375229;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1jx40e5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1170</Words>
  <Application>Microsoft Office PowerPoint</Application>
  <PresentationFormat>宽屏</PresentationFormat>
  <Paragraphs>213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44</cp:revision>
  <dcterms:created xsi:type="dcterms:W3CDTF">2021-07-02T14:32:50Z</dcterms:created>
  <dcterms:modified xsi:type="dcterms:W3CDTF">2023-06-25T07:24:08Z</dcterms:modified>
</cp:coreProperties>
</file>