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5" r:id="rId3"/>
  </p:sldMasterIdLst>
  <p:notesMasterIdLst>
    <p:notesMasterId r:id="rId25"/>
  </p:notesMasterIdLst>
  <p:sldIdLst>
    <p:sldId id="257" r:id="rId4"/>
    <p:sldId id="258" r:id="rId5"/>
    <p:sldId id="259" r:id="rId6"/>
    <p:sldId id="264" r:id="rId7"/>
    <p:sldId id="265" r:id="rId8"/>
    <p:sldId id="260" r:id="rId9"/>
    <p:sldId id="266" r:id="rId10"/>
    <p:sldId id="267" r:id="rId11"/>
    <p:sldId id="268" r:id="rId12"/>
    <p:sldId id="261" r:id="rId13"/>
    <p:sldId id="271" r:id="rId14"/>
    <p:sldId id="270" r:id="rId15"/>
    <p:sldId id="269" r:id="rId16"/>
    <p:sldId id="272" r:id="rId17"/>
    <p:sldId id="262" r:id="rId18"/>
    <p:sldId id="273" r:id="rId19"/>
    <p:sldId id="274" r:id="rId20"/>
    <p:sldId id="275" r:id="rId21"/>
    <p:sldId id="278" r:id="rId22"/>
    <p:sldId id="277" r:id="rId23"/>
    <p:sldId id="27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3840" userDrawn="1">
          <p15:clr>
            <a:srgbClr val="A4A3A4"/>
          </p15:clr>
        </p15:guide>
        <p15:guide id="3" orient="horz" pos="2364" userDrawn="1">
          <p15:clr>
            <a:srgbClr val="A4A3A4"/>
          </p15:clr>
        </p15:guide>
        <p15:guide id="4" pos="869" userDrawn="1">
          <p15:clr>
            <a:srgbClr val="A4A3A4"/>
          </p15:clr>
        </p15:guide>
        <p15:guide id="5" pos="574" userDrawn="1">
          <p15:clr>
            <a:srgbClr val="A4A3A4"/>
          </p15:clr>
        </p15:guide>
        <p15:guide id="6" orient="horz" pos="663" userDrawn="1">
          <p15:clr>
            <a:srgbClr val="A4A3A4"/>
          </p15:clr>
        </p15:guide>
        <p15:guide id="7" orient="horz" pos="3680" userDrawn="1">
          <p15:clr>
            <a:srgbClr val="A4A3A4"/>
          </p15:clr>
        </p15:guide>
        <p15:guide id="8" orient="horz" pos="890" userDrawn="1">
          <p15:clr>
            <a:srgbClr val="A4A3A4"/>
          </p15:clr>
        </p15:guide>
        <p15:guide id="9"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BFA"/>
    <a:srgbClr val="32886F"/>
    <a:srgbClr val="84B2BA"/>
    <a:srgbClr val="CEDCCE"/>
    <a:srgbClr val="4B8A91"/>
    <a:srgbClr val="45C68B"/>
    <a:srgbClr val="4AA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6314" autoAdjust="0"/>
  </p:normalViewPr>
  <p:slideViewPr>
    <p:cSldViewPr snapToGrid="0" snapToObjects="1" showGuides="1">
      <p:cViewPr varScale="1">
        <p:scale>
          <a:sx n="108" d="100"/>
          <a:sy n="108" d="100"/>
        </p:scale>
        <p:origin x="720" y="78"/>
      </p:cViewPr>
      <p:guideLst>
        <p:guide orient="horz" pos="3884"/>
        <p:guide pos="3840"/>
        <p:guide orient="horz" pos="2364"/>
        <p:guide pos="869"/>
        <p:guide pos="574"/>
        <p:guide orient="horz" pos="663"/>
        <p:guide orient="horz" pos="3680"/>
        <p:guide orient="horz" pos="890"/>
        <p:guide orient="horz" pos="243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0C4CE-FF26-47A3-8852-DEF76A957E9D}" type="datetimeFigureOut">
              <a:rPr lang="zh-CN" altLang="en-US" smtClean="0"/>
              <a:t>2023/6/24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8C02A-D742-41E2-A35D-7B7A4F5D3457}" type="slidenum">
              <a:rPr lang="zh-CN" altLang="en-US" smtClean="0"/>
              <a:t>‹#›</a:t>
            </a:fld>
            <a:endParaRPr lang="zh-CN" altLang="en-US"/>
          </a:p>
        </p:txBody>
      </p:sp>
    </p:spTree>
    <p:extLst>
      <p:ext uri="{BB962C8B-B14F-4D97-AF65-F5344CB8AC3E}">
        <p14:creationId xmlns:p14="http://schemas.microsoft.com/office/powerpoint/2010/main" val="133159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a:t>
            </a:fld>
            <a:endParaRPr lang="zh-CN" altLang="en-US"/>
          </a:p>
        </p:txBody>
      </p:sp>
    </p:spTree>
    <p:extLst>
      <p:ext uri="{BB962C8B-B14F-4D97-AF65-F5344CB8AC3E}">
        <p14:creationId xmlns:p14="http://schemas.microsoft.com/office/powerpoint/2010/main" val="237298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0B78C02A-D742-41E2-A35D-7B7A4F5D3457}" type="slidenum">
              <a:rPr lang="zh-CN" altLang="en-US" smtClean="0"/>
              <a:t>10</a:t>
            </a:fld>
            <a:endParaRPr lang="zh-CN" altLang="en-US"/>
          </a:p>
        </p:txBody>
      </p:sp>
    </p:spTree>
    <p:extLst>
      <p:ext uri="{BB962C8B-B14F-4D97-AF65-F5344CB8AC3E}">
        <p14:creationId xmlns:p14="http://schemas.microsoft.com/office/powerpoint/2010/main" val="271131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11</a:t>
            </a:fld>
            <a:endParaRPr lang="zh-CN" altLang="en-US"/>
          </a:p>
        </p:txBody>
      </p:sp>
    </p:spTree>
    <p:extLst>
      <p:ext uri="{BB962C8B-B14F-4D97-AF65-F5344CB8AC3E}">
        <p14:creationId xmlns:p14="http://schemas.microsoft.com/office/powerpoint/2010/main" val="414573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12</a:t>
            </a:fld>
            <a:endParaRPr lang="zh-CN" altLang="en-US"/>
          </a:p>
        </p:txBody>
      </p:sp>
    </p:spTree>
    <p:extLst>
      <p:ext uri="{BB962C8B-B14F-4D97-AF65-F5344CB8AC3E}">
        <p14:creationId xmlns:p14="http://schemas.microsoft.com/office/powerpoint/2010/main" val="40684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13</a:t>
            </a:fld>
            <a:endParaRPr lang="zh-CN" altLang="en-US"/>
          </a:p>
        </p:txBody>
      </p:sp>
    </p:spTree>
    <p:extLst>
      <p:ext uri="{BB962C8B-B14F-4D97-AF65-F5344CB8AC3E}">
        <p14:creationId xmlns:p14="http://schemas.microsoft.com/office/powerpoint/2010/main" val="28115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14</a:t>
            </a:fld>
            <a:endParaRPr lang="zh-CN" altLang="en-US"/>
          </a:p>
        </p:txBody>
      </p:sp>
    </p:spTree>
    <p:extLst>
      <p:ext uri="{BB962C8B-B14F-4D97-AF65-F5344CB8AC3E}">
        <p14:creationId xmlns:p14="http://schemas.microsoft.com/office/powerpoint/2010/main" val="21169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15</a:t>
            </a:fld>
            <a:endParaRPr lang="zh-CN" altLang="en-US"/>
          </a:p>
        </p:txBody>
      </p:sp>
    </p:spTree>
    <p:extLst>
      <p:ext uri="{BB962C8B-B14F-4D97-AF65-F5344CB8AC3E}">
        <p14:creationId xmlns:p14="http://schemas.microsoft.com/office/powerpoint/2010/main" val="311743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16</a:t>
            </a:fld>
            <a:endParaRPr lang="zh-CN" altLang="en-US"/>
          </a:p>
        </p:txBody>
      </p:sp>
    </p:spTree>
    <p:extLst>
      <p:ext uri="{BB962C8B-B14F-4D97-AF65-F5344CB8AC3E}">
        <p14:creationId xmlns:p14="http://schemas.microsoft.com/office/powerpoint/2010/main" val="347689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17</a:t>
            </a:fld>
            <a:endParaRPr lang="zh-CN" altLang="en-US"/>
          </a:p>
        </p:txBody>
      </p:sp>
    </p:spTree>
    <p:extLst>
      <p:ext uri="{BB962C8B-B14F-4D97-AF65-F5344CB8AC3E}">
        <p14:creationId xmlns:p14="http://schemas.microsoft.com/office/powerpoint/2010/main" val="391160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18</a:t>
            </a:fld>
            <a:endParaRPr lang="zh-CN" altLang="en-US"/>
          </a:p>
        </p:txBody>
      </p:sp>
    </p:spTree>
    <p:extLst>
      <p:ext uri="{BB962C8B-B14F-4D97-AF65-F5344CB8AC3E}">
        <p14:creationId xmlns:p14="http://schemas.microsoft.com/office/powerpoint/2010/main" val="155543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19</a:t>
            </a:fld>
            <a:endParaRPr lang="zh-CN" altLang="en-US"/>
          </a:p>
        </p:txBody>
      </p:sp>
    </p:spTree>
    <p:extLst>
      <p:ext uri="{BB962C8B-B14F-4D97-AF65-F5344CB8AC3E}">
        <p14:creationId xmlns:p14="http://schemas.microsoft.com/office/powerpoint/2010/main" val="87328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2</a:t>
            </a:fld>
            <a:endParaRPr lang="zh-CN" altLang="en-US"/>
          </a:p>
        </p:txBody>
      </p:sp>
    </p:spTree>
    <p:extLst>
      <p:ext uri="{BB962C8B-B14F-4D97-AF65-F5344CB8AC3E}">
        <p14:creationId xmlns:p14="http://schemas.microsoft.com/office/powerpoint/2010/main" val="20766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20</a:t>
            </a:fld>
            <a:endParaRPr lang="zh-CN" altLang="en-US"/>
          </a:p>
        </p:txBody>
      </p:sp>
    </p:spTree>
    <p:extLst>
      <p:ext uri="{BB962C8B-B14F-4D97-AF65-F5344CB8AC3E}">
        <p14:creationId xmlns:p14="http://schemas.microsoft.com/office/powerpoint/2010/main" val="16280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222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3</a:t>
            </a:fld>
            <a:endParaRPr lang="zh-CN" altLang="en-US"/>
          </a:p>
        </p:txBody>
      </p:sp>
    </p:spTree>
    <p:extLst>
      <p:ext uri="{BB962C8B-B14F-4D97-AF65-F5344CB8AC3E}">
        <p14:creationId xmlns:p14="http://schemas.microsoft.com/office/powerpoint/2010/main" val="10515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4</a:t>
            </a:fld>
            <a:endParaRPr lang="zh-CN" altLang="en-US"/>
          </a:p>
        </p:txBody>
      </p:sp>
    </p:spTree>
    <p:extLst>
      <p:ext uri="{BB962C8B-B14F-4D97-AF65-F5344CB8AC3E}">
        <p14:creationId xmlns:p14="http://schemas.microsoft.com/office/powerpoint/2010/main" val="280503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5</a:t>
            </a:fld>
            <a:endParaRPr lang="zh-CN" altLang="en-US"/>
          </a:p>
        </p:txBody>
      </p:sp>
    </p:spTree>
    <p:extLst>
      <p:ext uri="{BB962C8B-B14F-4D97-AF65-F5344CB8AC3E}">
        <p14:creationId xmlns:p14="http://schemas.microsoft.com/office/powerpoint/2010/main" val="71868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6</a:t>
            </a:fld>
            <a:endParaRPr lang="zh-CN" altLang="en-US"/>
          </a:p>
        </p:txBody>
      </p:sp>
    </p:spTree>
    <p:extLst>
      <p:ext uri="{BB962C8B-B14F-4D97-AF65-F5344CB8AC3E}">
        <p14:creationId xmlns:p14="http://schemas.microsoft.com/office/powerpoint/2010/main" val="12033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7</a:t>
            </a:fld>
            <a:endParaRPr lang="zh-CN" altLang="en-US"/>
          </a:p>
        </p:txBody>
      </p:sp>
    </p:spTree>
    <p:extLst>
      <p:ext uri="{BB962C8B-B14F-4D97-AF65-F5344CB8AC3E}">
        <p14:creationId xmlns:p14="http://schemas.microsoft.com/office/powerpoint/2010/main" val="114236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8</a:t>
            </a:fld>
            <a:endParaRPr lang="zh-CN" altLang="en-US"/>
          </a:p>
        </p:txBody>
      </p:sp>
    </p:spTree>
    <p:extLst>
      <p:ext uri="{BB962C8B-B14F-4D97-AF65-F5344CB8AC3E}">
        <p14:creationId xmlns:p14="http://schemas.microsoft.com/office/powerpoint/2010/main" val="419910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78C02A-D742-41E2-A35D-7B7A4F5D3457}" type="slidenum">
              <a:rPr lang="zh-CN" altLang="en-US" smtClean="0"/>
              <a:t>9</a:t>
            </a:fld>
            <a:endParaRPr lang="zh-CN" altLang="en-US"/>
          </a:p>
        </p:txBody>
      </p:sp>
    </p:spTree>
    <p:extLst>
      <p:ext uri="{BB962C8B-B14F-4D97-AF65-F5344CB8AC3E}">
        <p14:creationId xmlns:p14="http://schemas.microsoft.com/office/powerpoint/2010/main" val="64652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D3178281-F89B-B044-9156-B7F23885C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p14="http://schemas.microsoft.com/office/powerpoint/2010/main" xmlns="" id="{9E9A90A5-FD4B-5843-B9F9-C17B927105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p14="http://schemas.microsoft.com/office/powerpoint/2010/main" xmlns="" id="{9DA16F7D-C9D1-7B46-83AC-7A355D8DB285}"/>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5" name="页脚占位符 4">
            <a:extLst>
              <a:ext uri="{FF2B5EF4-FFF2-40B4-BE49-F238E27FC236}">
                <a16:creationId xmlns:a16="http://schemas.microsoft.com/office/drawing/2014/main" xmlns:p14="http://schemas.microsoft.com/office/powerpoint/2010/main" xmlns="" id="{A69298C9-2715-1048-BE55-72ABDF022248}"/>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p14="http://schemas.microsoft.com/office/powerpoint/2010/main" xmlns="" id="{8BCB1BDB-FD56-1B45-8B83-AF5325383EFF}"/>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302436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2F58B206-4EEA-844B-ABD3-EB8F8F786E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p14="http://schemas.microsoft.com/office/powerpoint/2010/main" xmlns="" id="{872DBFD7-C551-FC4D-BB26-0B4722E339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p14="http://schemas.microsoft.com/office/powerpoint/2010/main" xmlns="" id="{DA613651-CE80-7F42-8C9C-D534F0C33A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D86824E2-47A2-8E43-9B75-0C9D1DDF3676}"/>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6" name="页脚占位符 5">
            <a:extLst>
              <a:ext uri="{FF2B5EF4-FFF2-40B4-BE49-F238E27FC236}">
                <a16:creationId xmlns:a16="http://schemas.microsoft.com/office/drawing/2014/main" xmlns:p14="http://schemas.microsoft.com/office/powerpoint/2010/main" xmlns="" id="{A7982278-BA7E-FA4A-BE4C-076187AA31B9}"/>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xmlns:p14="http://schemas.microsoft.com/office/powerpoint/2010/main" xmlns="" id="{3F74E77E-A3C3-8A4E-AD16-35A0A27E9275}"/>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2582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5AF51BE7-EA5C-8545-8909-65B88B968D02}"/>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4292E0AC-5F9C-254B-B428-23ED03ED50CA}"/>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p14="http://schemas.microsoft.com/office/powerpoint/2010/main" xmlns="" id="{6EC736F9-8610-7144-8719-95FA9D25BD89}"/>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5" name="页脚占位符 4">
            <a:extLst>
              <a:ext uri="{FF2B5EF4-FFF2-40B4-BE49-F238E27FC236}">
                <a16:creationId xmlns:a16="http://schemas.microsoft.com/office/drawing/2014/main" xmlns:p14="http://schemas.microsoft.com/office/powerpoint/2010/main" xmlns="" id="{FED0B073-B63C-A748-884C-A155F7AF7813}"/>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p14="http://schemas.microsoft.com/office/powerpoint/2010/main" xmlns="" id="{A1AD062B-CE95-B444-86A1-DCF82E2B19BB}"/>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361929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p14="http://schemas.microsoft.com/office/powerpoint/2010/main" xmlns="" id="{F54B6096-0994-854A-BF4F-90255D970678}"/>
              </a:ext>
            </a:extLst>
          </p:cNvPr>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1A274A70-69EC-5B4D-8D46-94E9A180E1C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p14="http://schemas.microsoft.com/office/powerpoint/2010/main" xmlns="" id="{82E159F4-D601-594F-B42F-4D00CA7B1EA1}"/>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5" name="页脚占位符 4">
            <a:extLst>
              <a:ext uri="{FF2B5EF4-FFF2-40B4-BE49-F238E27FC236}">
                <a16:creationId xmlns:a16="http://schemas.microsoft.com/office/drawing/2014/main" xmlns:p14="http://schemas.microsoft.com/office/powerpoint/2010/main" xmlns="" id="{05596903-F9BC-C847-8DD5-757906AFE642}"/>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p14="http://schemas.microsoft.com/office/powerpoint/2010/main" xmlns="" id="{ECD32DFA-B815-9C47-81C3-7F023BFD5C41}"/>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2707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8043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828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27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751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85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594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929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DEF3E4D9-EC3E-CC47-A37C-8A5294602D34}"/>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21DEAF87-52ED-F148-AD4E-0755134FBE7F}"/>
              </a:ext>
            </a:extLst>
          </p:cNvPr>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p14="http://schemas.microsoft.com/office/powerpoint/2010/main" xmlns="" id="{C051B2C9-C335-EB4D-BBAA-1750A3E4092C}"/>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5" name="页脚占位符 4">
            <a:extLst>
              <a:ext uri="{FF2B5EF4-FFF2-40B4-BE49-F238E27FC236}">
                <a16:creationId xmlns:a16="http://schemas.microsoft.com/office/drawing/2014/main" xmlns:p14="http://schemas.microsoft.com/office/powerpoint/2010/main" xmlns="" id="{8DD6A36B-6ACB-5645-9BFD-7CA5BE74ACE9}"/>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p14="http://schemas.microsoft.com/office/powerpoint/2010/main" xmlns="" id="{280249A4-2EBB-4B42-A8A0-89E869CFCF20}"/>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217717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437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560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912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941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2814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415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587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14BC4852-3E60-624F-887F-4A80E3D57F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3B5C2ADF-A7C5-914E-A3C1-05947A8554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p14="http://schemas.microsoft.com/office/powerpoint/2010/main" xmlns="" id="{493A2073-8541-CA48-8AF5-35A782AF4D05}"/>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5" name="页脚占位符 4">
            <a:extLst>
              <a:ext uri="{FF2B5EF4-FFF2-40B4-BE49-F238E27FC236}">
                <a16:creationId xmlns:a16="http://schemas.microsoft.com/office/drawing/2014/main" xmlns:p14="http://schemas.microsoft.com/office/powerpoint/2010/main" xmlns="" id="{1089EE62-6D73-DC44-A5AF-94C01D57CA4F}"/>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xmlns:p14="http://schemas.microsoft.com/office/powerpoint/2010/main" xmlns="" id="{AABEC64F-C843-0545-B4D4-B9340AAAE9E9}"/>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333745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7E25B295-CBF1-0947-9598-4BB92F32C9D2}"/>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1A78C1EA-3850-9E44-94E3-515A8F26C977}"/>
              </a:ext>
            </a:extLst>
          </p:cNvPr>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xmlns:p14="http://schemas.microsoft.com/office/powerpoint/2010/main" xmlns="" id="{B258A811-B370-3B49-B0A7-62F1D7A6DFB2}"/>
              </a:ext>
            </a:extLst>
          </p:cNvPr>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xmlns:p14="http://schemas.microsoft.com/office/powerpoint/2010/main" xmlns="" id="{2B08C74F-644E-6B44-AADD-CB0169C319B0}"/>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6" name="页脚占位符 5">
            <a:extLst>
              <a:ext uri="{FF2B5EF4-FFF2-40B4-BE49-F238E27FC236}">
                <a16:creationId xmlns:a16="http://schemas.microsoft.com/office/drawing/2014/main" xmlns:p14="http://schemas.microsoft.com/office/powerpoint/2010/main" xmlns="" id="{CD2C1776-E2BD-734D-8190-C070DE6CAA6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xmlns:p14="http://schemas.microsoft.com/office/powerpoint/2010/main" xmlns="" id="{DF016AF8-0291-224A-A935-77253207813D}"/>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392231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34419937-0A89-DB4A-AE14-03B146C91D04}"/>
              </a:ext>
            </a:extLst>
          </p:cNvPr>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1E17F62E-64AD-4A42-9D49-329C5DFF7F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96C1E761-2F4D-D046-9667-3E0A9D8C19A7}"/>
              </a:ext>
            </a:extLst>
          </p:cNvPr>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p14="http://schemas.microsoft.com/office/powerpoint/2010/main" xmlns="" id="{DB57652D-856D-344F-B14B-113F806E17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40732779-DB08-3A44-B4DC-009323CD953F}"/>
              </a:ext>
            </a:extLst>
          </p:cNvPr>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p14="http://schemas.microsoft.com/office/powerpoint/2010/main" xmlns="" id="{FD8E16BA-E8A9-D740-8BE5-32A1935D0E6C}"/>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8" name="页脚占位符 7">
            <a:extLst>
              <a:ext uri="{FF2B5EF4-FFF2-40B4-BE49-F238E27FC236}">
                <a16:creationId xmlns:a16="http://schemas.microsoft.com/office/drawing/2014/main" xmlns:p14="http://schemas.microsoft.com/office/powerpoint/2010/main" xmlns="" id="{75A98239-075F-9245-A2CF-8AD67D50561C}"/>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a:extLst>
              <a:ext uri="{FF2B5EF4-FFF2-40B4-BE49-F238E27FC236}">
                <a16:creationId xmlns:a16="http://schemas.microsoft.com/office/drawing/2014/main" xmlns:p14="http://schemas.microsoft.com/office/powerpoint/2010/main" xmlns="" id="{451BCD7A-12E5-BC46-B28B-4D4AB0095423}"/>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249161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34419937-0A89-DB4A-AE14-03B146C91D04}"/>
              </a:ext>
            </a:extLst>
          </p:cNvPr>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1E17F62E-64AD-4A42-9D49-329C5DFF7F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96C1E761-2F4D-D046-9667-3E0A9D8C19A7}"/>
              </a:ext>
            </a:extLst>
          </p:cNvPr>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p14="http://schemas.microsoft.com/office/powerpoint/2010/main" xmlns="" id="{DB57652D-856D-344F-B14B-113F806E17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40732779-DB08-3A44-B4DC-009323CD953F}"/>
              </a:ext>
            </a:extLst>
          </p:cNvPr>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p14="http://schemas.microsoft.com/office/powerpoint/2010/main" xmlns="" id="{FD8E16BA-E8A9-D740-8BE5-32A1935D0E6C}"/>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8" name="页脚占位符 7">
            <a:extLst>
              <a:ext uri="{FF2B5EF4-FFF2-40B4-BE49-F238E27FC236}">
                <a16:creationId xmlns:a16="http://schemas.microsoft.com/office/drawing/2014/main" xmlns:p14="http://schemas.microsoft.com/office/powerpoint/2010/main" xmlns="" id="{75A98239-075F-9245-A2CF-8AD67D50561C}"/>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a:extLst>
              <a:ext uri="{FF2B5EF4-FFF2-40B4-BE49-F238E27FC236}">
                <a16:creationId xmlns:a16="http://schemas.microsoft.com/office/drawing/2014/main" xmlns:p14="http://schemas.microsoft.com/office/powerpoint/2010/main" xmlns="" id="{451BCD7A-12E5-BC46-B28B-4D4AB0095423}"/>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
        <p:nvSpPr>
          <p:cNvPr id="11" name="TextBox 10"/>
          <p:cNvSpPr txBox="1"/>
          <p:nvPr userDrawn="1"/>
        </p:nvSpPr>
        <p:spPr>
          <a:xfrm>
            <a:off x="1641004" y="6721475"/>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894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05EBCDCD-72E0-E644-B11A-7811CA3E5123}"/>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p14="http://schemas.microsoft.com/office/powerpoint/2010/main" xmlns="" id="{57743EDF-3179-EA4F-8690-CFF1FBC70134}"/>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4" name="页脚占位符 3">
            <a:extLst>
              <a:ext uri="{FF2B5EF4-FFF2-40B4-BE49-F238E27FC236}">
                <a16:creationId xmlns:a16="http://schemas.microsoft.com/office/drawing/2014/main" xmlns:p14="http://schemas.microsoft.com/office/powerpoint/2010/main" xmlns="" id="{3AAA04A8-921E-9149-87E8-33D7836FA248}"/>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灯片编号占位符 4">
            <a:extLst>
              <a:ext uri="{FF2B5EF4-FFF2-40B4-BE49-F238E27FC236}">
                <a16:creationId xmlns:a16="http://schemas.microsoft.com/office/drawing/2014/main" xmlns:p14="http://schemas.microsoft.com/office/powerpoint/2010/main" xmlns="" id="{0C39019C-7E5F-FE45-BBDB-412E714BE7A6}"/>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44716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p14="http://schemas.microsoft.com/office/powerpoint/2010/main" xmlns="" id="{88DC7F3D-5069-7E4A-AC2C-20B830E312A6}"/>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3" name="页脚占位符 2">
            <a:extLst>
              <a:ext uri="{FF2B5EF4-FFF2-40B4-BE49-F238E27FC236}">
                <a16:creationId xmlns:a16="http://schemas.microsoft.com/office/drawing/2014/main" xmlns:p14="http://schemas.microsoft.com/office/powerpoint/2010/main" xmlns="" id="{6F823C91-BF9A-294D-8B68-A7588D60C12D}"/>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灯片编号占位符 3">
            <a:extLst>
              <a:ext uri="{FF2B5EF4-FFF2-40B4-BE49-F238E27FC236}">
                <a16:creationId xmlns:a16="http://schemas.microsoft.com/office/drawing/2014/main" xmlns:p14="http://schemas.microsoft.com/office/powerpoint/2010/main" xmlns="" id="{95BDF35E-A712-3C44-88DE-1528A9A35EDA}"/>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25665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DB729640-E6D8-C44A-A839-B6FA34E828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027BCA66-025A-9F4C-A9C2-307D5D51B7A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xmlns:p14="http://schemas.microsoft.com/office/powerpoint/2010/main" xmlns="" id="{F7658AF4-186E-9943-BFD6-153615BCAD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4E22D1CF-8CAE-B640-ACC5-AB52B0109A2A}"/>
              </a:ext>
            </a:extLst>
          </p:cNvPr>
          <p:cNvSpPr>
            <a:spLocks noGrp="1"/>
          </p:cNvSpPr>
          <p:nvPr>
            <p:ph type="dt" sz="half" idx="10"/>
          </p:nvPr>
        </p:nvSpPr>
        <p:spPr>
          <a:xfrm>
            <a:off x="838200" y="6356350"/>
            <a:ext cx="2743200" cy="365125"/>
          </a:xfrm>
          <a:prstGeom prst="rect">
            <a:avLst/>
          </a:prstGeom>
        </p:spPr>
        <p:txBody>
          <a:bodyPr/>
          <a:lstStyle/>
          <a:p>
            <a:fld id="{F0530C7C-3B5A-A54C-A36A-DEE9086A2ECA}" type="datetimeFigureOut">
              <a:rPr kumimoji="1" lang="zh-CN" altLang="en-US" smtClean="0"/>
              <a:t>2023/6/24</a:t>
            </a:fld>
            <a:endParaRPr kumimoji="1" lang="zh-CN" altLang="en-US"/>
          </a:p>
        </p:txBody>
      </p:sp>
      <p:sp>
        <p:nvSpPr>
          <p:cNvPr id="6" name="页脚占位符 5">
            <a:extLst>
              <a:ext uri="{FF2B5EF4-FFF2-40B4-BE49-F238E27FC236}">
                <a16:creationId xmlns:a16="http://schemas.microsoft.com/office/drawing/2014/main" xmlns:p14="http://schemas.microsoft.com/office/powerpoint/2010/main" xmlns="" id="{08FFA9B9-2DDD-7A49-A828-1FD31FE363CC}"/>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xmlns:p14="http://schemas.microsoft.com/office/powerpoint/2010/main" xmlns="" id="{73E436C9-559A-8F47-A904-BD85397CE1F9}"/>
              </a:ext>
            </a:extLst>
          </p:cNvPr>
          <p:cNvSpPr>
            <a:spLocks noGrp="1"/>
          </p:cNvSpPr>
          <p:nvPr>
            <p:ph type="sldNum" sz="quarter" idx="12"/>
          </p:nvPr>
        </p:nvSpPr>
        <p:spPr>
          <a:xfrm>
            <a:off x="8610600" y="6356350"/>
            <a:ext cx="2743200" cy="365125"/>
          </a:xfrm>
          <a:prstGeom prst="rect">
            <a:avLst/>
          </a:prstGeom>
        </p:spPr>
        <p:txBody>
          <a:bodyPr/>
          <a:lstStyle/>
          <a:p>
            <a:fld id="{94069AB2-734A-D047-8F15-84E5883D7122}" type="slidenum">
              <a:rPr kumimoji="1" lang="zh-CN" altLang="en-US" smtClean="0"/>
              <a:t>‹#›</a:t>
            </a:fld>
            <a:endParaRPr kumimoji="1" lang="zh-CN" altLang="en-US"/>
          </a:p>
        </p:txBody>
      </p:sp>
    </p:spTree>
    <p:extLst>
      <p:ext uri="{BB962C8B-B14F-4D97-AF65-F5344CB8AC3E}">
        <p14:creationId xmlns:p14="http://schemas.microsoft.com/office/powerpoint/2010/main" val="135569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p14="http://schemas.microsoft.com/office/powerpoint/2010/main" xmlns:a14="http://schemas.microsoft.com/office/drawing/2010/main" xmlns="" id="{E9D07A44-7881-CC44-8EB0-9D8C4FE4D3B6}"/>
              </a:ext>
            </a:extLst>
          </p:cNvPr>
          <p:cNvGrpSpPr/>
          <p:nvPr userDrawn="1"/>
        </p:nvGrpSpPr>
        <p:grpSpPr>
          <a:xfrm>
            <a:off x="0" y="0"/>
            <a:ext cx="8075221" cy="4542312"/>
            <a:chOff x="0" y="0"/>
            <a:chExt cx="12192000" cy="6858000"/>
          </a:xfrm>
        </p:grpSpPr>
        <p:pic>
          <p:nvPicPr>
            <p:cNvPr id="8" name="图片 7">
              <a:extLst>
                <a:ext uri="{FF2B5EF4-FFF2-40B4-BE49-F238E27FC236}">
                  <a16:creationId xmlns:a16="http://schemas.microsoft.com/office/drawing/2014/main" xmlns:p14="http://schemas.microsoft.com/office/powerpoint/2010/main" xmlns:a14="http://schemas.microsoft.com/office/drawing/2010/main" xmlns="" id="{58FCD271-0A47-D14C-A5C2-F259EFDB6931}"/>
                </a:ext>
              </a:extLst>
            </p:cNvPr>
            <p:cNvPicPr>
              <a:picLocks noChangeAspect="1"/>
            </p:cNvPicPr>
            <p:nvPr/>
          </p:nvPicPr>
          <p:blipFill>
            <a:blip r:embed="rId14"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5083702"/>
            </a:xfrm>
            <a:prstGeom prst="rect">
              <a:avLst/>
            </a:prstGeom>
          </p:spPr>
        </p:pic>
        <p:pic>
          <p:nvPicPr>
            <p:cNvPr id="9" name="图片 8">
              <a:extLst>
                <a:ext uri="{FF2B5EF4-FFF2-40B4-BE49-F238E27FC236}">
                  <a16:creationId xmlns:a16="http://schemas.microsoft.com/office/drawing/2014/main" xmlns:p14="http://schemas.microsoft.com/office/powerpoint/2010/main" xmlns:a14="http://schemas.microsoft.com/office/drawing/2010/main" xmlns="" id="{70D355A8-8AB9-6A40-AD8B-DFF46A7DC8BE}"/>
                </a:ext>
              </a:extLst>
            </p:cNvPr>
            <p:cNvPicPr>
              <a:picLocks noChangeAspect="1"/>
            </p:cNvPicPr>
            <p:nvPr/>
          </p:nvPicPr>
          <p:blipFill rotWithShape="1">
            <a:blip r:embed="rId15"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p:blipFill>
          <p:spPr>
            <a:xfrm>
              <a:off x="0" y="5083702"/>
              <a:ext cx="12192000" cy="1774298"/>
            </a:xfrm>
            <a:prstGeom prst="rect">
              <a:avLst/>
            </a:prstGeom>
          </p:spPr>
        </p:pic>
      </p:grpSp>
      <p:pic>
        <p:nvPicPr>
          <p:cNvPr id="23" name="图片 22">
            <a:extLst>
              <a:ext uri="{FF2B5EF4-FFF2-40B4-BE49-F238E27FC236}">
                <a16:creationId xmlns:a16="http://schemas.microsoft.com/office/drawing/2014/main" xmlns:p14="http://schemas.microsoft.com/office/powerpoint/2010/main" xmlns:a14="http://schemas.microsoft.com/office/drawing/2010/main" xmlns="" id="{3D53CB46-5A7E-5143-83B8-7BA32F5AE0A5}"/>
              </a:ext>
            </a:extLst>
          </p:cNvPr>
          <p:cNvPicPr>
            <a:picLocks noChangeAspect="1"/>
          </p:cNvPicPr>
          <p:nvPr/>
        </p:nvPicPr>
        <p:blipFill rotWithShape="1">
          <a:blip r:embed="rId16"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p:blipFill>
        <p:spPr>
          <a:xfrm>
            <a:off x="0" y="4319081"/>
            <a:ext cx="8743009" cy="2538919"/>
          </a:xfrm>
          <a:prstGeom prst="rect">
            <a:avLst/>
          </a:prstGeom>
        </p:spPr>
      </p:pic>
      <p:pic>
        <p:nvPicPr>
          <p:cNvPr id="26" name="图片 25">
            <a:extLst>
              <a:ext uri="{FF2B5EF4-FFF2-40B4-BE49-F238E27FC236}">
                <a16:creationId xmlns:a16="http://schemas.microsoft.com/office/drawing/2014/main" xmlns:p14="http://schemas.microsoft.com/office/powerpoint/2010/main" xmlns:a14="http://schemas.microsoft.com/office/drawing/2010/main" xmlns="" id="{8D50F2BA-B681-E540-8AFB-238C6E57EE35}"/>
              </a:ext>
            </a:extLst>
          </p:cNvPr>
          <p:cNvPicPr>
            <a:picLocks noChangeAspect="1"/>
          </p:cNvPicPr>
          <p:nvPr/>
        </p:nvPicPr>
        <p:blipFill rotWithShape="1">
          <a:blip r:embed="rId17"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p:blipFill>
        <p:spPr>
          <a:xfrm>
            <a:off x="8075222" y="4319081"/>
            <a:ext cx="4134886" cy="2538919"/>
          </a:xfrm>
          <a:prstGeom prst="rect">
            <a:avLst/>
          </a:prstGeom>
        </p:spPr>
      </p:pic>
      <p:grpSp>
        <p:nvGrpSpPr>
          <p:cNvPr id="29" name="组合 28">
            <a:extLst>
              <a:ext uri="{FF2B5EF4-FFF2-40B4-BE49-F238E27FC236}">
                <a16:creationId xmlns:a16="http://schemas.microsoft.com/office/drawing/2014/main" xmlns:p14="http://schemas.microsoft.com/office/powerpoint/2010/main" xmlns:a14="http://schemas.microsoft.com/office/drawing/2010/main" xmlns="" id="{137A344C-99A0-0A4E-9C9F-BEBEEB359802}"/>
              </a:ext>
            </a:extLst>
          </p:cNvPr>
          <p:cNvGrpSpPr/>
          <p:nvPr userDrawn="1"/>
        </p:nvGrpSpPr>
        <p:grpSpPr>
          <a:xfrm>
            <a:off x="8057115" y="0"/>
            <a:ext cx="4134886" cy="4542312"/>
            <a:chOff x="2" y="0"/>
            <a:chExt cx="6242867" cy="6858000"/>
          </a:xfrm>
        </p:grpSpPr>
        <p:pic>
          <p:nvPicPr>
            <p:cNvPr id="30" name="图片 29">
              <a:extLst>
                <a:ext uri="{FF2B5EF4-FFF2-40B4-BE49-F238E27FC236}">
                  <a16:creationId xmlns:a16="http://schemas.microsoft.com/office/drawing/2014/main" xmlns:p14="http://schemas.microsoft.com/office/powerpoint/2010/main" xmlns:a14="http://schemas.microsoft.com/office/drawing/2010/main" xmlns="" id="{70E5F361-3A22-FD4C-B413-82F09064733F}"/>
                </a:ext>
              </a:extLst>
            </p:cNvPr>
            <p:cNvPicPr>
              <a:picLocks noChangeAspect="1"/>
            </p:cNvPicPr>
            <p:nvPr/>
          </p:nvPicPr>
          <p:blipFill rotWithShape="1">
            <a:blip r:embed="rId18"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p:blipFill>
          <p:spPr>
            <a:xfrm>
              <a:off x="2" y="0"/>
              <a:ext cx="6242867" cy="5083703"/>
            </a:xfrm>
            <a:prstGeom prst="rect">
              <a:avLst/>
            </a:prstGeom>
          </p:spPr>
        </p:pic>
        <p:pic>
          <p:nvPicPr>
            <p:cNvPr id="31" name="图片 30">
              <a:extLst>
                <a:ext uri="{FF2B5EF4-FFF2-40B4-BE49-F238E27FC236}">
                  <a16:creationId xmlns:a16="http://schemas.microsoft.com/office/drawing/2014/main" xmlns:p14="http://schemas.microsoft.com/office/powerpoint/2010/main" xmlns:a14="http://schemas.microsoft.com/office/drawing/2010/main" xmlns="" id="{99EE7D00-575F-9541-AC59-D94EEABEED07}"/>
                </a:ext>
              </a:extLst>
            </p:cNvPr>
            <p:cNvPicPr>
              <a:picLocks noChangeAspect="1"/>
            </p:cNvPicPr>
            <p:nvPr/>
          </p:nvPicPr>
          <p:blipFill rotWithShape="1">
            <a:blip r:embed="rId19" cstate="screen">
              <a:duotone>
                <a:schemeClr val="accent3">
                  <a:shade val="45000"/>
                  <a:satMod val="135000"/>
                </a:schemeClr>
                <a:prstClr val="white"/>
              </a:duotone>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p:blipFill>
          <p:spPr>
            <a:xfrm>
              <a:off x="2" y="5083703"/>
              <a:ext cx="6242867" cy="1774297"/>
            </a:xfrm>
            <a:prstGeom prst="rect">
              <a:avLst/>
            </a:prstGeom>
          </p:spPr>
        </p:pic>
      </p:grpSp>
    </p:spTree>
    <p:extLst>
      <p:ext uri="{BB962C8B-B14F-4D97-AF65-F5344CB8AC3E}">
        <p14:creationId xmlns:p14="http://schemas.microsoft.com/office/powerpoint/2010/main" val="184977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575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06955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6AD461-B572-234A-A0DC-5A45A572D01E}"/>
              </a:ext>
            </a:extLst>
          </p:cNvPr>
          <p:cNvSpPr/>
          <p:nvPr/>
        </p:nvSpPr>
        <p:spPr>
          <a:xfrm>
            <a:off x="4604288" y="504862"/>
            <a:ext cx="2983424" cy="4268616"/>
          </a:xfrm>
          <a:prstGeom prst="rect">
            <a:avLst/>
          </a:prstGeom>
          <a:solidFill>
            <a:schemeClr val="accent3">
              <a:alpha val="2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1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E72F6B-A968-4E06-A6B5-F343B83E653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58203" y="4246798"/>
            <a:ext cx="3916801" cy="2611201"/>
          </a:xfrm>
          <a:custGeom>
            <a:avLst/>
            <a:gdLst>
              <a:gd name="connsiteX0" fmla="*/ 954310 w 4549564"/>
              <a:gd name="connsiteY0" fmla="*/ 855901 h 3033043"/>
              <a:gd name="connsiteX1" fmla="*/ 315682 w 4549564"/>
              <a:gd name="connsiteY1" fmla="*/ 928473 h 3033043"/>
              <a:gd name="connsiteX2" fmla="*/ 373739 w 4549564"/>
              <a:gd name="connsiteY2" fmla="*/ 1697730 h 3033043"/>
              <a:gd name="connsiteX3" fmla="*/ 1026882 w 4549564"/>
              <a:gd name="connsiteY3" fmla="*/ 1596130 h 3033043"/>
              <a:gd name="connsiteX4" fmla="*/ 0 w 4549564"/>
              <a:gd name="connsiteY4" fmla="*/ 0 h 3033043"/>
              <a:gd name="connsiteX5" fmla="*/ 4549564 w 4549564"/>
              <a:gd name="connsiteY5" fmla="*/ 0 h 3033043"/>
              <a:gd name="connsiteX6" fmla="*/ 4549564 w 4549564"/>
              <a:gd name="connsiteY6" fmla="*/ 3033043 h 3033043"/>
              <a:gd name="connsiteX7" fmla="*/ 0 w 4549564"/>
              <a:gd name="connsiteY7" fmla="*/ 3033043 h 303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564" h="3033043">
                <a:moveTo>
                  <a:pt x="954310" y="855901"/>
                </a:moveTo>
                <a:lnTo>
                  <a:pt x="315682" y="928473"/>
                </a:lnTo>
                <a:lnTo>
                  <a:pt x="373739" y="1697730"/>
                </a:lnTo>
                <a:lnTo>
                  <a:pt x="1026882" y="1596130"/>
                </a:lnTo>
                <a:close/>
                <a:moveTo>
                  <a:pt x="0" y="0"/>
                </a:moveTo>
                <a:lnTo>
                  <a:pt x="4549564" y="0"/>
                </a:lnTo>
                <a:lnTo>
                  <a:pt x="4549564" y="3033043"/>
                </a:lnTo>
                <a:lnTo>
                  <a:pt x="0" y="3033043"/>
                </a:lnTo>
                <a:close/>
              </a:path>
            </a:pathLst>
          </a:custGeom>
        </p:spPr>
      </p:pic>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212ADF-EE80-4B41-BA30-AF074626DD31}"/>
              </a:ext>
            </a:extLst>
          </p:cNvPr>
          <p:cNvSpPr txBox="1"/>
          <p:nvPr/>
        </p:nvSpPr>
        <p:spPr>
          <a:xfrm>
            <a:off x="5188739" y="377012"/>
            <a:ext cx="2492990" cy="4524315"/>
          </a:xfrm>
          <a:prstGeom prst="rect">
            <a:avLst/>
          </a:prstGeom>
          <a:noFill/>
        </p:spPr>
        <p:txBody>
          <a:bodyPr wrap="none" rtlCol="0">
            <a:spAutoFit/>
          </a:bodyPr>
          <a:lstStyle/>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大</a:t>
            </a:r>
            <a:endParaRPr kumimoji="1" lang="en-US" altLang="zh-CN"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endParaRPr>
          </a:p>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暑</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7E16F1-504F-D84E-956E-D4CAAC82A3CC}"/>
              </a:ext>
            </a:extLst>
          </p:cNvPr>
          <p:cNvSpPr txBox="1"/>
          <p:nvPr/>
        </p:nvSpPr>
        <p:spPr>
          <a:xfrm>
            <a:off x="6946083" y="4293016"/>
            <a:ext cx="662361" cy="307777"/>
          </a:xfrm>
          <a:prstGeom prst="rect">
            <a:avLst/>
          </a:prstGeom>
          <a:noFill/>
        </p:spPr>
        <p:txBody>
          <a:bodyPr wrap="none" rtlCol="0">
            <a:spAutoFit/>
          </a:bodyPr>
          <a:lstStyle/>
          <a:p>
            <a:r>
              <a:rPr lang="en-US" altLang="zh-CN" sz="1400" dirty="0">
                <a:solidFill>
                  <a:srgbClr val="4B8A91"/>
                </a:solidFill>
                <a:latin typeface="Arial" panose="020B0604020202020204" pitchFamily="34" charset="0"/>
                <a:ea typeface="+mj-ea"/>
                <a:cs typeface="Arial" panose="020B0604020202020204" pitchFamily="34" charset="0"/>
              </a:rPr>
              <a:t>7</a:t>
            </a:r>
            <a:r>
              <a:rPr lang="zh-CN" altLang="en-US" sz="1400" dirty="0">
                <a:solidFill>
                  <a:srgbClr val="4B8A91"/>
                </a:solidFill>
                <a:latin typeface="微软雅黑 Light" panose="020B0502040204020203" pitchFamily="34" charset="-122"/>
                <a:ea typeface="微软雅黑 Light" panose="020B0502040204020203" pitchFamily="34" charset="-122"/>
                <a:cs typeface="Alibaba Sans Light" panose="020B0303020203040204" pitchFamily="34" charset="0"/>
              </a:rPr>
              <a:t>／</a:t>
            </a:r>
            <a:r>
              <a:rPr lang="en-US" altLang="zh-CN" sz="1400" dirty="0">
                <a:solidFill>
                  <a:srgbClr val="4B8A91"/>
                </a:solidFill>
                <a:latin typeface="Arial" panose="020B0604020202020204" pitchFamily="34" charset="0"/>
                <a:ea typeface="+mj-ea"/>
                <a:cs typeface="Arial" panose="020B0604020202020204" pitchFamily="34" charset="0"/>
              </a:rPr>
              <a:t>23</a:t>
            </a:r>
            <a:endParaRPr lang="zh-CN" altLang="en-US" sz="1400" dirty="0">
              <a:solidFill>
                <a:srgbClr val="4B8A91"/>
              </a:solidFill>
              <a:latin typeface="Arial" panose="020B0604020202020204" pitchFamily="34" charset="0"/>
              <a:ea typeface="+mj-ea"/>
              <a:cs typeface="Arial" panose="020B0604020202020204" pitchFamily="34" charset="0"/>
            </a:endParaRP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C33EAC-E495-ED43-9228-A9E29943E948}"/>
              </a:ext>
            </a:extLst>
          </p:cNvPr>
          <p:cNvSpPr/>
          <p:nvPr/>
        </p:nvSpPr>
        <p:spPr>
          <a:xfrm>
            <a:off x="6925958" y="4535611"/>
            <a:ext cx="816731" cy="184666"/>
          </a:xfrm>
          <a:prstGeom prst="rect">
            <a:avLst/>
          </a:prstGeom>
        </p:spPr>
        <p:txBody>
          <a:bodyPr wrap="square">
            <a:spAutoFit/>
          </a:bodyPr>
          <a:lstStyle/>
          <a:p>
            <a:r>
              <a:rPr lang="zh-CN" altLang="en-US" sz="600" dirty="0">
                <a:solidFill>
                  <a:srgbClr val="4B8A91"/>
                </a:solidFill>
                <a:latin typeface="思源黑体 CN Light" panose="020B0300000000000000" pitchFamily="34" charset="-122"/>
                <a:ea typeface="思源黑体 CN Light" panose="020B0300000000000000" pitchFamily="34" charset="-122"/>
              </a:rPr>
              <a:t>萤火飞  大暑到</a:t>
            </a:r>
          </a:p>
        </p:txBody>
      </p:sp>
      <p:grpSp>
        <p:nvGrpSpPr>
          <p:cNvPr id="70" name="组合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94C82C-1AD5-6B48-84A8-AF7A33E672A2}"/>
              </a:ext>
            </a:extLst>
          </p:cNvPr>
          <p:cNvGrpSpPr/>
          <p:nvPr/>
        </p:nvGrpSpPr>
        <p:grpSpPr>
          <a:xfrm>
            <a:off x="4860581" y="707486"/>
            <a:ext cx="369332" cy="1520085"/>
            <a:chOff x="4778644" y="738068"/>
            <a:chExt cx="369332" cy="1520085"/>
          </a:xfrm>
        </p:grpSpPr>
        <p:sp>
          <p:nvSpPr>
            <p:cNvPr id="16" name="文本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35CC4C-5106-CF4D-A0E6-D725A7A49981}"/>
                </a:ext>
              </a:extLst>
            </p:cNvPr>
            <p:cNvSpPr txBox="1"/>
            <p:nvPr/>
          </p:nvSpPr>
          <p:spPr>
            <a:xfrm>
              <a:off x="4778644" y="1148926"/>
              <a:ext cx="369332" cy="1109227"/>
            </a:xfrm>
            <a:prstGeom prst="rect">
              <a:avLst/>
            </a:prstGeom>
            <a:noFill/>
          </p:spPr>
          <p:txBody>
            <a:bodyPr vert="eaVert" wrap="square" rtlCol="0">
              <a:spAutoFit/>
            </a:bodyPr>
            <a:lstStyle/>
            <a:p>
              <a:pPr algn="dist"/>
              <a:r>
                <a:rPr lang="zh-CN" altLang="en-US" sz="1200" dirty="0">
                  <a:solidFill>
                    <a:srgbClr val="4B8A91"/>
                  </a:solidFill>
                  <a:latin typeface="zktqkt" panose="02010601030101010101" pitchFamily="2" charset="-122"/>
                  <a:ea typeface="zktqkt" panose="02010601030101010101" pitchFamily="2" charset="-122"/>
                </a:rPr>
                <a:t>二十四节气</a:t>
              </a:r>
            </a:p>
          </p:txBody>
        </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700AE5-844A-994D-81B9-C35B56FCE888}"/>
                </a:ext>
              </a:extLst>
            </p:cNvPr>
            <p:cNvGrpSpPr/>
            <p:nvPr/>
          </p:nvGrpSpPr>
          <p:grpSpPr>
            <a:xfrm>
              <a:off x="4805575" y="738068"/>
              <a:ext cx="315471" cy="364219"/>
              <a:chOff x="4276507" y="1054220"/>
              <a:chExt cx="392578" cy="453241"/>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746CA6-A5D6-ED43-9FB8-1D21E6935A62}"/>
                  </a:ext>
                </a:extLst>
              </p:cNvPr>
              <p:cNvPicPr>
                <a:picLocks noChangeAspect="1"/>
              </p:cNvPicPr>
              <p:nvPr/>
            </p:nvPicPr>
            <p:blipFill>
              <a:blip r:embed="rId5"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tretch>
                <a:fillRect/>
              </a:stretch>
            </p:blipFill>
            <p:spPr>
              <a:xfrm>
                <a:off x="4287445" y="1077403"/>
                <a:ext cx="369332" cy="430058"/>
              </a:xfrm>
              <a:prstGeom prst="rect">
                <a:avLst/>
              </a:prstGeom>
            </p:spPr>
          </p:pic>
          <p:sp>
            <p:nvSpPr>
              <p:cNvPr id="13" name="文本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57B0E5-7C5D-A047-9013-287FA1004AB1}"/>
                  </a:ext>
                </a:extLst>
              </p:cNvPr>
              <p:cNvSpPr txBox="1"/>
              <p:nvPr/>
            </p:nvSpPr>
            <p:spPr>
              <a:xfrm>
                <a:off x="4276507" y="1054220"/>
                <a:ext cx="392578" cy="430057"/>
              </a:xfrm>
              <a:prstGeom prst="rect">
                <a:avLst/>
              </a:prstGeom>
              <a:noFill/>
            </p:spPr>
            <p:txBody>
              <a:bodyPr vert="eaVert" wrap="square" rtlCol="0">
                <a:spAutoFit/>
              </a:bodyPr>
              <a:lstStyle/>
              <a:p>
                <a:pPr algn="dist">
                  <a:lnSpc>
                    <a:spcPct val="80000"/>
                  </a:lnSpc>
                </a:pPr>
                <a:r>
                  <a:rPr lang="zh-CN" altLang="en-US" sz="1000" dirty="0">
                    <a:solidFill>
                      <a:schemeClr val="bg1"/>
                    </a:solidFill>
                    <a:latin typeface="XianErTi" pitchFamily="18" charset="-122"/>
                    <a:ea typeface="XianErTi" pitchFamily="18" charset="-122"/>
                  </a:rPr>
                  <a:t>大暑</a:t>
                </a:r>
              </a:p>
            </p:txBody>
          </p:sp>
        </p:grpSp>
      </p:grpSp>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4F02FC-AB39-F643-83AC-8934E6471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49" y="4418835"/>
            <a:ext cx="3839081" cy="2559387"/>
          </a:xfrm>
          <a:prstGeom prst="rect">
            <a:avLst/>
          </a:prstGeom>
        </p:spPr>
      </p:pic>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61" name="图片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97DDB5-48AC-4543-B04F-0E0A491FCB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229913" y="2318739"/>
            <a:ext cx="674977" cy="684831"/>
          </a:xfrm>
          <a:prstGeom prst="rect">
            <a:avLst/>
          </a:prstGeom>
        </p:spPr>
      </p:pic>
      <p:cxnSp>
        <p:nvCxnSpPr>
          <p:cNvPr id="69" name="直线连接符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184BB5-B555-314F-BD92-8550B3BD8642}"/>
              </a:ext>
            </a:extLst>
          </p:cNvPr>
          <p:cNvCxnSpPr>
            <a:cxnSpLocks/>
          </p:cNvCxnSpPr>
          <p:nvPr/>
        </p:nvCxnSpPr>
        <p:spPr>
          <a:xfrm>
            <a:off x="5421023" y="504862"/>
            <a:ext cx="0" cy="42686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2B1007-AF27-134C-9910-1AFB53FB1336}"/>
              </a:ext>
            </a:extLst>
          </p:cNvPr>
          <p:cNvSpPr/>
          <p:nvPr/>
        </p:nvSpPr>
        <p:spPr>
          <a:xfrm>
            <a:off x="4030602" y="4877722"/>
            <a:ext cx="4348195" cy="338554"/>
          </a:xfrm>
          <a:prstGeom prst="rect">
            <a:avLst/>
          </a:prstGeom>
          <a:ln>
            <a:noFill/>
          </a:ln>
        </p:spPr>
        <p:txBody>
          <a:bodyPr wrap="square">
            <a:spAutoFit/>
          </a:bodyPr>
          <a:lstStyle/>
          <a:p>
            <a:pPr algn="dist"/>
            <a:r>
              <a:rPr lang="zh-CN" altLang="en-US" sz="1600" dirty="0">
                <a:solidFill>
                  <a:schemeClr val="accent1"/>
                </a:solidFill>
                <a:latin typeface="zktqkt" panose="02010601030101010101" pitchFamily="2" charset="-122"/>
                <a:ea typeface="zktqkt" panose="02010601030101010101" pitchFamily="2" charset="-122"/>
              </a:rPr>
              <a:t>山有扶苏 隰有何华</a:t>
            </a:r>
          </a:p>
        </p:txBody>
      </p:sp>
      <p:pic>
        <p:nvPicPr>
          <p:cNvPr id="118" name="图片 1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cxnSp>
        <p:nvCxnSpPr>
          <p:cNvPr id="120" name="直线连接符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649E0E-C0F6-46D1-B294-B69FDCBCC940}"/>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线连接符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F628C7-96A9-4A0F-B316-59E621AF3A30}"/>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椭圆 1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F796B5-26C4-4A6E-901A-00F01F8905B9}"/>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3" name="直线连接符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3FD468-003E-474C-A971-6F4472AEF10C}"/>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4" name="椭圆 1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738A99-4A10-4E38-A80D-0248389F1228}"/>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5" name="直线连接符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434574-8FAC-4010-BFE0-B0DD635AB3A6}"/>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6" name="椭圆 1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CCE05E-33FB-4E9E-8328-FA6728090B67}"/>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20194A-FEED-4E4D-8770-87FBCE380764}"/>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8" name="直线连接符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B000AB-DC34-4475-8C60-DED1CC480D5F}"/>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直线连接符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033218-43E7-43CA-B3CF-F242B9F0B0DE}"/>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0" name="椭圆 1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E395A6-35BD-46D3-93F6-2BEBE86A37E0}"/>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1" name="直线连接符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96937C-BDFC-45A6-9EC4-C8DA90FD4B28}"/>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2" name="椭圆 1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948704-2994-466B-A949-314B0607DD7D}"/>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380622-33BF-490A-8B6F-86F596705865}"/>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直线连接符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8BE914-0FBD-4DD9-9DC6-D17A119F31B8}"/>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直线连接符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2C42B7-AD3A-4543-B595-E63FCB7C413F}"/>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直线连接符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E45C76-AB9A-45BA-ABFE-EA485C05E944}"/>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直线连接符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42643C-7188-439D-90AF-EF4B3881382B}"/>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直线连接符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86A07B-87BF-4478-B39D-C5DFAEB9425B}"/>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766CB7-F25C-4E69-B983-444E1CCA4F70}"/>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椭圆 1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1DA3D5-A6BB-46FA-950F-2394361BC6C4}"/>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椭圆 1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E9794D-77D2-4CB2-8B72-519D7C7D053A}"/>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2" name="直线连接符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3CBA63-955C-4D92-BD4B-D8584AAD21C4}"/>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直线连接符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B6E49E-D537-4275-9FA4-42FCE171F722}"/>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4" name="椭圆 1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9BC0FC-9F82-47FD-9D59-440E06985D87}"/>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5" name="椭圆 1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5BF965-A838-42A0-8ADD-3BEC66B3F67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6" name="直线连接符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C6EB13-CBC2-4481-8DD9-0779A056F57C}"/>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直线连接符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0AE138D-FAB0-42A9-8815-2C38D3414501}"/>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405987"/>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a14="http://schemas.microsoft.com/office/drawing/2010/main" xmlns:a16="http://schemas.microsoft.com/office/drawing/2014/main"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par>
                                    <p:cTn id="19" presetID="56" presetClass="entr" presetSubtype="0" fill="hold" nodeType="withEffect">
                                      <p:stCondLst>
                                        <p:cond delay="1000"/>
                                      </p:stCondLst>
                                      <p:iterate type="lt">
                                        <p:tmPct val="10000"/>
                                      </p:iterate>
                                      <p:childTnLst>
                                        <p:set>
                                          <p:cBhvr>
                                            <p:cTn id="20" dur="1" fill="hold">
                                              <p:stCondLst>
                                                <p:cond delay="0"/>
                                              </p:stCondLst>
                                            </p:cTn>
                                            <p:tgtEl>
                                              <p:spTgt spid="14">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14">
                                                <p:txEl>
                                                  <p:pRg st="1" end="1"/>
                                                </p:txEl>
                                              </p:spTgt>
                                            </p:tgtEl>
                                            <p:attrNameLst>
                                              <p:attrName>ppt_w</p:attrName>
                                            </p:attrNameLst>
                                          </p:cBhvr>
                                        </p:anim>
                                        <p:anim by="(#ppt_w*0.50)" calcmode="lin" valueType="num">
                                          <p:cBhvr>
                                            <p:cTn id="22" dur="500" decel="50000" autoRev="1" fill="hold">
                                              <p:stCondLst>
                                                <p:cond delay="0"/>
                                              </p:stCondLst>
                                            </p:cTn>
                                            <p:tgtEl>
                                              <p:spTgt spid="14">
                                                <p:txEl>
                                                  <p:pRg st="1" end="1"/>
                                                </p:txEl>
                                              </p:spTgt>
                                            </p:tgtEl>
                                            <p:attrNameLst>
                                              <p:attrName>ppt_x</p:attrName>
                                            </p:attrNameLst>
                                          </p:cBhvr>
                                        </p:anim>
                                        <p:anim from="(-#ppt_h/2)" to="(#ppt_y)" calcmode="lin" valueType="num">
                                          <p:cBhvr>
                                            <p:cTn id="23" dur="1000" fill="hold">
                                              <p:stCondLst>
                                                <p:cond delay="0"/>
                                              </p:stCondLst>
                                            </p:cTn>
                                            <p:tgtEl>
                                              <p:spTgt spid="14">
                                                <p:txEl>
                                                  <p:pRg st="1" end="1"/>
                                                </p:txEl>
                                              </p:spTgt>
                                            </p:tgtEl>
                                            <p:attrNameLst>
                                              <p:attrName>ppt_y</p:attrName>
                                            </p:attrNameLst>
                                          </p:cBhvr>
                                        </p:anim>
                                        <p:animRot by="21600000">
                                          <p:cBhvr>
                                            <p:cTn id="24" dur="1000" fill="hold">
                                              <p:stCondLst>
                                                <p:cond delay="0"/>
                                              </p:stCondLst>
                                            </p:cTn>
                                            <p:tgtEl>
                                              <p:spTgt spid="14">
                                                <p:txEl>
                                                  <p:pRg st="1" end="1"/>
                                                </p:txEl>
                                              </p:spTgt>
                                            </p:tgtEl>
                                            <p:attrNameLst>
                                              <p:attrName>r</p:attrName>
                                            </p:attrNameLst>
                                          </p:cBhvr>
                                        </p:animRo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2" presetClass="entr" presetSubtype="2" fill="hold" grpId="0" nodeType="withEffect">
                                      <p:stCondLst>
                                        <p:cond delay="50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3150"/>
                                </p:stCondLst>
                                <p:childTnLst>
                                  <p:par>
                                    <p:cTn id="38" presetID="55"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p:cTn id="40"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8">
                                                <p:txEl>
                                                  <p:pRg st="0" end="0"/>
                                                </p:txEl>
                                              </p:spTgt>
                                            </p:tgtEl>
                                          </p:cBhvr>
                                        </p:animEffect>
                                      </p:childTnLst>
                                    </p:cTn>
                                  </p:par>
                                  <p:par>
                                    <p:cTn id="43" presetID="2" presetClass="entr" presetSubtype="9" accel="31000" fill="hold" nodeType="withEffect" p14:presetBounceEnd="26000">
                                      <p:stCondLst>
                                        <p:cond delay="1250"/>
                                      </p:stCondLst>
                                      <p:childTnLst>
                                        <p:set>
                                          <p:cBhvr>
                                            <p:cTn id="44" dur="1" fill="hold">
                                              <p:stCondLst>
                                                <p:cond delay="0"/>
                                              </p:stCondLst>
                                            </p:cTn>
                                            <p:tgtEl>
                                              <p:spTgt spid="61"/>
                                            </p:tgtEl>
                                            <p:attrNameLst>
                                              <p:attrName>style.visibility</p:attrName>
                                            </p:attrNameLst>
                                          </p:cBhvr>
                                          <p:to>
                                            <p:strVal val="visible"/>
                                          </p:to>
                                        </p:set>
                                        <p:anim calcmode="lin" valueType="num" p14:bounceEnd="26000">
                                          <p:cBhvr additive="base">
                                            <p:cTn id="45" dur="1500" fill="hold"/>
                                            <p:tgtEl>
                                              <p:spTgt spid="61"/>
                                            </p:tgtEl>
                                            <p:attrNameLst>
                                              <p:attrName>ppt_x</p:attrName>
                                            </p:attrNameLst>
                                          </p:cBhvr>
                                          <p:tavLst>
                                            <p:tav tm="0">
                                              <p:val>
                                                <p:strVal val="0-#ppt_w/2"/>
                                              </p:val>
                                            </p:tav>
                                            <p:tav tm="100000">
                                              <p:val>
                                                <p:strVal val="#ppt_x"/>
                                              </p:val>
                                            </p:tav>
                                          </p:tavLst>
                                        </p:anim>
                                        <p:anim calcmode="lin" valueType="num" p14:bounceEnd="26000">
                                          <p:cBhvr additive="base">
                                            <p:cTn id="46" dur="1500" fill="hold"/>
                                            <p:tgtEl>
                                              <p:spTgt spid="61"/>
                                            </p:tgtEl>
                                            <p:attrNameLst>
                                              <p:attrName>ppt_y</p:attrName>
                                            </p:attrNameLst>
                                          </p:cBhvr>
                                          <p:tavLst>
                                            <p:tav tm="0">
                                              <p:val>
                                                <p:strVal val="0-#ppt_h/2"/>
                                              </p:val>
                                            </p:tav>
                                            <p:tav tm="100000">
                                              <p:val>
                                                <p:strVal val="#ppt_y"/>
                                              </p:val>
                                            </p:tav>
                                          </p:tavLst>
                                        </p:anim>
                                      </p:childTnLst>
                                    </p:cTn>
                                  </p:par>
                                </p:childTnLst>
                              </p:cTn>
                            </p:par>
                            <p:par>
                              <p:cTn id="47" fill="hold">
                                <p:stCondLst>
                                  <p:cond delay="5900"/>
                                </p:stCondLst>
                                <p:childTnLst>
                                  <p:par>
                                    <p:cTn id="48" presetID="22" presetClass="entr" presetSubtype="4"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down)">
                                          <p:cBhvr>
                                            <p:cTn id="50" dur="1000"/>
                                            <p:tgtEl>
                                              <p:spTgt spid="116"/>
                                            </p:tgtEl>
                                          </p:cBhvr>
                                        </p:animEffect>
                                      </p:childTnLst>
                                    </p:cTn>
                                  </p:par>
                                  <p:par>
                                    <p:cTn id="51" presetID="22" presetClass="entr" presetSubtype="4" fill="hold" nodeType="with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1000"/>
                                            <p:tgtEl>
                                              <p:spTgt spid="55"/>
                                            </p:tgtEl>
                                          </p:cBhvr>
                                        </p:animEffect>
                                      </p:childTnLst>
                                    </p:cTn>
                                  </p:par>
                                  <p:par>
                                    <p:cTn id="54" presetID="53" presetClass="entr" presetSubtype="16" fill="hold" nodeType="withEffect">
                                      <p:stCondLst>
                                        <p:cond delay="5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par>
                                    <p:cTn id="59" presetID="53" presetClass="entr" presetSubtype="16" fill="hold" nodeType="withEffect">
                                      <p:stCondLst>
                                        <p:cond delay="250"/>
                                      </p:stCondLst>
                                      <p:childTnLst>
                                        <p:set>
                                          <p:cBhvr>
                                            <p:cTn id="60" dur="1" fill="hold">
                                              <p:stCondLst>
                                                <p:cond delay="0"/>
                                              </p:stCondLst>
                                            </p:cTn>
                                            <p:tgtEl>
                                              <p:spTgt spid="118"/>
                                            </p:tgtEl>
                                            <p:attrNameLst>
                                              <p:attrName>style.visibility</p:attrName>
                                            </p:attrNameLst>
                                          </p:cBhvr>
                                          <p:to>
                                            <p:strVal val="visible"/>
                                          </p:to>
                                        </p:set>
                                        <p:anim calcmode="lin" valueType="num">
                                          <p:cBhvr>
                                            <p:cTn id="61" dur="500" fill="hold"/>
                                            <p:tgtEl>
                                              <p:spTgt spid="118"/>
                                            </p:tgtEl>
                                            <p:attrNameLst>
                                              <p:attrName>ppt_w</p:attrName>
                                            </p:attrNameLst>
                                          </p:cBhvr>
                                          <p:tavLst>
                                            <p:tav tm="0">
                                              <p:val>
                                                <p:fltVal val="0"/>
                                              </p:val>
                                            </p:tav>
                                            <p:tav tm="100000">
                                              <p:val>
                                                <p:strVal val="#ppt_w"/>
                                              </p:val>
                                            </p:tav>
                                          </p:tavLst>
                                        </p:anim>
                                        <p:anim calcmode="lin" valueType="num">
                                          <p:cBhvr>
                                            <p:cTn id="62" dur="500" fill="hold"/>
                                            <p:tgtEl>
                                              <p:spTgt spid="118"/>
                                            </p:tgtEl>
                                            <p:attrNameLst>
                                              <p:attrName>ppt_h</p:attrName>
                                            </p:attrNameLst>
                                          </p:cBhvr>
                                          <p:tavLst>
                                            <p:tav tm="0">
                                              <p:val>
                                                <p:fltVal val="0"/>
                                              </p:val>
                                            </p:tav>
                                            <p:tav tm="100000">
                                              <p:val>
                                                <p:strVal val="#ppt_h"/>
                                              </p:val>
                                            </p:tav>
                                          </p:tavLst>
                                        </p:anim>
                                        <p:animEffect transition="in" filter="fade">
                                          <p:cBhvr>
                                            <p:cTn id="63" dur="500"/>
                                            <p:tgtEl>
                                              <p:spTgt spid="118"/>
                                            </p:tgtEl>
                                          </p:cBhvr>
                                        </p:animEffect>
                                      </p:childTnLst>
                                    </p:cTn>
                                  </p:par>
                                  <p:par>
                                    <p:cTn id="64" presetID="53" presetClass="entr" presetSubtype="16" fill="hold" nodeType="withEffect">
                                      <p:stCondLst>
                                        <p:cond delay="35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22" presetClass="entr" presetSubtype="8" fill="hold" nodeType="withEffect">
                                      <p:stCondLst>
                                        <p:cond delay="35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400"/>
                                </p:stCondLst>
                                <p:childTnLst>
                                  <p:par>
                                    <p:cTn id="73" presetID="23" presetClass="entr" presetSubtype="16" fill="hold" grpId="0" nodeType="afterEffect">
                                      <p:stCondLst>
                                        <p:cond delay="6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1000" fill="hold"/>
                                            <p:tgtEl>
                                              <p:spTgt spid="124"/>
                                            </p:tgtEl>
                                            <p:attrNameLst>
                                              <p:attrName>ppt_w</p:attrName>
                                            </p:attrNameLst>
                                          </p:cBhvr>
                                          <p:tavLst>
                                            <p:tav tm="0">
                                              <p:val>
                                                <p:fltVal val="0"/>
                                              </p:val>
                                            </p:tav>
                                            <p:tav tm="100000">
                                              <p:val>
                                                <p:strVal val="#ppt_w"/>
                                              </p:val>
                                            </p:tav>
                                          </p:tavLst>
                                        </p:anim>
                                        <p:anim calcmode="lin" valueType="num">
                                          <p:cBhvr>
                                            <p:cTn id="76" dur="1000" fill="hold"/>
                                            <p:tgtEl>
                                              <p:spTgt spid="1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1000" fill="hold"/>
                                            <p:tgtEl>
                                              <p:spTgt spid="132"/>
                                            </p:tgtEl>
                                            <p:attrNameLst>
                                              <p:attrName>ppt_w</p:attrName>
                                            </p:attrNameLst>
                                          </p:cBhvr>
                                          <p:tavLst>
                                            <p:tav tm="0">
                                              <p:val>
                                                <p:fltVal val="0"/>
                                              </p:val>
                                            </p:tav>
                                            <p:tav tm="100000">
                                              <p:val>
                                                <p:strVal val="#ppt_w"/>
                                              </p:val>
                                            </p:tav>
                                          </p:tavLst>
                                        </p:anim>
                                        <p:anim calcmode="lin" valueType="num">
                                          <p:cBhvr>
                                            <p:cTn id="80" dur="1000" fill="hold"/>
                                            <p:tgtEl>
                                              <p:spTgt spid="132"/>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1000" fill="hold"/>
                                            <p:tgtEl>
                                              <p:spTgt spid="144"/>
                                            </p:tgtEl>
                                            <p:attrNameLst>
                                              <p:attrName>ppt_w</p:attrName>
                                            </p:attrNameLst>
                                          </p:cBhvr>
                                          <p:tavLst>
                                            <p:tav tm="0">
                                              <p:val>
                                                <p:fltVal val="0"/>
                                              </p:val>
                                            </p:tav>
                                            <p:tav tm="100000">
                                              <p:val>
                                                <p:strVal val="#ppt_w"/>
                                              </p:val>
                                            </p:tav>
                                          </p:tavLst>
                                        </p:anim>
                                        <p:anim calcmode="lin" valueType="num">
                                          <p:cBhvr>
                                            <p:cTn id="84" dur="1000" fill="hold"/>
                                            <p:tgtEl>
                                              <p:spTgt spid="144"/>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75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1000" fill="hold"/>
                                            <p:tgtEl>
                                              <p:spTgt spid="122"/>
                                            </p:tgtEl>
                                            <p:attrNameLst>
                                              <p:attrName>ppt_w</p:attrName>
                                            </p:attrNameLst>
                                          </p:cBhvr>
                                          <p:tavLst>
                                            <p:tav tm="0">
                                              <p:val>
                                                <p:fltVal val="0"/>
                                              </p:val>
                                            </p:tav>
                                            <p:tav tm="100000">
                                              <p:val>
                                                <p:strVal val="#ppt_w"/>
                                              </p:val>
                                            </p:tav>
                                          </p:tavLst>
                                        </p:anim>
                                        <p:anim calcmode="lin" valueType="num">
                                          <p:cBhvr>
                                            <p:cTn id="88" dur="1000" fill="hold"/>
                                            <p:tgtEl>
                                              <p:spTgt spid="122"/>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200"/>
                                      </p:stCondLst>
                                      <p:childTnLst>
                                        <p:set>
                                          <p:cBhvr>
                                            <p:cTn id="90" dur="1" fill="hold">
                                              <p:stCondLst>
                                                <p:cond delay="0"/>
                                              </p:stCondLst>
                                            </p:cTn>
                                            <p:tgtEl>
                                              <p:spTgt spid="145"/>
                                            </p:tgtEl>
                                            <p:attrNameLst>
                                              <p:attrName>style.visibility</p:attrName>
                                            </p:attrNameLst>
                                          </p:cBhvr>
                                          <p:to>
                                            <p:strVal val="visible"/>
                                          </p:to>
                                        </p:set>
                                        <p:anim calcmode="lin" valueType="num">
                                          <p:cBhvr>
                                            <p:cTn id="91" dur="1000" fill="hold"/>
                                            <p:tgtEl>
                                              <p:spTgt spid="145"/>
                                            </p:tgtEl>
                                            <p:attrNameLst>
                                              <p:attrName>ppt_w</p:attrName>
                                            </p:attrNameLst>
                                          </p:cBhvr>
                                          <p:tavLst>
                                            <p:tav tm="0">
                                              <p:val>
                                                <p:fltVal val="0"/>
                                              </p:val>
                                            </p:tav>
                                            <p:tav tm="100000">
                                              <p:val>
                                                <p:strVal val="#ppt_w"/>
                                              </p:val>
                                            </p:tav>
                                          </p:tavLst>
                                        </p:anim>
                                        <p:anim calcmode="lin" valueType="num">
                                          <p:cBhvr>
                                            <p:cTn id="92" dur="1000" fill="hold"/>
                                            <p:tgtEl>
                                              <p:spTgt spid="145"/>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500"/>
                                      </p:stCondLst>
                                      <p:childTnLst>
                                        <p:set>
                                          <p:cBhvr>
                                            <p:cTn id="94" dur="1" fill="hold">
                                              <p:stCondLst>
                                                <p:cond delay="0"/>
                                              </p:stCondLst>
                                            </p:cTn>
                                            <p:tgtEl>
                                              <p:spTgt spid="130"/>
                                            </p:tgtEl>
                                            <p:attrNameLst>
                                              <p:attrName>style.visibility</p:attrName>
                                            </p:attrNameLst>
                                          </p:cBhvr>
                                          <p:to>
                                            <p:strVal val="visible"/>
                                          </p:to>
                                        </p:set>
                                        <p:anim calcmode="lin" valueType="num">
                                          <p:cBhvr>
                                            <p:cTn id="95" dur="1000" fill="hold"/>
                                            <p:tgtEl>
                                              <p:spTgt spid="130"/>
                                            </p:tgtEl>
                                            <p:attrNameLst>
                                              <p:attrName>ppt_w</p:attrName>
                                            </p:attrNameLst>
                                          </p:cBhvr>
                                          <p:tavLst>
                                            <p:tav tm="0">
                                              <p:val>
                                                <p:fltVal val="0"/>
                                              </p:val>
                                            </p:tav>
                                            <p:tav tm="100000">
                                              <p:val>
                                                <p:strVal val="#ppt_w"/>
                                              </p:val>
                                            </p:tav>
                                          </p:tavLst>
                                        </p:anim>
                                        <p:anim calcmode="lin" valueType="num">
                                          <p:cBhvr>
                                            <p:cTn id="96" dur="1000" fill="hold"/>
                                            <p:tgtEl>
                                              <p:spTgt spid="13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 calcmode="lin" valueType="num">
                                          <p:cBhvr>
                                            <p:cTn id="99" dur="1000" fill="hold"/>
                                            <p:tgtEl>
                                              <p:spTgt spid="126"/>
                                            </p:tgtEl>
                                            <p:attrNameLst>
                                              <p:attrName>ppt_w</p:attrName>
                                            </p:attrNameLst>
                                          </p:cBhvr>
                                          <p:tavLst>
                                            <p:tav tm="0">
                                              <p:val>
                                                <p:fltVal val="0"/>
                                              </p:val>
                                            </p:tav>
                                            <p:tav tm="100000">
                                              <p:val>
                                                <p:strVal val="#ppt_w"/>
                                              </p:val>
                                            </p:tav>
                                          </p:tavLst>
                                        </p:anim>
                                        <p:anim calcmode="lin" valueType="num">
                                          <p:cBhvr>
                                            <p:cTn id="100" dur="1000" fill="hold"/>
                                            <p:tgtEl>
                                              <p:spTgt spid="12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anim calcmode="lin" valueType="num">
                                          <p:cBhvr>
                                            <p:cTn id="103" dur="1000" fill="hold"/>
                                            <p:tgtEl>
                                              <p:spTgt spid="127"/>
                                            </p:tgtEl>
                                            <p:attrNameLst>
                                              <p:attrName>ppt_w</p:attrName>
                                            </p:attrNameLst>
                                          </p:cBhvr>
                                          <p:tavLst>
                                            <p:tav tm="0">
                                              <p:val>
                                                <p:fltVal val="0"/>
                                              </p:val>
                                            </p:tav>
                                            <p:tav tm="100000">
                                              <p:val>
                                                <p:strVal val="#ppt_w"/>
                                              </p:val>
                                            </p:tav>
                                          </p:tavLst>
                                        </p:anim>
                                        <p:anim calcmode="lin" valueType="num">
                                          <p:cBhvr>
                                            <p:cTn id="104" dur="1000" fill="hold"/>
                                            <p:tgtEl>
                                              <p:spTgt spid="12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400"/>
                                      </p:stCondLst>
                                      <p:childTnLst>
                                        <p:set>
                                          <p:cBhvr>
                                            <p:cTn id="106" dur="1" fill="hold">
                                              <p:stCondLst>
                                                <p:cond delay="0"/>
                                              </p:stCondLst>
                                            </p:cTn>
                                            <p:tgtEl>
                                              <p:spTgt spid="139"/>
                                            </p:tgtEl>
                                            <p:attrNameLst>
                                              <p:attrName>style.visibility</p:attrName>
                                            </p:attrNameLst>
                                          </p:cBhvr>
                                          <p:to>
                                            <p:strVal val="visible"/>
                                          </p:to>
                                        </p:set>
                                        <p:anim calcmode="lin" valueType="num">
                                          <p:cBhvr>
                                            <p:cTn id="107" dur="1000" fill="hold"/>
                                            <p:tgtEl>
                                              <p:spTgt spid="139"/>
                                            </p:tgtEl>
                                            <p:attrNameLst>
                                              <p:attrName>ppt_w</p:attrName>
                                            </p:attrNameLst>
                                          </p:cBhvr>
                                          <p:tavLst>
                                            <p:tav tm="0">
                                              <p:val>
                                                <p:fltVal val="0"/>
                                              </p:val>
                                            </p:tav>
                                            <p:tav tm="100000">
                                              <p:val>
                                                <p:strVal val="#ppt_w"/>
                                              </p:val>
                                            </p:tav>
                                          </p:tavLst>
                                        </p:anim>
                                        <p:anim calcmode="lin" valueType="num">
                                          <p:cBhvr>
                                            <p:cTn id="108" dur="1000" fill="hold"/>
                                            <p:tgtEl>
                                              <p:spTgt spid="139"/>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850"/>
                                      </p:stCondLst>
                                      <p:childTnLst>
                                        <p:set>
                                          <p:cBhvr>
                                            <p:cTn id="110" dur="1" fill="hold">
                                              <p:stCondLst>
                                                <p:cond delay="0"/>
                                              </p:stCondLst>
                                            </p:cTn>
                                            <p:tgtEl>
                                              <p:spTgt spid="140"/>
                                            </p:tgtEl>
                                            <p:attrNameLst>
                                              <p:attrName>style.visibility</p:attrName>
                                            </p:attrNameLst>
                                          </p:cBhvr>
                                          <p:to>
                                            <p:strVal val="visible"/>
                                          </p:to>
                                        </p:set>
                                        <p:anim calcmode="lin" valueType="num">
                                          <p:cBhvr>
                                            <p:cTn id="111" dur="1000" fill="hold"/>
                                            <p:tgtEl>
                                              <p:spTgt spid="140"/>
                                            </p:tgtEl>
                                            <p:attrNameLst>
                                              <p:attrName>ppt_w</p:attrName>
                                            </p:attrNameLst>
                                          </p:cBhvr>
                                          <p:tavLst>
                                            <p:tav tm="0">
                                              <p:val>
                                                <p:fltVal val="0"/>
                                              </p:val>
                                            </p:tav>
                                            <p:tav tm="100000">
                                              <p:val>
                                                <p:strVal val="#ppt_w"/>
                                              </p:val>
                                            </p:tav>
                                          </p:tavLst>
                                        </p:anim>
                                        <p:anim calcmode="lin" valueType="num">
                                          <p:cBhvr>
                                            <p:cTn id="112" dur="1000" fill="hold"/>
                                            <p:tgtEl>
                                              <p:spTgt spid="140"/>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370"/>
                                      </p:stCondLst>
                                      <p:childTnLst>
                                        <p:set>
                                          <p:cBhvr>
                                            <p:cTn id="114" dur="1" fill="hold">
                                              <p:stCondLst>
                                                <p:cond delay="0"/>
                                              </p:stCondLst>
                                            </p:cTn>
                                            <p:tgtEl>
                                              <p:spTgt spid="141"/>
                                            </p:tgtEl>
                                            <p:attrNameLst>
                                              <p:attrName>style.visibility</p:attrName>
                                            </p:attrNameLst>
                                          </p:cBhvr>
                                          <p:to>
                                            <p:strVal val="visible"/>
                                          </p:to>
                                        </p:set>
                                        <p:anim calcmode="lin" valueType="num">
                                          <p:cBhvr>
                                            <p:cTn id="115" dur="1000" fill="hold"/>
                                            <p:tgtEl>
                                              <p:spTgt spid="141"/>
                                            </p:tgtEl>
                                            <p:attrNameLst>
                                              <p:attrName>ppt_w</p:attrName>
                                            </p:attrNameLst>
                                          </p:cBhvr>
                                          <p:tavLst>
                                            <p:tav tm="0">
                                              <p:val>
                                                <p:fltVal val="0"/>
                                              </p:val>
                                            </p:tav>
                                            <p:tav tm="100000">
                                              <p:val>
                                                <p:strVal val="#ppt_w"/>
                                              </p:val>
                                            </p:tav>
                                          </p:tavLst>
                                        </p:anim>
                                        <p:anim calcmode="lin" valueType="num">
                                          <p:cBhvr>
                                            <p:cTn id="116" dur="1000" fill="hold"/>
                                            <p:tgtEl>
                                              <p:spTgt spid="141"/>
                                            </p:tgtEl>
                                            <p:attrNameLst>
                                              <p:attrName>ppt_h</p:attrName>
                                            </p:attrNameLst>
                                          </p:cBhvr>
                                          <p:tavLst>
                                            <p:tav tm="0">
                                              <p:val>
                                                <p:fltVal val="0"/>
                                              </p:val>
                                            </p:tav>
                                            <p:tav tm="100000">
                                              <p:val>
                                                <p:strVal val="#ppt_h"/>
                                              </p:val>
                                            </p:tav>
                                          </p:tavLst>
                                        </p:anim>
                                      </p:childTnLst>
                                    </p:cTn>
                                  </p:par>
                                  <p:par>
                                    <p:cTn id="117" presetID="22" presetClass="entr" presetSubtype="1" fill="hold" nodeType="withEffect">
                                      <p:stCondLst>
                                        <p:cond delay="370"/>
                                      </p:stCondLst>
                                      <p:childTnLst>
                                        <p:set>
                                          <p:cBhvr>
                                            <p:cTn id="118" dur="1" fill="hold">
                                              <p:stCondLst>
                                                <p:cond delay="0"/>
                                              </p:stCondLst>
                                            </p:cTn>
                                            <p:tgtEl>
                                              <p:spTgt spid="137"/>
                                            </p:tgtEl>
                                            <p:attrNameLst>
                                              <p:attrName>style.visibility</p:attrName>
                                            </p:attrNameLst>
                                          </p:cBhvr>
                                          <p:to>
                                            <p:strVal val="visible"/>
                                          </p:to>
                                        </p:set>
                                        <p:animEffect transition="in" filter="wipe(up)">
                                          <p:cBhvr>
                                            <p:cTn id="119" dur="1000"/>
                                            <p:tgtEl>
                                              <p:spTgt spid="137"/>
                                            </p:tgtEl>
                                          </p:cBhvr>
                                        </p:animEffect>
                                      </p:childTnLst>
                                    </p:cTn>
                                  </p:par>
                                  <p:par>
                                    <p:cTn id="120" presetID="22" presetClass="entr" presetSubtype="1" fill="hold" nodeType="withEffect">
                                      <p:stCondLst>
                                        <p:cond delay="370"/>
                                      </p:stCondLst>
                                      <p:childTnLst>
                                        <p:set>
                                          <p:cBhvr>
                                            <p:cTn id="121" dur="1" fill="hold">
                                              <p:stCondLst>
                                                <p:cond delay="0"/>
                                              </p:stCondLst>
                                            </p:cTn>
                                            <p:tgtEl>
                                              <p:spTgt spid="146"/>
                                            </p:tgtEl>
                                            <p:attrNameLst>
                                              <p:attrName>style.visibility</p:attrName>
                                            </p:attrNameLst>
                                          </p:cBhvr>
                                          <p:to>
                                            <p:strVal val="visible"/>
                                          </p:to>
                                        </p:set>
                                        <p:animEffect transition="in" filter="wipe(up)">
                                          <p:cBhvr>
                                            <p:cTn id="122" dur="1000"/>
                                            <p:tgtEl>
                                              <p:spTgt spid="146"/>
                                            </p:tgtEl>
                                          </p:cBhvr>
                                        </p:animEffect>
                                      </p:childTnLst>
                                    </p:cTn>
                                  </p:par>
                                  <p:par>
                                    <p:cTn id="123" presetID="22" presetClass="entr" presetSubtype="1" fill="hold" nodeType="withEffect">
                                      <p:stCondLst>
                                        <p:cond delay="10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1000"/>
                                            <p:tgtEl>
                                              <p:spTgt spid="131"/>
                                            </p:tgtEl>
                                          </p:cBhvr>
                                        </p:animEffect>
                                      </p:childTnLst>
                                    </p:cTn>
                                  </p:par>
                                  <p:par>
                                    <p:cTn id="126" presetID="22" presetClass="entr" presetSubtype="1" fill="hold" nodeType="withEffect">
                                      <p:stCondLst>
                                        <p:cond delay="750"/>
                                      </p:stCondLst>
                                      <p:childTnLst>
                                        <p:set>
                                          <p:cBhvr>
                                            <p:cTn id="127" dur="1" fill="hold">
                                              <p:stCondLst>
                                                <p:cond delay="0"/>
                                              </p:stCondLst>
                                            </p:cTn>
                                            <p:tgtEl>
                                              <p:spTgt spid="121"/>
                                            </p:tgtEl>
                                            <p:attrNameLst>
                                              <p:attrName>style.visibility</p:attrName>
                                            </p:attrNameLst>
                                          </p:cBhvr>
                                          <p:to>
                                            <p:strVal val="visible"/>
                                          </p:to>
                                        </p:set>
                                        <p:animEffect transition="in" filter="wipe(up)">
                                          <p:cBhvr>
                                            <p:cTn id="128" dur="1000"/>
                                            <p:tgtEl>
                                              <p:spTgt spid="121"/>
                                            </p:tgtEl>
                                          </p:cBhvr>
                                        </p:animEffect>
                                      </p:childTnLst>
                                    </p:cTn>
                                  </p:par>
                                  <p:par>
                                    <p:cTn id="129" presetID="22" presetClass="entr" presetSubtype="1" fill="hold" nodeType="withEffect">
                                      <p:stCondLst>
                                        <p:cond delay="370"/>
                                      </p:stCondLst>
                                      <p:childTnLst>
                                        <p:set>
                                          <p:cBhvr>
                                            <p:cTn id="130" dur="1" fill="hold">
                                              <p:stCondLst>
                                                <p:cond delay="0"/>
                                              </p:stCondLst>
                                            </p:cTn>
                                            <p:tgtEl>
                                              <p:spTgt spid="134"/>
                                            </p:tgtEl>
                                            <p:attrNameLst>
                                              <p:attrName>style.visibility</p:attrName>
                                            </p:attrNameLst>
                                          </p:cBhvr>
                                          <p:to>
                                            <p:strVal val="visible"/>
                                          </p:to>
                                        </p:set>
                                        <p:animEffect transition="in" filter="wipe(up)">
                                          <p:cBhvr>
                                            <p:cTn id="131" dur="1000"/>
                                            <p:tgtEl>
                                              <p:spTgt spid="134"/>
                                            </p:tgtEl>
                                          </p:cBhvr>
                                        </p:animEffect>
                                      </p:childTnLst>
                                    </p:cTn>
                                  </p:par>
                                  <p:par>
                                    <p:cTn id="132" presetID="22" presetClass="entr" presetSubtype="1" fill="hold" nodeType="withEffect">
                                      <p:stCondLst>
                                        <p:cond delay="150"/>
                                      </p:stCondLst>
                                      <p:childTnLst>
                                        <p:set>
                                          <p:cBhvr>
                                            <p:cTn id="133" dur="1" fill="hold">
                                              <p:stCondLst>
                                                <p:cond delay="0"/>
                                              </p:stCondLst>
                                            </p:cTn>
                                            <p:tgtEl>
                                              <p:spTgt spid="120"/>
                                            </p:tgtEl>
                                            <p:attrNameLst>
                                              <p:attrName>style.visibility</p:attrName>
                                            </p:attrNameLst>
                                          </p:cBhvr>
                                          <p:to>
                                            <p:strVal val="visible"/>
                                          </p:to>
                                        </p:set>
                                        <p:animEffect transition="in" filter="wipe(up)">
                                          <p:cBhvr>
                                            <p:cTn id="134" dur="1000"/>
                                            <p:tgtEl>
                                              <p:spTgt spid="120"/>
                                            </p:tgtEl>
                                          </p:cBhvr>
                                        </p:animEffect>
                                      </p:childTnLst>
                                    </p:cTn>
                                  </p:par>
                                  <p:par>
                                    <p:cTn id="135" presetID="22" presetClass="entr" presetSubtype="1" fill="hold" nodeType="withEffect">
                                      <p:stCondLst>
                                        <p:cond delay="200"/>
                                      </p:stCondLst>
                                      <p:childTnLst>
                                        <p:set>
                                          <p:cBhvr>
                                            <p:cTn id="136" dur="1" fill="hold">
                                              <p:stCondLst>
                                                <p:cond delay="0"/>
                                              </p:stCondLst>
                                            </p:cTn>
                                            <p:tgtEl>
                                              <p:spTgt spid="133"/>
                                            </p:tgtEl>
                                            <p:attrNameLst>
                                              <p:attrName>style.visibility</p:attrName>
                                            </p:attrNameLst>
                                          </p:cBhvr>
                                          <p:to>
                                            <p:strVal val="visible"/>
                                          </p:to>
                                        </p:set>
                                        <p:animEffect transition="in" filter="wipe(up)">
                                          <p:cBhvr>
                                            <p:cTn id="137" dur="1000"/>
                                            <p:tgtEl>
                                              <p:spTgt spid="133"/>
                                            </p:tgtEl>
                                          </p:cBhvr>
                                        </p:animEffect>
                                      </p:childTnLst>
                                    </p:cTn>
                                  </p:par>
                                  <p:par>
                                    <p:cTn id="138" presetID="22" presetClass="entr" presetSubtype="1" fill="hold" nodeType="withEffect">
                                      <p:stCondLst>
                                        <p:cond delay="300"/>
                                      </p:stCondLst>
                                      <p:childTnLst>
                                        <p:set>
                                          <p:cBhvr>
                                            <p:cTn id="139" dur="1" fill="hold">
                                              <p:stCondLst>
                                                <p:cond delay="0"/>
                                              </p:stCondLst>
                                            </p:cTn>
                                            <p:tgtEl>
                                              <p:spTgt spid="143"/>
                                            </p:tgtEl>
                                            <p:attrNameLst>
                                              <p:attrName>style.visibility</p:attrName>
                                            </p:attrNameLst>
                                          </p:cBhvr>
                                          <p:to>
                                            <p:strVal val="visible"/>
                                          </p:to>
                                        </p:set>
                                        <p:animEffect transition="in" filter="wipe(up)">
                                          <p:cBhvr>
                                            <p:cTn id="140" dur="1000"/>
                                            <p:tgtEl>
                                              <p:spTgt spid="143"/>
                                            </p:tgtEl>
                                          </p:cBhvr>
                                        </p:animEffect>
                                      </p:childTnLst>
                                    </p:cTn>
                                  </p:par>
                                  <p:par>
                                    <p:cTn id="141" presetID="22" presetClass="entr" presetSubtype="1" fill="hold" nodeType="withEffect">
                                      <p:stCondLst>
                                        <p:cond delay="250"/>
                                      </p:stCondLst>
                                      <p:childTnLst>
                                        <p:set>
                                          <p:cBhvr>
                                            <p:cTn id="142" dur="1" fill="hold">
                                              <p:stCondLst>
                                                <p:cond delay="0"/>
                                              </p:stCondLst>
                                            </p:cTn>
                                            <p:tgtEl>
                                              <p:spTgt spid="125"/>
                                            </p:tgtEl>
                                            <p:attrNameLst>
                                              <p:attrName>style.visibility</p:attrName>
                                            </p:attrNameLst>
                                          </p:cBhvr>
                                          <p:to>
                                            <p:strVal val="visible"/>
                                          </p:to>
                                        </p:set>
                                        <p:animEffect transition="in" filter="wipe(up)">
                                          <p:cBhvr>
                                            <p:cTn id="143" dur="1000"/>
                                            <p:tgtEl>
                                              <p:spTgt spid="125"/>
                                            </p:tgtEl>
                                          </p:cBhvr>
                                        </p:animEffect>
                                      </p:childTnLst>
                                    </p:cTn>
                                  </p:par>
                                  <p:par>
                                    <p:cTn id="144" presetID="22" presetClass="entr" presetSubtype="1" fill="hold" nodeType="withEffect">
                                      <p:stCondLst>
                                        <p:cond delay="450"/>
                                      </p:stCondLst>
                                      <p:childTnLst>
                                        <p:set>
                                          <p:cBhvr>
                                            <p:cTn id="145" dur="1" fill="hold">
                                              <p:stCondLst>
                                                <p:cond delay="0"/>
                                              </p:stCondLst>
                                            </p:cTn>
                                            <p:tgtEl>
                                              <p:spTgt spid="128"/>
                                            </p:tgtEl>
                                            <p:attrNameLst>
                                              <p:attrName>style.visibility</p:attrName>
                                            </p:attrNameLst>
                                          </p:cBhvr>
                                          <p:to>
                                            <p:strVal val="visible"/>
                                          </p:to>
                                        </p:set>
                                        <p:animEffect transition="in" filter="wipe(up)">
                                          <p:cBhvr>
                                            <p:cTn id="146" dur="1000"/>
                                            <p:tgtEl>
                                              <p:spTgt spid="128"/>
                                            </p:tgtEl>
                                          </p:cBhvr>
                                        </p:animEffect>
                                      </p:childTnLst>
                                    </p:cTn>
                                  </p:par>
                                  <p:par>
                                    <p:cTn id="147" presetID="22" presetClass="entr" presetSubtype="1" fill="hold" nodeType="withEffect">
                                      <p:stCondLst>
                                        <p:cond delay="220"/>
                                      </p:stCondLst>
                                      <p:childTnLst>
                                        <p:set>
                                          <p:cBhvr>
                                            <p:cTn id="148" dur="1" fill="hold">
                                              <p:stCondLst>
                                                <p:cond delay="0"/>
                                              </p:stCondLst>
                                            </p:cTn>
                                            <p:tgtEl>
                                              <p:spTgt spid="142"/>
                                            </p:tgtEl>
                                            <p:attrNameLst>
                                              <p:attrName>style.visibility</p:attrName>
                                            </p:attrNameLst>
                                          </p:cBhvr>
                                          <p:to>
                                            <p:strVal val="visible"/>
                                          </p:to>
                                        </p:set>
                                        <p:animEffect transition="in" filter="wipe(up)">
                                          <p:cBhvr>
                                            <p:cTn id="149" dur="1000"/>
                                            <p:tgtEl>
                                              <p:spTgt spid="142"/>
                                            </p:tgtEl>
                                          </p:cBhvr>
                                        </p:animEffect>
                                      </p:childTnLst>
                                    </p:cTn>
                                  </p:par>
                                  <p:par>
                                    <p:cTn id="150" presetID="22" presetClass="entr" presetSubtype="1" fill="hold" nodeType="withEffect">
                                      <p:stCondLst>
                                        <p:cond delay="370"/>
                                      </p:stCondLst>
                                      <p:childTnLst>
                                        <p:set>
                                          <p:cBhvr>
                                            <p:cTn id="151" dur="1" fill="hold">
                                              <p:stCondLst>
                                                <p:cond delay="0"/>
                                              </p:stCondLst>
                                            </p:cTn>
                                            <p:tgtEl>
                                              <p:spTgt spid="129"/>
                                            </p:tgtEl>
                                            <p:attrNameLst>
                                              <p:attrName>style.visibility</p:attrName>
                                            </p:attrNameLst>
                                          </p:cBhvr>
                                          <p:to>
                                            <p:strVal val="visible"/>
                                          </p:to>
                                        </p:set>
                                        <p:animEffect transition="in" filter="wipe(up)">
                                          <p:cBhvr>
                                            <p:cTn id="152" dur="1000"/>
                                            <p:tgtEl>
                                              <p:spTgt spid="129"/>
                                            </p:tgtEl>
                                          </p:cBhvr>
                                        </p:animEffect>
                                      </p:childTnLst>
                                    </p:cTn>
                                  </p:par>
                                  <p:par>
                                    <p:cTn id="153" presetID="22" presetClass="entr" presetSubtype="1" fill="hold" nodeType="withEffect">
                                      <p:stCondLst>
                                        <p:cond delay="600"/>
                                      </p:stCondLst>
                                      <p:childTnLst>
                                        <p:set>
                                          <p:cBhvr>
                                            <p:cTn id="154" dur="1" fill="hold">
                                              <p:stCondLst>
                                                <p:cond delay="0"/>
                                              </p:stCondLst>
                                            </p:cTn>
                                            <p:tgtEl>
                                              <p:spTgt spid="135"/>
                                            </p:tgtEl>
                                            <p:attrNameLst>
                                              <p:attrName>style.visibility</p:attrName>
                                            </p:attrNameLst>
                                          </p:cBhvr>
                                          <p:to>
                                            <p:strVal val="visible"/>
                                          </p:to>
                                        </p:set>
                                        <p:animEffect transition="in" filter="wipe(up)">
                                          <p:cBhvr>
                                            <p:cTn id="155" dur="1000"/>
                                            <p:tgtEl>
                                              <p:spTgt spid="135"/>
                                            </p:tgtEl>
                                          </p:cBhvr>
                                        </p:animEffect>
                                      </p:childTnLst>
                                    </p:cTn>
                                  </p:par>
                                  <p:par>
                                    <p:cTn id="156" presetID="22" presetClass="entr" presetSubtype="1" fill="hold" nodeType="withEffect">
                                      <p:stCondLst>
                                        <p:cond delay="480"/>
                                      </p:stCondLst>
                                      <p:childTnLst>
                                        <p:set>
                                          <p:cBhvr>
                                            <p:cTn id="157" dur="1" fill="hold">
                                              <p:stCondLst>
                                                <p:cond delay="0"/>
                                              </p:stCondLst>
                                            </p:cTn>
                                            <p:tgtEl>
                                              <p:spTgt spid="138"/>
                                            </p:tgtEl>
                                            <p:attrNameLst>
                                              <p:attrName>style.visibility</p:attrName>
                                            </p:attrNameLst>
                                          </p:cBhvr>
                                          <p:to>
                                            <p:strVal val="visible"/>
                                          </p:to>
                                        </p:set>
                                        <p:animEffect transition="in" filter="wipe(up)">
                                          <p:cBhvr>
                                            <p:cTn id="158" dur="1000"/>
                                            <p:tgtEl>
                                              <p:spTgt spid="138"/>
                                            </p:tgtEl>
                                          </p:cBhvr>
                                        </p:animEffect>
                                      </p:childTnLst>
                                    </p:cTn>
                                  </p:par>
                                  <p:par>
                                    <p:cTn id="159" presetID="22" presetClass="entr" presetSubtype="1" fill="hold" nodeType="withEffect">
                                      <p:stCondLst>
                                        <p:cond delay="900"/>
                                      </p:stCondLst>
                                      <p:childTnLst>
                                        <p:set>
                                          <p:cBhvr>
                                            <p:cTn id="160" dur="1" fill="hold">
                                              <p:stCondLst>
                                                <p:cond delay="0"/>
                                              </p:stCondLst>
                                            </p:cTn>
                                            <p:tgtEl>
                                              <p:spTgt spid="136"/>
                                            </p:tgtEl>
                                            <p:attrNameLst>
                                              <p:attrName>style.visibility</p:attrName>
                                            </p:attrNameLst>
                                          </p:cBhvr>
                                          <p:to>
                                            <p:strVal val="visible"/>
                                          </p:to>
                                        </p:set>
                                        <p:animEffect transition="in" filter="wipe(up)">
                                          <p:cBhvr>
                                            <p:cTn id="161" dur="1000"/>
                                            <p:tgtEl>
                                              <p:spTgt spid="136"/>
                                            </p:tgtEl>
                                          </p:cBhvr>
                                        </p:animEffect>
                                      </p:childTnLst>
                                    </p:cTn>
                                  </p:par>
                                  <p:par>
                                    <p:cTn id="162" presetID="22" presetClass="entr" presetSubtype="1" fill="hold" nodeType="withEffect">
                                      <p:stCondLst>
                                        <p:cond delay="550"/>
                                      </p:stCondLst>
                                      <p:childTnLst>
                                        <p:set>
                                          <p:cBhvr>
                                            <p:cTn id="163" dur="1" fill="hold">
                                              <p:stCondLst>
                                                <p:cond delay="0"/>
                                              </p:stCondLst>
                                            </p:cTn>
                                            <p:tgtEl>
                                              <p:spTgt spid="147"/>
                                            </p:tgtEl>
                                            <p:attrNameLst>
                                              <p:attrName>style.visibility</p:attrName>
                                            </p:attrNameLst>
                                          </p:cBhvr>
                                          <p:to>
                                            <p:strVal val="visible"/>
                                          </p:to>
                                        </p:set>
                                        <p:animEffect transition="in" filter="wipe(up)">
                                          <p:cBhvr>
                                            <p:cTn id="164" dur="1000"/>
                                            <p:tgtEl>
                                              <p:spTgt spid="147"/>
                                            </p:tgtEl>
                                          </p:cBhvr>
                                        </p:animEffect>
                                      </p:childTnLst>
                                    </p:cTn>
                                  </p:par>
                                  <p:par>
                                    <p:cTn id="165" presetID="22" presetClass="entr" presetSubtype="1" fill="hold" nodeType="withEffect">
                                      <p:stCondLst>
                                        <p:cond delay="480"/>
                                      </p:stCondLst>
                                      <p:childTnLst>
                                        <p:set>
                                          <p:cBhvr>
                                            <p:cTn id="166" dur="1" fill="hold">
                                              <p:stCondLst>
                                                <p:cond delay="0"/>
                                              </p:stCondLst>
                                            </p:cTn>
                                            <p:tgtEl>
                                              <p:spTgt spid="123"/>
                                            </p:tgtEl>
                                            <p:attrNameLst>
                                              <p:attrName>style.visibility</p:attrName>
                                            </p:attrNameLst>
                                          </p:cBhvr>
                                          <p:to>
                                            <p:strVal val="visible"/>
                                          </p:to>
                                        </p:set>
                                        <p:animEffect transition="in" filter="wipe(up)">
                                          <p:cBhvr>
                                            <p:cTn id="16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par>
                                    <p:cTn id="19" presetID="56" presetClass="entr" presetSubtype="0" fill="hold" nodeType="withEffect">
                                      <p:stCondLst>
                                        <p:cond delay="1000"/>
                                      </p:stCondLst>
                                      <p:iterate type="lt">
                                        <p:tmPct val="10000"/>
                                      </p:iterate>
                                      <p:childTnLst>
                                        <p:set>
                                          <p:cBhvr>
                                            <p:cTn id="20" dur="1" fill="hold">
                                              <p:stCondLst>
                                                <p:cond delay="0"/>
                                              </p:stCondLst>
                                            </p:cTn>
                                            <p:tgtEl>
                                              <p:spTgt spid="14">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14">
                                                <p:txEl>
                                                  <p:pRg st="1" end="1"/>
                                                </p:txEl>
                                              </p:spTgt>
                                            </p:tgtEl>
                                            <p:attrNameLst>
                                              <p:attrName>ppt_w</p:attrName>
                                            </p:attrNameLst>
                                          </p:cBhvr>
                                        </p:anim>
                                        <p:anim by="(#ppt_w*0.50)" calcmode="lin" valueType="num">
                                          <p:cBhvr>
                                            <p:cTn id="22" dur="500" decel="50000" autoRev="1" fill="hold">
                                              <p:stCondLst>
                                                <p:cond delay="0"/>
                                              </p:stCondLst>
                                            </p:cTn>
                                            <p:tgtEl>
                                              <p:spTgt spid="14">
                                                <p:txEl>
                                                  <p:pRg st="1" end="1"/>
                                                </p:txEl>
                                              </p:spTgt>
                                            </p:tgtEl>
                                            <p:attrNameLst>
                                              <p:attrName>ppt_x</p:attrName>
                                            </p:attrNameLst>
                                          </p:cBhvr>
                                        </p:anim>
                                        <p:anim from="(-#ppt_h/2)" to="(#ppt_y)" calcmode="lin" valueType="num">
                                          <p:cBhvr>
                                            <p:cTn id="23" dur="1000" fill="hold">
                                              <p:stCondLst>
                                                <p:cond delay="0"/>
                                              </p:stCondLst>
                                            </p:cTn>
                                            <p:tgtEl>
                                              <p:spTgt spid="14">
                                                <p:txEl>
                                                  <p:pRg st="1" end="1"/>
                                                </p:txEl>
                                              </p:spTgt>
                                            </p:tgtEl>
                                            <p:attrNameLst>
                                              <p:attrName>ppt_y</p:attrName>
                                            </p:attrNameLst>
                                          </p:cBhvr>
                                        </p:anim>
                                        <p:animRot by="21600000">
                                          <p:cBhvr>
                                            <p:cTn id="24" dur="1000" fill="hold">
                                              <p:stCondLst>
                                                <p:cond delay="0"/>
                                              </p:stCondLst>
                                            </p:cTn>
                                            <p:tgtEl>
                                              <p:spTgt spid="14">
                                                <p:txEl>
                                                  <p:pRg st="1" end="1"/>
                                                </p:txEl>
                                              </p:spTgt>
                                            </p:tgtEl>
                                            <p:attrNameLst>
                                              <p:attrName>r</p:attrName>
                                            </p:attrNameLst>
                                          </p:cBhvr>
                                        </p:animRo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2" presetClass="entr" presetSubtype="2" fill="hold" grpId="0" nodeType="withEffect">
                                      <p:stCondLst>
                                        <p:cond delay="50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3150"/>
                                </p:stCondLst>
                                <p:childTnLst>
                                  <p:par>
                                    <p:cTn id="38" presetID="55"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p:cTn id="40"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8">
                                                <p:txEl>
                                                  <p:pRg st="0" end="0"/>
                                                </p:txEl>
                                              </p:spTgt>
                                            </p:tgtEl>
                                          </p:cBhvr>
                                        </p:animEffect>
                                      </p:childTnLst>
                                    </p:cTn>
                                  </p:par>
                                  <p:par>
                                    <p:cTn id="43" presetID="2" presetClass="entr" presetSubtype="9" accel="31000" fill="hold" nodeType="withEffect">
                                      <p:stCondLst>
                                        <p:cond delay="125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1500" fill="hold"/>
                                            <p:tgtEl>
                                              <p:spTgt spid="61"/>
                                            </p:tgtEl>
                                            <p:attrNameLst>
                                              <p:attrName>ppt_x</p:attrName>
                                            </p:attrNameLst>
                                          </p:cBhvr>
                                          <p:tavLst>
                                            <p:tav tm="0">
                                              <p:val>
                                                <p:strVal val="0-#ppt_w/2"/>
                                              </p:val>
                                            </p:tav>
                                            <p:tav tm="100000">
                                              <p:val>
                                                <p:strVal val="#ppt_x"/>
                                              </p:val>
                                            </p:tav>
                                          </p:tavLst>
                                        </p:anim>
                                        <p:anim calcmode="lin" valueType="num">
                                          <p:cBhvr additive="base">
                                            <p:cTn id="46" dur="1500" fill="hold"/>
                                            <p:tgtEl>
                                              <p:spTgt spid="61"/>
                                            </p:tgtEl>
                                            <p:attrNameLst>
                                              <p:attrName>ppt_y</p:attrName>
                                            </p:attrNameLst>
                                          </p:cBhvr>
                                          <p:tavLst>
                                            <p:tav tm="0">
                                              <p:val>
                                                <p:strVal val="0-#ppt_h/2"/>
                                              </p:val>
                                            </p:tav>
                                            <p:tav tm="100000">
                                              <p:val>
                                                <p:strVal val="#ppt_y"/>
                                              </p:val>
                                            </p:tav>
                                          </p:tavLst>
                                        </p:anim>
                                      </p:childTnLst>
                                    </p:cTn>
                                  </p:par>
                                </p:childTnLst>
                              </p:cTn>
                            </p:par>
                            <p:par>
                              <p:cTn id="47" fill="hold">
                                <p:stCondLst>
                                  <p:cond delay="5900"/>
                                </p:stCondLst>
                                <p:childTnLst>
                                  <p:par>
                                    <p:cTn id="48" presetID="22" presetClass="entr" presetSubtype="4"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down)">
                                          <p:cBhvr>
                                            <p:cTn id="50" dur="1000"/>
                                            <p:tgtEl>
                                              <p:spTgt spid="116"/>
                                            </p:tgtEl>
                                          </p:cBhvr>
                                        </p:animEffect>
                                      </p:childTnLst>
                                    </p:cTn>
                                  </p:par>
                                  <p:par>
                                    <p:cTn id="51" presetID="22" presetClass="entr" presetSubtype="4" fill="hold" nodeType="with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1000"/>
                                            <p:tgtEl>
                                              <p:spTgt spid="55"/>
                                            </p:tgtEl>
                                          </p:cBhvr>
                                        </p:animEffect>
                                      </p:childTnLst>
                                    </p:cTn>
                                  </p:par>
                                  <p:par>
                                    <p:cTn id="54" presetID="53" presetClass="entr" presetSubtype="16" fill="hold" nodeType="withEffect">
                                      <p:stCondLst>
                                        <p:cond delay="5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par>
                                    <p:cTn id="59" presetID="53" presetClass="entr" presetSubtype="16" fill="hold" nodeType="withEffect">
                                      <p:stCondLst>
                                        <p:cond delay="250"/>
                                      </p:stCondLst>
                                      <p:childTnLst>
                                        <p:set>
                                          <p:cBhvr>
                                            <p:cTn id="60" dur="1" fill="hold">
                                              <p:stCondLst>
                                                <p:cond delay="0"/>
                                              </p:stCondLst>
                                            </p:cTn>
                                            <p:tgtEl>
                                              <p:spTgt spid="118"/>
                                            </p:tgtEl>
                                            <p:attrNameLst>
                                              <p:attrName>style.visibility</p:attrName>
                                            </p:attrNameLst>
                                          </p:cBhvr>
                                          <p:to>
                                            <p:strVal val="visible"/>
                                          </p:to>
                                        </p:set>
                                        <p:anim calcmode="lin" valueType="num">
                                          <p:cBhvr>
                                            <p:cTn id="61" dur="500" fill="hold"/>
                                            <p:tgtEl>
                                              <p:spTgt spid="118"/>
                                            </p:tgtEl>
                                            <p:attrNameLst>
                                              <p:attrName>ppt_w</p:attrName>
                                            </p:attrNameLst>
                                          </p:cBhvr>
                                          <p:tavLst>
                                            <p:tav tm="0">
                                              <p:val>
                                                <p:fltVal val="0"/>
                                              </p:val>
                                            </p:tav>
                                            <p:tav tm="100000">
                                              <p:val>
                                                <p:strVal val="#ppt_w"/>
                                              </p:val>
                                            </p:tav>
                                          </p:tavLst>
                                        </p:anim>
                                        <p:anim calcmode="lin" valueType="num">
                                          <p:cBhvr>
                                            <p:cTn id="62" dur="500" fill="hold"/>
                                            <p:tgtEl>
                                              <p:spTgt spid="118"/>
                                            </p:tgtEl>
                                            <p:attrNameLst>
                                              <p:attrName>ppt_h</p:attrName>
                                            </p:attrNameLst>
                                          </p:cBhvr>
                                          <p:tavLst>
                                            <p:tav tm="0">
                                              <p:val>
                                                <p:fltVal val="0"/>
                                              </p:val>
                                            </p:tav>
                                            <p:tav tm="100000">
                                              <p:val>
                                                <p:strVal val="#ppt_h"/>
                                              </p:val>
                                            </p:tav>
                                          </p:tavLst>
                                        </p:anim>
                                        <p:animEffect transition="in" filter="fade">
                                          <p:cBhvr>
                                            <p:cTn id="63" dur="500"/>
                                            <p:tgtEl>
                                              <p:spTgt spid="118"/>
                                            </p:tgtEl>
                                          </p:cBhvr>
                                        </p:animEffect>
                                      </p:childTnLst>
                                    </p:cTn>
                                  </p:par>
                                  <p:par>
                                    <p:cTn id="64" presetID="53" presetClass="entr" presetSubtype="16" fill="hold" nodeType="withEffect">
                                      <p:stCondLst>
                                        <p:cond delay="35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22" presetClass="entr" presetSubtype="8" fill="hold" nodeType="withEffect">
                                      <p:stCondLst>
                                        <p:cond delay="35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7400"/>
                                </p:stCondLst>
                                <p:childTnLst>
                                  <p:par>
                                    <p:cTn id="73" presetID="23" presetClass="entr" presetSubtype="16" fill="hold" grpId="0" nodeType="afterEffect">
                                      <p:stCondLst>
                                        <p:cond delay="60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1000" fill="hold"/>
                                            <p:tgtEl>
                                              <p:spTgt spid="124"/>
                                            </p:tgtEl>
                                            <p:attrNameLst>
                                              <p:attrName>ppt_w</p:attrName>
                                            </p:attrNameLst>
                                          </p:cBhvr>
                                          <p:tavLst>
                                            <p:tav tm="0">
                                              <p:val>
                                                <p:fltVal val="0"/>
                                              </p:val>
                                            </p:tav>
                                            <p:tav tm="100000">
                                              <p:val>
                                                <p:strVal val="#ppt_w"/>
                                              </p:val>
                                            </p:tav>
                                          </p:tavLst>
                                        </p:anim>
                                        <p:anim calcmode="lin" valueType="num">
                                          <p:cBhvr>
                                            <p:cTn id="76" dur="1000" fill="hold"/>
                                            <p:tgtEl>
                                              <p:spTgt spid="12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1000" fill="hold"/>
                                            <p:tgtEl>
                                              <p:spTgt spid="132"/>
                                            </p:tgtEl>
                                            <p:attrNameLst>
                                              <p:attrName>ppt_w</p:attrName>
                                            </p:attrNameLst>
                                          </p:cBhvr>
                                          <p:tavLst>
                                            <p:tav tm="0">
                                              <p:val>
                                                <p:fltVal val="0"/>
                                              </p:val>
                                            </p:tav>
                                            <p:tav tm="100000">
                                              <p:val>
                                                <p:strVal val="#ppt_w"/>
                                              </p:val>
                                            </p:tav>
                                          </p:tavLst>
                                        </p:anim>
                                        <p:anim calcmode="lin" valueType="num">
                                          <p:cBhvr>
                                            <p:cTn id="80" dur="1000" fill="hold"/>
                                            <p:tgtEl>
                                              <p:spTgt spid="132"/>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1000" fill="hold"/>
                                            <p:tgtEl>
                                              <p:spTgt spid="144"/>
                                            </p:tgtEl>
                                            <p:attrNameLst>
                                              <p:attrName>ppt_w</p:attrName>
                                            </p:attrNameLst>
                                          </p:cBhvr>
                                          <p:tavLst>
                                            <p:tav tm="0">
                                              <p:val>
                                                <p:fltVal val="0"/>
                                              </p:val>
                                            </p:tav>
                                            <p:tav tm="100000">
                                              <p:val>
                                                <p:strVal val="#ppt_w"/>
                                              </p:val>
                                            </p:tav>
                                          </p:tavLst>
                                        </p:anim>
                                        <p:anim calcmode="lin" valueType="num">
                                          <p:cBhvr>
                                            <p:cTn id="84" dur="1000" fill="hold"/>
                                            <p:tgtEl>
                                              <p:spTgt spid="144"/>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750"/>
                                      </p:stCondLst>
                                      <p:childTnLst>
                                        <p:set>
                                          <p:cBhvr>
                                            <p:cTn id="86" dur="1" fill="hold">
                                              <p:stCondLst>
                                                <p:cond delay="0"/>
                                              </p:stCondLst>
                                            </p:cTn>
                                            <p:tgtEl>
                                              <p:spTgt spid="122"/>
                                            </p:tgtEl>
                                            <p:attrNameLst>
                                              <p:attrName>style.visibility</p:attrName>
                                            </p:attrNameLst>
                                          </p:cBhvr>
                                          <p:to>
                                            <p:strVal val="visible"/>
                                          </p:to>
                                        </p:set>
                                        <p:anim calcmode="lin" valueType="num">
                                          <p:cBhvr>
                                            <p:cTn id="87" dur="1000" fill="hold"/>
                                            <p:tgtEl>
                                              <p:spTgt spid="122"/>
                                            </p:tgtEl>
                                            <p:attrNameLst>
                                              <p:attrName>ppt_w</p:attrName>
                                            </p:attrNameLst>
                                          </p:cBhvr>
                                          <p:tavLst>
                                            <p:tav tm="0">
                                              <p:val>
                                                <p:fltVal val="0"/>
                                              </p:val>
                                            </p:tav>
                                            <p:tav tm="100000">
                                              <p:val>
                                                <p:strVal val="#ppt_w"/>
                                              </p:val>
                                            </p:tav>
                                          </p:tavLst>
                                        </p:anim>
                                        <p:anim calcmode="lin" valueType="num">
                                          <p:cBhvr>
                                            <p:cTn id="88" dur="1000" fill="hold"/>
                                            <p:tgtEl>
                                              <p:spTgt spid="122"/>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200"/>
                                      </p:stCondLst>
                                      <p:childTnLst>
                                        <p:set>
                                          <p:cBhvr>
                                            <p:cTn id="90" dur="1" fill="hold">
                                              <p:stCondLst>
                                                <p:cond delay="0"/>
                                              </p:stCondLst>
                                            </p:cTn>
                                            <p:tgtEl>
                                              <p:spTgt spid="145"/>
                                            </p:tgtEl>
                                            <p:attrNameLst>
                                              <p:attrName>style.visibility</p:attrName>
                                            </p:attrNameLst>
                                          </p:cBhvr>
                                          <p:to>
                                            <p:strVal val="visible"/>
                                          </p:to>
                                        </p:set>
                                        <p:anim calcmode="lin" valueType="num">
                                          <p:cBhvr>
                                            <p:cTn id="91" dur="1000" fill="hold"/>
                                            <p:tgtEl>
                                              <p:spTgt spid="145"/>
                                            </p:tgtEl>
                                            <p:attrNameLst>
                                              <p:attrName>ppt_w</p:attrName>
                                            </p:attrNameLst>
                                          </p:cBhvr>
                                          <p:tavLst>
                                            <p:tav tm="0">
                                              <p:val>
                                                <p:fltVal val="0"/>
                                              </p:val>
                                            </p:tav>
                                            <p:tav tm="100000">
                                              <p:val>
                                                <p:strVal val="#ppt_w"/>
                                              </p:val>
                                            </p:tav>
                                          </p:tavLst>
                                        </p:anim>
                                        <p:anim calcmode="lin" valueType="num">
                                          <p:cBhvr>
                                            <p:cTn id="92" dur="1000" fill="hold"/>
                                            <p:tgtEl>
                                              <p:spTgt spid="145"/>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500"/>
                                      </p:stCondLst>
                                      <p:childTnLst>
                                        <p:set>
                                          <p:cBhvr>
                                            <p:cTn id="94" dur="1" fill="hold">
                                              <p:stCondLst>
                                                <p:cond delay="0"/>
                                              </p:stCondLst>
                                            </p:cTn>
                                            <p:tgtEl>
                                              <p:spTgt spid="130"/>
                                            </p:tgtEl>
                                            <p:attrNameLst>
                                              <p:attrName>style.visibility</p:attrName>
                                            </p:attrNameLst>
                                          </p:cBhvr>
                                          <p:to>
                                            <p:strVal val="visible"/>
                                          </p:to>
                                        </p:set>
                                        <p:anim calcmode="lin" valueType="num">
                                          <p:cBhvr>
                                            <p:cTn id="95" dur="1000" fill="hold"/>
                                            <p:tgtEl>
                                              <p:spTgt spid="130"/>
                                            </p:tgtEl>
                                            <p:attrNameLst>
                                              <p:attrName>ppt_w</p:attrName>
                                            </p:attrNameLst>
                                          </p:cBhvr>
                                          <p:tavLst>
                                            <p:tav tm="0">
                                              <p:val>
                                                <p:fltVal val="0"/>
                                              </p:val>
                                            </p:tav>
                                            <p:tav tm="100000">
                                              <p:val>
                                                <p:strVal val="#ppt_w"/>
                                              </p:val>
                                            </p:tav>
                                          </p:tavLst>
                                        </p:anim>
                                        <p:anim calcmode="lin" valueType="num">
                                          <p:cBhvr>
                                            <p:cTn id="96" dur="1000" fill="hold"/>
                                            <p:tgtEl>
                                              <p:spTgt spid="130"/>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 calcmode="lin" valueType="num">
                                          <p:cBhvr>
                                            <p:cTn id="99" dur="1000" fill="hold"/>
                                            <p:tgtEl>
                                              <p:spTgt spid="126"/>
                                            </p:tgtEl>
                                            <p:attrNameLst>
                                              <p:attrName>ppt_w</p:attrName>
                                            </p:attrNameLst>
                                          </p:cBhvr>
                                          <p:tavLst>
                                            <p:tav tm="0">
                                              <p:val>
                                                <p:fltVal val="0"/>
                                              </p:val>
                                            </p:tav>
                                            <p:tav tm="100000">
                                              <p:val>
                                                <p:strVal val="#ppt_w"/>
                                              </p:val>
                                            </p:tav>
                                          </p:tavLst>
                                        </p:anim>
                                        <p:anim calcmode="lin" valueType="num">
                                          <p:cBhvr>
                                            <p:cTn id="100" dur="1000" fill="hold"/>
                                            <p:tgtEl>
                                              <p:spTgt spid="12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anim calcmode="lin" valueType="num">
                                          <p:cBhvr>
                                            <p:cTn id="103" dur="1000" fill="hold"/>
                                            <p:tgtEl>
                                              <p:spTgt spid="127"/>
                                            </p:tgtEl>
                                            <p:attrNameLst>
                                              <p:attrName>ppt_w</p:attrName>
                                            </p:attrNameLst>
                                          </p:cBhvr>
                                          <p:tavLst>
                                            <p:tav tm="0">
                                              <p:val>
                                                <p:fltVal val="0"/>
                                              </p:val>
                                            </p:tav>
                                            <p:tav tm="100000">
                                              <p:val>
                                                <p:strVal val="#ppt_w"/>
                                              </p:val>
                                            </p:tav>
                                          </p:tavLst>
                                        </p:anim>
                                        <p:anim calcmode="lin" valueType="num">
                                          <p:cBhvr>
                                            <p:cTn id="104" dur="1000" fill="hold"/>
                                            <p:tgtEl>
                                              <p:spTgt spid="12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400"/>
                                      </p:stCondLst>
                                      <p:childTnLst>
                                        <p:set>
                                          <p:cBhvr>
                                            <p:cTn id="106" dur="1" fill="hold">
                                              <p:stCondLst>
                                                <p:cond delay="0"/>
                                              </p:stCondLst>
                                            </p:cTn>
                                            <p:tgtEl>
                                              <p:spTgt spid="139"/>
                                            </p:tgtEl>
                                            <p:attrNameLst>
                                              <p:attrName>style.visibility</p:attrName>
                                            </p:attrNameLst>
                                          </p:cBhvr>
                                          <p:to>
                                            <p:strVal val="visible"/>
                                          </p:to>
                                        </p:set>
                                        <p:anim calcmode="lin" valueType="num">
                                          <p:cBhvr>
                                            <p:cTn id="107" dur="1000" fill="hold"/>
                                            <p:tgtEl>
                                              <p:spTgt spid="139"/>
                                            </p:tgtEl>
                                            <p:attrNameLst>
                                              <p:attrName>ppt_w</p:attrName>
                                            </p:attrNameLst>
                                          </p:cBhvr>
                                          <p:tavLst>
                                            <p:tav tm="0">
                                              <p:val>
                                                <p:fltVal val="0"/>
                                              </p:val>
                                            </p:tav>
                                            <p:tav tm="100000">
                                              <p:val>
                                                <p:strVal val="#ppt_w"/>
                                              </p:val>
                                            </p:tav>
                                          </p:tavLst>
                                        </p:anim>
                                        <p:anim calcmode="lin" valueType="num">
                                          <p:cBhvr>
                                            <p:cTn id="108" dur="1000" fill="hold"/>
                                            <p:tgtEl>
                                              <p:spTgt spid="139"/>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850"/>
                                      </p:stCondLst>
                                      <p:childTnLst>
                                        <p:set>
                                          <p:cBhvr>
                                            <p:cTn id="110" dur="1" fill="hold">
                                              <p:stCondLst>
                                                <p:cond delay="0"/>
                                              </p:stCondLst>
                                            </p:cTn>
                                            <p:tgtEl>
                                              <p:spTgt spid="140"/>
                                            </p:tgtEl>
                                            <p:attrNameLst>
                                              <p:attrName>style.visibility</p:attrName>
                                            </p:attrNameLst>
                                          </p:cBhvr>
                                          <p:to>
                                            <p:strVal val="visible"/>
                                          </p:to>
                                        </p:set>
                                        <p:anim calcmode="lin" valueType="num">
                                          <p:cBhvr>
                                            <p:cTn id="111" dur="1000" fill="hold"/>
                                            <p:tgtEl>
                                              <p:spTgt spid="140"/>
                                            </p:tgtEl>
                                            <p:attrNameLst>
                                              <p:attrName>ppt_w</p:attrName>
                                            </p:attrNameLst>
                                          </p:cBhvr>
                                          <p:tavLst>
                                            <p:tav tm="0">
                                              <p:val>
                                                <p:fltVal val="0"/>
                                              </p:val>
                                            </p:tav>
                                            <p:tav tm="100000">
                                              <p:val>
                                                <p:strVal val="#ppt_w"/>
                                              </p:val>
                                            </p:tav>
                                          </p:tavLst>
                                        </p:anim>
                                        <p:anim calcmode="lin" valueType="num">
                                          <p:cBhvr>
                                            <p:cTn id="112" dur="1000" fill="hold"/>
                                            <p:tgtEl>
                                              <p:spTgt spid="140"/>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370"/>
                                      </p:stCondLst>
                                      <p:childTnLst>
                                        <p:set>
                                          <p:cBhvr>
                                            <p:cTn id="114" dur="1" fill="hold">
                                              <p:stCondLst>
                                                <p:cond delay="0"/>
                                              </p:stCondLst>
                                            </p:cTn>
                                            <p:tgtEl>
                                              <p:spTgt spid="141"/>
                                            </p:tgtEl>
                                            <p:attrNameLst>
                                              <p:attrName>style.visibility</p:attrName>
                                            </p:attrNameLst>
                                          </p:cBhvr>
                                          <p:to>
                                            <p:strVal val="visible"/>
                                          </p:to>
                                        </p:set>
                                        <p:anim calcmode="lin" valueType="num">
                                          <p:cBhvr>
                                            <p:cTn id="115" dur="1000" fill="hold"/>
                                            <p:tgtEl>
                                              <p:spTgt spid="141"/>
                                            </p:tgtEl>
                                            <p:attrNameLst>
                                              <p:attrName>ppt_w</p:attrName>
                                            </p:attrNameLst>
                                          </p:cBhvr>
                                          <p:tavLst>
                                            <p:tav tm="0">
                                              <p:val>
                                                <p:fltVal val="0"/>
                                              </p:val>
                                            </p:tav>
                                            <p:tav tm="100000">
                                              <p:val>
                                                <p:strVal val="#ppt_w"/>
                                              </p:val>
                                            </p:tav>
                                          </p:tavLst>
                                        </p:anim>
                                        <p:anim calcmode="lin" valueType="num">
                                          <p:cBhvr>
                                            <p:cTn id="116" dur="1000" fill="hold"/>
                                            <p:tgtEl>
                                              <p:spTgt spid="141"/>
                                            </p:tgtEl>
                                            <p:attrNameLst>
                                              <p:attrName>ppt_h</p:attrName>
                                            </p:attrNameLst>
                                          </p:cBhvr>
                                          <p:tavLst>
                                            <p:tav tm="0">
                                              <p:val>
                                                <p:fltVal val="0"/>
                                              </p:val>
                                            </p:tav>
                                            <p:tav tm="100000">
                                              <p:val>
                                                <p:strVal val="#ppt_h"/>
                                              </p:val>
                                            </p:tav>
                                          </p:tavLst>
                                        </p:anim>
                                      </p:childTnLst>
                                    </p:cTn>
                                  </p:par>
                                  <p:par>
                                    <p:cTn id="117" presetID="22" presetClass="entr" presetSubtype="1" fill="hold" nodeType="withEffect">
                                      <p:stCondLst>
                                        <p:cond delay="370"/>
                                      </p:stCondLst>
                                      <p:childTnLst>
                                        <p:set>
                                          <p:cBhvr>
                                            <p:cTn id="118" dur="1" fill="hold">
                                              <p:stCondLst>
                                                <p:cond delay="0"/>
                                              </p:stCondLst>
                                            </p:cTn>
                                            <p:tgtEl>
                                              <p:spTgt spid="137"/>
                                            </p:tgtEl>
                                            <p:attrNameLst>
                                              <p:attrName>style.visibility</p:attrName>
                                            </p:attrNameLst>
                                          </p:cBhvr>
                                          <p:to>
                                            <p:strVal val="visible"/>
                                          </p:to>
                                        </p:set>
                                        <p:animEffect transition="in" filter="wipe(up)">
                                          <p:cBhvr>
                                            <p:cTn id="119" dur="1000"/>
                                            <p:tgtEl>
                                              <p:spTgt spid="137"/>
                                            </p:tgtEl>
                                          </p:cBhvr>
                                        </p:animEffect>
                                      </p:childTnLst>
                                    </p:cTn>
                                  </p:par>
                                  <p:par>
                                    <p:cTn id="120" presetID="22" presetClass="entr" presetSubtype="1" fill="hold" nodeType="withEffect">
                                      <p:stCondLst>
                                        <p:cond delay="370"/>
                                      </p:stCondLst>
                                      <p:childTnLst>
                                        <p:set>
                                          <p:cBhvr>
                                            <p:cTn id="121" dur="1" fill="hold">
                                              <p:stCondLst>
                                                <p:cond delay="0"/>
                                              </p:stCondLst>
                                            </p:cTn>
                                            <p:tgtEl>
                                              <p:spTgt spid="146"/>
                                            </p:tgtEl>
                                            <p:attrNameLst>
                                              <p:attrName>style.visibility</p:attrName>
                                            </p:attrNameLst>
                                          </p:cBhvr>
                                          <p:to>
                                            <p:strVal val="visible"/>
                                          </p:to>
                                        </p:set>
                                        <p:animEffect transition="in" filter="wipe(up)">
                                          <p:cBhvr>
                                            <p:cTn id="122" dur="1000"/>
                                            <p:tgtEl>
                                              <p:spTgt spid="146"/>
                                            </p:tgtEl>
                                          </p:cBhvr>
                                        </p:animEffect>
                                      </p:childTnLst>
                                    </p:cTn>
                                  </p:par>
                                  <p:par>
                                    <p:cTn id="123" presetID="22" presetClass="entr" presetSubtype="1" fill="hold" nodeType="withEffect">
                                      <p:stCondLst>
                                        <p:cond delay="10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1000"/>
                                            <p:tgtEl>
                                              <p:spTgt spid="131"/>
                                            </p:tgtEl>
                                          </p:cBhvr>
                                        </p:animEffect>
                                      </p:childTnLst>
                                    </p:cTn>
                                  </p:par>
                                  <p:par>
                                    <p:cTn id="126" presetID="22" presetClass="entr" presetSubtype="1" fill="hold" nodeType="withEffect">
                                      <p:stCondLst>
                                        <p:cond delay="750"/>
                                      </p:stCondLst>
                                      <p:childTnLst>
                                        <p:set>
                                          <p:cBhvr>
                                            <p:cTn id="127" dur="1" fill="hold">
                                              <p:stCondLst>
                                                <p:cond delay="0"/>
                                              </p:stCondLst>
                                            </p:cTn>
                                            <p:tgtEl>
                                              <p:spTgt spid="121"/>
                                            </p:tgtEl>
                                            <p:attrNameLst>
                                              <p:attrName>style.visibility</p:attrName>
                                            </p:attrNameLst>
                                          </p:cBhvr>
                                          <p:to>
                                            <p:strVal val="visible"/>
                                          </p:to>
                                        </p:set>
                                        <p:animEffect transition="in" filter="wipe(up)">
                                          <p:cBhvr>
                                            <p:cTn id="128" dur="1000"/>
                                            <p:tgtEl>
                                              <p:spTgt spid="121"/>
                                            </p:tgtEl>
                                          </p:cBhvr>
                                        </p:animEffect>
                                      </p:childTnLst>
                                    </p:cTn>
                                  </p:par>
                                  <p:par>
                                    <p:cTn id="129" presetID="22" presetClass="entr" presetSubtype="1" fill="hold" nodeType="withEffect">
                                      <p:stCondLst>
                                        <p:cond delay="370"/>
                                      </p:stCondLst>
                                      <p:childTnLst>
                                        <p:set>
                                          <p:cBhvr>
                                            <p:cTn id="130" dur="1" fill="hold">
                                              <p:stCondLst>
                                                <p:cond delay="0"/>
                                              </p:stCondLst>
                                            </p:cTn>
                                            <p:tgtEl>
                                              <p:spTgt spid="134"/>
                                            </p:tgtEl>
                                            <p:attrNameLst>
                                              <p:attrName>style.visibility</p:attrName>
                                            </p:attrNameLst>
                                          </p:cBhvr>
                                          <p:to>
                                            <p:strVal val="visible"/>
                                          </p:to>
                                        </p:set>
                                        <p:animEffect transition="in" filter="wipe(up)">
                                          <p:cBhvr>
                                            <p:cTn id="131" dur="1000"/>
                                            <p:tgtEl>
                                              <p:spTgt spid="134"/>
                                            </p:tgtEl>
                                          </p:cBhvr>
                                        </p:animEffect>
                                      </p:childTnLst>
                                    </p:cTn>
                                  </p:par>
                                  <p:par>
                                    <p:cTn id="132" presetID="22" presetClass="entr" presetSubtype="1" fill="hold" nodeType="withEffect">
                                      <p:stCondLst>
                                        <p:cond delay="150"/>
                                      </p:stCondLst>
                                      <p:childTnLst>
                                        <p:set>
                                          <p:cBhvr>
                                            <p:cTn id="133" dur="1" fill="hold">
                                              <p:stCondLst>
                                                <p:cond delay="0"/>
                                              </p:stCondLst>
                                            </p:cTn>
                                            <p:tgtEl>
                                              <p:spTgt spid="120"/>
                                            </p:tgtEl>
                                            <p:attrNameLst>
                                              <p:attrName>style.visibility</p:attrName>
                                            </p:attrNameLst>
                                          </p:cBhvr>
                                          <p:to>
                                            <p:strVal val="visible"/>
                                          </p:to>
                                        </p:set>
                                        <p:animEffect transition="in" filter="wipe(up)">
                                          <p:cBhvr>
                                            <p:cTn id="134" dur="1000"/>
                                            <p:tgtEl>
                                              <p:spTgt spid="120"/>
                                            </p:tgtEl>
                                          </p:cBhvr>
                                        </p:animEffect>
                                      </p:childTnLst>
                                    </p:cTn>
                                  </p:par>
                                  <p:par>
                                    <p:cTn id="135" presetID="22" presetClass="entr" presetSubtype="1" fill="hold" nodeType="withEffect">
                                      <p:stCondLst>
                                        <p:cond delay="200"/>
                                      </p:stCondLst>
                                      <p:childTnLst>
                                        <p:set>
                                          <p:cBhvr>
                                            <p:cTn id="136" dur="1" fill="hold">
                                              <p:stCondLst>
                                                <p:cond delay="0"/>
                                              </p:stCondLst>
                                            </p:cTn>
                                            <p:tgtEl>
                                              <p:spTgt spid="133"/>
                                            </p:tgtEl>
                                            <p:attrNameLst>
                                              <p:attrName>style.visibility</p:attrName>
                                            </p:attrNameLst>
                                          </p:cBhvr>
                                          <p:to>
                                            <p:strVal val="visible"/>
                                          </p:to>
                                        </p:set>
                                        <p:animEffect transition="in" filter="wipe(up)">
                                          <p:cBhvr>
                                            <p:cTn id="137" dur="1000"/>
                                            <p:tgtEl>
                                              <p:spTgt spid="133"/>
                                            </p:tgtEl>
                                          </p:cBhvr>
                                        </p:animEffect>
                                      </p:childTnLst>
                                    </p:cTn>
                                  </p:par>
                                  <p:par>
                                    <p:cTn id="138" presetID="22" presetClass="entr" presetSubtype="1" fill="hold" nodeType="withEffect">
                                      <p:stCondLst>
                                        <p:cond delay="300"/>
                                      </p:stCondLst>
                                      <p:childTnLst>
                                        <p:set>
                                          <p:cBhvr>
                                            <p:cTn id="139" dur="1" fill="hold">
                                              <p:stCondLst>
                                                <p:cond delay="0"/>
                                              </p:stCondLst>
                                            </p:cTn>
                                            <p:tgtEl>
                                              <p:spTgt spid="143"/>
                                            </p:tgtEl>
                                            <p:attrNameLst>
                                              <p:attrName>style.visibility</p:attrName>
                                            </p:attrNameLst>
                                          </p:cBhvr>
                                          <p:to>
                                            <p:strVal val="visible"/>
                                          </p:to>
                                        </p:set>
                                        <p:animEffect transition="in" filter="wipe(up)">
                                          <p:cBhvr>
                                            <p:cTn id="140" dur="1000"/>
                                            <p:tgtEl>
                                              <p:spTgt spid="143"/>
                                            </p:tgtEl>
                                          </p:cBhvr>
                                        </p:animEffect>
                                      </p:childTnLst>
                                    </p:cTn>
                                  </p:par>
                                  <p:par>
                                    <p:cTn id="141" presetID="22" presetClass="entr" presetSubtype="1" fill="hold" nodeType="withEffect">
                                      <p:stCondLst>
                                        <p:cond delay="250"/>
                                      </p:stCondLst>
                                      <p:childTnLst>
                                        <p:set>
                                          <p:cBhvr>
                                            <p:cTn id="142" dur="1" fill="hold">
                                              <p:stCondLst>
                                                <p:cond delay="0"/>
                                              </p:stCondLst>
                                            </p:cTn>
                                            <p:tgtEl>
                                              <p:spTgt spid="125"/>
                                            </p:tgtEl>
                                            <p:attrNameLst>
                                              <p:attrName>style.visibility</p:attrName>
                                            </p:attrNameLst>
                                          </p:cBhvr>
                                          <p:to>
                                            <p:strVal val="visible"/>
                                          </p:to>
                                        </p:set>
                                        <p:animEffect transition="in" filter="wipe(up)">
                                          <p:cBhvr>
                                            <p:cTn id="143" dur="1000"/>
                                            <p:tgtEl>
                                              <p:spTgt spid="125"/>
                                            </p:tgtEl>
                                          </p:cBhvr>
                                        </p:animEffect>
                                      </p:childTnLst>
                                    </p:cTn>
                                  </p:par>
                                  <p:par>
                                    <p:cTn id="144" presetID="22" presetClass="entr" presetSubtype="1" fill="hold" nodeType="withEffect">
                                      <p:stCondLst>
                                        <p:cond delay="450"/>
                                      </p:stCondLst>
                                      <p:childTnLst>
                                        <p:set>
                                          <p:cBhvr>
                                            <p:cTn id="145" dur="1" fill="hold">
                                              <p:stCondLst>
                                                <p:cond delay="0"/>
                                              </p:stCondLst>
                                            </p:cTn>
                                            <p:tgtEl>
                                              <p:spTgt spid="128"/>
                                            </p:tgtEl>
                                            <p:attrNameLst>
                                              <p:attrName>style.visibility</p:attrName>
                                            </p:attrNameLst>
                                          </p:cBhvr>
                                          <p:to>
                                            <p:strVal val="visible"/>
                                          </p:to>
                                        </p:set>
                                        <p:animEffect transition="in" filter="wipe(up)">
                                          <p:cBhvr>
                                            <p:cTn id="146" dur="1000"/>
                                            <p:tgtEl>
                                              <p:spTgt spid="128"/>
                                            </p:tgtEl>
                                          </p:cBhvr>
                                        </p:animEffect>
                                      </p:childTnLst>
                                    </p:cTn>
                                  </p:par>
                                  <p:par>
                                    <p:cTn id="147" presetID="22" presetClass="entr" presetSubtype="1" fill="hold" nodeType="withEffect">
                                      <p:stCondLst>
                                        <p:cond delay="220"/>
                                      </p:stCondLst>
                                      <p:childTnLst>
                                        <p:set>
                                          <p:cBhvr>
                                            <p:cTn id="148" dur="1" fill="hold">
                                              <p:stCondLst>
                                                <p:cond delay="0"/>
                                              </p:stCondLst>
                                            </p:cTn>
                                            <p:tgtEl>
                                              <p:spTgt spid="142"/>
                                            </p:tgtEl>
                                            <p:attrNameLst>
                                              <p:attrName>style.visibility</p:attrName>
                                            </p:attrNameLst>
                                          </p:cBhvr>
                                          <p:to>
                                            <p:strVal val="visible"/>
                                          </p:to>
                                        </p:set>
                                        <p:animEffect transition="in" filter="wipe(up)">
                                          <p:cBhvr>
                                            <p:cTn id="149" dur="1000"/>
                                            <p:tgtEl>
                                              <p:spTgt spid="142"/>
                                            </p:tgtEl>
                                          </p:cBhvr>
                                        </p:animEffect>
                                      </p:childTnLst>
                                    </p:cTn>
                                  </p:par>
                                  <p:par>
                                    <p:cTn id="150" presetID="22" presetClass="entr" presetSubtype="1" fill="hold" nodeType="withEffect">
                                      <p:stCondLst>
                                        <p:cond delay="370"/>
                                      </p:stCondLst>
                                      <p:childTnLst>
                                        <p:set>
                                          <p:cBhvr>
                                            <p:cTn id="151" dur="1" fill="hold">
                                              <p:stCondLst>
                                                <p:cond delay="0"/>
                                              </p:stCondLst>
                                            </p:cTn>
                                            <p:tgtEl>
                                              <p:spTgt spid="129"/>
                                            </p:tgtEl>
                                            <p:attrNameLst>
                                              <p:attrName>style.visibility</p:attrName>
                                            </p:attrNameLst>
                                          </p:cBhvr>
                                          <p:to>
                                            <p:strVal val="visible"/>
                                          </p:to>
                                        </p:set>
                                        <p:animEffect transition="in" filter="wipe(up)">
                                          <p:cBhvr>
                                            <p:cTn id="152" dur="1000"/>
                                            <p:tgtEl>
                                              <p:spTgt spid="129"/>
                                            </p:tgtEl>
                                          </p:cBhvr>
                                        </p:animEffect>
                                      </p:childTnLst>
                                    </p:cTn>
                                  </p:par>
                                  <p:par>
                                    <p:cTn id="153" presetID="22" presetClass="entr" presetSubtype="1" fill="hold" nodeType="withEffect">
                                      <p:stCondLst>
                                        <p:cond delay="600"/>
                                      </p:stCondLst>
                                      <p:childTnLst>
                                        <p:set>
                                          <p:cBhvr>
                                            <p:cTn id="154" dur="1" fill="hold">
                                              <p:stCondLst>
                                                <p:cond delay="0"/>
                                              </p:stCondLst>
                                            </p:cTn>
                                            <p:tgtEl>
                                              <p:spTgt spid="135"/>
                                            </p:tgtEl>
                                            <p:attrNameLst>
                                              <p:attrName>style.visibility</p:attrName>
                                            </p:attrNameLst>
                                          </p:cBhvr>
                                          <p:to>
                                            <p:strVal val="visible"/>
                                          </p:to>
                                        </p:set>
                                        <p:animEffect transition="in" filter="wipe(up)">
                                          <p:cBhvr>
                                            <p:cTn id="155" dur="1000"/>
                                            <p:tgtEl>
                                              <p:spTgt spid="135"/>
                                            </p:tgtEl>
                                          </p:cBhvr>
                                        </p:animEffect>
                                      </p:childTnLst>
                                    </p:cTn>
                                  </p:par>
                                  <p:par>
                                    <p:cTn id="156" presetID="22" presetClass="entr" presetSubtype="1" fill="hold" nodeType="withEffect">
                                      <p:stCondLst>
                                        <p:cond delay="480"/>
                                      </p:stCondLst>
                                      <p:childTnLst>
                                        <p:set>
                                          <p:cBhvr>
                                            <p:cTn id="157" dur="1" fill="hold">
                                              <p:stCondLst>
                                                <p:cond delay="0"/>
                                              </p:stCondLst>
                                            </p:cTn>
                                            <p:tgtEl>
                                              <p:spTgt spid="138"/>
                                            </p:tgtEl>
                                            <p:attrNameLst>
                                              <p:attrName>style.visibility</p:attrName>
                                            </p:attrNameLst>
                                          </p:cBhvr>
                                          <p:to>
                                            <p:strVal val="visible"/>
                                          </p:to>
                                        </p:set>
                                        <p:animEffect transition="in" filter="wipe(up)">
                                          <p:cBhvr>
                                            <p:cTn id="158" dur="1000"/>
                                            <p:tgtEl>
                                              <p:spTgt spid="138"/>
                                            </p:tgtEl>
                                          </p:cBhvr>
                                        </p:animEffect>
                                      </p:childTnLst>
                                    </p:cTn>
                                  </p:par>
                                  <p:par>
                                    <p:cTn id="159" presetID="22" presetClass="entr" presetSubtype="1" fill="hold" nodeType="withEffect">
                                      <p:stCondLst>
                                        <p:cond delay="900"/>
                                      </p:stCondLst>
                                      <p:childTnLst>
                                        <p:set>
                                          <p:cBhvr>
                                            <p:cTn id="160" dur="1" fill="hold">
                                              <p:stCondLst>
                                                <p:cond delay="0"/>
                                              </p:stCondLst>
                                            </p:cTn>
                                            <p:tgtEl>
                                              <p:spTgt spid="136"/>
                                            </p:tgtEl>
                                            <p:attrNameLst>
                                              <p:attrName>style.visibility</p:attrName>
                                            </p:attrNameLst>
                                          </p:cBhvr>
                                          <p:to>
                                            <p:strVal val="visible"/>
                                          </p:to>
                                        </p:set>
                                        <p:animEffect transition="in" filter="wipe(up)">
                                          <p:cBhvr>
                                            <p:cTn id="161" dur="1000"/>
                                            <p:tgtEl>
                                              <p:spTgt spid="136"/>
                                            </p:tgtEl>
                                          </p:cBhvr>
                                        </p:animEffect>
                                      </p:childTnLst>
                                    </p:cTn>
                                  </p:par>
                                  <p:par>
                                    <p:cTn id="162" presetID="22" presetClass="entr" presetSubtype="1" fill="hold" nodeType="withEffect">
                                      <p:stCondLst>
                                        <p:cond delay="550"/>
                                      </p:stCondLst>
                                      <p:childTnLst>
                                        <p:set>
                                          <p:cBhvr>
                                            <p:cTn id="163" dur="1" fill="hold">
                                              <p:stCondLst>
                                                <p:cond delay="0"/>
                                              </p:stCondLst>
                                            </p:cTn>
                                            <p:tgtEl>
                                              <p:spTgt spid="147"/>
                                            </p:tgtEl>
                                            <p:attrNameLst>
                                              <p:attrName>style.visibility</p:attrName>
                                            </p:attrNameLst>
                                          </p:cBhvr>
                                          <p:to>
                                            <p:strVal val="visible"/>
                                          </p:to>
                                        </p:set>
                                        <p:animEffect transition="in" filter="wipe(up)">
                                          <p:cBhvr>
                                            <p:cTn id="164" dur="1000"/>
                                            <p:tgtEl>
                                              <p:spTgt spid="147"/>
                                            </p:tgtEl>
                                          </p:cBhvr>
                                        </p:animEffect>
                                      </p:childTnLst>
                                    </p:cTn>
                                  </p:par>
                                  <p:par>
                                    <p:cTn id="165" presetID="22" presetClass="entr" presetSubtype="1" fill="hold" nodeType="withEffect">
                                      <p:stCondLst>
                                        <p:cond delay="480"/>
                                      </p:stCondLst>
                                      <p:childTnLst>
                                        <p:set>
                                          <p:cBhvr>
                                            <p:cTn id="166" dur="1" fill="hold">
                                              <p:stCondLst>
                                                <p:cond delay="0"/>
                                              </p:stCondLst>
                                            </p:cTn>
                                            <p:tgtEl>
                                              <p:spTgt spid="123"/>
                                            </p:tgtEl>
                                            <p:attrNameLst>
                                              <p:attrName>style.visibility</p:attrName>
                                            </p:attrNameLst>
                                          </p:cBhvr>
                                          <p:to>
                                            <p:strVal val="visible"/>
                                          </p:to>
                                        </p:set>
                                        <p:animEffect transition="in" filter="wipe(up)">
                                          <p:cBhvr>
                                            <p:cTn id="16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3C68CD-B00C-491C-8F72-D675B0958932}"/>
              </a:ext>
            </a:extLst>
          </p:cNvPr>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民</a:t>
            </a:r>
          </a:p>
        </p:txBody>
      </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118" name="图片 1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pic>
        <p:nvPicPr>
          <p:cNvPr id="141" name="图片 1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66644D-5D8C-47B4-9554-640FAD7FD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8173" y="5950886"/>
            <a:ext cx="839473" cy="558303"/>
          </a:xfrm>
          <a:prstGeom prst="rect">
            <a:avLst/>
          </a:prstGeom>
        </p:spPr>
      </p:pic>
      <p:pic>
        <p:nvPicPr>
          <p:cNvPr id="142" name="图片 1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E24A30-EE43-4288-B47B-7591E58C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51538" y="6212483"/>
            <a:ext cx="546635" cy="363547"/>
          </a:xfrm>
          <a:prstGeom prst="rect">
            <a:avLst/>
          </a:prstGeom>
        </p:spPr>
      </p:pic>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EE8131-CA13-4A9D-A9D0-7807A11187EB}"/>
              </a:ext>
            </a:extLst>
          </p:cNvPr>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关于大暑的民俗</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9AC8CB-5D03-4AFA-8D75-D8593ACCEB41}"/>
              </a:ext>
            </a:extLst>
          </p:cNvPr>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0C6F01-C9E3-48F1-864B-9283A7408B77}"/>
              </a:ext>
            </a:extLst>
          </p:cNvPr>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AB5878-4EDB-461B-8719-642CF840D1A7}"/>
              </a:ext>
            </a:extLst>
          </p:cNvPr>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E2772A-0BEF-45D3-A54B-39A2BD1582CB}"/>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4B1EE3-48A6-4BBE-A655-FCC8CC4EF724}"/>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63756C-F092-4AFE-A9CC-2C24FC411D46}"/>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AB8F-6E31-4F6D-BA05-DF140FDD2A12}"/>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CC4614-8FB5-4041-AD5C-534718B0BA2F}"/>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9A124F-501D-4A3B-B4DE-3DD01E5E4ADA}"/>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4C9EF2-422D-4EF8-A7F1-44A6D7E0E070}"/>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8FCEC3-383F-462A-85F6-FD6BD7108D81}"/>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C06D25-6960-461D-BC20-AE77BFA58729}"/>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D2D66-AABC-4A83-8778-E1A8BC47B2C2}"/>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936E3A-4F93-495C-AFF8-6A13679CF8A9}"/>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AEFCB4-F6DC-4BC7-9FB1-8B3E989134B0}"/>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F97258-1C8B-41E5-B42A-D72F0811E6B2}"/>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36F29-9209-4816-98BA-A223AFFA3882}"/>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9E8A6C-217F-47EE-BD47-7852D549F037}"/>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9E8EF3-F41B-435E-8D7E-88ABC035E643}"/>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28C545-06EC-4E11-966B-0AF7386DEEB3}"/>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28AA4C-DE21-44F2-8766-E3588FC869F8}"/>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807707-D5BA-4296-99A5-031B3E267FC7}"/>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E395D8-335C-416C-A8DA-0443171FF361}"/>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21C453-9AEE-4766-AE2E-F0CAFA54E6BA}"/>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A58F4-4399-4496-83D7-3491231FECFE}"/>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F782FC-088A-4FB6-A8CE-773FCC0097D0}"/>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F22041-13FE-4F3B-92AC-7890735E4529}"/>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59F2C3-3DFB-4C88-852A-4D303C5AEF02}"/>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DA8A53-8BE7-4396-9D07-178476589DF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A4C583-0227-43AE-B049-66DF74362ABB}"/>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77D22-B7B9-4136-8AA9-29CACB193F8D}"/>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938183"/>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28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p14="http://schemas.microsoft.com/office/powerpoint/2010/main" xmlns:a14="http://schemas.microsoft.com/office/drawing/2010/main" xmlns="" id="{CC973066-C83E-4E29-8331-2BECF8EE9A8C}"/>
              </a:ext>
            </a:extLst>
          </p:cNvPr>
          <p:cNvGrpSpPr/>
          <p:nvPr/>
        </p:nvGrpSpPr>
        <p:grpSpPr>
          <a:xfrm rot="6388294">
            <a:off x="3515043" y="2777286"/>
            <a:ext cx="10951923" cy="1571942"/>
            <a:chOff x="-70338" y="5345723"/>
            <a:chExt cx="13352301" cy="1916471"/>
          </a:xfrm>
        </p:grpSpPr>
        <p:sp>
          <p:nvSpPr>
            <p:cNvPr id="11" name="任意多边形: 形状 10">
              <a:extLst>
                <a:ext uri="{FF2B5EF4-FFF2-40B4-BE49-F238E27FC236}">
                  <a16:creationId xmlns:a16="http://schemas.microsoft.com/office/drawing/2014/main" xmlns:p14="http://schemas.microsoft.com/office/powerpoint/2010/main" xmlns:a14="http://schemas.microsoft.com/office/drawing/2010/main" xmlns="" id="{7856944B-7F3E-4FD3-8653-D100E1C12099}"/>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2" name="任意多边形: 形状 11">
              <a:extLst>
                <a:ext uri="{FF2B5EF4-FFF2-40B4-BE49-F238E27FC236}">
                  <a16:creationId xmlns:a16="http://schemas.microsoft.com/office/drawing/2014/main" xmlns:p14="http://schemas.microsoft.com/office/powerpoint/2010/main" xmlns:a14="http://schemas.microsoft.com/office/drawing/2010/main" xmlns="" id="{0EB00083-BFE0-4541-8911-6C04146E561C}"/>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3" name="任意多边形: 形状 12">
              <a:extLst>
                <a:ext uri="{FF2B5EF4-FFF2-40B4-BE49-F238E27FC236}">
                  <a16:creationId xmlns:a16="http://schemas.microsoft.com/office/drawing/2014/main" xmlns:p14="http://schemas.microsoft.com/office/powerpoint/2010/main" xmlns:a14="http://schemas.microsoft.com/office/drawing/2010/main" xmlns="" id="{D9369D42-17EF-4602-AF95-C61A969C9E27}"/>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a:extLst>
                <a:ext uri="{FF2B5EF4-FFF2-40B4-BE49-F238E27FC236}">
                  <a16:creationId xmlns:a16="http://schemas.microsoft.com/office/drawing/2014/main" xmlns:p14="http://schemas.microsoft.com/office/powerpoint/2010/main" xmlns:a14="http://schemas.microsoft.com/office/drawing/2010/main" xmlns="" id="{6595630C-4329-422D-B613-4696D23C61D5}"/>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a:extLst>
                <a:ext uri="{FF2B5EF4-FFF2-40B4-BE49-F238E27FC236}">
                  <a16:creationId xmlns:a16="http://schemas.microsoft.com/office/drawing/2014/main" xmlns:p14="http://schemas.microsoft.com/office/powerpoint/2010/main" xmlns:a14="http://schemas.microsoft.com/office/drawing/2010/main" xmlns="" id="{F7E98AB4-B53D-47AB-9A17-B6872B252B66}"/>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a:extLst>
                <a:ext uri="{FF2B5EF4-FFF2-40B4-BE49-F238E27FC236}">
                  <a16:creationId xmlns:a16="http://schemas.microsoft.com/office/drawing/2014/main" xmlns:p14="http://schemas.microsoft.com/office/powerpoint/2010/main" xmlns:a14="http://schemas.microsoft.com/office/drawing/2010/main" xmlns="" id="{10D2D1A1-3E88-4842-9D89-4D2244FB1BBF}"/>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a:extLst>
                <a:ext uri="{FF2B5EF4-FFF2-40B4-BE49-F238E27FC236}">
                  <a16:creationId xmlns:a16="http://schemas.microsoft.com/office/drawing/2014/main" xmlns:p14="http://schemas.microsoft.com/office/powerpoint/2010/main" xmlns:a14="http://schemas.microsoft.com/office/drawing/2010/main" xmlns="" id="{57156483-70C2-4D28-ADA2-836914C31A84}"/>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xmlns:p14="http://schemas.microsoft.com/office/powerpoint/2010/main" xmlns:a14="http://schemas.microsoft.com/office/drawing/2010/main" xmlns="" id="{A869E73B-C88C-4BFD-8006-A878FA8F1856}"/>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xmlns:p14="http://schemas.microsoft.com/office/powerpoint/2010/main" xmlns:a14="http://schemas.microsoft.com/office/drawing/2010/main" xmlns="" id="{6243E949-17AC-4287-ACDE-5B965AC67022}"/>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xmlns:p14="http://schemas.microsoft.com/office/powerpoint/2010/main" xmlns:a14="http://schemas.microsoft.com/office/drawing/2010/main" xmlns="" id="{23955F8B-DE1C-48D7-963D-A52DB265E95C}"/>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xmlns:p14="http://schemas.microsoft.com/office/powerpoint/2010/main" xmlns:a14="http://schemas.microsoft.com/office/drawing/2010/main" xmlns="" id="{FD23C800-BEA6-4094-AE5E-B09FF0351DE5}"/>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xmlns:p14="http://schemas.microsoft.com/office/powerpoint/2010/main" xmlns:a14="http://schemas.microsoft.com/office/drawing/2010/main" xmlns="" id="{334251CB-5C8D-4151-A939-318319D66D63}"/>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xmlns:p14="http://schemas.microsoft.com/office/powerpoint/2010/main" xmlns:a14="http://schemas.microsoft.com/office/drawing/2010/main" xmlns="" id="{10406A05-757D-40AF-A649-4CE466B5D9A4}"/>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xmlns:p14="http://schemas.microsoft.com/office/powerpoint/2010/main" xmlns:a14="http://schemas.microsoft.com/office/drawing/2010/main" xmlns="" id="{57AFCC35-2587-4973-9F0A-C75B3752A1BA}"/>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xmlns:p14="http://schemas.microsoft.com/office/powerpoint/2010/main" xmlns:a14="http://schemas.microsoft.com/office/drawing/2010/main" xmlns="" id="{C76A899C-E180-4945-988B-05401F2DBC69}"/>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xmlns:p14="http://schemas.microsoft.com/office/powerpoint/2010/main" xmlns:a14="http://schemas.microsoft.com/office/drawing/2010/main" xmlns="" id="{0BD7BED2-43A4-4488-AB1C-1C6C2CBCE476}"/>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xmlns:p14="http://schemas.microsoft.com/office/powerpoint/2010/main" xmlns:a14="http://schemas.microsoft.com/office/drawing/2010/main" xmlns="" id="{DF583BD0-F592-43A2-AEB2-EE544B4461D8}"/>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a:extLst>
              <a:ext uri="{FF2B5EF4-FFF2-40B4-BE49-F238E27FC236}">
                <a16:creationId xmlns:a16="http://schemas.microsoft.com/office/drawing/2014/main" xmlns:p14="http://schemas.microsoft.com/office/powerpoint/2010/main" xmlns:a14="http://schemas.microsoft.com/office/drawing/2010/main" xmlns="" id="{EA7BF1E9-7D27-4CDF-AEA2-BA26E0DBBF28}"/>
              </a:ext>
            </a:extLst>
          </p:cNvPr>
          <p:cNvSpPr/>
          <p:nvPr/>
        </p:nvSpPr>
        <p:spPr>
          <a:xfrm>
            <a:off x="668616" y="1785257"/>
            <a:ext cx="10864571"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6" name="矩形 5">
            <a:extLst>
              <a:ext uri="{FF2B5EF4-FFF2-40B4-BE49-F238E27FC236}">
                <a16:creationId xmlns:a16="http://schemas.microsoft.com/office/drawing/2014/main" xmlns:p14="http://schemas.microsoft.com/office/powerpoint/2010/main" xmlns:a14="http://schemas.microsoft.com/office/drawing/2010/main" xmlns="" id="{FA00656C-6C40-4A6F-8DB8-3C35D4C61BC7}"/>
              </a:ext>
            </a:extLst>
          </p:cNvPr>
          <p:cNvSpPr/>
          <p:nvPr/>
        </p:nvSpPr>
        <p:spPr>
          <a:xfrm>
            <a:off x="4980501" y="3142433"/>
            <a:ext cx="6096000" cy="1351460"/>
          </a:xfrm>
          <a:prstGeom prst="rect">
            <a:avLst/>
          </a:prstGeom>
        </p:spPr>
        <p:txBody>
          <a:bodyPr wrap="square">
            <a:spAutoFit/>
          </a:bodyPr>
          <a:lstStyle/>
          <a:p>
            <a:pPr algn="just" fontAlgn="base">
              <a:lnSpc>
                <a:spcPct val="150000"/>
              </a:lnSpc>
            </a:pPr>
            <a:r>
              <a:rPr lang="zh-CN" altLang="en-US" sz="1400" dirty="0">
                <a:solidFill>
                  <a:schemeClr val="accent1"/>
                </a:solidFill>
                <a:latin typeface="+mn-ea"/>
              </a:rPr>
              <a:t>福建莆田人</a:t>
            </a:r>
            <a:r>
              <a:rPr lang="zh-CN" altLang="en-US" sz="1400" dirty="0">
                <a:solidFill>
                  <a:schemeClr val="tx1">
                    <a:lumMod val="75000"/>
                    <a:lumOff val="25000"/>
                  </a:schemeClr>
                </a:solidFill>
                <a:latin typeface="+mn-ea"/>
              </a:rPr>
              <a:t>在大暑时节有吃荔枝、羊肉和米糟的习俗，叫做“过大暑”。荔枝含有葡萄糖和多种维生素，富有营养价值，所以吃鲜荔枝可以滋补身体。先将鲜荔枝浸于冷井水之中，大暑时刻一到便取出品尝。这一时刻吃荔枝，最惬意、最滋补。</a:t>
            </a:r>
          </a:p>
        </p:txBody>
      </p:sp>
      <p:sp>
        <p:nvSpPr>
          <p:cNvPr id="2" name="矩形 1">
            <a:extLst>
              <a:ext uri="{FF2B5EF4-FFF2-40B4-BE49-F238E27FC236}">
                <a16:creationId xmlns:a16="http://schemas.microsoft.com/office/drawing/2014/main" xmlns:p14="http://schemas.microsoft.com/office/powerpoint/2010/main" xmlns:a14="http://schemas.microsoft.com/office/drawing/2010/main" xmlns="" id="{7A701621-159C-4893-941C-22756BB6F826}"/>
              </a:ext>
            </a:extLst>
          </p:cNvPr>
          <p:cNvSpPr/>
          <p:nvPr/>
        </p:nvSpPr>
        <p:spPr>
          <a:xfrm>
            <a:off x="4980501" y="2300905"/>
            <a:ext cx="1466748"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吃荔枝</a:t>
            </a:r>
            <a:endParaRPr lang="zh-CN" altLang="en-US" sz="3200" spc="130" dirty="0">
              <a:solidFill>
                <a:schemeClr val="accent1"/>
              </a:solidFill>
              <a:latin typeface="+mj-lt"/>
            </a:endParaRPr>
          </a:p>
        </p:txBody>
      </p:sp>
      <p:pic>
        <p:nvPicPr>
          <p:cNvPr id="8" name="图片 7">
            <a:extLst>
              <a:ext uri="{FF2B5EF4-FFF2-40B4-BE49-F238E27FC236}">
                <a16:creationId xmlns:a16="http://schemas.microsoft.com/office/drawing/2014/main" xmlns:p14="http://schemas.microsoft.com/office/powerpoint/2010/main" xmlns:a14="http://schemas.microsoft.com/office/drawing/2010/main" xmlns="" id="{114E2252-F747-4CDA-BAA1-1D5D694733B1}"/>
              </a:ext>
            </a:extLst>
          </p:cNvPr>
          <p:cNvPicPr>
            <a:picLocks noChangeAspect="1"/>
          </p:cNvPicPr>
          <p:nvPr/>
        </p:nvPicPr>
        <p:blipFill>
          <a:blip r:embed="rId4"/>
          <a:stretch>
            <a:fillRect/>
          </a:stretch>
        </p:blipFill>
        <p:spPr>
          <a:xfrm>
            <a:off x="605308" y="2158319"/>
            <a:ext cx="3810000" cy="2809875"/>
          </a:xfrm>
          <a:prstGeom prst="rect">
            <a:avLst/>
          </a:prstGeom>
        </p:spPr>
      </p:pic>
      <p:cxnSp>
        <p:nvCxnSpPr>
          <p:cNvPr id="48" name="直接连接符 47">
            <a:extLst>
              <a:ext uri="{FF2B5EF4-FFF2-40B4-BE49-F238E27FC236}">
                <a16:creationId xmlns:a16="http://schemas.microsoft.com/office/drawing/2014/main" xmlns:p14="http://schemas.microsoft.com/office/powerpoint/2010/main" xmlns:a14="http://schemas.microsoft.com/office/drawing/2010/main" xmlns="" id="{604DDF4C-66FF-4DE9-B4EF-C200D271B8E7}"/>
              </a:ext>
            </a:extLst>
          </p:cNvPr>
          <p:cNvCxnSpPr>
            <a:cxnSpLocks/>
          </p:cNvCxnSpPr>
          <p:nvPr/>
        </p:nvCxnSpPr>
        <p:spPr>
          <a:xfrm>
            <a:off x="5087111" y="2989942"/>
            <a:ext cx="59002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6533"/>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5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700"/>
                            </p:stCondLst>
                            <p:childTnLst>
                              <p:par>
                                <p:cTn id="26" presetID="22" presetClass="entr" presetSubtype="8" fill="hold" nodeType="afterEffect">
                                  <p:stCondLst>
                                    <p:cond delay="0"/>
                                  </p:stCondLst>
                                  <p:iterate type="lt">
                                    <p:tmPct val="10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p14="http://schemas.microsoft.com/office/powerpoint/2010/main" xmlns:a14="http://schemas.microsoft.com/office/drawing/2010/main" xmlns="" id="{5914E04F-6D3C-4F64-8F26-C883A212E72C}"/>
              </a:ext>
            </a:extLst>
          </p:cNvPr>
          <p:cNvGrpSpPr/>
          <p:nvPr/>
        </p:nvGrpSpPr>
        <p:grpSpPr>
          <a:xfrm rot="15211706" flipH="1">
            <a:off x="-35370" y="2755515"/>
            <a:ext cx="10951923" cy="1571942"/>
            <a:chOff x="-70338" y="5345723"/>
            <a:chExt cx="13352301" cy="1916471"/>
          </a:xfrm>
        </p:grpSpPr>
        <p:sp>
          <p:nvSpPr>
            <p:cNvPr id="13" name="任意多边形: 形状 12">
              <a:extLst>
                <a:ext uri="{FF2B5EF4-FFF2-40B4-BE49-F238E27FC236}">
                  <a16:creationId xmlns:a16="http://schemas.microsoft.com/office/drawing/2014/main" xmlns:p14="http://schemas.microsoft.com/office/powerpoint/2010/main" xmlns:a14="http://schemas.microsoft.com/office/drawing/2010/main" xmlns="" id="{71C25B71-67BD-44D7-AF99-9752254AC464}"/>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a:extLst>
                <a:ext uri="{FF2B5EF4-FFF2-40B4-BE49-F238E27FC236}">
                  <a16:creationId xmlns:a16="http://schemas.microsoft.com/office/drawing/2014/main" xmlns:p14="http://schemas.microsoft.com/office/powerpoint/2010/main" xmlns:a14="http://schemas.microsoft.com/office/drawing/2010/main" xmlns="" id="{E3E89EEC-495B-4B98-8855-4F44B86C49EF}"/>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a:extLst>
                <a:ext uri="{FF2B5EF4-FFF2-40B4-BE49-F238E27FC236}">
                  <a16:creationId xmlns:a16="http://schemas.microsoft.com/office/drawing/2014/main" xmlns:p14="http://schemas.microsoft.com/office/powerpoint/2010/main" xmlns:a14="http://schemas.microsoft.com/office/drawing/2010/main" xmlns="" id="{FF452DEE-24A8-4615-84EF-0CC297DFED48}"/>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a:extLst>
                <a:ext uri="{FF2B5EF4-FFF2-40B4-BE49-F238E27FC236}">
                  <a16:creationId xmlns:a16="http://schemas.microsoft.com/office/drawing/2014/main" xmlns:p14="http://schemas.microsoft.com/office/powerpoint/2010/main" xmlns:a14="http://schemas.microsoft.com/office/drawing/2010/main" xmlns="" id="{58F0FDB9-93EA-41EB-947E-35ECBBC0890C}"/>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a:extLst>
                <a:ext uri="{FF2B5EF4-FFF2-40B4-BE49-F238E27FC236}">
                  <a16:creationId xmlns:a16="http://schemas.microsoft.com/office/drawing/2014/main" xmlns:p14="http://schemas.microsoft.com/office/powerpoint/2010/main" xmlns:a14="http://schemas.microsoft.com/office/drawing/2010/main" xmlns="" id="{5E9CD8B6-F627-4EEB-9A8E-2DCEFEED547B}"/>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xmlns:p14="http://schemas.microsoft.com/office/powerpoint/2010/main" xmlns:a14="http://schemas.microsoft.com/office/drawing/2010/main" xmlns="" id="{4E9A2F43-947B-454E-8BA5-9C9EFFBF8896}"/>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xmlns:p14="http://schemas.microsoft.com/office/powerpoint/2010/main" xmlns:a14="http://schemas.microsoft.com/office/drawing/2010/main" xmlns="" id="{103E7A0F-7AED-4985-9134-D3555797FC78}"/>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xmlns:p14="http://schemas.microsoft.com/office/powerpoint/2010/main" xmlns:a14="http://schemas.microsoft.com/office/drawing/2010/main" xmlns="" id="{1548EBB6-D33C-40EC-B08C-27E1008560AD}"/>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xmlns:p14="http://schemas.microsoft.com/office/powerpoint/2010/main" xmlns:a14="http://schemas.microsoft.com/office/drawing/2010/main" xmlns="" id="{F69715F5-B0EF-4F8D-A599-9677E72A8230}"/>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xmlns:p14="http://schemas.microsoft.com/office/powerpoint/2010/main" xmlns:a14="http://schemas.microsoft.com/office/drawing/2010/main" xmlns="" id="{328A66E9-D4AB-4551-A9A8-BA45631CB09D}"/>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xmlns:p14="http://schemas.microsoft.com/office/powerpoint/2010/main" xmlns:a14="http://schemas.microsoft.com/office/drawing/2010/main" xmlns="" id="{D26C3C51-2D1B-4E00-AA1F-2C4311637C78}"/>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xmlns:p14="http://schemas.microsoft.com/office/powerpoint/2010/main" xmlns:a14="http://schemas.microsoft.com/office/drawing/2010/main" xmlns="" id="{CA328028-635F-46AE-AD87-6DD76CBCB159}"/>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xmlns:p14="http://schemas.microsoft.com/office/powerpoint/2010/main" xmlns:a14="http://schemas.microsoft.com/office/drawing/2010/main" xmlns="" id="{3558ECF5-22DB-4DA0-85DE-2EFDBDA35883}"/>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xmlns:p14="http://schemas.microsoft.com/office/powerpoint/2010/main" xmlns:a14="http://schemas.microsoft.com/office/drawing/2010/main" xmlns="" id="{93B91EEF-8CEC-43E4-B03F-4037B831CA6A}"/>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xmlns:p14="http://schemas.microsoft.com/office/powerpoint/2010/main" xmlns:a14="http://schemas.microsoft.com/office/drawing/2010/main" xmlns="" id="{43447366-E44F-4918-9C9C-CBE5A24BA92E}"/>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xmlns:p14="http://schemas.microsoft.com/office/powerpoint/2010/main" xmlns:a14="http://schemas.microsoft.com/office/drawing/2010/main" xmlns="" id="{D2894706-F147-426A-A8B5-8C855F7BCF94}"/>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xmlns:p14="http://schemas.microsoft.com/office/powerpoint/2010/main" xmlns:a14="http://schemas.microsoft.com/office/drawing/2010/main" xmlns="" id="{F44C2E3F-B0C6-4934-98C5-0FC9A83FB739}"/>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a:extLst>
              <a:ext uri="{FF2B5EF4-FFF2-40B4-BE49-F238E27FC236}">
                <a16:creationId xmlns:a16="http://schemas.microsoft.com/office/drawing/2014/main" xmlns:p14="http://schemas.microsoft.com/office/powerpoint/2010/main" xmlns:a14="http://schemas.microsoft.com/office/drawing/2010/main" xmlns="" id="{9B62AE18-C16A-4746-A5B1-35EEDB3DCC9B}"/>
              </a:ext>
            </a:extLst>
          </p:cNvPr>
          <p:cNvSpPr/>
          <p:nvPr/>
        </p:nvSpPr>
        <p:spPr>
          <a:xfrm>
            <a:off x="668616" y="1785257"/>
            <a:ext cx="10864571"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6" name="矩形 5">
            <a:extLst>
              <a:ext uri="{FF2B5EF4-FFF2-40B4-BE49-F238E27FC236}">
                <a16:creationId xmlns:a16="http://schemas.microsoft.com/office/drawing/2014/main" xmlns:p14="http://schemas.microsoft.com/office/powerpoint/2010/main" xmlns:a14="http://schemas.microsoft.com/office/drawing/2010/main" xmlns="" id="{D78FC92D-9D1D-4F28-BC85-03E7253BE50C}"/>
              </a:ext>
            </a:extLst>
          </p:cNvPr>
          <p:cNvSpPr/>
          <p:nvPr/>
        </p:nvSpPr>
        <p:spPr>
          <a:xfrm>
            <a:off x="834571" y="3200546"/>
            <a:ext cx="5421085" cy="1351460"/>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广东很多地方在大暑时节有“吃仙草”的习俗。仙草又名凉粉草、仙人草，唇形科仙草属草本植物，是重要的药食两用植物资源。由于其神奇的消暑功效，被誉为“仙草”。茎叶晒干后可以做成烧仙草，广东一带叫凉粉，是一种消暑的甜品。</a:t>
            </a:r>
          </a:p>
        </p:txBody>
      </p:sp>
      <p:sp>
        <p:nvSpPr>
          <p:cNvPr id="2" name="矩形 1">
            <a:extLst>
              <a:ext uri="{FF2B5EF4-FFF2-40B4-BE49-F238E27FC236}">
                <a16:creationId xmlns:a16="http://schemas.microsoft.com/office/drawing/2014/main" xmlns:p14="http://schemas.microsoft.com/office/powerpoint/2010/main" xmlns:a14="http://schemas.microsoft.com/office/drawing/2010/main" xmlns="" id="{5DFCE8B3-EB28-4FC4-99CC-482C23E69243}"/>
              </a:ext>
            </a:extLst>
          </p:cNvPr>
          <p:cNvSpPr/>
          <p:nvPr/>
        </p:nvSpPr>
        <p:spPr>
          <a:xfrm>
            <a:off x="658813" y="2438544"/>
            <a:ext cx="1602683"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 吃仙草</a:t>
            </a:r>
          </a:p>
        </p:txBody>
      </p:sp>
      <p:pic>
        <p:nvPicPr>
          <p:cNvPr id="8" name="图片 7">
            <a:extLst>
              <a:ext uri="{FF2B5EF4-FFF2-40B4-BE49-F238E27FC236}">
                <a16:creationId xmlns:a16="http://schemas.microsoft.com/office/drawing/2014/main" xmlns:p14="http://schemas.microsoft.com/office/powerpoint/2010/main" xmlns:a14="http://schemas.microsoft.com/office/drawing/2010/main" xmlns="" id="{B2909277-19C0-4297-8273-22E29BCC5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3768" y="1146324"/>
            <a:ext cx="6023431" cy="5019526"/>
          </a:xfrm>
          <a:prstGeom prst="rect">
            <a:avLst/>
          </a:prstGeom>
        </p:spPr>
      </p:pic>
      <p:cxnSp>
        <p:nvCxnSpPr>
          <p:cNvPr id="9" name="直接连接符 8">
            <a:extLst>
              <a:ext uri="{FF2B5EF4-FFF2-40B4-BE49-F238E27FC236}">
                <a16:creationId xmlns:a16="http://schemas.microsoft.com/office/drawing/2014/main" xmlns:p14="http://schemas.microsoft.com/office/powerpoint/2010/main" xmlns:a14="http://schemas.microsoft.com/office/drawing/2010/main" xmlns="" id="{85158622-3406-4E73-BA56-71046360D78E}"/>
              </a:ext>
            </a:extLst>
          </p:cNvPr>
          <p:cNvCxnSpPr>
            <a:cxnSpLocks/>
          </p:cNvCxnSpPr>
          <p:nvPr/>
        </p:nvCxnSpPr>
        <p:spPr>
          <a:xfrm>
            <a:off x="911225" y="3084285"/>
            <a:ext cx="5286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7103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2" presetClass="entr" presetSubtype="8"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2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700"/>
                            </p:stCondLst>
                            <p:childTnLst>
                              <p:par>
                                <p:cTn id="23" presetID="22" presetClass="entr" presetSubtype="8"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42" presetClass="entr" presetSubtype="0"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xmlns:p14="http://schemas.microsoft.com/office/powerpoint/2010/main" xmlns:a14="http://schemas.microsoft.com/office/drawing/2010/main" xmlns="" id="{18958C0B-5B0A-4C68-826E-16FAE0D94E11}"/>
              </a:ext>
            </a:extLst>
          </p:cNvPr>
          <p:cNvGrpSpPr/>
          <p:nvPr/>
        </p:nvGrpSpPr>
        <p:grpSpPr>
          <a:xfrm rot="20438170">
            <a:off x="-368469" y="4033053"/>
            <a:ext cx="13352301" cy="1916471"/>
            <a:chOff x="-70338" y="5345723"/>
            <a:chExt cx="13352301" cy="1916471"/>
          </a:xfrm>
        </p:grpSpPr>
        <p:sp>
          <p:nvSpPr>
            <p:cNvPr id="17" name="任意多边形: 形状 16">
              <a:extLst>
                <a:ext uri="{FF2B5EF4-FFF2-40B4-BE49-F238E27FC236}">
                  <a16:creationId xmlns:a16="http://schemas.microsoft.com/office/drawing/2014/main" xmlns:p14="http://schemas.microsoft.com/office/powerpoint/2010/main" xmlns:a14="http://schemas.microsoft.com/office/drawing/2010/main" xmlns="" id="{2C6E0524-120D-4CD6-A860-1507350049B0}"/>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xmlns:p14="http://schemas.microsoft.com/office/powerpoint/2010/main" xmlns:a14="http://schemas.microsoft.com/office/drawing/2010/main" xmlns="" id="{3E14EB1D-E774-4010-8B8D-E5E8D23E0478}"/>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xmlns:p14="http://schemas.microsoft.com/office/powerpoint/2010/main" xmlns:a14="http://schemas.microsoft.com/office/drawing/2010/main" xmlns="" id="{ECA9426F-51DF-4B5B-A680-D7F3458E71BE}"/>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xmlns:p14="http://schemas.microsoft.com/office/powerpoint/2010/main" xmlns:a14="http://schemas.microsoft.com/office/drawing/2010/main" xmlns="" id="{66AE513E-A0F0-4702-909D-09A9A05A44E7}"/>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xmlns:p14="http://schemas.microsoft.com/office/powerpoint/2010/main" xmlns:a14="http://schemas.microsoft.com/office/drawing/2010/main" xmlns="" id="{B66597F7-A091-4C26-B8DE-C60AF70B6826}"/>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xmlns:p14="http://schemas.microsoft.com/office/powerpoint/2010/main" xmlns:a14="http://schemas.microsoft.com/office/drawing/2010/main" xmlns="" id="{F702E3C9-A822-4B32-8A61-CD84C97C01C8}"/>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xmlns:p14="http://schemas.microsoft.com/office/powerpoint/2010/main" xmlns:a14="http://schemas.microsoft.com/office/drawing/2010/main" xmlns="" id="{5CE01F9C-B376-4FAD-913C-44A0E7188340}"/>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xmlns:p14="http://schemas.microsoft.com/office/powerpoint/2010/main" xmlns:a14="http://schemas.microsoft.com/office/drawing/2010/main" xmlns="" id="{9652CA43-97BF-4437-9685-A021F1B55E68}"/>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xmlns:p14="http://schemas.microsoft.com/office/powerpoint/2010/main" xmlns:a14="http://schemas.microsoft.com/office/drawing/2010/main" xmlns="" id="{255E1BA5-843E-4E9D-80BA-E39215F552FD}"/>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xmlns:p14="http://schemas.microsoft.com/office/powerpoint/2010/main" xmlns:a14="http://schemas.microsoft.com/office/drawing/2010/main" xmlns="" id="{1D6AC9EA-EFC7-46E0-B71B-F0F2937ABE6C}"/>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xmlns:p14="http://schemas.microsoft.com/office/powerpoint/2010/main" xmlns:a14="http://schemas.microsoft.com/office/drawing/2010/main" xmlns="" id="{A92A6C26-0AA4-403C-B2AE-2AB8D13F883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xmlns:p14="http://schemas.microsoft.com/office/powerpoint/2010/main" xmlns:a14="http://schemas.microsoft.com/office/drawing/2010/main" xmlns="" id="{709CDE3C-23A3-48BE-86DD-F8513CE3B421}"/>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a:extLst>
                <a:ext uri="{FF2B5EF4-FFF2-40B4-BE49-F238E27FC236}">
                  <a16:creationId xmlns:a16="http://schemas.microsoft.com/office/drawing/2014/main" xmlns:p14="http://schemas.microsoft.com/office/powerpoint/2010/main" xmlns:a14="http://schemas.microsoft.com/office/drawing/2010/main" xmlns="" id="{C11F0F9E-66BA-4CAB-9365-7856B9F780AC}"/>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a:extLst>
                <a:ext uri="{FF2B5EF4-FFF2-40B4-BE49-F238E27FC236}">
                  <a16:creationId xmlns:a16="http://schemas.microsoft.com/office/drawing/2014/main" xmlns:p14="http://schemas.microsoft.com/office/powerpoint/2010/main" xmlns:a14="http://schemas.microsoft.com/office/drawing/2010/main" xmlns="" id="{BF0E4F10-EED9-4B64-9E5C-E74F7DD7B276}"/>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a:extLst>
                <a:ext uri="{FF2B5EF4-FFF2-40B4-BE49-F238E27FC236}">
                  <a16:creationId xmlns:a16="http://schemas.microsoft.com/office/drawing/2014/main" xmlns:p14="http://schemas.microsoft.com/office/powerpoint/2010/main" xmlns:a14="http://schemas.microsoft.com/office/drawing/2010/main" xmlns="" id="{F4E15B1A-A278-4714-90CE-FB52949B1173}"/>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a:extLst>
                <a:ext uri="{FF2B5EF4-FFF2-40B4-BE49-F238E27FC236}">
                  <a16:creationId xmlns:a16="http://schemas.microsoft.com/office/drawing/2014/main" xmlns:p14="http://schemas.microsoft.com/office/powerpoint/2010/main" xmlns:a14="http://schemas.microsoft.com/office/drawing/2010/main" xmlns="" id="{59D507D8-0BB3-4711-A1F6-1E9F27909883}"/>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a16="http://schemas.microsoft.com/office/drawing/2014/main" xmlns:p14="http://schemas.microsoft.com/office/powerpoint/2010/main" xmlns:a14="http://schemas.microsoft.com/office/drawing/2010/main" xmlns="" id="{F636ED99-26AF-4128-B8F1-2D090207A784}"/>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xmlns:p14="http://schemas.microsoft.com/office/powerpoint/2010/main" xmlns:a14="http://schemas.microsoft.com/office/drawing/2010/main" xmlns="" id="{DCAFF192-652A-4BD0-BAFF-7B48B3F50459}"/>
              </a:ext>
            </a:extLst>
          </p:cNvPr>
          <p:cNvSpPr/>
          <p:nvPr/>
        </p:nvSpPr>
        <p:spPr>
          <a:xfrm>
            <a:off x="1" y="1785257"/>
            <a:ext cx="12192000" cy="3512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关于大暑的民俗</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9" name="矩形 8">
            <a:extLst>
              <a:ext uri="{FF2B5EF4-FFF2-40B4-BE49-F238E27FC236}">
                <a16:creationId xmlns:a16="http://schemas.microsoft.com/office/drawing/2014/main" xmlns:p14="http://schemas.microsoft.com/office/powerpoint/2010/main" xmlns:a14="http://schemas.microsoft.com/office/drawing/2010/main" xmlns="" id="{24364B2A-C33E-4B21-AA3D-82BF7681C611}"/>
              </a:ext>
            </a:extLst>
          </p:cNvPr>
          <p:cNvSpPr/>
          <p:nvPr/>
        </p:nvSpPr>
        <p:spPr>
          <a:xfrm>
            <a:off x="6376611" y="3151413"/>
            <a:ext cx="5245628" cy="1351460"/>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伏姜源自中国山西，河南等地，三伏天时人们会把生姜切片或者榨汁后与红糖搅拌在一起，装入容器中蒙上纱布，于太阳下晾晒。充分融合后食用，对老寒胃，伤风咳嗽等有奇效，并有温暖保健的功效。</a:t>
            </a:r>
          </a:p>
        </p:txBody>
      </p:sp>
      <p:sp>
        <p:nvSpPr>
          <p:cNvPr id="2" name="矩形 1">
            <a:extLst>
              <a:ext uri="{FF2B5EF4-FFF2-40B4-BE49-F238E27FC236}">
                <a16:creationId xmlns:a16="http://schemas.microsoft.com/office/drawing/2014/main" xmlns:p14="http://schemas.microsoft.com/office/powerpoint/2010/main" xmlns:a14="http://schemas.microsoft.com/office/drawing/2010/main" xmlns="" id="{8F62C5E2-6DDC-439F-926D-320C803393F4}"/>
              </a:ext>
            </a:extLst>
          </p:cNvPr>
          <p:cNvSpPr/>
          <p:nvPr/>
        </p:nvSpPr>
        <p:spPr>
          <a:xfrm>
            <a:off x="6362097" y="2428014"/>
            <a:ext cx="3185167"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晒伏姜，烧伏香</a:t>
            </a:r>
            <a:endParaRPr lang="en-US" altLang="zh-CN" sz="3200" b="1" spc="130" dirty="0">
              <a:solidFill>
                <a:schemeClr val="accent1"/>
              </a:solidFill>
              <a:latin typeface="+mj-lt"/>
              <a:ea typeface="宋体" panose="02010600030101010101" pitchFamily="2" charset="-122"/>
            </a:endParaRPr>
          </a:p>
        </p:txBody>
      </p:sp>
      <p:pic>
        <p:nvPicPr>
          <p:cNvPr id="6" name="图片 5">
            <a:extLst>
              <a:ext uri="{FF2B5EF4-FFF2-40B4-BE49-F238E27FC236}">
                <a16:creationId xmlns:a16="http://schemas.microsoft.com/office/drawing/2014/main" xmlns:p14="http://schemas.microsoft.com/office/powerpoint/2010/main" xmlns:a14="http://schemas.microsoft.com/office/drawing/2010/main" xmlns="" id="{3E7E7883-0968-4DE6-8B6A-6DEA9B3D71F2}"/>
              </a:ext>
            </a:extLst>
          </p:cNvPr>
          <p:cNvPicPr>
            <a:picLocks noChangeAspect="1"/>
          </p:cNvPicPr>
          <p:nvPr/>
        </p:nvPicPr>
        <p:blipFill rotWithShape="1">
          <a:blip r:embed="rId4"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p:blipFill>
        <p:spPr>
          <a:xfrm>
            <a:off x="0" y="1808762"/>
            <a:ext cx="5955048" cy="3488952"/>
          </a:xfrm>
          <a:prstGeom prst="rect">
            <a:avLst/>
          </a:prstGeom>
        </p:spPr>
      </p:pic>
      <p:cxnSp>
        <p:nvCxnSpPr>
          <p:cNvPr id="14" name="直接连接符 13">
            <a:extLst>
              <a:ext uri="{FF2B5EF4-FFF2-40B4-BE49-F238E27FC236}">
                <a16:creationId xmlns:a16="http://schemas.microsoft.com/office/drawing/2014/main" xmlns:p14="http://schemas.microsoft.com/office/powerpoint/2010/main" xmlns:a14="http://schemas.microsoft.com/office/drawing/2010/main" xmlns="" id="{8F7C4E70-D31B-4427-96FC-2BD9785CB3B8}"/>
              </a:ext>
            </a:extLst>
          </p:cNvPr>
          <p:cNvCxnSpPr>
            <a:cxnSpLocks/>
          </p:cNvCxnSpPr>
          <p:nvPr/>
        </p:nvCxnSpPr>
        <p:spPr>
          <a:xfrm>
            <a:off x="6477454" y="3070845"/>
            <a:ext cx="50541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30509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22" presetClass="entr" presetSubtype="8"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500"/>
                            </p:stCondLst>
                            <p:childTnLst>
                              <p:par>
                                <p:cTn id="18" presetID="2" presetClass="entr" presetSubtype="8"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31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600"/>
                            </p:stCondLst>
                            <p:childTnLst>
                              <p:par>
                                <p:cTn id="27" presetID="22" presetClass="entr" presetSubtype="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p14="http://schemas.microsoft.com/office/powerpoint/2010/main" xmlns:a14="http://schemas.microsoft.com/office/drawing/2010/main" xmlns="" id="{8AB1C84F-F95A-4A9C-B370-2F12C0AB410E}"/>
              </a:ext>
            </a:extLst>
          </p:cNvPr>
          <p:cNvGrpSpPr/>
          <p:nvPr/>
        </p:nvGrpSpPr>
        <p:grpSpPr>
          <a:xfrm rot="20438170">
            <a:off x="2965281" y="4534180"/>
            <a:ext cx="13352301" cy="1916471"/>
            <a:chOff x="-70338" y="5345723"/>
            <a:chExt cx="13352301" cy="1916471"/>
          </a:xfrm>
        </p:grpSpPr>
        <p:sp>
          <p:nvSpPr>
            <p:cNvPr id="13" name="任意多边形: 形状 12">
              <a:extLst>
                <a:ext uri="{FF2B5EF4-FFF2-40B4-BE49-F238E27FC236}">
                  <a16:creationId xmlns:a16="http://schemas.microsoft.com/office/drawing/2014/main" xmlns:p14="http://schemas.microsoft.com/office/powerpoint/2010/main" xmlns:a14="http://schemas.microsoft.com/office/drawing/2010/main" xmlns="" id="{24E350F9-7459-40CC-9FD3-0E3C5829CFC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a:extLst>
                <a:ext uri="{FF2B5EF4-FFF2-40B4-BE49-F238E27FC236}">
                  <a16:creationId xmlns:a16="http://schemas.microsoft.com/office/drawing/2014/main" xmlns:p14="http://schemas.microsoft.com/office/powerpoint/2010/main" xmlns:a14="http://schemas.microsoft.com/office/drawing/2010/main" xmlns="" id="{CFA5D57A-0CE8-4FAD-A063-D0BA08F1AE61}"/>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a:extLst>
                <a:ext uri="{FF2B5EF4-FFF2-40B4-BE49-F238E27FC236}">
                  <a16:creationId xmlns:a16="http://schemas.microsoft.com/office/drawing/2014/main" xmlns:p14="http://schemas.microsoft.com/office/powerpoint/2010/main" xmlns:a14="http://schemas.microsoft.com/office/drawing/2010/main" xmlns="" id="{919C0AAE-8119-4744-8B2F-C08F54B25F2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a:extLst>
                <a:ext uri="{FF2B5EF4-FFF2-40B4-BE49-F238E27FC236}">
                  <a16:creationId xmlns:a16="http://schemas.microsoft.com/office/drawing/2014/main" xmlns:p14="http://schemas.microsoft.com/office/powerpoint/2010/main" xmlns:a14="http://schemas.microsoft.com/office/drawing/2010/main" xmlns="" id="{B3831BE2-DDD0-492C-83FE-746B3335D780}"/>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a:extLst>
                <a:ext uri="{FF2B5EF4-FFF2-40B4-BE49-F238E27FC236}">
                  <a16:creationId xmlns:a16="http://schemas.microsoft.com/office/drawing/2014/main" xmlns:p14="http://schemas.microsoft.com/office/powerpoint/2010/main" xmlns:a14="http://schemas.microsoft.com/office/drawing/2010/main" xmlns="" id="{DE09C8E7-F7DE-4D41-AF12-E1042E1DA83F}"/>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xmlns:p14="http://schemas.microsoft.com/office/powerpoint/2010/main" xmlns:a14="http://schemas.microsoft.com/office/drawing/2010/main" xmlns="" id="{BB0641A6-C92D-4D76-8EDD-65B943974A5D}"/>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xmlns:p14="http://schemas.microsoft.com/office/powerpoint/2010/main" xmlns:a14="http://schemas.microsoft.com/office/drawing/2010/main" xmlns="" id="{D6A8A6E5-BB10-4986-8212-489FDCFF3698}"/>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xmlns:p14="http://schemas.microsoft.com/office/powerpoint/2010/main" xmlns:a14="http://schemas.microsoft.com/office/drawing/2010/main" xmlns="" id="{24343B1F-70E8-440C-A8DC-E2B0E0A435AA}"/>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xmlns:p14="http://schemas.microsoft.com/office/powerpoint/2010/main" xmlns:a14="http://schemas.microsoft.com/office/drawing/2010/main" xmlns="" id="{1E171BA1-37A9-4702-BA3D-0ED915BD4C74}"/>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xmlns:p14="http://schemas.microsoft.com/office/powerpoint/2010/main" xmlns:a14="http://schemas.microsoft.com/office/drawing/2010/main" xmlns="" id="{CECD0466-0542-4DF0-BD77-3014D7C4145A}"/>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xmlns:p14="http://schemas.microsoft.com/office/powerpoint/2010/main" xmlns:a14="http://schemas.microsoft.com/office/drawing/2010/main" xmlns="" id="{0D2444FB-8FEE-43C9-858B-09470BE62452}"/>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xmlns:p14="http://schemas.microsoft.com/office/powerpoint/2010/main" xmlns:a14="http://schemas.microsoft.com/office/drawing/2010/main" xmlns="" id="{0D0716AA-B7ED-4A0F-A0E3-89AA6E657CC0}"/>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xmlns:p14="http://schemas.microsoft.com/office/powerpoint/2010/main" xmlns:a14="http://schemas.microsoft.com/office/drawing/2010/main" xmlns="" id="{68DEE6BB-D56C-4C69-9FC6-2BC048EC26A2}"/>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xmlns:p14="http://schemas.microsoft.com/office/powerpoint/2010/main" xmlns:a14="http://schemas.microsoft.com/office/drawing/2010/main" xmlns="" id="{D7EB02DC-7D41-4D3D-9DEA-6EC65EDC205C}"/>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xmlns:p14="http://schemas.microsoft.com/office/powerpoint/2010/main" xmlns:a14="http://schemas.microsoft.com/office/drawing/2010/main" xmlns="" id="{0046DBCC-1B4A-469B-91F0-65593EBE313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xmlns:p14="http://schemas.microsoft.com/office/powerpoint/2010/main" xmlns:a14="http://schemas.microsoft.com/office/drawing/2010/main" xmlns="" id="{ED16EA58-D615-4D5B-9AAA-E763F7E74999}"/>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xmlns:p14="http://schemas.microsoft.com/office/powerpoint/2010/main" xmlns:a14="http://schemas.microsoft.com/office/drawing/2010/main" xmlns="" id="{D70F5039-0D37-4188-A85D-296E5C85FB6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xmlns:p14="http://schemas.microsoft.com/office/powerpoint/2010/main" xmlns:a14="http://schemas.microsoft.com/office/drawing/2010/main" xmlns="" id="{0D33A11B-61D7-46F5-BD05-C1FA157738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52513"/>
            <a:ext cx="12192000" cy="4826553"/>
          </a:xfrm>
          <a:prstGeom prst="rect">
            <a:avLst/>
          </a:prstGeom>
        </p:spPr>
      </p:pic>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关于大暑的美食</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8" name="矩形 7">
            <a:extLst>
              <a:ext uri="{FF2B5EF4-FFF2-40B4-BE49-F238E27FC236}">
                <a16:creationId xmlns:a16="http://schemas.microsoft.com/office/drawing/2014/main" xmlns:p14="http://schemas.microsoft.com/office/powerpoint/2010/main" xmlns:a14="http://schemas.microsoft.com/office/drawing/2010/main" xmlns="" id="{FA60597D-4766-4127-A1B2-FF9F7571F139}"/>
              </a:ext>
            </a:extLst>
          </p:cNvPr>
          <p:cNvSpPr/>
          <p:nvPr/>
        </p:nvSpPr>
        <p:spPr>
          <a:xfrm>
            <a:off x="954010" y="1052513"/>
            <a:ext cx="4703840" cy="4615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p14="http://schemas.microsoft.com/office/powerpoint/2010/main" xmlns:a14="http://schemas.microsoft.com/office/drawing/2010/main" xmlns="" id="{6B83111E-6B43-4DED-91A5-7BAF3ECEA399}"/>
              </a:ext>
            </a:extLst>
          </p:cNvPr>
          <p:cNvSpPr/>
          <p:nvPr/>
        </p:nvSpPr>
        <p:spPr>
          <a:xfrm>
            <a:off x="1295665" y="3402016"/>
            <a:ext cx="4019285" cy="701667"/>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大暑是乡村田野蟋蟀最多的季节，中国有些地区的人们茶余饭后有以斗蟋蟀为乐的风俗。</a:t>
            </a:r>
          </a:p>
        </p:txBody>
      </p:sp>
      <p:sp>
        <p:nvSpPr>
          <p:cNvPr id="2" name="矩形 1">
            <a:extLst>
              <a:ext uri="{FF2B5EF4-FFF2-40B4-BE49-F238E27FC236}">
                <a16:creationId xmlns:a16="http://schemas.microsoft.com/office/drawing/2014/main" xmlns:p14="http://schemas.microsoft.com/office/powerpoint/2010/main" xmlns:a14="http://schemas.microsoft.com/office/drawing/2010/main" xmlns="" id="{C3AE1BDC-F149-4292-AD2F-36B09B87CEDD}"/>
              </a:ext>
            </a:extLst>
          </p:cNvPr>
          <p:cNvSpPr/>
          <p:nvPr/>
        </p:nvSpPr>
        <p:spPr>
          <a:xfrm>
            <a:off x="1295665" y="2445334"/>
            <a:ext cx="1470595" cy="584775"/>
          </a:xfrm>
          <a:prstGeom prst="rect">
            <a:avLst/>
          </a:prstGeom>
        </p:spPr>
        <p:txBody>
          <a:bodyPr wrap="none">
            <a:spAutoFit/>
          </a:bodyPr>
          <a:lstStyle/>
          <a:p>
            <a:r>
              <a:rPr lang="zh-CN" altLang="en-US" sz="3200" b="1" spc="130" dirty="0">
                <a:solidFill>
                  <a:schemeClr val="accent1"/>
                </a:solidFill>
                <a:latin typeface="+mj-lt"/>
                <a:ea typeface="宋体" panose="02010600030101010101" pitchFamily="2" charset="-122"/>
              </a:rPr>
              <a:t>斗蟋蟀</a:t>
            </a:r>
          </a:p>
        </p:txBody>
      </p:sp>
      <p:cxnSp>
        <p:nvCxnSpPr>
          <p:cNvPr id="9" name="直接连接符 8">
            <a:extLst>
              <a:ext uri="{FF2B5EF4-FFF2-40B4-BE49-F238E27FC236}">
                <a16:creationId xmlns:a16="http://schemas.microsoft.com/office/drawing/2014/main" xmlns:p14="http://schemas.microsoft.com/office/powerpoint/2010/main" xmlns:a14="http://schemas.microsoft.com/office/drawing/2010/main" xmlns="" id="{6D71DA26-D8E1-43AE-B4BE-F5F8610FF72A}"/>
              </a:ext>
            </a:extLst>
          </p:cNvPr>
          <p:cNvCxnSpPr>
            <a:cxnSpLocks/>
          </p:cNvCxnSpPr>
          <p:nvPr/>
        </p:nvCxnSpPr>
        <p:spPr>
          <a:xfrm>
            <a:off x="1409700" y="3185145"/>
            <a:ext cx="39052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1485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20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3C68CD-B00C-491C-8F72-D675B0958932}"/>
              </a:ext>
            </a:extLst>
          </p:cNvPr>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诗</a:t>
            </a:r>
          </a:p>
        </p:txBody>
      </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118" name="图片 1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pic>
        <p:nvPicPr>
          <p:cNvPr id="141" name="图片 1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66644D-5D8C-47B4-9554-640FAD7FD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8173" y="5950886"/>
            <a:ext cx="839473" cy="558303"/>
          </a:xfrm>
          <a:prstGeom prst="rect">
            <a:avLst/>
          </a:prstGeom>
        </p:spPr>
      </p:pic>
      <p:pic>
        <p:nvPicPr>
          <p:cNvPr id="142" name="图片 1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E24A30-EE43-4288-B47B-7591E58C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51538" y="6212483"/>
            <a:ext cx="546635" cy="363547"/>
          </a:xfrm>
          <a:prstGeom prst="rect">
            <a:avLst/>
          </a:prstGeom>
        </p:spPr>
      </p:pic>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EE8131-CA13-4A9D-A9D0-7807A11187EB}"/>
              </a:ext>
            </a:extLst>
          </p:cNvPr>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关于大暑的诗句</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9AC8CB-5D03-4AFA-8D75-D8593ACCEB41}"/>
              </a:ext>
            </a:extLst>
          </p:cNvPr>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0C6F01-C9E3-48F1-864B-9283A7408B77}"/>
              </a:ext>
            </a:extLst>
          </p:cNvPr>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AB5878-4EDB-461B-8719-642CF840D1A7}"/>
              </a:ext>
            </a:extLst>
          </p:cNvPr>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E2772A-0BEF-45D3-A54B-39A2BD1582CB}"/>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4B1EE3-48A6-4BBE-A655-FCC8CC4EF724}"/>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63756C-F092-4AFE-A9CC-2C24FC411D46}"/>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AB8F-6E31-4F6D-BA05-DF140FDD2A12}"/>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CC4614-8FB5-4041-AD5C-534718B0BA2F}"/>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9A124F-501D-4A3B-B4DE-3DD01E5E4ADA}"/>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4C9EF2-422D-4EF8-A7F1-44A6D7E0E070}"/>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8FCEC3-383F-462A-85F6-FD6BD7108D81}"/>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C06D25-6960-461D-BC20-AE77BFA58729}"/>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D2D66-AABC-4A83-8778-E1A8BC47B2C2}"/>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936E3A-4F93-495C-AFF8-6A13679CF8A9}"/>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AEFCB4-F6DC-4BC7-9FB1-8B3E989134B0}"/>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F97258-1C8B-41E5-B42A-D72F0811E6B2}"/>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36F29-9209-4816-98BA-A223AFFA3882}"/>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9E8A6C-217F-47EE-BD47-7852D549F037}"/>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9E8EF3-F41B-435E-8D7E-88ABC035E643}"/>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28C545-06EC-4E11-966B-0AF7386DEEB3}"/>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28AA4C-DE21-44F2-8766-E3588FC869F8}"/>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807707-D5BA-4296-99A5-031B3E267FC7}"/>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E395D8-335C-416C-A8DA-0443171FF361}"/>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21C453-9AEE-4766-AE2E-F0CAFA54E6BA}"/>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A58F4-4399-4496-83D7-3491231FECFE}"/>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F782FC-088A-4FB6-A8CE-773FCC0097D0}"/>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F22041-13FE-4F3B-92AC-7890735E4529}"/>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59F2C3-3DFB-4C88-852A-4D303C5AEF02}"/>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DA8A53-8BE7-4396-9D07-178476589DF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A4C583-0227-43AE-B049-66DF74362ABB}"/>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77D22-B7B9-4136-8AA9-29CACB193F8D}"/>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604541"/>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28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372C9FA-3B07-4609-A9BB-9436902AA76B}"/>
              </a:ext>
            </a:extLst>
          </p:cNvPr>
          <p:cNvSpPr/>
          <p:nvPr/>
        </p:nvSpPr>
        <p:spPr>
          <a:xfrm>
            <a:off x="1828800" y="0"/>
            <a:ext cx="47038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34" name="矩形 3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568444F-6B3F-43CD-B549-707DE90ADEC6}"/>
              </a:ext>
            </a:extLst>
          </p:cNvPr>
          <p:cNvSpPr/>
          <p:nvPr/>
        </p:nvSpPr>
        <p:spPr>
          <a:xfrm>
            <a:off x="2308773" y="1708959"/>
            <a:ext cx="2583543"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a:t>
            </a:r>
            <a:r>
              <a:rPr lang="en-US" altLang="zh-CN" sz="3600" b="1" dirty="0">
                <a:solidFill>
                  <a:schemeClr val="accent1"/>
                </a:solidFill>
                <a:latin typeface="+mj-ea"/>
                <a:ea typeface="+mj-ea"/>
              </a:rPr>
              <a:t>》</a:t>
            </a:r>
            <a:endParaRPr lang="zh-CN" altLang="en-US" sz="3600" dirty="0">
              <a:solidFill>
                <a:schemeClr val="accent1"/>
              </a:solidFill>
              <a:latin typeface="+mj-ea"/>
              <a:ea typeface="+mj-ea"/>
            </a:endParaRPr>
          </a:p>
        </p:txBody>
      </p:sp>
      <p:sp>
        <p:nvSpPr>
          <p:cNvPr id="35" name="矩形 3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1184220-9D80-4AB6-B0FE-70B299BBAB77}"/>
              </a:ext>
            </a:extLst>
          </p:cNvPr>
          <p:cNvSpPr/>
          <p:nvPr/>
        </p:nvSpPr>
        <p:spPr>
          <a:xfrm>
            <a:off x="1139344" y="2849009"/>
            <a:ext cx="6096000" cy="2230547"/>
          </a:xfrm>
          <a:prstGeom prst="rect">
            <a:avLst/>
          </a:prstGeom>
        </p:spPr>
        <p:txBody>
          <a:bodyPr>
            <a:spAutoFit/>
          </a:bodyPr>
          <a:lstStyle/>
          <a:p>
            <a:pPr algn="ctr">
              <a:lnSpc>
                <a:spcPct val="200000"/>
              </a:lnSpc>
            </a:pPr>
            <a:r>
              <a:rPr lang="zh-CN" altLang="en-US" spc="600" dirty="0">
                <a:solidFill>
                  <a:srgbClr val="111111"/>
                </a:solidFill>
                <a:latin typeface="+mn-ea"/>
              </a:rPr>
              <a:t>赤日几时过   清风无处寻</a:t>
            </a:r>
          </a:p>
          <a:p>
            <a:pPr algn="ctr">
              <a:lnSpc>
                <a:spcPct val="200000"/>
              </a:lnSpc>
            </a:pPr>
            <a:r>
              <a:rPr lang="zh-CN" altLang="en-US" spc="600" dirty="0">
                <a:solidFill>
                  <a:srgbClr val="111111"/>
                </a:solidFill>
                <a:latin typeface="+mn-ea"/>
              </a:rPr>
              <a:t>经书聊枕籍   瓜李漫浮沉</a:t>
            </a:r>
          </a:p>
          <a:p>
            <a:pPr algn="ctr">
              <a:lnSpc>
                <a:spcPct val="200000"/>
              </a:lnSpc>
            </a:pPr>
            <a:r>
              <a:rPr lang="zh-CN" altLang="en-US" spc="600" dirty="0">
                <a:solidFill>
                  <a:srgbClr val="111111"/>
                </a:solidFill>
                <a:latin typeface="+mn-ea"/>
              </a:rPr>
              <a:t>兰若静复静   茅茨深又深</a:t>
            </a:r>
          </a:p>
          <a:p>
            <a:pPr algn="ctr">
              <a:lnSpc>
                <a:spcPct val="200000"/>
              </a:lnSpc>
            </a:pPr>
            <a:r>
              <a:rPr lang="zh-CN" altLang="en-US" spc="600" dirty="0">
                <a:solidFill>
                  <a:srgbClr val="111111"/>
                </a:solidFill>
                <a:latin typeface="+mn-ea"/>
              </a:rPr>
              <a:t>炎蒸乃如许   那更惜分阴</a:t>
            </a:r>
            <a:endParaRPr lang="zh-CN" altLang="en-US" b="0" i="0" spc="600" dirty="0">
              <a:solidFill>
                <a:srgbClr val="111111"/>
              </a:solidFill>
              <a:effectLst/>
              <a:latin typeface="+mn-ea"/>
            </a:endParaRPr>
          </a:p>
        </p:txBody>
      </p:sp>
      <p:sp>
        <p:nvSpPr>
          <p:cNvPr id="3" name="矩形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692A4B2-DE75-4F82-A6C4-26FB252408DA}"/>
              </a:ext>
            </a:extLst>
          </p:cNvPr>
          <p:cNvSpPr/>
          <p:nvPr/>
        </p:nvSpPr>
        <p:spPr>
          <a:xfrm>
            <a:off x="4603820" y="1896190"/>
            <a:ext cx="1019190" cy="459100"/>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曾几</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endParaRPr lang="en-US" altLang="zh-CN" spc="130" dirty="0">
              <a:solidFill>
                <a:srgbClr val="111111"/>
              </a:solidFill>
              <a:latin typeface="思源宋体 CN Medium" panose="02020500000000000000" pitchFamily="18" charset="-122"/>
              <a:ea typeface="思源宋体 CN Medium" panose="02020500000000000000" pitchFamily="18" charset="-122"/>
            </a:endParaRPr>
          </a:p>
        </p:txBody>
      </p:sp>
      <p:cxnSp>
        <p:nvCxnSpPr>
          <p:cNvPr id="8" name="直接连接符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17A154F-6381-4977-82B9-C230BDA4AAEC}"/>
              </a:ext>
            </a:extLst>
          </p:cNvPr>
          <p:cNvCxnSpPr>
            <a:cxnSpLocks/>
          </p:cNvCxnSpPr>
          <p:nvPr/>
        </p:nvCxnSpPr>
        <p:spPr>
          <a:xfrm>
            <a:off x="2446415" y="2542521"/>
            <a:ext cx="3429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图片 3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D24E37F-809C-4BB5-B21F-AC255E1CED19}"/>
              </a:ext>
            </a:extLst>
          </p:cNvPr>
          <p:cNvPicPr>
            <a:picLocks noChangeAspect="1"/>
          </p:cNvPicPr>
          <p:nvPr/>
        </p:nvPicPr>
        <p:blipFill>
          <a:blip r:embed="rId4" cstate="screen">
            <a:extLst>
              <a:ext uri="{BEBA8EAE-BF5A-486C-A8C5-ECC9F3942E4B}">
                <a14:imgProps xmlns:a14="http://schemas.microsoft.com/office/drawing/2010/main">
                  <a14:imgLayer>
                    <a14:imgEffect>
                      <a14:saturation sat="74000"/>
                    </a14:imgEffect>
                  </a14:imgLayer>
                </a14:imgProps>
              </a:ext>
              <a:ext uri="{28A0092B-C50C-407E-A947-70E740481C1C}">
                <a14:useLocalDpi xmlns:a14="http://schemas.microsoft.com/office/drawing/2010/main"/>
              </a:ext>
            </a:extLst>
          </a:blip>
          <a:srcRect/>
          <a:stretch>
            <a:fillRect/>
          </a:stretch>
        </p:blipFill>
        <p:spPr>
          <a:xfrm>
            <a:off x="6532640" y="1514474"/>
            <a:ext cx="5686425" cy="5686425"/>
          </a:xfrm>
          <a:custGeom>
            <a:avLst/>
            <a:gdLst>
              <a:gd name="connsiteX0" fmla="*/ 2528810 w 5686425"/>
              <a:gd name="connsiteY0" fmla="*/ 3216276 h 5686425"/>
              <a:gd name="connsiteX1" fmla="*/ 2262110 w 5686425"/>
              <a:gd name="connsiteY1" fmla="*/ 3381376 h 5686425"/>
              <a:gd name="connsiteX2" fmla="*/ 2376410 w 5686425"/>
              <a:gd name="connsiteY2" fmla="*/ 3470276 h 5686425"/>
              <a:gd name="connsiteX3" fmla="*/ 2541510 w 5686425"/>
              <a:gd name="connsiteY3" fmla="*/ 3406776 h 5686425"/>
              <a:gd name="connsiteX4" fmla="*/ 2693910 w 5686425"/>
              <a:gd name="connsiteY4" fmla="*/ 3355976 h 5686425"/>
              <a:gd name="connsiteX5" fmla="*/ 0 w 5686425"/>
              <a:gd name="connsiteY5" fmla="*/ 0 h 5686425"/>
              <a:gd name="connsiteX6" fmla="*/ 5686425 w 5686425"/>
              <a:gd name="connsiteY6" fmla="*/ 0 h 5686425"/>
              <a:gd name="connsiteX7" fmla="*/ 5686425 w 5686425"/>
              <a:gd name="connsiteY7" fmla="*/ 5686425 h 5686425"/>
              <a:gd name="connsiteX8" fmla="*/ 0 w 5686425"/>
              <a:gd name="connsiteY8" fmla="*/ 5686425 h 568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5" h="5686425">
                <a:moveTo>
                  <a:pt x="2528810" y="3216276"/>
                </a:moveTo>
                <a:lnTo>
                  <a:pt x="2262110" y="3381376"/>
                </a:lnTo>
                <a:lnTo>
                  <a:pt x="2376410" y="3470276"/>
                </a:lnTo>
                <a:lnTo>
                  <a:pt x="2541510" y="3406776"/>
                </a:lnTo>
                <a:lnTo>
                  <a:pt x="2693910" y="3355976"/>
                </a:lnTo>
                <a:close/>
                <a:moveTo>
                  <a:pt x="0" y="0"/>
                </a:moveTo>
                <a:lnTo>
                  <a:pt x="5686425" y="0"/>
                </a:lnTo>
                <a:lnTo>
                  <a:pt x="5686425" y="5686425"/>
                </a:lnTo>
                <a:lnTo>
                  <a:pt x="0" y="5686425"/>
                </a:lnTo>
                <a:close/>
              </a:path>
            </a:pathLst>
          </a:custGeom>
        </p:spPr>
      </p:pic>
    </p:spTree>
    <p:extLst>
      <p:ext uri="{BB962C8B-B14F-4D97-AF65-F5344CB8AC3E}">
        <p14:creationId xmlns:p14="http://schemas.microsoft.com/office/powerpoint/2010/main" val="2850040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p:bldP spid="3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4493F1A-00A6-4A3D-9E39-5C384649C0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4074" y="-1"/>
            <a:ext cx="5607926" cy="3745156"/>
          </a:xfrm>
          <a:prstGeom prst="rect">
            <a:avLst/>
          </a:prstGeom>
        </p:spPr>
      </p:pic>
      <p:pic>
        <p:nvPicPr>
          <p:cNvPr id="9" name="图片 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224339C-D0C6-4913-AB0C-037571C4E439}"/>
              </a:ext>
            </a:extLst>
          </p:cNvPr>
          <p:cNvPicPr>
            <a:picLocks noChangeAspect="1"/>
          </p:cNvPicPr>
          <p:nvPr/>
        </p:nvPicPr>
        <p:blipFill>
          <a:blip r:embed="rId4"/>
          <a:stretch>
            <a:fillRect/>
          </a:stretch>
        </p:blipFill>
        <p:spPr>
          <a:xfrm>
            <a:off x="-555824" y="2251095"/>
            <a:ext cx="6259513" cy="4996532"/>
          </a:xfrm>
          <a:prstGeom prst="rect">
            <a:avLst/>
          </a:prstGeom>
        </p:spPr>
      </p:pic>
      <p:sp>
        <p:nvSpPr>
          <p:cNvPr id="7" name="矩形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4A23263-FAF2-4216-9CFB-476DDE13F43C}"/>
              </a:ext>
            </a:extLst>
          </p:cNvPr>
          <p:cNvSpPr/>
          <p:nvPr/>
        </p:nvSpPr>
        <p:spPr>
          <a:xfrm>
            <a:off x="3744080" y="0"/>
            <a:ext cx="47038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91A2A79-4C8A-4556-9D36-BDF715F20D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6" name="矩形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43730C7-6376-4CCC-B998-4BE905A1AD0B}"/>
              </a:ext>
            </a:extLst>
          </p:cNvPr>
          <p:cNvSpPr/>
          <p:nvPr/>
        </p:nvSpPr>
        <p:spPr>
          <a:xfrm>
            <a:off x="3168650" y="2289195"/>
            <a:ext cx="6096000" cy="3892540"/>
          </a:xfrm>
          <a:prstGeom prst="rect">
            <a:avLst/>
          </a:prstGeom>
        </p:spPr>
        <p:txBody>
          <a:bodyPr>
            <a:spAutoFit/>
          </a:bodyPr>
          <a:lstStyle/>
          <a:p>
            <a:pPr algn="ctr">
              <a:lnSpc>
                <a:spcPct val="200000"/>
              </a:lnSpc>
            </a:pPr>
            <a:r>
              <a:rPr lang="zh-CN" altLang="en-US" spc="600" dirty="0">
                <a:solidFill>
                  <a:srgbClr val="111111"/>
                </a:solidFill>
                <a:latin typeface="+mn-ea"/>
              </a:rPr>
              <a:t>清风不肯来   烈日不肯暮</a:t>
            </a:r>
          </a:p>
          <a:p>
            <a:pPr algn="ctr">
              <a:lnSpc>
                <a:spcPct val="200000"/>
              </a:lnSpc>
            </a:pPr>
            <a:r>
              <a:rPr lang="zh-CN" altLang="en-US" spc="600" dirty="0">
                <a:solidFill>
                  <a:srgbClr val="111111"/>
                </a:solidFill>
                <a:latin typeface="+mn-ea"/>
              </a:rPr>
              <a:t>平生山林下   散发颇箕踞</a:t>
            </a:r>
          </a:p>
          <a:p>
            <a:pPr algn="ctr">
              <a:lnSpc>
                <a:spcPct val="200000"/>
              </a:lnSpc>
            </a:pPr>
            <a:r>
              <a:rPr lang="zh-CN" altLang="en-US" spc="600" dirty="0">
                <a:solidFill>
                  <a:srgbClr val="111111"/>
                </a:solidFill>
                <a:latin typeface="+mn-ea"/>
              </a:rPr>
              <a:t>一官走王事   三伏在道途</a:t>
            </a:r>
          </a:p>
          <a:p>
            <a:pPr algn="ctr">
              <a:lnSpc>
                <a:spcPct val="200000"/>
              </a:lnSpc>
            </a:pPr>
            <a:r>
              <a:rPr lang="zh-CN" altLang="en-US" spc="600" dirty="0">
                <a:solidFill>
                  <a:srgbClr val="111111"/>
                </a:solidFill>
                <a:latin typeface="+mn-ea"/>
              </a:rPr>
              <a:t>我非褦襶儿   亦尔困驰骛</a:t>
            </a:r>
          </a:p>
          <a:p>
            <a:pPr algn="ctr">
              <a:lnSpc>
                <a:spcPct val="200000"/>
              </a:lnSpc>
            </a:pPr>
            <a:r>
              <a:rPr lang="zh-CN" altLang="en-US" spc="600" dirty="0">
                <a:solidFill>
                  <a:srgbClr val="111111"/>
                </a:solidFill>
                <a:latin typeface="+mn-ea"/>
              </a:rPr>
              <a:t>居然恋俎豆   安得免羁馽</a:t>
            </a:r>
          </a:p>
          <a:p>
            <a:pPr algn="ctr">
              <a:lnSpc>
                <a:spcPct val="200000"/>
              </a:lnSpc>
            </a:pPr>
            <a:r>
              <a:rPr lang="zh-CN" altLang="en-US" spc="600" dirty="0">
                <a:solidFill>
                  <a:srgbClr val="111111"/>
                </a:solidFill>
                <a:latin typeface="+mn-ea"/>
              </a:rPr>
              <a:t>区区竟何营   汩汩此飘寓</a:t>
            </a:r>
          </a:p>
          <a:p>
            <a:pPr algn="ctr">
              <a:lnSpc>
                <a:spcPct val="200000"/>
              </a:lnSpc>
            </a:pPr>
            <a:r>
              <a:rPr lang="zh-CN" altLang="en-US" spc="600" dirty="0">
                <a:solidFill>
                  <a:srgbClr val="111111"/>
                </a:solidFill>
                <a:latin typeface="+mn-ea"/>
              </a:rPr>
              <a:t>渊明应笑人   有底不归去</a:t>
            </a:r>
          </a:p>
        </p:txBody>
      </p:sp>
      <p:sp>
        <p:nvSpPr>
          <p:cNvPr id="2" name="矩形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025674B-F470-4A9F-8147-1D89C469924F}"/>
              </a:ext>
            </a:extLst>
          </p:cNvPr>
          <p:cNvSpPr/>
          <p:nvPr/>
        </p:nvSpPr>
        <p:spPr>
          <a:xfrm>
            <a:off x="4226362" y="912455"/>
            <a:ext cx="3980577"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大暑留召伯埭</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3" name="矩形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30084C4-6B2E-4143-B3F4-0A46D5BD06E7}"/>
              </a:ext>
            </a:extLst>
          </p:cNvPr>
          <p:cNvSpPr/>
          <p:nvPr/>
        </p:nvSpPr>
        <p:spPr>
          <a:xfrm>
            <a:off x="5703689" y="1608783"/>
            <a:ext cx="1025923" cy="456022"/>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尤袤</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p>
        </p:txBody>
      </p:sp>
      <p:pic>
        <p:nvPicPr>
          <p:cNvPr id="18" name="图片 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C72759C-04DE-4425-8C4E-F9FFEA98C3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36818" y="4141169"/>
            <a:ext cx="1733550" cy="1313492"/>
          </a:xfrm>
          <a:prstGeom prst="rect">
            <a:avLst/>
          </a:prstGeom>
        </p:spPr>
      </p:pic>
      <p:pic>
        <p:nvPicPr>
          <p:cNvPr id="19" name="图片 1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8628B19-4897-459F-97A5-4BE08454BC2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67104" y="5975588"/>
            <a:ext cx="1139149" cy="863121"/>
          </a:xfrm>
          <a:prstGeom prst="rect">
            <a:avLst/>
          </a:prstGeom>
        </p:spPr>
      </p:pic>
    </p:spTree>
    <p:extLst>
      <p:ext uri="{BB962C8B-B14F-4D97-AF65-F5344CB8AC3E}">
        <p14:creationId xmlns:p14="http://schemas.microsoft.com/office/powerpoint/2010/main" val="87829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4EBD949-504B-40A7-AB81-75AD65786894}"/>
              </a:ext>
            </a:extLst>
          </p:cNvPr>
          <p:cNvSpPr/>
          <p:nvPr/>
        </p:nvSpPr>
        <p:spPr>
          <a:xfrm>
            <a:off x="3829050" y="1568161"/>
            <a:ext cx="8439150" cy="4175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6" name="矩形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6C4F8B1-3C0D-4DF6-AA8F-3D53F8FF609F}"/>
              </a:ext>
            </a:extLst>
          </p:cNvPr>
          <p:cNvSpPr/>
          <p:nvPr/>
        </p:nvSpPr>
        <p:spPr>
          <a:xfrm>
            <a:off x="5314950" y="3134275"/>
            <a:ext cx="6096000" cy="2226122"/>
          </a:xfrm>
          <a:prstGeom prst="rect">
            <a:avLst/>
          </a:prstGeom>
        </p:spPr>
        <p:txBody>
          <a:bodyPr>
            <a:spAutoFit/>
          </a:bodyPr>
          <a:lstStyle/>
          <a:p>
            <a:pPr algn="ctr">
              <a:lnSpc>
                <a:spcPct val="200000"/>
              </a:lnSpc>
            </a:pPr>
            <a:r>
              <a:rPr lang="zh-CN" altLang="en-US" spc="600" dirty="0">
                <a:solidFill>
                  <a:srgbClr val="111111"/>
                </a:solidFill>
                <a:latin typeface="+mn-ea"/>
              </a:rPr>
              <a:t>   老柳蜩螗噪   荒庭熠耀流</a:t>
            </a:r>
          </a:p>
          <a:p>
            <a:pPr algn="ctr">
              <a:lnSpc>
                <a:spcPct val="200000"/>
              </a:lnSpc>
            </a:pPr>
            <a:r>
              <a:rPr lang="zh-CN" altLang="en-US" spc="600" dirty="0">
                <a:solidFill>
                  <a:srgbClr val="111111"/>
                </a:solidFill>
                <a:latin typeface="+mn-ea"/>
              </a:rPr>
              <a:t>   人情正苦暑   物怎已惊秋</a:t>
            </a:r>
          </a:p>
          <a:p>
            <a:pPr algn="ctr">
              <a:lnSpc>
                <a:spcPct val="200000"/>
              </a:lnSpc>
            </a:pPr>
            <a:r>
              <a:rPr lang="zh-CN" altLang="en-US" spc="600" dirty="0">
                <a:solidFill>
                  <a:srgbClr val="111111"/>
                </a:solidFill>
                <a:latin typeface="+mn-ea"/>
              </a:rPr>
              <a:t>   月下濯寒水   风前梳白头</a:t>
            </a:r>
          </a:p>
          <a:p>
            <a:pPr algn="ctr">
              <a:lnSpc>
                <a:spcPct val="200000"/>
              </a:lnSpc>
            </a:pPr>
            <a:r>
              <a:rPr lang="zh-CN" altLang="en-US" spc="600" dirty="0">
                <a:solidFill>
                  <a:srgbClr val="111111"/>
                </a:solidFill>
                <a:latin typeface="+mn-ea"/>
              </a:rPr>
              <a:t>   如何夜半客   束带谒公侯</a:t>
            </a:r>
          </a:p>
        </p:txBody>
      </p:sp>
      <p:sp>
        <p:nvSpPr>
          <p:cNvPr id="2" name="矩形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C448EA4-1AB1-419C-944D-724A2B4F6BA7}"/>
              </a:ext>
            </a:extLst>
          </p:cNvPr>
          <p:cNvSpPr/>
          <p:nvPr/>
        </p:nvSpPr>
        <p:spPr>
          <a:xfrm>
            <a:off x="5314950" y="2041084"/>
            <a:ext cx="6096000"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六月十八日夜大暑</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3" name="矩形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814BFF8-DD52-4FF2-B271-53A5B7C68957}"/>
              </a:ext>
            </a:extLst>
          </p:cNvPr>
          <p:cNvSpPr/>
          <p:nvPr/>
        </p:nvSpPr>
        <p:spPr>
          <a:xfrm>
            <a:off x="7726237" y="2681855"/>
            <a:ext cx="1273426" cy="456022"/>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司马光</a:t>
            </a:r>
            <a:r>
              <a:rPr lang="en-US" altLang="zh-CN" spc="130" dirty="0">
                <a:solidFill>
                  <a:srgbClr val="111111"/>
                </a:solidFill>
                <a:latin typeface="思源宋体 CN Medium" panose="02020500000000000000" pitchFamily="18" charset="-122"/>
                <a:ea typeface="思源宋体 CN Medium" panose="02020500000000000000" pitchFamily="18" charset="-122"/>
              </a:rPr>
              <a:t>.</a:t>
            </a:r>
            <a:r>
              <a:rPr lang="zh-CN" altLang="en-US" spc="130" dirty="0">
                <a:solidFill>
                  <a:srgbClr val="111111"/>
                </a:solidFill>
                <a:latin typeface="思源宋体 CN Medium" panose="02020500000000000000" pitchFamily="18" charset="-122"/>
                <a:ea typeface="思源宋体 CN Medium" panose="02020500000000000000" pitchFamily="18" charset="-122"/>
              </a:rPr>
              <a:t>宋</a:t>
            </a:r>
          </a:p>
        </p:txBody>
      </p:sp>
      <p:pic>
        <p:nvPicPr>
          <p:cNvPr id="9" name="图片 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21968EE-FF46-4878-9ED5-B1D4C575BF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019" y="1859434"/>
            <a:ext cx="5504719" cy="5504719"/>
          </a:xfrm>
          <a:prstGeom prst="rect">
            <a:avLst/>
          </a:prstGeom>
        </p:spPr>
      </p:pic>
    </p:spTree>
    <p:extLst>
      <p:ext uri="{BB962C8B-B14F-4D97-AF65-F5344CB8AC3E}">
        <p14:creationId xmlns:p14="http://schemas.microsoft.com/office/powerpoint/2010/main" val="397570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4EBD949-504B-40A7-AB81-75AD65786894}"/>
              </a:ext>
            </a:extLst>
          </p:cNvPr>
          <p:cNvSpPr/>
          <p:nvPr/>
        </p:nvSpPr>
        <p:spPr>
          <a:xfrm>
            <a:off x="0" y="1517374"/>
            <a:ext cx="12192000" cy="4175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关于大暑的诗句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8" name="矩形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43EC279-31A2-4E17-8BC7-1451754985A9}"/>
              </a:ext>
            </a:extLst>
          </p:cNvPr>
          <p:cNvSpPr/>
          <p:nvPr/>
        </p:nvSpPr>
        <p:spPr>
          <a:xfrm>
            <a:off x="1457334" y="3108912"/>
            <a:ext cx="4161188" cy="2228815"/>
          </a:xfrm>
          <a:prstGeom prst="rect">
            <a:avLst/>
          </a:prstGeom>
        </p:spPr>
        <p:txBody>
          <a:bodyPr wrap="square">
            <a:spAutoFit/>
          </a:bodyPr>
          <a:lstStyle/>
          <a:p>
            <a:pPr algn="ctr">
              <a:lnSpc>
                <a:spcPct val="200000"/>
              </a:lnSpc>
            </a:pPr>
            <a:r>
              <a:rPr lang="zh-CN" altLang="en-US" spc="600" dirty="0">
                <a:solidFill>
                  <a:srgbClr val="111111"/>
                </a:solidFill>
                <a:latin typeface="+mn-ea"/>
              </a:rPr>
              <a:t>大暑三秋近   林钟九夏移</a:t>
            </a:r>
          </a:p>
          <a:p>
            <a:pPr algn="ctr">
              <a:lnSpc>
                <a:spcPct val="200000"/>
              </a:lnSpc>
            </a:pPr>
            <a:r>
              <a:rPr lang="zh-CN" altLang="en-US" spc="600" dirty="0">
                <a:solidFill>
                  <a:srgbClr val="111111"/>
                </a:solidFill>
                <a:latin typeface="+mn-ea"/>
              </a:rPr>
              <a:t>桂轮开子夜   萤火照空时</a:t>
            </a:r>
          </a:p>
          <a:p>
            <a:pPr algn="ctr">
              <a:lnSpc>
                <a:spcPct val="200000"/>
              </a:lnSpc>
            </a:pPr>
            <a:r>
              <a:rPr lang="zh-CN" altLang="en-US" spc="600" dirty="0">
                <a:solidFill>
                  <a:srgbClr val="111111"/>
                </a:solidFill>
                <a:latin typeface="+mn-ea"/>
              </a:rPr>
              <a:t>瓜果邀儒客   菰蒲长墨池</a:t>
            </a:r>
          </a:p>
          <a:p>
            <a:pPr algn="ctr">
              <a:lnSpc>
                <a:spcPct val="200000"/>
              </a:lnSpc>
            </a:pPr>
            <a:r>
              <a:rPr lang="zh-CN" altLang="en-US" spc="600" dirty="0">
                <a:solidFill>
                  <a:srgbClr val="111111"/>
                </a:solidFill>
                <a:latin typeface="+mn-ea"/>
              </a:rPr>
              <a:t>绦纱浑卷上   经史待风吹</a:t>
            </a:r>
          </a:p>
        </p:txBody>
      </p:sp>
      <p:sp>
        <p:nvSpPr>
          <p:cNvPr id="10" name="矩形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6A477AD-F5E7-4570-B301-A8F865EE211C}"/>
              </a:ext>
            </a:extLst>
          </p:cNvPr>
          <p:cNvSpPr/>
          <p:nvPr/>
        </p:nvSpPr>
        <p:spPr>
          <a:xfrm>
            <a:off x="1784884" y="1944472"/>
            <a:ext cx="3506088" cy="646331"/>
          </a:xfrm>
          <a:prstGeom prst="rect">
            <a:avLst/>
          </a:prstGeom>
        </p:spPr>
        <p:txBody>
          <a:bodyPr wrap="square">
            <a:spAutoFit/>
          </a:bodyPr>
          <a:lstStyle/>
          <a:p>
            <a:pPr algn="ctr"/>
            <a:r>
              <a:rPr lang="en-US" altLang="zh-CN" sz="3600" b="1" dirty="0">
                <a:solidFill>
                  <a:schemeClr val="accent1"/>
                </a:solidFill>
                <a:latin typeface="+mj-ea"/>
                <a:ea typeface="+mj-ea"/>
              </a:rPr>
              <a:t>《</a:t>
            </a:r>
            <a:r>
              <a:rPr lang="zh-CN" altLang="en-US" sz="3600" b="1" dirty="0">
                <a:solidFill>
                  <a:schemeClr val="accent1"/>
                </a:solidFill>
                <a:latin typeface="+mj-ea"/>
                <a:ea typeface="+mj-ea"/>
              </a:rPr>
              <a:t>大暑六月中</a:t>
            </a:r>
            <a:r>
              <a:rPr lang="en-US" altLang="zh-CN" sz="3600" b="1" dirty="0">
                <a:solidFill>
                  <a:schemeClr val="accent1"/>
                </a:solidFill>
                <a:latin typeface="+mj-ea"/>
                <a:ea typeface="+mj-ea"/>
              </a:rPr>
              <a:t>》</a:t>
            </a:r>
            <a:endParaRPr lang="zh-CN" altLang="en-US" sz="3600" b="1" dirty="0">
              <a:solidFill>
                <a:schemeClr val="accent1"/>
              </a:solidFill>
              <a:latin typeface="+mj-ea"/>
              <a:ea typeface="+mj-ea"/>
            </a:endParaRPr>
          </a:p>
        </p:txBody>
      </p:sp>
      <p:sp>
        <p:nvSpPr>
          <p:cNvPr id="11" name="矩形 1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2A9F523-CE4E-4299-8838-05AAE729DBEA}"/>
              </a:ext>
            </a:extLst>
          </p:cNvPr>
          <p:cNvSpPr/>
          <p:nvPr/>
        </p:nvSpPr>
        <p:spPr>
          <a:xfrm>
            <a:off x="3074339" y="2582506"/>
            <a:ext cx="927178" cy="458587"/>
          </a:xfrm>
          <a:prstGeom prst="rect">
            <a:avLst/>
          </a:prstGeom>
        </p:spPr>
        <p:txBody>
          <a:bodyPr wrap="none">
            <a:spAutoFit/>
          </a:bodyPr>
          <a:lstStyle/>
          <a:p>
            <a:pPr algn="ctr">
              <a:lnSpc>
                <a:spcPct val="150000"/>
              </a:lnSpc>
            </a:pPr>
            <a:r>
              <a:rPr lang="zh-CN" altLang="en-US" spc="130" dirty="0">
                <a:solidFill>
                  <a:srgbClr val="111111"/>
                </a:solidFill>
                <a:latin typeface="思源宋体 CN Medium" panose="02020500000000000000" pitchFamily="18" charset="-122"/>
                <a:ea typeface="思源宋体 CN Medium" panose="02020500000000000000" pitchFamily="18" charset="-122"/>
              </a:rPr>
              <a:t>唐元稹</a:t>
            </a:r>
          </a:p>
        </p:txBody>
      </p:sp>
      <p:pic>
        <p:nvPicPr>
          <p:cNvPr id="13" name="图片 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9B85D01-BC95-4EBF-B5AA-1490E5C847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7977" y="442249"/>
            <a:ext cx="4218114" cy="6415751"/>
          </a:xfrm>
          <a:prstGeom prst="rect">
            <a:avLst/>
          </a:prstGeom>
        </p:spPr>
      </p:pic>
    </p:spTree>
    <p:extLst>
      <p:ext uri="{BB962C8B-B14F-4D97-AF65-F5344CB8AC3E}">
        <p14:creationId xmlns:p14="http://schemas.microsoft.com/office/powerpoint/2010/main" val="3216557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67DCD35-4C25-4974-B5B1-C9D244889AA4}"/>
              </a:ext>
            </a:extLst>
          </p:cNvPr>
          <p:cNvGrpSpPr/>
          <p:nvPr/>
        </p:nvGrpSpPr>
        <p:grpSpPr>
          <a:xfrm>
            <a:off x="4291064" y="2057166"/>
            <a:ext cx="1300767" cy="1321657"/>
            <a:chOff x="1996225" y="1823971"/>
            <a:chExt cx="1300767" cy="1321657"/>
          </a:xfrm>
        </p:grpSpPr>
        <p:sp>
          <p:nvSpPr>
            <p:cNvPr id="120" name="矩形 11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09949A9-8836-4296-98CB-9D7E4DE3D24C}"/>
                </a:ext>
              </a:extLst>
            </p:cNvPr>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DA3AF43-E098-49F5-A375-7D168CEFECE0}"/>
                </a:ext>
              </a:extLst>
            </p:cNvPr>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82D9FA0-DA63-4442-A28A-488146AE98DC}"/>
                </a:ext>
              </a:extLst>
            </p:cNvPr>
            <p:cNvCxnSpPr>
              <a:cxnSpLocks/>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3761ABA-3716-4B1D-912F-F685E1E98D73}"/>
                </a:ext>
              </a:extLst>
            </p:cNvPr>
            <p:cNvCxnSpPr>
              <a:cxnSpLocks/>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F423919-C1D1-452A-A29F-ACB3DC8CF7FC}"/>
                </a:ext>
              </a:extLst>
            </p:cNvPr>
            <p:cNvCxnSpPr>
              <a:cxnSpLocks/>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5" name="组合 12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6CB4810-CB3C-4D0A-8908-CC6B85919FA9}"/>
              </a:ext>
            </a:extLst>
          </p:cNvPr>
          <p:cNvGrpSpPr/>
          <p:nvPr/>
        </p:nvGrpSpPr>
        <p:grpSpPr>
          <a:xfrm>
            <a:off x="6774588" y="2066928"/>
            <a:ext cx="1300767" cy="1321657"/>
            <a:chOff x="1996225" y="1823971"/>
            <a:chExt cx="1300767" cy="1321657"/>
          </a:xfrm>
        </p:grpSpPr>
        <p:sp>
          <p:nvSpPr>
            <p:cNvPr id="126" name="矩形 12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273812E-F44D-489A-9F64-FF9389CE133B}"/>
                </a:ext>
              </a:extLst>
            </p:cNvPr>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DB20C2F-4BB9-40EB-BECF-7DE1B3D325AA}"/>
                </a:ext>
              </a:extLst>
            </p:cNvPr>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5EBC312-C084-42A8-B7DE-8553339EC0CD}"/>
                </a:ext>
              </a:extLst>
            </p:cNvPr>
            <p:cNvCxnSpPr>
              <a:cxnSpLocks/>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3F0A7CF-316A-4A4E-A778-192ED23EAB6E}"/>
                </a:ext>
              </a:extLst>
            </p:cNvPr>
            <p:cNvCxnSpPr>
              <a:cxnSpLocks/>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435E776-6BB2-482C-BE28-161AC1C52260}"/>
                </a:ext>
              </a:extLst>
            </p:cNvPr>
            <p:cNvCxnSpPr>
              <a:cxnSpLocks/>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1" name="组合 13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A5457B0-2FB1-4079-8685-209FD0FBCDB9}"/>
              </a:ext>
            </a:extLst>
          </p:cNvPr>
          <p:cNvGrpSpPr/>
          <p:nvPr/>
        </p:nvGrpSpPr>
        <p:grpSpPr>
          <a:xfrm>
            <a:off x="9258112" y="2076690"/>
            <a:ext cx="1300767" cy="1321657"/>
            <a:chOff x="1996225" y="1823971"/>
            <a:chExt cx="1300767" cy="1321657"/>
          </a:xfrm>
        </p:grpSpPr>
        <p:sp>
          <p:nvSpPr>
            <p:cNvPr id="132" name="矩形 13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45BE5D0-BEA8-4777-A67E-857C53B7E926}"/>
                </a:ext>
              </a:extLst>
            </p:cNvPr>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A2F1D88-693C-4071-8215-7F852423477F}"/>
                </a:ext>
              </a:extLst>
            </p:cNvPr>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4AAC993-5CB4-487D-A4EC-7DB059297A8C}"/>
                </a:ext>
              </a:extLst>
            </p:cNvPr>
            <p:cNvCxnSpPr>
              <a:cxnSpLocks/>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E7A73CB-B48C-4EAB-9944-548D7E09482F}"/>
                </a:ext>
              </a:extLst>
            </p:cNvPr>
            <p:cNvCxnSpPr>
              <a:cxnSpLocks/>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8150B83-F876-4B9B-A846-7639A16FD1F1}"/>
                </a:ext>
              </a:extLst>
            </p:cNvPr>
            <p:cNvCxnSpPr>
              <a:cxnSpLocks/>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9EAAC43-03DE-4C6E-BA82-D781844594B8}"/>
              </a:ext>
            </a:extLst>
          </p:cNvPr>
          <p:cNvGrpSpPr/>
          <p:nvPr/>
        </p:nvGrpSpPr>
        <p:grpSpPr>
          <a:xfrm>
            <a:off x="1807540" y="2047404"/>
            <a:ext cx="1300767" cy="1321657"/>
            <a:chOff x="1996225" y="1823971"/>
            <a:chExt cx="1300767" cy="1321657"/>
          </a:xfrm>
        </p:grpSpPr>
        <p:sp>
          <p:nvSpPr>
            <p:cNvPr id="6" name="矩形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9152017-DCCC-4D8D-8F66-BFE5CA508BE4}"/>
                </a:ext>
              </a:extLst>
            </p:cNvPr>
            <p:cNvSpPr/>
            <p:nvPr/>
          </p:nvSpPr>
          <p:spPr>
            <a:xfrm>
              <a:off x="1996225" y="1844861"/>
              <a:ext cx="1300767" cy="1300767"/>
            </a:xfrm>
            <a:prstGeom prst="rect">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7655CB4-489C-476A-B21E-DAB2E569042B}"/>
                </a:ext>
              </a:extLst>
            </p:cNvPr>
            <p:cNvCxnSpPr/>
            <p:nvPr/>
          </p:nvCxnSpPr>
          <p:spPr>
            <a:xfrm>
              <a:off x="1996225" y="2495245"/>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C7D25CC-0779-4336-8B14-74EC6C3A3EBC}"/>
                </a:ext>
              </a:extLst>
            </p:cNvPr>
            <p:cNvCxnSpPr>
              <a:cxnSpLocks/>
            </p:cNvCxnSpPr>
            <p:nvPr/>
          </p:nvCxnSpPr>
          <p:spPr>
            <a:xfrm rot="5400000">
              <a:off x="1996225" y="2495244"/>
              <a:ext cx="1300767" cy="0"/>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FBC28D6-95DF-4FD7-9391-3BF72278DA90}"/>
                </a:ext>
              </a:extLst>
            </p:cNvPr>
            <p:cNvCxnSpPr>
              <a:cxnSpLocks/>
            </p:cNvCxnSpPr>
            <p:nvPr/>
          </p:nvCxnSpPr>
          <p:spPr>
            <a:xfrm>
              <a:off x="2004276" y="1844858"/>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BDBA18A-90D2-412F-96D6-E9B392816A65}"/>
                </a:ext>
              </a:extLst>
            </p:cNvPr>
            <p:cNvCxnSpPr>
              <a:cxnSpLocks/>
            </p:cNvCxnSpPr>
            <p:nvPr/>
          </p:nvCxnSpPr>
          <p:spPr>
            <a:xfrm flipH="1">
              <a:off x="2004276" y="1823971"/>
              <a:ext cx="1284664" cy="1300769"/>
            </a:xfrm>
            <a:prstGeom prst="line">
              <a:avLst/>
            </a:prstGeom>
            <a:ln w="1270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118" name="图片 1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sp>
        <p:nvSpPr>
          <p:cNvPr id="76" name="文本框 7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1EE8131-CA13-4A9D-A9D0-7807A11187EB}"/>
              </a:ext>
            </a:extLst>
          </p:cNvPr>
          <p:cNvSpPr txBox="1"/>
          <p:nvPr/>
        </p:nvSpPr>
        <p:spPr>
          <a:xfrm>
            <a:off x="1507910" y="3788902"/>
            <a:ext cx="1980029" cy="400110"/>
          </a:xfrm>
          <a:prstGeom prst="rect">
            <a:avLst/>
          </a:prstGeom>
          <a:noFill/>
        </p:spPr>
        <p:txBody>
          <a:bodyPr wrap="none" rtlCol="0">
            <a:spAutoFit/>
          </a:bodyPr>
          <a:lstStyle/>
          <a:p>
            <a:r>
              <a:rPr lang="zh-CN" altLang="en-US" sz="2000" dirty="0">
                <a:solidFill>
                  <a:schemeClr val="tx1">
                    <a:lumMod val="75000"/>
                    <a:lumOff val="25000"/>
                  </a:schemeClr>
                </a:solidFill>
                <a:latin typeface="+mj-lt"/>
                <a:ea typeface="思源宋体 CN Medium" panose="02020500000000000000" pitchFamily="18" charset="-122"/>
              </a:rPr>
              <a:t>大暑的历史由来</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77" name="文本框 7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CBDAB60-E9DA-448E-9004-A948924F055B}"/>
              </a:ext>
            </a:extLst>
          </p:cNvPr>
          <p:cNvSpPr txBox="1"/>
          <p:nvPr/>
        </p:nvSpPr>
        <p:spPr>
          <a:xfrm>
            <a:off x="8918480"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关于大暑的诗句</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82" name="文本框 8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94CF8F5-06A9-4CA1-AAE3-C40873DF0795}"/>
              </a:ext>
            </a:extLst>
          </p:cNvPr>
          <p:cNvSpPr txBox="1"/>
          <p:nvPr/>
        </p:nvSpPr>
        <p:spPr>
          <a:xfrm>
            <a:off x="6492238"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关于大暑的民俗</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83" name="文本框 8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4FA9417-BF78-4AED-9AA9-D94FBB640D00}"/>
              </a:ext>
            </a:extLst>
          </p:cNvPr>
          <p:cNvSpPr txBox="1"/>
          <p:nvPr/>
        </p:nvSpPr>
        <p:spPr>
          <a:xfrm>
            <a:off x="3951433" y="3692979"/>
            <a:ext cx="1980029" cy="499817"/>
          </a:xfrm>
          <a:prstGeom prst="rect">
            <a:avLst/>
          </a:prstGeom>
          <a:noFill/>
        </p:spPr>
        <p:txBody>
          <a:bodyPr wrap="none" rtlCol="0">
            <a:spAutoFit/>
          </a:bodyPr>
          <a:lstStyle/>
          <a:p>
            <a:pPr>
              <a:lnSpc>
                <a:spcPct val="150000"/>
              </a:lnSpc>
            </a:pPr>
            <a:r>
              <a:rPr lang="zh-CN" altLang="en-US" sz="2000" dirty="0">
                <a:solidFill>
                  <a:schemeClr val="tx1">
                    <a:lumMod val="75000"/>
                    <a:lumOff val="25000"/>
                  </a:schemeClr>
                </a:solidFill>
                <a:latin typeface="+mj-lt"/>
                <a:ea typeface="思源宋体 CN Medium" panose="02020500000000000000" pitchFamily="18" charset="-122"/>
              </a:rPr>
              <a:t>关于大暑的传说</a:t>
            </a:r>
            <a:endParaRPr lang="en-US" altLang="zh-CN" sz="2000" dirty="0">
              <a:solidFill>
                <a:schemeClr val="tx1">
                  <a:lumMod val="75000"/>
                  <a:lumOff val="25000"/>
                </a:schemeClr>
              </a:solidFill>
              <a:latin typeface="+mj-lt"/>
              <a:ea typeface="思源宋体 CN Medium" panose="02020500000000000000" pitchFamily="18" charset="-122"/>
            </a:endParaRPr>
          </a:p>
        </p:txBody>
      </p:sp>
      <p:sp>
        <p:nvSpPr>
          <p:cNvPr id="5" name="文本框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03C68CD-B00C-491C-8F72-D675B0958932}"/>
              </a:ext>
            </a:extLst>
          </p:cNvPr>
          <p:cNvSpPr txBox="1"/>
          <p:nvPr/>
        </p:nvSpPr>
        <p:spPr>
          <a:xfrm>
            <a:off x="1999717"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史</a:t>
            </a:r>
          </a:p>
        </p:txBody>
      </p:sp>
      <p:sp>
        <p:nvSpPr>
          <p:cNvPr id="87" name="文本框 8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3E56655-954A-4EDB-A1A9-9ADC6B9EE735}"/>
              </a:ext>
            </a:extLst>
          </p:cNvPr>
          <p:cNvSpPr txBox="1"/>
          <p:nvPr/>
        </p:nvSpPr>
        <p:spPr>
          <a:xfrm>
            <a:off x="4452613"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事</a:t>
            </a:r>
          </a:p>
        </p:txBody>
      </p:sp>
      <p:sp>
        <p:nvSpPr>
          <p:cNvPr id="88" name="文本框 8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162EB44-6B4C-4C29-A96C-6FCD86669895}"/>
              </a:ext>
            </a:extLst>
          </p:cNvPr>
          <p:cNvSpPr txBox="1"/>
          <p:nvPr/>
        </p:nvSpPr>
        <p:spPr>
          <a:xfrm>
            <a:off x="6905509"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民</a:t>
            </a:r>
          </a:p>
        </p:txBody>
      </p:sp>
      <p:sp>
        <p:nvSpPr>
          <p:cNvPr id="91" name="文本框 9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EB79FAB-F755-4855-88FB-CD307EC894F9}"/>
              </a:ext>
            </a:extLst>
          </p:cNvPr>
          <p:cNvSpPr txBox="1"/>
          <p:nvPr/>
        </p:nvSpPr>
        <p:spPr>
          <a:xfrm>
            <a:off x="9358406" y="2221609"/>
            <a:ext cx="957943" cy="1107996"/>
          </a:xfrm>
          <a:prstGeom prst="rect">
            <a:avLst/>
          </a:prstGeom>
          <a:noFill/>
        </p:spPr>
        <p:txBody>
          <a:bodyPr wrap="square" rtlCol="0">
            <a:spAutoFit/>
          </a:bodyPr>
          <a:lstStyle/>
          <a:p>
            <a:r>
              <a:rPr lang="zh-CN" altLang="en-US" sz="6600" dirty="0">
                <a:solidFill>
                  <a:schemeClr val="accent1"/>
                </a:solidFill>
                <a:latin typeface="思源宋体 CN Medium" panose="02020500000000000000" pitchFamily="18" charset="-122"/>
                <a:ea typeface="思源宋体 CN Medium" panose="02020500000000000000" pitchFamily="18" charset="-122"/>
              </a:rPr>
              <a:t>诗</a:t>
            </a:r>
          </a:p>
        </p:txBody>
      </p:sp>
      <p:sp>
        <p:nvSpPr>
          <p:cNvPr id="23" name="文本框 2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E4B53D4-7DCE-4CF1-BA7E-F8B6A9328D22}"/>
              </a:ext>
            </a:extLst>
          </p:cNvPr>
          <p:cNvSpPr txBox="1"/>
          <p:nvPr/>
        </p:nvSpPr>
        <p:spPr>
          <a:xfrm>
            <a:off x="5299094" y="502832"/>
            <a:ext cx="1611086" cy="646331"/>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思源宋体 CN SemiBold" panose="02020600000000000000" pitchFamily="18" charset="-122"/>
                <a:ea typeface="思源宋体 CN SemiBold" panose="02020600000000000000" pitchFamily="18" charset="-122"/>
              </a:rPr>
              <a:t>目  录</a:t>
            </a:r>
          </a:p>
        </p:txBody>
      </p:sp>
      <p:cxnSp>
        <p:nvCxnSpPr>
          <p:cNvPr id="25" name="直接连接符 2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F9D114A-B315-4580-ADC1-306F63CA8468}"/>
              </a:ext>
            </a:extLst>
          </p:cNvPr>
          <p:cNvCxnSpPr/>
          <p:nvPr/>
        </p:nvCxnSpPr>
        <p:spPr>
          <a:xfrm>
            <a:off x="7199086" y="824315"/>
            <a:ext cx="3351741"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5C9FDB9-FAEB-4FD0-A4DE-B6543B1AE850}"/>
              </a:ext>
            </a:extLst>
          </p:cNvPr>
          <p:cNvCxnSpPr>
            <a:cxnSpLocks/>
          </p:cNvCxnSpPr>
          <p:nvPr/>
        </p:nvCxnSpPr>
        <p:spPr>
          <a:xfrm>
            <a:off x="1756229" y="824315"/>
            <a:ext cx="3403052"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7ED2A11-F105-471D-8C62-A8010BF3EB6A}"/>
              </a:ext>
            </a:extLst>
          </p:cNvPr>
          <p:cNvCxnSpPr/>
          <p:nvPr/>
        </p:nvCxnSpPr>
        <p:spPr>
          <a:xfrm>
            <a:off x="2478688"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A0D0820-42D8-4517-B636-A6DAA56F4A51}"/>
              </a:ext>
            </a:extLst>
          </p:cNvPr>
          <p:cNvCxnSpPr/>
          <p:nvPr/>
        </p:nvCxnSpPr>
        <p:spPr>
          <a:xfrm>
            <a:off x="4941447"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B786D12-088D-42C1-8B12-6435B67A6D6F}"/>
              </a:ext>
            </a:extLst>
          </p:cNvPr>
          <p:cNvCxnSpPr/>
          <p:nvPr/>
        </p:nvCxnSpPr>
        <p:spPr>
          <a:xfrm>
            <a:off x="7404206"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A5574D9-918C-4AFE-9023-0632AA34BBB7}"/>
              </a:ext>
            </a:extLst>
          </p:cNvPr>
          <p:cNvCxnSpPr/>
          <p:nvPr/>
        </p:nvCxnSpPr>
        <p:spPr>
          <a:xfrm>
            <a:off x="9866965" y="4419600"/>
            <a:ext cx="0" cy="1013400"/>
          </a:xfrm>
          <a:prstGeom prst="line">
            <a:avLst/>
          </a:prstGeom>
          <a:ln>
            <a:gradFill>
              <a:gsLst>
                <a:gs pos="47200">
                  <a:srgbClr val="C1E9DD"/>
                </a:gs>
                <a:gs pos="100000">
                  <a:schemeClr val="accent1">
                    <a:lumMod val="5000"/>
                    <a:lumOff val="95000"/>
                  </a:schemeClr>
                </a:gs>
                <a:gs pos="0">
                  <a:schemeClr val="accent1">
                    <a:lumMod val="45000"/>
                    <a:lumOff val="55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41" name="图片 14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966644D-5D8C-47B4-9554-640FAD7FD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8173" y="5950886"/>
            <a:ext cx="839473" cy="558303"/>
          </a:xfrm>
          <a:prstGeom prst="rect">
            <a:avLst/>
          </a:prstGeom>
        </p:spPr>
      </p:pic>
      <p:pic>
        <p:nvPicPr>
          <p:cNvPr id="142" name="图片 14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6E24A30-EE43-4288-B47B-7591E58C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51538" y="6212483"/>
            <a:ext cx="546635" cy="363547"/>
          </a:xfrm>
          <a:prstGeom prst="rect">
            <a:avLst/>
          </a:prstGeom>
        </p:spPr>
      </p:pic>
      <p:sp>
        <p:nvSpPr>
          <p:cNvPr id="3" name="文本框 2"/>
          <p:cNvSpPr txBox="1"/>
          <p:nvPr/>
        </p:nvSpPr>
        <p:spPr>
          <a:xfrm>
            <a:off x="2290439" y="248575"/>
            <a:ext cx="1260629" cy="215444"/>
          </a:xfrm>
          <a:prstGeom prst="rect">
            <a:avLst/>
          </a:prstGeom>
          <a:noFill/>
        </p:spPr>
        <p:txBody>
          <a:bodyPr wrap="square" rtlCol="0">
            <a:spAutoFit/>
          </a:bodyPr>
          <a:lstStyle/>
          <a:p>
            <a:r>
              <a:rPr lang="en-US" altLang="zh-CN" sz="800" dirty="0">
                <a:solidFill>
                  <a:srgbClr val="FAFBFA"/>
                </a:solidFill>
              </a:rPr>
              <a:t>https://www.ypppt.com/</a:t>
            </a:r>
            <a:endParaRPr lang="zh-CN" altLang="en-US" sz="800" dirty="0">
              <a:solidFill>
                <a:srgbClr val="FAFBFA"/>
              </a:solidFill>
            </a:endParaRPr>
          </a:p>
        </p:txBody>
      </p:sp>
    </p:spTree>
    <p:extLst>
      <p:ext uri="{BB962C8B-B14F-4D97-AF65-F5344CB8AC3E}">
        <p14:creationId xmlns:p14="http://schemas.microsoft.com/office/powerpoint/2010/main" val="391240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22" presetClass="entr" presetSubtype="8"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2"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wipe(right)">
                                      <p:cBhvr>
                                        <p:cTn id="15" dur="500"/>
                                        <p:tgtEl>
                                          <p:spTgt spid="13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p:cTn id="24" dur="500" fill="hold"/>
                                        <p:tgtEl>
                                          <p:spTgt spid="119"/>
                                        </p:tgtEl>
                                        <p:attrNameLst>
                                          <p:attrName>ppt_w</p:attrName>
                                        </p:attrNameLst>
                                      </p:cBhvr>
                                      <p:tavLst>
                                        <p:tav tm="0">
                                          <p:val>
                                            <p:fltVal val="0"/>
                                          </p:val>
                                        </p:tav>
                                        <p:tav tm="100000">
                                          <p:val>
                                            <p:strVal val="#ppt_w"/>
                                          </p:val>
                                        </p:tav>
                                      </p:tavLst>
                                    </p:anim>
                                    <p:anim calcmode="lin" valueType="num">
                                      <p:cBhvr>
                                        <p:cTn id="25" dur="500" fill="hold"/>
                                        <p:tgtEl>
                                          <p:spTgt spid="119"/>
                                        </p:tgtEl>
                                        <p:attrNameLst>
                                          <p:attrName>ppt_h</p:attrName>
                                        </p:attrNameLst>
                                      </p:cBhvr>
                                      <p:tavLst>
                                        <p:tav tm="0">
                                          <p:val>
                                            <p:fltVal val="0"/>
                                          </p:val>
                                        </p:tav>
                                        <p:tav tm="100000">
                                          <p:val>
                                            <p:strVal val="#ppt_h"/>
                                          </p:val>
                                        </p:tav>
                                      </p:tavLst>
                                    </p:anim>
                                    <p:animEffect transition="in" filter="fade">
                                      <p:cBhvr>
                                        <p:cTn id="26" dur="500"/>
                                        <p:tgtEl>
                                          <p:spTgt spid="119"/>
                                        </p:tgtEl>
                                      </p:cBhvr>
                                    </p:animEffect>
                                  </p:childTnLst>
                                </p:cTn>
                              </p:par>
                              <p:par>
                                <p:cTn id="27" presetID="53" presetClass="entr" presetSubtype="16"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 calcmode="lin" valueType="num">
                                      <p:cBhvr>
                                        <p:cTn id="29" dur="500" fill="hold"/>
                                        <p:tgtEl>
                                          <p:spTgt spid="125"/>
                                        </p:tgtEl>
                                        <p:attrNameLst>
                                          <p:attrName>ppt_w</p:attrName>
                                        </p:attrNameLst>
                                      </p:cBhvr>
                                      <p:tavLst>
                                        <p:tav tm="0">
                                          <p:val>
                                            <p:fltVal val="0"/>
                                          </p:val>
                                        </p:tav>
                                        <p:tav tm="100000">
                                          <p:val>
                                            <p:strVal val="#ppt_w"/>
                                          </p:val>
                                        </p:tav>
                                      </p:tavLst>
                                    </p:anim>
                                    <p:anim calcmode="lin" valueType="num">
                                      <p:cBhvr>
                                        <p:cTn id="30" dur="500" fill="hold"/>
                                        <p:tgtEl>
                                          <p:spTgt spid="125"/>
                                        </p:tgtEl>
                                        <p:attrNameLst>
                                          <p:attrName>ppt_h</p:attrName>
                                        </p:attrNameLst>
                                      </p:cBhvr>
                                      <p:tavLst>
                                        <p:tav tm="0">
                                          <p:val>
                                            <p:fltVal val="0"/>
                                          </p:val>
                                        </p:tav>
                                        <p:tav tm="100000">
                                          <p:val>
                                            <p:strVal val="#ppt_h"/>
                                          </p:val>
                                        </p:tav>
                                      </p:tavLst>
                                    </p:anim>
                                    <p:animEffect transition="in" filter="fade">
                                      <p:cBhvr>
                                        <p:cTn id="31" dur="500"/>
                                        <p:tgtEl>
                                          <p:spTgt spid="125"/>
                                        </p:tgtEl>
                                      </p:cBhvr>
                                    </p:animEffect>
                                  </p:childTnLst>
                                </p:cTn>
                              </p:par>
                              <p:par>
                                <p:cTn id="32" presetID="53" presetClass="entr" presetSubtype="16"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500" fill="hold"/>
                                        <p:tgtEl>
                                          <p:spTgt spid="131"/>
                                        </p:tgtEl>
                                        <p:attrNameLst>
                                          <p:attrName>ppt_w</p:attrName>
                                        </p:attrNameLst>
                                      </p:cBhvr>
                                      <p:tavLst>
                                        <p:tav tm="0">
                                          <p:val>
                                            <p:fltVal val="0"/>
                                          </p:val>
                                        </p:tav>
                                        <p:tav tm="100000">
                                          <p:val>
                                            <p:strVal val="#ppt_w"/>
                                          </p:val>
                                        </p:tav>
                                      </p:tavLst>
                                    </p:anim>
                                    <p:anim calcmode="lin" valueType="num">
                                      <p:cBhvr>
                                        <p:cTn id="35" dur="500" fill="hold"/>
                                        <p:tgtEl>
                                          <p:spTgt spid="131"/>
                                        </p:tgtEl>
                                        <p:attrNameLst>
                                          <p:attrName>ppt_h</p:attrName>
                                        </p:attrNameLst>
                                      </p:cBhvr>
                                      <p:tavLst>
                                        <p:tav tm="0">
                                          <p:val>
                                            <p:fltVal val="0"/>
                                          </p:val>
                                        </p:tav>
                                        <p:tav tm="100000">
                                          <p:val>
                                            <p:strVal val="#ppt_h"/>
                                          </p:val>
                                        </p:tav>
                                      </p:tavLst>
                                    </p:anim>
                                    <p:animEffect transition="in" filter="fade">
                                      <p:cBhvr>
                                        <p:cTn id="36" dur="500"/>
                                        <p:tgtEl>
                                          <p:spTgt spid="131"/>
                                        </p:tgtEl>
                                      </p:cBhvr>
                                    </p:animEffect>
                                  </p:childTnLst>
                                </p:cTn>
                              </p:par>
                            </p:childTnLst>
                          </p:cTn>
                        </p:par>
                        <p:par>
                          <p:cTn id="37" fill="hold">
                            <p:stCondLst>
                              <p:cond delay="175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2250"/>
                            </p:stCondLst>
                            <p:childTnLst>
                              <p:par>
                                <p:cTn id="44" presetID="2" presetClass="entr" presetSubtype="4" fill="hold" grpId="0" nodeType="afterEffect">
                                  <p:stCondLst>
                                    <p:cond delay="0"/>
                                  </p:stCondLst>
                                  <p:iterate type="lt">
                                    <p:tmPct val="10000"/>
                                  </p:iterate>
                                  <p:childTnLst>
                                    <p:set>
                                      <p:cBhvr>
                                        <p:cTn id="45" dur="1" fill="hold">
                                          <p:stCondLst>
                                            <p:cond delay="0"/>
                                          </p:stCondLst>
                                        </p:cTn>
                                        <p:tgtEl>
                                          <p:spTgt spid="76"/>
                                        </p:tgtEl>
                                        <p:attrNameLst>
                                          <p:attrName>style.visibility</p:attrName>
                                        </p:attrNameLst>
                                      </p:cBhvr>
                                      <p:to>
                                        <p:strVal val="visible"/>
                                      </p:to>
                                    </p:set>
                                    <p:anim calcmode="lin" valueType="num">
                                      <p:cBhvr additive="base">
                                        <p:cTn id="46" dur="500" fill="hold"/>
                                        <p:tgtEl>
                                          <p:spTgt spid="76"/>
                                        </p:tgtEl>
                                        <p:attrNameLst>
                                          <p:attrName>ppt_x</p:attrName>
                                        </p:attrNameLst>
                                      </p:cBhvr>
                                      <p:tavLst>
                                        <p:tav tm="0">
                                          <p:val>
                                            <p:strVal val="#ppt_x"/>
                                          </p:val>
                                        </p:tav>
                                        <p:tav tm="100000">
                                          <p:val>
                                            <p:strVal val="#ppt_x"/>
                                          </p:val>
                                        </p:tav>
                                      </p:tavLst>
                                    </p:anim>
                                    <p:anim calcmode="lin" valueType="num">
                                      <p:cBhvr additive="base">
                                        <p:cTn id="47" dur="500" fill="hold"/>
                                        <p:tgtEl>
                                          <p:spTgt spid="76"/>
                                        </p:tgtEl>
                                        <p:attrNameLst>
                                          <p:attrName>ppt_y</p:attrName>
                                        </p:attrNameLst>
                                      </p:cBhvr>
                                      <p:tavLst>
                                        <p:tav tm="0">
                                          <p:val>
                                            <p:strVal val="1+#ppt_h/2"/>
                                          </p:val>
                                        </p:tav>
                                        <p:tav tm="100000">
                                          <p:val>
                                            <p:strVal val="#ppt_y"/>
                                          </p:val>
                                        </p:tav>
                                      </p:tavLst>
                                    </p:anim>
                                  </p:childTnLst>
                                </p:cTn>
                              </p:par>
                            </p:childTnLst>
                          </p:cTn>
                        </p:par>
                        <p:par>
                          <p:cTn id="48" fill="hold">
                            <p:stCondLst>
                              <p:cond delay="3050"/>
                            </p:stCondLst>
                            <p:childTnLst>
                              <p:par>
                                <p:cTn id="49" presetID="53" presetClass="entr" presetSubtype="16"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Effect transition="in" filter="fade">
                                      <p:cBhvr>
                                        <p:cTn id="53" dur="500"/>
                                        <p:tgtEl>
                                          <p:spTgt spid="87"/>
                                        </p:tgtEl>
                                      </p:cBhvr>
                                    </p:animEffect>
                                  </p:childTnLst>
                                </p:cTn>
                              </p:par>
                            </p:childTnLst>
                          </p:cTn>
                        </p:par>
                        <p:par>
                          <p:cTn id="54" fill="hold">
                            <p:stCondLst>
                              <p:cond delay="3550"/>
                            </p:stCondLst>
                            <p:childTnLst>
                              <p:par>
                                <p:cTn id="55" presetID="2" presetClass="entr" presetSubtype="4" fill="hold" grpId="0" nodeType="afterEffect">
                                  <p:stCondLst>
                                    <p:cond delay="0"/>
                                  </p:stCondLst>
                                  <p:iterate type="lt">
                                    <p:tmPct val="10000"/>
                                  </p:iterate>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ppt_x"/>
                                          </p:val>
                                        </p:tav>
                                        <p:tav tm="100000">
                                          <p:val>
                                            <p:strVal val="#ppt_x"/>
                                          </p:val>
                                        </p:tav>
                                      </p:tavLst>
                                    </p:anim>
                                    <p:anim calcmode="lin" valueType="num">
                                      <p:cBhvr additive="base">
                                        <p:cTn id="58" dur="500" fill="hold"/>
                                        <p:tgtEl>
                                          <p:spTgt spid="83"/>
                                        </p:tgtEl>
                                        <p:attrNameLst>
                                          <p:attrName>ppt_y</p:attrName>
                                        </p:attrNameLst>
                                      </p:cBhvr>
                                      <p:tavLst>
                                        <p:tav tm="0">
                                          <p:val>
                                            <p:strVal val="1+#ppt_h/2"/>
                                          </p:val>
                                        </p:tav>
                                        <p:tav tm="100000">
                                          <p:val>
                                            <p:strVal val="#ppt_y"/>
                                          </p:val>
                                        </p:tav>
                                      </p:tavLst>
                                    </p:anim>
                                  </p:childTnLst>
                                </p:cTn>
                              </p:par>
                            </p:childTnLst>
                          </p:cTn>
                        </p:par>
                        <p:par>
                          <p:cTn id="59" fill="hold">
                            <p:stCondLst>
                              <p:cond delay="4350"/>
                            </p:stCondLst>
                            <p:childTnLst>
                              <p:par>
                                <p:cTn id="60" presetID="53" presetClass="entr" presetSubtype="16"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anim calcmode="lin" valueType="num">
                                      <p:cBhvr>
                                        <p:cTn id="62" dur="500" fill="hold"/>
                                        <p:tgtEl>
                                          <p:spTgt spid="88"/>
                                        </p:tgtEl>
                                        <p:attrNameLst>
                                          <p:attrName>ppt_w</p:attrName>
                                        </p:attrNameLst>
                                      </p:cBhvr>
                                      <p:tavLst>
                                        <p:tav tm="0">
                                          <p:val>
                                            <p:fltVal val="0"/>
                                          </p:val>
                                        </p:tav>
                                        <p:tav tm="100000">
                                          <p:val>
                                            <p:strVal val="#ppt_w"/>
                                          </p:val>
                                        </p:tav>
                                      </p:tavLst>
                                    </p:anim>
                                    <p:anim calcmode="lin" valueType="num">
                                      <p:cBhvr>
                                        <p:cTn id="63" dur="500" fill="hold"/>
                                        <p:tgtEl>
                                          <p:spTgt spid="88"/>
                                        </p:tgtEl>
                                        <p:attrNameLst>
                                          <p:attrName>ppt_h</p:attrName>
                                        </p:attrNameLst>
                                      </p:cBhvr>
                                      <p:tavLst>
                                        <p:tav tm="0">
                                          <p:val>
                                            <p:fltVal val="0"/>
                                          </p:val>
                                        </p:tav>
                                        <p:tav tm="100000">
                                          <p:val>
                                            <p:strVal val="#ppt_h"/>
                                          </p:val>
                                        </p:tav>
                                      </p:tavLst>
                                    </p:anim>
                                    <p:animEffect transition="in" filter="fade">
                                      <p:cBhvr>
                                        <p:cTn id="64" dur="500"/>
                                        <p:tgtEl>
                                          <p:spTgt spid="88"/>
                                        </p:tgtEl>
                                      </p:cBhvr>
                                    </p:animEffect>
                                  </p:childTnLst>
                                </p:cTn>
                              </p:par>
                            </p:childTnLst>
                          </p:cTn>
                        </p:par>
                        <p:par>
                          <p:cTn id="65" fill="hold">
                            <p:stCondLst>
                              <p:cond delay="4850"/>
                            </p:stCondLst>
                            <p:childTnLst>
                              <p:par>
                                <p:cTn id="66" presetID="2" presetClass="entr" presetSubtype="4" fill="hold" grpId="0" nodeType="afterEffect">
                                  <p:stCondLst>
                                    <p:cond delay="0"/>
                                  </p:stCondLst>
                                  <p:iterate type="lt">
                                    <p:tmPct val="10000"/>
                                  </p:iterate>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childTnLst>
                          </p:cTn>
                        </p:par>
                        <p:par>
                          <p:cTn id="70" fill="hold">
                            <p:stCondLst>
                              <p:cond delay="5650"/>
                            </p:stCondLst>
                            <p:childTnLst>
                              <p:par>
                                <p:cTn id="71" presetID="53" presetClass="entr" presetSubtype="16" fill="hold" grpId="0" nodeType="after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childTnLst>
                          </p:cTn>
                        </p:par>
                        <p:par>
                          <p:cTn id="76" fill="hold">
                            <p:stCondLst>
                              <p:cond delay="6150"/>
                            </p:stCondLst>
                            <p:childTnLst>
                              <p:par>
                                <p:cTn id="77" presetID="2" presetClass="entr" presetSubtype="4" fill="hold" grpId="0" nodeType="afterEffect">
                                  <p:stCondLst>
                                    <p:cond delay="0"/>
                                  </p:stCondLst>
                                  <p:iterate type="lt">
                                    <p:tmPct val="10000"/>
                                  </p:iterate>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childTnLst>
                          </p:cTn>
                        </p:par>
                        <p:par>
                          <p:cTn id="81" fill="hold">
                            <p:stCondLst>
                              <p:cond delay="6950"/>
                            </p:stCondLst>
                            <p:childTnLst>
                              <p:par>
                                <p:cTn id="82" presetID="10"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par>
                                <p:cTn id="85" presetID="22" presetClass="entr" presetSubtype="1"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wipe(up)">
                                      <p:cBhvr>
                                        <p:cTn id="90" dur="500"/>
                                        <p:tgtEl>
                                          <p:spTgt spid="138"/>
                                        </p:tgtEl>
                                      </p:cBhvr>
                                    </p:animEffect>
                                  </p:childTnLst>
                                </p:cTn>
                              </p:par>
                              <p:par>
                                <p:cTn id="91" presetID="22" presetClass="entr" presetSubtype="1" fill="hold"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wipe(up)">
                                      <p:cBhvr>
                                        <p:cTn id="93" dur="500"/>
                                        <p:tgtEl>
                                          <p:spTgt spid="139"/>
                                        </p:tgtEl>
                                      </p:cBhvr>
                                    </p:animEffect>
                                  </p:childTnLst>
                                </p:cTn>
                              </p:par>
                              <p:par>
                                <p:cTn id="94" presetID="22" presetClass="entr" presetSubtype="1" fill="hold" nodeType="with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wipe(up)">
                                      <p:cBhvr>
                                        <p:cTn id="96" dur="500"/>
                                        <p:tgtEl>
                                          <p:spTgt spid="140"/>
                                        </p:tgtEl>
                                      </p:cBhvr>
                                    </p:animEffect>
                                  </p:childTnLst>
                                </p:cTn>
                              </p:par>
                              <p:par>
                                <p:cTn id="97" presetID="10" presetClass="entr" presetSubtype="0" fill="hold" nodeType="withEffect">
                                  <p:stCondLst>
                                    <p:cond delay="25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nodeType="withEffect">
                                  <p:stCondLst>
                                    <p:cond delay="350"/>
                                  </p:stCondLst>
                                  <p:childTnLst>
                                    <p:set>
                                      <p:cBhvr>
                                        <p:cTn id="101" dur="1" fill="hold">
                                          <p:stCondLst>
                                            <p:cond delay="0"/>
                                          </p:stCondLst>
                                        </p:cTn>
                                        <p:tgtEl>
                                          <p:spTgt spid="141"/>
                                        </p:tgtEl>
                                        <p:attrNameLst>
                                          <p:attrName>style.visibility</p:attrName>
                                        </p:attrNameLst>
                                      </p:cBhvr>
                                      <p:to>
                                        <p:strVal val="visible"/>
                                      </p:to>
                                    </p:set>
                                    <p:animEffect transition="in" filter="fade">
                                      <p:cBhvr>
                                        <p:cTn id="102" dur="500"/>
                                        <p:tgtEl>
                                          <p:spTgt spid="141"/>
                                        </p:tgtEl>
                                      </p:cBhvr>
                                    </p:animEffect>
                                  </p:childTnLst>
                                </p:cTn>
                              </p:par>
                              <p:par>
                                <p:cTn id="103" presetID="10" presetClass="entr" presetSubtype="0" fill="hold" nodeType="withEffect">
                                  <p:stCondLst>
                                    <p:cond delay="600"/>
                                  </p:stCondLst>
                                  <p:childTnLst>
                                    <p:set>
                                      <p:cBhvr>
                                        <p:cTn id="104" dur="1" fill="hold">
                                          <p:stCondLst>
                                            <p:cond delay="0"/>
                                          </p:stCondLst>
                                        </p:cTn>
                                        <p:tgtEl>
                                          <p:spTgt spid="142"/>
                                        </p:tgtEl>
                                        <p:attrNameLst>
                                          <p:attrName>style.visibility</p:attrName>
                                        </p:attrNameLst>
                                      </p:cBhvr>
                                      <p:to>
                                        <p:strVal val="visible"/>
                                      </p:to>
                                    </p:set>
                                    <p:animEffect transition="in" filter="fade">
                                      <p:cBhvr>
                                        <p:cTn id="105" dur="500"/>
                                        <p:tgtEl>
                                          <p:spTgt spid="142"/>
                                        </p:tgtEl>
                                      </p:cBhvr>
                                    </p:animEffect>
                                  </p:childTnLst>
                                </p:cTn>
                              </p:par>
                              <p:par>
                                <p:cTn id="106" presetID="10" presetClass="entr" presetSubtype="0" fill="hold" nodeType="withEffect">
                                  <p:stCondLst>
                                    <p:cond delay="15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22" presetClass="entr" presetSubtype="8" fill="hold" nodeType="withEffect">
                                  <p:stCondLst>
                                    <p:cond delay="150"/>
                                  </p:stCondLst>
                                  <p:childTnLst>
                                    <p:set>
                                      <p:cBhvr>
                                        <p:cTn id="110" dur="1" fill="hold">
                                          <p:stCondLst>
                                            <p:cond delay="0"/>
                                          </p:stCondLst>
                                        </p:cTn>
                                        <p:tgtEl>
                                          <p:spTgt spid="10"/>
                                        </p:tgtEl>
                                        <p:attrNameLst>
                                          <p:attrName>style.visibility</p:attrName>
                                        </p:attrNameLst>
                                      </p:cBhvr>
                                      <p:to>
                                        <p:strVal val="visible"/>
                                      </p:to>
                                    </p:set>
                                    <p:animEffect transition="in" filter="wipe(left)">
                                      <p:cBhvr>
                                        <p:cTn id="1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2" grpId="0"/>
      <p:bldP spid="83" grpId="0"/>
      <p:bldP spid="5" grpId="0"/>
      <p:bldP spid="87" grpId="0"/>
      <p:bldP spid="88" grpId="0"/>
      <p:bldP spid="9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46AD461-B572-234A-A0DC-5A45A572D01E}"/>
              </a:ext>
            </a:extLst>
          </p:cNvPr>
          <p:cNvSpPr/>
          <p:nvPr/>
        </p:nvSpPr>
        <p:spPr>
          <a:xfrm>
            <a:off x="4604288" y="504862"/>
            <a:ext cx="2983424" cy="4268616"/>
          </a:xfrm>
          <a:prstGeom prst="rect">
            <a:avLst/>
          </a:prstGeom>
          <a:solidFill>
            <a:schemeClr val="accent3">
              <a:alpha val="2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合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6" name="图片 11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FE72F6B-A968-4E06-A6B5-F343B83E653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58203" y="4246798"/>
            <a:ext cx="3916801" cy="2611201"/>
          </a:xfrm>
          <a:custGeom>
            <a:avLst/>
            <a:gdLst>
              <a:gd name="connsiteX0" fmla="*/ 954310 w 4549564"/>
              <a:gd name="connsiteY0" fmla="*/ 855901 h 3033043"/>
              <a:gd name="connsiteX1" fmla="*/ 315682 w 4549564"/>
              <a:gd name="connsiteY1" fmla="*/ 928473 h 3033043"/>
              <a:gd name="connsiteX2" fmla="*/ 373739 w 4549564"/>
              <a:gd name="connsiteY2" fmla="*/ 1697730 h 3033043"/>
              <a:gd name="connsiteX3" fmla="*/ 1026882 w 4549564"/>
              <a:gd name="connsiteY3" fmla="*/ 1596130 h 3033043"/>
              <a:gd name="connsiteX4" fmla="*/ 0 w 4549564"/>
              <a:gd name="connsiteY4" fmla="*/ 0 h 3033043"/>
              <a:gd name="connsiteX5" fmla="*/ 4549564 w 4549564"/>
              <a:gd name="connsiteY5" fmla="*/ 0 h 3033043"/>
              <a:gd name="connsiteX6" fmla="*/ 4549564 w 4549564"/>
              <a:gd name="connsiteY6" fmla="*/ 3033043 h 3033043"/>
              <a:gd name="connsiteX7" fmla="*/ 0 w 4549564"/>
              <a:gd name="connsiteY7" fmla="*/ 3033043 h 303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564" h="3033043">
                <a:moveTo>
                  <a:pt x="954310" y="855901"/>
                </a:moveTo>
                <a:lnTo>
                  <a:pt x="315682" y="928473"/>
                </a:lnTo>
                <a:lnTo>
                  <a:pt x="373739" y="1697730"/>
                </a:lnTo>
                <a:lnTo>
                  <a:pt x="1026882" y="1596130"/>
                </a:lnTo>
                <a:close/>
                <a:moveTo>
                  <a:pt x="0" y="0"/>
                </a:moveTo>
                <a:lnTo>
                  <a:pt x="4549564" y="0"/>
                </a:lnTo>
                <a:lnTo>
                  <a:pt x="4549564" y="3033043"/>
                </a:lnTo>
                <a:lnTo>
                  <a:pt x="0" y="3033043"/>
                </a:lnTo>
                <a:close/>
              </a:path>
            </a:pathLst>
          </a:custGeom>
        </p:spPr>
      </p:pic>
      <p:sp>
        <p:nvSpPr>
          <p:cNvPr id="14" name="文本框 1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A212ADF-EE80-4B41-BA30-AF074626DD31}"/>
              </a:ext>
            </a:extLst>
          </p:cNvPr>
          <p:cNvSpPr txBox="1"/>
          <p:nvPr/>
        </p:nvSpPr>
        <p:spPr>
          <a:xfrm>
            <a:off x="4951374" y="46302"/>
            <a:ext cx="2539157" cy="5621803"/>
          </a:xfrm>
          <a:prstGeom prst="rect">
            <a:avLst/>
          </a:prstGeom>
          <a:noFill/>
        </p:spPr>
        <p:txBody>
          <a:bodyPr vert="eaVert" wrap="square" rtlCol="0">
            <a:spAutoFit/>
          </a:bodyPr>
          <a:lstStyle/>
          <a:p>
            <a:pPr>
              <a:lnSpc>
                <a:spcPct val="80000"/>
              </a:lnSpc>
            </a:pPr>
            <a:r>
              <a:rPr kumimoji="1" lang="zh-CN" altLang="en-US" sz="18000" dirty="0">
                <a:ln>
                  <a:gradFill>
                    <a:gsLst>
                      <a:gs pos="0">
                        <a:srgbClr val="4B8A91"/>
                      </a:gs>
                      <a:gs pos="100000">
                        <a:srgbClr val="45C68B">
                          <a:alpha val="72000"/>
                        </a:srgbClr>
                      </a:gs>
                    </a:gsLst>
                    <a:lin ang="5400000" scaled="1"/>
                  </a:gradFill>
                </a:ln>
                <a:blipFill dpi="0" rotWithShape="1">
                  <a:blip r:embed="rId4"/>
                  <a:srcRect/>
                  <a:tile tx="25400" ty="0" sx="100000" sy="100000" flip="none" algn="tl"/>
                </a:blipFill>
                <a:latin typeface="XianErTi" pitchFamily="18" charset="-122"/>
                <a:ea typeface="XianErTi" pitchFamily="18" charset="-122"/>
              </a:rPr>
              <a:t>谢谢</a:t>
            </a:r>
          </a:p>
        </p:txBody>
      </p:sp>
      <p:sp>
        <p:nvSpPr>
          <p:cNvPr id="15" name="文本框 1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17E16F1-504F-D84E-956E-D4CAAC82A3CC}"/>
              </a:ext>
            </a:extLst>
          </p:cNvPr>
          <p:cNvSpPr txBox="1"/>
          <p:nvPr/>
        </p:nvSpPr>
        <p:spPr>
          <a:xfrm>
            <a:off x="6946083" y="4293016"/>
            <a:ext cx="662361" cy="307777"/>
          </a:xfrm>
          <a:prstGeom prst="rect">
            <a:avLst/>
          </a:prstGeom>
          <a:noFill/>
        </p:spPr>
        <p:txBody>
          <a:bodyPr wrap="none" rtlCol="0">
            <a:spAutoFit/>
          </a:bodyPr>
          <a:lstStyle/>
          <a:p>
            <a:r>
              <a:rPr lang="en-US" altLang="zh-CN" sz="1400" dirty="0">
                <a:solidFill>
                  <a:srgbClr val="4B8A91"/>
                </a:solidFill>
                <a:latin typeface="Arial" panose="020B0604020202020204" pitchFamily="34" charset="0"/>
                <a:ea typeface="+mj-ea"/>
                <a:cs typeface="Arial" panose="020B0604020202020204" pitchFamily="34" charset="0"/>
              </a:rPr>
              <a:t>7</a:t>
            </a:r>
            <a:r>
              <a:rPr lang="zh-CN" altLang="en-US" sz="1400" dirty="0">
                <a:solidFill>
                  <a:srgbClr val="4B8A91"/>
                </a:solidFill>
                <a:latin typeface="微软雅黑 Light" panose="020B0502040204020203" pitchFamily="34" charset="-122"/>
                <a:ea typeface="微软雅黑 Light" panose="020B0502040204020203" pitchFamily="34" charset="-122"/>
                <a:cs typeface="Alibaba Sans Light" panose="020B0303020203040204" pitchFamily="34" charset="0"/>
              </a:rPr>
              <a:t>／</a:t>
            </a:r>
            <a:r>
              <a:rPr lang="en-US" altLang="zh-CN" sz="1400" dirty="0">
                <a:solidFill>
                  <a:srgbClr val="4B8A91"/>
                </a:solidFill>
                <a:latin typeface="Arial" panose="020B0604020202020204" pitchFamily="34" charset="0"/>
                <a:ea typeface="+mj-ea"/>
                <a:cs typeface="Arial" panose="020B0604020202020204" pitchFamily="34" charset="0"/>
              </a:rPr>
              <a:t>23</a:t>
            </a:r>
            <a:endParaRPr lang="zh-CN" altLang="en-US" sz="1400" dirty="0">
              <a:solidFill>
                <a:srgbClr val="4B8A91"/>
              </a:solidFill>
              <a:latin typeface="Arial" panose="020B0604020202020204" pitchFamily="34" charset="0"/>
              <a:ea typeface="+mj-ea"/>
              <a:cs typeface="Arial" panose="020B0604020202020204" pitchFamily="34" charset="0"/>
            </a:endParaRPr>
          </a:p>
        </p:txBody>
      </p:sp>
      <p:sp>
        <p:nvSpPr>
          <p:cNvPr id="17" name="矩形 1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BC33EAC-E495-ED43-9228-A9E29943E948}"/>
              </a:ext>
            </a:extLst>
          </p:cNvPr>
          <p:cNvSpPr/>
          <p:nvPr/>
        </p:nvSpPr>
        <p:spPr>
          <a:xfrm>
            <a:off x="6925958" y="4535611"/>
            <a:ext cx="816731" cy="184666"/>
          </a:xfrm>
          <a:prstGeom prst="rect">
            <a:avLst/>
          </a:prstGeom>
        </p:spPr>
        <p:txBody>
          <a:bodyPr wrap="square">
            <a:spAutoFit/>
          </a:bodyPr>
          <a:lstStyle/>
          <a:p>
            <a:r>
              <a:rPr lang="zh-CN" altLang="en-US" sz="600" dirty="0">
                <a:solidFill>
                  <a:srgbClr val="4B8A91"/>
                </a:solidFill>
                <a:latin typeface="思源黑体 CN Light" panose="020B0300000000000000" pitchFamily="34" charset="-122"/>
                <a:ea typeface="思源黑体 CN Light" panose="020B0300000000000000" pitchFamily="34" charset="-122"/>
              </a:rPr>
              <a:t>萤火飞  大暑到</a:t>
            </a:r>
          </a:p>
        </p:txBody>
      </p:sp>
      <p:grpSp>
        <p:nvGrpSpPr>
          <p:cNvPr id="70" name="组合 6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194C82C-1AD5-6B48-84A8-AF7A33E672A2}"/>
              </a:ext>
            </a:extLst>
          </p:cNvPr>
          <p:cNvGrpSpPr/>
          <p:nvPr/>
        </p:nvGrpSpPr>
        <p:grpSpPr>
          <a:xfrm>
            <a:off x="4860581" y="707486"/>
            <a:ext cx="369332" cy="1520085"/>
            <a:chOff x="4778644" y="738068"/>
            <a:chExt cx="369332" cy="1520085"/>
          </a:xfrm>
        </p:grpSpPr>
        <p:sp>
          <p:nvSpPr>
            <p:cNvPr id="16" name="文本框 1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235CC4C-5106-CF4D-A0E6-D725A7A49981}"/>
                </a:ext>
              </a:extLst>
            </p:cNvPr>
            <p:cNvSpPr txBox="1"/>
            <p:nvPr/>
          </p:nvSpPr>
          <p:spPr>
            <a:xfrm>
              <a:off x="4778644" y="1148926"/>
              <a:ext cx="369332" cy="1109227"/>
            </a:xfrm>
            <a:prstGeom prst="rect">
              <a:avLst/>
            </a:prstGeom>
            <a:noFill/>
          </p:spPr>
          <p:txBody>
            <a:bodyPr vert="eaVert" wrap="square" rtlCol="0">
              <a:spAutoFit/>
            </a:bodyPr>
            <a:lstStyle/>
            <a:p>
              <a:pPr algn="dist"/>
              <a:r>
                <a:rPr lang="zh-CN" altLang="en-US" sz="1200" dirty="0">
                  <a:solidFill>
                    <a:srgbClr val="4B8A91"/>
                  </a:solidFill>
                  <a:latin typeface="zktqkt" panose="02010601030101010101" pitchFamily="2" charset="-122"/>
                  <a:ea typeface="zktqkt" panose="02010601030101010101" pitchFamily="2" charset="-122"/>
                </a:rPr>
                <a:t>二十四节气</a:t>
              </a:r>
            </a:p>
          </p:txBody>
        </p:sp>
        <p:grpSp>
          <p:nvGrpSpPr>
            <p:cNvPr id="4" name="组合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D700AE5-844A-994D-81B9-C35B56FCE888}"/>
                </a:ext>
              </a:extLst>
            </p:cNvPr>
            <p:cNvGrpSpPr/>
            <p:nvPr/>
          </p:nvGrpSpPr>
          <p:grpSpPr>
            <a:xfrm>
              <a:off x="4805575" y="738068"/>
              <a:ext cx="315471" cy="364219"/>
              <a:chOff x="4276507" y="1054220"/>
              <a:chExt cx="392578" cy="453241"/>
            </a:xfrm>
          </p:grpSpPr>
          <p:pic>
            <p:nvPicPr>
              <p:cNvPr id="3" name="图片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4746CA6-A5D6-ED43-9FB8-1D21E6935A62}"/>
                  </a:ext>
                </a:extLst>
              </p:cNvPr>
              <p:cNvPicPr>
                <a:picLocks noChangeAspect="1"/>
              </p:cNvPicPr>
              <p:nvPr/>
            </p:nvPicPr>
            <p:blipFill>
              <a:blip r:embed="rId5"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tretch>
                <a:fillRect/>
              </a:stretch>
            </p:blipFill>
            <p:spPr>
              <a:xfrm>
                <a:off x="4287445" y="1077403"/>
                <a:ext cx="369332" cy="430058"/>
              </a:xfrm>
              <a:prstGeom prst="rect">
                <a:avLst/>
              </a:prstGeom>
            </p:spPr>
          </p:pic>
          <p:sp>
            <p:nvSpPr>
              <p:cNvPr id="13" name="文本框 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B57B0E5-7C5D-A047-9013-287FA1004AB1}"/>
                  </a:ext>
                </a:extLst>
              </p:cNvPr>
              <p:cNvSpPr txBox="1"/>
              <p:nvPr/>
            </p:nvSpPr>
            <p:spPr>
              <a:xfrm>
                <a:off x="4276507" y="1054220"/>
                <a:ext cx="392578" cy="430057"/>
              </a:xfrm>
              <a:prstGeom prst="rect">
                <a:avLst/>
              </a:prstGeom>
              <a:noFill/>
            </p:spPr>
            <p:txBody>
              <a:bodyPr vert="eaVert" wrap="square" rtlCol="0">
                <a:spAutoFit/>
              </a:bodyPr>
              <a:lstStyle/>
              <a:p>
                <a:pPr algn="dist">
                  <a:lnSpc>
                    <a:spcPct val="80000"/>
                  </a:lnSpc>
                </a:pPr>
                <a:r>
                  <a:rPr lang="zh-CN" altLang="en-US" sz="1000" dirty="0">
                    <a:solidFill>
                      <a:schemeClr val="bg1"/>
                    </a:solidFill>
                    <a:latin typeface="XianErTi" pitchFamily="18" charset="-122"/>
                    <a:ea typeface="XianErTi" pitchFamily="18" charset="-122"/>
                  </a:rPr>
                  <a:t>大暑</a:t>
                </a:r>
              </a:p>
            </p:txBody>
          </p:sp>
        </p:grpSp>
      </p:grpSp>
      <p:pic>
        <p:nvPicPr>
          <p:cNvPr id="55" name="图片 5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74F02FC-AB39-F643-83AC-8934E6471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49" y="4418835"/>
            <a:ext cx="3839081" cy="2559387"/>
          </a:xfrm>
          <a:prstGeom prst="rect">
            <a:avLst/>
          </a:prstGeom>
        </p:spPr>
      </p:pic>
      <p:pic>
        <p:nvPicPr>
          <p:cNvPr id="57" name="图片 5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61" name="图片 6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B97DDB5-48AC-4543-B04F-0E0A491FCB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229913" y="2318739"/>
            <a:ext cx="674977" cy="684831"/>
          </a:xfrm>
          <a:prstGeom prst="rect">
            <a:avLst/>
          </a:prstGeom>
        </p:spPr>
      </p:pic>
      <p:cxnSp>
        <p:nvCxnSpPr>
          <p:cNvPr id="69" name="直线连接符 6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2184BB5-B555-314F-BD92-8550B3BD8642}"/>
              </a:ext>
            </a:extLst>
          </p:cNvPr>
          <p:cNvCxnSpPr>
            <a:cxnSpLocks/>
          </p:cNvCxnSpPr>
          <p:nvPr/>
        </p:nvCxnSpPr>
        <p:spPr>
          <a:xfrm>
            <a:off x="5421023" y="504862"/>
            <a:ext cx="0" cy="42686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62B1007-AF27-134C-9910-1AFB53FB1336}"/>
              </a:ext>
            </a:extLst>
          </p:cNvPr>
          <p:cNvSpPr/>
          <p:nvPr/>
        </p:nvSpPr>
        <p:spPr>
          <a:xfrm>
            <a:off x="4030602" y="4877722"/>
            <a:ext cx="4348195" cy="338554"/>
          </a:xfrm>
          <a:prstGeom prst="rect">
            <a:avLst/>
          </a:prstGeom>
          <a:ln>
            <a:noFill/>
          </a:ln>
        </p:spPr>
        <p:txBody>
          <a:bodyPr wrap="square">
            <a:spAutoFit/>
          </a:bodyPr>
          <a:lstStyle/>
          <a:p>
            <a:pPr algn="dist"/>
            <a:r>
              <a:rPr lang="zh-CN" altLang="en-US" sz="1600" dirty="0">
                <a:solidFill>
                  <a:schemeClr val="accent1"/>
                </a:solidFill>
                <a:latin typeface="zktqkt" panose="02010601030101010101" pitchFamily="2" charset="-122"/>
                <a:ea typeface="zktqkt" panose="02010601030101010101" pitchFamily="2" charset="-122"/>
              </a:rPr>
              <a:t>山有扶苏 隰有何华</a:t>
            </a:r>
          </a:p>
        </p:txBody>
      </p:sp>
      <p:pic>
        <p:nvPicPr>
          <p:cNvPr id="118" name="图片 1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cxnSp>
        <p:nvCxnSpPr>
          <p:cNvPr id="120" name="直线连接符 7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6649E0E-C0F6-46D1-B294-B69FDCBCC940}"/>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线连接符 8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2F628C7-96A9-4A0F-B316-59E621AF3A30}"/>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椭圆 12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EF796B5-26C4-4A6E-901A-00F01F8905B9}"/>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3" name="直线连接符 8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33FD468-003E-474C-A971-6F4472AEF10C}"/>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4" name="椭圆 12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7738A99-4A10-4E38-A80D-0248389F1228}"/>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5" name="直线连接符 8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9434574-8FAC-4010-BFE0-B0DD635AB3A6}"/>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6" name="椭圆 12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5CCE05E-33FB-4E9E-8328-FA6728090B67}"/>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C20194A-FEED-4E4D-8770-87FBCE380764}"/>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8" name="直线连接符 9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5B000AB-DC34-4475-8C60-DED1CC480D5F}"/>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直线连接符 9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E033218-43E7-43CA-B3CF-F242B9F0B0DE}"/>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0" name="椭圆 12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0E395A6-35BD-46D3-93F6-2BEBE86A37E0}"/>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1" name="直线连接符 9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196937C-BDFC-45A6-9EC4-C8DA90FD4B28}"/>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2" name="椭圆 13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3948704-2994-466B-A949-314B0607DD7D}"/>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连接符 4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7380622-33BF-490A-8B6F-86F596705865}"/>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直线连接符 5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88BE914-0FBD-4DD9-9DC6-D17A119F31B8}"/>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直线连接符 5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C2C42B7-AD3A-4543-B595-E63FCB7C413F}"/>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直线连接符 5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EE45C76-AB9A-45BA-ABFE-EA485C05E944}"/>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直线连接符 5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B42643C-7188-439D-90AF-EF4B3881382B}"/>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直线连接符 5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986A07B-87BF-4478-B39D-C5DFAEB9425B}"/>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3766CB7-F25C-4E69-B983-444E1CCA4F70}"/>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椭圆 13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31DA3D5-A6BB-46FA-950F-2394361BC6C4}"/>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椭圆 14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4E9794D-77D2-4CB2-8B72-519D7C7D053A}"/>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2" name="直线连接符 6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73CBA63-955C-4D92-BD4B-D8584AAD21C4}"/>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直线连接符 6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BB6E49E-D537-4275-9FA4-42FCE171F722}"/>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4" name="椭圆 14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A9BC0FC-9F82-47FD-9D59-440E06985D87}"/>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5" name="椭圆 14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85BF965-A838-42A0-8ADD-3BEC66B3F67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6" name="直线连接符 7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EC6EB13-CBC2-4481-8DD9-0779A056F57C}"/>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直线连接符 7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0AE138D-FAB0-42A9-8815-2C38D3414501}"/>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038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00">
        <p15:prstTrans prst="origami"/>
      </p:transition>
    </mc:Choice>
    <mc:Fallback xmlns:p14="http://schemas.microsoft.com/office/powerpoint/2010/main" xmlns:a14="http://schemas.microsoft.com/office/drawing/2010/main" xmlns:a16="http://schemas.microsoft.com/office/drawing/2014/main"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childTnLst>
                              </p:cTn>
                            </p:par>
                            <p:par>
                              <p:cTn id="19" fill="hold">
                                <p:stCondLst>
                                  <p:cond delay="2100"/>
                                </p:stCondLst>
                                <p:childTnLst>
                                  <p:par>
                                    <p:cTn id="20" presetID="10"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2" presetClass="entr" presetSubtype="2" fill="hold" grpId="0" nodeType="withEffect">
                                      <p:stCondLst>
                                        <p:cond delay="50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55" presetClass="entr" presetSubtype="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p:cTn id="3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8">
                                                <p:txEl>
                                                  <p:pRg st="0" end="0"/>
                                                </p:txEl>
                                              </p:spTgt>
                                            </p:tgtEl>
                                          </p:cBhvr>
                                        </p:animEffect>
                                      </p:childTnLst>
                                    </p:cTn>
                                  </p:par>
                                  <p:par>
                                    <p:cTn id="37" presetID="2" presetClass="entr" presetSubtype="9" accel="31000" fill="hold" nodeType="withEffect" p14:presetBounceEnd="26000">
                                      <p:stCondLst>
                                        <p:cond delay="1250"/>
                                      </p:stCondLst>
                                      <p:childTnLst>
                                        <p:set>
                                          <p:cBhvr>
                                            <p:cTn id="38" dur="1" fill="hold">
                                              <p:stCondLst>
                                                <p:cond delay="0"/>
                                              </p:stCondLst>
                                            </p:cTn>
                                            <p:tgtEl>
                                              <p:spTgt spid="61"/>
                                            </p:tgtEl>
                                            <p:attrNameLst>
                                              <p:attrName>style.visibility</p:attrName>
                                            </p:attrNameLst>
                                          </p:cBhvr>
                                          <p:to>
                                            <p:strVal val="visible"/>
                                          </p:to>
                                        </p:set>
                                        <p:anim calcmode="lin" valueType="num" p14:bounceEnd="26000">
                                          <p:cBhvr additive="base">
                                            <p:cTn id="39" dur="1500" fill="hold"/>
                                            <p:tgtEl>
                                              <p:spTgt spid="61"/>
                                            </p:tgtEl>
                                            <p:attrNameLst>
                                              <p:attrName>ppt_x</p:attrName>
                                            </p:attrNameLst>
                                          </p:cBhvr>
                                          <p:tavLst>
                                            <p:tav tm="0">
                                              <p:val>
                                                <p:strVal val="0-#ppt_w/2"/>
                                              </p:val>
                                            </p:tav>
                                            <p:tav tm="100000">
                                              <p:val>
                                                <p:strVal val="#ppt_x"/>
                                              </p:val>
                                            </p:tav>
                                          </p:tavLst>
                                        </p:anim>
                                        <p:anim calcmode="lin" valueType="num" p14:bounceEnd="26000">
                                          <p:cBhvr additive="base">
                                            <p:cTn id="40" dur="15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22" presetClass="entr" presetSubtype="4"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1000"/>
                                            <p:tgtEl>
                                              <p:spTgt spid="116"/>
                                            </p:tgtEl>
                                          </p:cBhvr>
                                        </p:animEffect>
                                      </p:childTnLst>
                                    </p:cTn>
                                  </p:par>
                                  <p:par>
                                    <p:cTn id="45" presetID="22" presetClass="entr" presetSubtype="4" fill="hold" nodeType="withEffect">
                                      <p:stCondLst>
                                        <p:cond delay="50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1000"/>
                                            <p:tgtEl>
                                              <p:spTgt spid="55"/>
                                            </p:tgtEl>
                                          </p:cBhvr>
                                        </p:animEffect>
                                      </p:childTnLst>
                                    </p:cTn>
                                  </p:par>
                                  <p:par>
                                    <p:cTn id="48" presetID="53" presetClass="entr" presetSubtype="16" fill="hold" nodeType="withEffect">
                                      <p:stCondLst>
                                        <p:cond delay="5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250"/>
                                      </p:stCondLst>
                                      <p:childTnLst>
                                        <p:set>
                                          <p:cBhvr>
                                            <p:cTn id="54" dur="1" fill="hold">
                                              <p:stCondLst>
                                                <p:cond delay="0"/>
                                              </p:stCondLst>
                                            </p:cTn>
                                            <p:tgtEl>
                                              <p:spTgt spid="118"/>
                                            </p:tgtEl>
                                            <p:attrNameLst>
                                              <p:attrName>style.visibility</p:attrName>
                                            </p:attrNameLst>
                                          </p:cBhvr>
                                          <p:to>
                                            <p:strVal val="visible"/>
                                          </p:to>
                                        </p:set>
                                        <p:anim calcmode="lin" valueType="num">
                                          <p:cBhvr>
                                            <p:cTn id="55" dur="500" fill="hold"/>
                                            <p:tgtEl>
                                              <p:spTgt spid="118"/>
                                            </p:tgtEl>
                                            <p:attrNameLst>
                                              <p:attrName>ppt_w</p:attrName>
                                            </p:attrNameLst>
                                          </p:cBhvr>
                                          <p:tavLst>
                                            <p:tav tm="0">
                                              <p:val>
                                                <p:fltVal val="0"/>
                                              </p:val>
                                            </p:tav>
                                            <p:tav tm="100000">
                                              <p:val>
                                                <p:strVal val="#ppt_w"/>
                                              </p:val>
                                            </p:tav>
                                          </p:tavLst>
                                        </p:anim>
                                        <p:anim calcmode="lin" valueType="num">
                                          <p:cBhvr>
                                            <p:cTn id="56" dur="500" fill="hold"/>
                                            <p:tgtEl>
                                              <p:spTgt spid="118"/>
                                            </p:tgtEl>
                                            <p:attrNameLst>
                                              <p:attrName>ppt_h</p:attrName>
                                            </p:attrNameLst>
                                          </p:cBhvr>
                                          <p:tavLst>
                                            <p:tav tm="0">
                                              <p:val>
                                                <p:fltVal val="0"/>
                                              </p:val>
                                            </p:tav>
                                            <p:tav tm="100000">
                                              <p:val>
                                                <p:strVal val="#ppt_h"/>
                                              </p:val>
                                            </p:tav>
                                          </p:tavLst>
                                        </p:anim>
                                        <p:animEffect transition="in" filter="fade">
                                          <p:cBhvr>
                                            <p:cTn id="57" dur="500"/>
                                            <p:tgtEl>
                                              <p:spTgt spid="118"/>
                                            </p:tgtEl>
                                          </p:cBhvr>
                                        </p:animEffect>
                                      </p:childTnLst>
                                    </p:cTn>
                                  </p:par>
                                  <p:par>
                                    <p:cTn id="58" presetID="53" presetClass="entr" presetSubtype="16" fill="hold" nodeType="withEffect">
                                      <p:stCondLst>
                                        <p:cond delay="35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par>
                                    <p:cTn id="63" presetID="22" presetClass="entr" presetSubtype="8" fill="hold" nodeType="withEffect">
                                      <p:stCondLst>
                                        <p:cond delay="35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500"/>
                                </p:stCondLst>
                                <p:childTnLst>
                                  <p:par>
                                    <p:cTn id="67" presetID="23" presetClass="entr" presetSubtype="16" fill="hold" grpId="0" nodeType="afterEffect">
                                      <p:stCondLst>
                                        <p:cond delay="60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1000" fill="hold"/>
                                            <p:tgtEl>
                                              <p:spTgt spid="124"/>
                                            </p:tgtEl>
                                            <p:attrNameLst>
                                              <p:attrName>ppt_w</p:attrName>
                                            </p:attrNameLst>
                                          </p:cBhvr>
                                          <p:tavLst>
                                            <p:tav tm="0">
                                              <p:val>
                                                <p:fltVal val="0"/>
                                              </p:val>
                                            </p:tav>
                                            <p:tav tm="100000">
                                              <p:val>
                                                <p:strVal val="#ppt_w"/>
                                              </p:val>
                                            </p:tav>
                                          </p:tavLst>
                                        </p:anim>
                                        <p:anim calcmode="lin" valueType="num">
                                          <p:cBhvr>
                                            <p:cTn id="70" dur="1000" fill="hold"/>
                                            <p:tgtEl>
                                              <p:spTgt spid="124"/>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10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1000" fill="hold"/>
                                            <p:tgtEl>
                                              <p:spTgt spid="132"/>
                                            </p:tgtEl>
                                            <p:attrNameLst>
                                              <p:attrName>ppt_w</p:attrName>
                                            </p:attrNameLst>
                                          </p:cBhvr>
                                          <p:tavLst>
                                            <p:tav tm="0">
                                              <p:val>
                                                <p:fltVal val="0"/>
                                              </p:val>
                                            </p:tav>
                                            <p:tav tm="100000">
                                              <p:val>
                                                <p:strVal val="#ppt_w"/>
                                              </p:val>
                                            </p:tav>
                                          </p:tavLst>
                                        </p:anim>
                                        <p:anim calcmode="lin" valueType="num">
                                          <p:cBhvr>
                                            <p:cTn id="74" dur="1000" fill="hold"/>
                                            <p:tgtEl>
                                              <p:spTgt spid="13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10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1000" fill="hold"/>
                                            <p:tgtEl>
                                              <p:spTgt spid="144"/>
                                            </p:tgtEl>
                                            <p:attrNameLst>
                                              <p:attrName>ppt_w</p:attrName>
                                            </p:attrNameLst>
                                          </p:cBhvr>
                                          <p:tavLst>
                                            <p:tav tm="0">
                                              <p:val>
                                                <p:fltVal val="0"/>
                                              </p:val>
                                            </p:tav>
                                            <p:tav tm="100000">
                                              <p:val>
                                                <p:strVal val="#ppt_w"/>
                                              </p:val>
                                            </p:tav>
                                          </p:tavLst>
                                        </p:anim>
                                        <p:anim calcmode="lin" valueType="num">
                                          <p:cBhvr>
                                            <p:cTn id="78" dur="1000" fill="hold"/>
                                            <p:tgtEl>
                                              <p:spTgt spid="144"/>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75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1000" fill="hold"/>
                                            <p:tgtEl>
                                              <p:spTgt spid="122"/>
                                            </p:tgtEl>
                                            <p:attrNameLst>
                                              <p:attrName>ppt_w</p:attrName>
                                            </p:attrNameLst>
                                          </p:cBhvr>
                                          <p:tavLst>
                                            <p:tav tm="0">
                                              <p:val>
                                                <p:fltVal val="0"/>
                                              </p:val>
                                            </p:tav>
                                            <p:tav tm="100000">
                                              <p:val>
                                                <p:strVal val="#ppt_w"/>
                                              </p:val>
                                            </p:tav>
                                          </p:tavLst>
                                        </p:anim>
                                        <p:anim calcmode="lin" valueType="num">
                                          <p:cBhvr>
                                            <p:cTn id="82" dur="1000" fill="hold"/>
                                            <p:tgtEl>
                                              <p:spTgt spid="122"/>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200"/>
                                      </p:stCondLst>
                                      <p:childTnLst>
                                        <p:set>
                                          <p:cBhvr>
                                            <p:cTn id="84" dur="1" fill="hold">
                                              <p:stCondLst>
                                                <p:cond delay="0"/>
                                              </p:stCondLst>
                                            </p:cTn>
                                            <p:tgtEl>
                                              <p:spTgt spid="145"/>
                                            </p:tgtEl>
                                            <p:attrNameLst>
                                              <p:attrName>style.visibility</p:attrName>
                                            </p:attrNameLst>
                                          </p:cBhvr>
                                          <p:to>
                                            <p:strVal val="visible"/>
                                          </p:to>
                                        </p:set>
                                        <p:anim calcmode="lin" valueType="num">
                                          <p:cBhvr>
                                            <p:cTn id="85" dur="1000" fill="hold"/>
                                            <p:tgtEl>
                                              <p:spTgt spid="145"/>
                                            </p:tgtEl>
                                            <p:attrNameLst>
                                              <p:attrName>ppt_w</p:attrName>
                                            </p:attrNameLst>
                                          </p:cBhvr>
                                          <p:tavLst>
                                            <p:tav tm="0">
                                              <p:val>
                                                <p:fltVal val="0"/>
                                              </p:val>
                                            </p:tav>
                                            <p:tav tm="100000">
                                              <p:val>
                                                <p:strVal val="#ppt_w"/>
                                              </p:val>
                                            </p:tav>
                                          </p:tavLst>
                                        </p:anim>
                                        <p:anim calcmode="lin" valueType="num">
                                          <p:cBhvr>
                                            <p:cTn id="86" dur="1000" fill="hold"/>
                                            <p:tgtEl>
                                              <p:spTgt spid="14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500"/>
                                      </p:stCondLst>
                                      <p:childTnLst>
                                        <p:set>
                                          <p:cBhvr>
                                            <p:cTn id="88" dur="1" fill="hold">
                                              <p:stCondLst>
                                                <p:cond delay="0"/>
                                              </p:stCondLst>
                                            </p:cTn>
                                            <p:tgtEl>
                                              <p:spTgt spid="130"/>
                                            </p:tgtEl>
                                            <p:attrNameLst>
                                              <p:attrName>style.visibility</p:attrName>
                                            </p:attrNameLst>
                                          </p:cBhvr>
                                          <p:to>
                                            <p:strVal val="visible"/>
                                          </p:to>
                                        </p:set>
                                        <p:anim calcmode="lin" valueType="num">
                                          <p:cBhvr>
                                            <p:cTn id="89" dur="1000" fill="hold"/>
                                            <p:tgtEl>
                                              <p:spTgt spid="130"/>
                                            </p:tgtEl>
                                            <p:attrNameLst>
                                              <p:attrName>ppt_w</p:attrName>
                                            </p:attrNameLst>
                                          </p:cBhvr>
                                          <p:tavLst>
                                            <p:tav tm="0">
                                              <p:val>
                                                <p:fltVal val="0"/>
                                              </p:val>
                                            </p:tav>
                                            <p:tav tm="100000">
                                              <p:val>
                                                <p:strVal val="#ppt_w"/>
                                              </p:val>
                                            </p:tav>
                                          </p:tavLst>
                                        </p:anim>
                                        <p:anim calcmode="lin" valueType="num">
                                          <p:cBhvr>
                                            <p:cTn id="90" dur="1000" fill="hold"/>
                                            <p:tgtEl>
                                              <p:spTgt spid="130"/>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 calcmode="lin" valueType="num">
                                          <p:cBhvr>
                                            <p:cTn id="93" dur="1000" fill="hold"/>
                                            <p:tgtEl>
                                              <p:spTgt spid="126"/>
                                            </p:tgtEl>
                                            <p:attrNameLst>
                                              <p:attrName>ppt_w</p:attrName>
                                            </p:attrNameLst>
                                          </p:cBhvr>
                                          <p:tavLst>
                                            <p:tav tm="0">
                                              <p:val>
                                                <p:fltVal val="0"/>
                                              </p:val>
                                            </p:tav>
                                            <p:tav tm="100000">
                                              <p:val>
                                                <p:strVal val="#ppt_w"/>
                                              </p:val>
                                            </p:tav>
                                          </p:tavLst>
                                        </p:anim>
                                        <p:anim calcmode="lin" valueType="num">
                                          <p:cBhvr>
                                            <p:cTn id="94" dur="1000" fill="hold"/>
                                            <p:tgtEl>
                                              <p:spTgt spid="126"/>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 calcmode="lin" valueType="num">
                                          <p:cBhvr>
                                            <p:cTn id="97" dur="1000" fill="hold"/>
                                            <p:tgtEl>
                                              <p:spTgt spid="127"/>
                                            </p:tgtEl>
                                            <p:attrNameLst>
                                              <p:attrName>ppt_w</p:attrName>
                                            </p:attrNameLst>
                                          </p:cBhvr>
                                          <p:tavLst>
                                            <p:tav tm="0">
                                              <p:val>
                                                <p:fltVal val="0"/>
                                              </p:val>
                                            </p:tav>
                                            <p:tav tm="100000">
                                              <p:val>
                                                <p:strVal val="#ppt_w"/>
                                              </p:val>
                                            </p:tav>
                                          </p:tavLst>
                                        </p:anim>
                                        <p:anim calcmode="lin" valueType="num">
                                          <p:cBhvr>
                                            <p:cTn id="98" dur="1000" fill="hold"/>
                                            <p:tgtEl>
                                              <p:spTgt spid="127"/>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4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1000" fill="hold"/>
                                            <p:tgtEl>
                                              <p:spTgt spid="139"/>
                                            </p:tgtEl>
                                            <p:attrNameLst>
                                              <p:attrName>ppt_w</p:attrName>
                                            </p:attrNameLst>
                                          </p:cBhvr>
                                          <p:tavLst>
                                            <p:tav tm="0">
                                              <p:val>
                                                <p:fltVal val="0"/>
                                              </p:val>
                                            </p:tav>
                                            <p:tav tm="100000">
                                              <p:val>
                                                <p:strVal val="#ppt_w"/>
                                              </p:val>
                                            </p:tav>
                                          </p:tavLst>
                                        </p:anim>
                                        <p:anim calcmode="lin" valueType="num">
                                          <p:cBhvr>
                                            <p:cTn id="102" dur="1000" fill="hold"/>
                                            <p:tgtEl>
                                              <p:spTgt spid="139"/>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850"/>
                                      </p:stCondLst>
                                      <p:childTnLst>
                                        <p:set>
                                          <p:cBhvr>
                                            <p:cTn id="104" dur="1" fill="hold">
                                              <p:stCondLst>
                                                <p:cond delay="0"/>
                                              </p:stCondLst>
                                            </p:cTn>
                                            <p:tgtEl>
                                              <p:spTgt spid="140"/>
                                            </p:tgtEl>
                                            <p:attrNameLst>
                                              <p:attrName>style.visibility</p:attrName>
                                            </p:attrNameLst>
                                          </p:cBhvr>
                                          <p:to>
                                            <p:strVal val="visible"/>
                                          </p:to>
                                        </p:set>
                                        <p:anim calcmode="lin" valueType="num">
                                          <p:cBhvr>
                                            <p:cTn id="105" dur="1000" fill="hold"/>
                                            <p:tgtEl>
                                              <p:spTgt spid="140"/>
                                            </p:tgtEl>
                                            <p:attrNameLst>
                                              <p:attrName>ppt_w</p:attrName>
                                            </p:attrNameLst>
                                          </p:cBhvr>
                                          <p:tavLst>
                                            <p:tav tm="0">
                                              <p:val>
                                                <p:fltVal val="0"/>
                                              </p:val>
                                            </p:tav>
                                            <p:tav tm="100000">
                                              <p:val>
                                                <p:strVal val="#ppt_w"/>
                                              </p:val>
                                            </p:tav>
                                          </p:tavLst>
                                        </p:anim>
                                        <p:anim calcmode="lin" valueType="num">
                                          <p:cBhvr>
                                            <p:cTn id="106" dur="1000" fill="hold"/>
                                            <p:tgtEl>
                                              <p:spTgt spid="14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70"/>
                                      </p:stCondLst>
                                      <p:childTnLst>
                                        <p:set>
                                          <p:cBhvr>
                                            <p:cTn id="108" dur="1" fill="hold">
                                              <p:stCondLst>
                                                <p:cond delay="0"/>
                                              </p:stCondLst>
                                            </p:cTn>
                                            <p:tgtEl>
                                              <p:spTgt spid="141"/>
                                            </p:tgtEl>
                                            <p:attrNameLst>
                                              <p:attrName>style.visibility</p:attrName>
                                            </p:attrNameLst>
                                          </p:cBhvr>
                                          <p:to>
                                            <p:strVal val="visible"/>
                                          </p:to>
                                        </p:set>
                                        <p:anim calcmode="lin" valueType="num">
                                          <p:cBhvr>
                                            <p:cTn id="109" dur="1000" fill="hold"/>
                                            <p:tgtEl>
                                              <p:spTgt spid="141"/>
                                            </p:tgtEl>
                                            <p:attrNameLst>
                                              <p:attrName>ppt_w</p:attrName>
                                            </p:attrNameLst>
                                          </p:cBhvr>
                                          <p:tavLst>
                                            <p:tav tm="0">
                                              <p:val>
                                                <p:fltVal val="0"/>
                                              </p:val>
                                            </p:tav>
                                            <p:tav tm="100000">
                                              <p:val>
                                                <p:strVal val="#ppt_w"/>
                                              </p:val>
                                            </p:tav>
                                          </p:tavLst>
                                        </p:anim>
                                        <p:anim calcmode="lin" valueType="num">
                                          <p:cBhvr>
                                            <p:cTn id="110" dur="1000" fill="hold"/>
                                            <p:tgtEl>
                                              <p:spTgt spid="141"/>
                                            </p:tgtEl>
                                            <p:attrNameLst>
                                              <p:attrName>ppt_h</p:attrName>
                                            </p:attrNameLst>
                                          </p:cBhvr>
                                          <p:tavLst>
                                            <p:tav tm="0">
                                              <p:val>
                                                <p:fltVal val="0"/>
                                              </p:val>
                                            </p:tav>
                                            <p:tav tm="100000">
                                              <p:val>
                                                <p:strVal val="#ppt_h"/>
                                              </p:val>
                                            </p:tav>
                                          </p:tavLst>
                                        </p:anim>
                                      </p:childTnLst>
                                    </p:cTn>
                                  </p:par>
                                  <p:par>
                                    <p:cTn id="111" presetID="22" presetClass="entr" presetSubtype="1" fill="hold" nodeType="withEffect">
                                      <p:stCondLst>
                                        <p:cond delay="370"/>
                                      </p:stCondLst>
                                      <p:childTnLst>
                                        <p:set>
                                          <p:cBhvr>
                                            <p:cTn id="112" dur="1" fill="hold">
                                              <p:stCondLst>
                                                <p:cond delay="0"/>
                                              </p:stCondLst>
                                            </p:cTn>
                                            <p:tgtEl>
                                              <p:spTgt spid="137"/>
                                            </p:tgtEl>
                                            <p:attrNameLst>
                                              <p:attrName>style.visibility</p:attrName>
                                            </p:attrNameLst>
                                          </p:cBhvr>
                                          <p:to>
                                            <p:strVal val="visible"/>
                                          </p:to>
                                        </p:set>
                                        <p:animEffect transition="in" filter="wipe(up)">
                                          <p:cBhvr>
                                            <p:cTn id="113" dur="1000"/>
                                            <p:tgtEl>
                                              <p:spTgt spid="137"/>
                                            </p:tgtEl>
                                          </p:cBhvr>
                                        </p:animEffect>
                                      </p:childTnLst>
                                    </p:cTn>
                                  </p:par>
                                  <p:par>
                                    <p:cTn id="114" presetID="22" presetClass="entr" presetSubtype="1" fill="hold" nodeType="withEffect">
                                      <p:stCondLst>
                                        <p:cond delay="370"/>
                                      </p:stCondLst>
                                      <p:childTnLst>
                                        <p:set>
                                          <p:cBhvr>
                                            <p:cTn id="115" dur="1" fill="hold">
                                              <p:stCondLst>
                                                <p:cond delay="0"/>
                                              </p:stCondLst>
                                            </p:cTn>
                                            <p:tgtEl>
                                              <p:spTgt spid="146"/>
                                            </p:tgtEl>
                                            <p:attrNameLst>
                                              <p:attrName>style.visibility</p:attrName>
                                            </p:attrNameLst>
                                          </p:cBhvr>
                                          <p:to>
                                            <p:strVal val="visible"/>
                                          </p:to>
                                        </p:set>
                                        <p:animEffect transition="in" filter="wipe(up)">
                                          <p:cBhvr>
                                            <p:cTn id="116" dur="1000"/>
                                            <p:tgtEl>
                                              <p:spTgt spid="146"/>
                                            </p:tgtEl>
                                          </p:cBhvr>
                                        </p:animEffect>
                                      </p:childTnLst>
                                    </p:cTn>
                                  </p:par>
                                  <p:par>
                                    <p:cTn id="117" presetID="22" presetClass="entr" presetSubtype="1" fill="hold" nodeType="withEffect">
                                      <p:stCondLst>
                                        <p:cond delay="100"/>
                                      </p:stCondLst>
                                      <p:childTnLst>
                                        <p:set>
                                          <p:cBhvr>
                                            <p:cTn id="118" dur="1" fill="hold">
                                              <p:stCondLst>
                                                <p:cond delay="0"/>
                                              </p:stCondLst>
                                            </p:cTn>
                                            <p:tgtEl>
                                              <p:spTgt spid="131"/>
                                            </p:tgtEl>
                                            <p:attrNameLst>
                                              <p:attrName>style.visibility</p:attrName>
                                            </p:attrNameLst>
                                          </p:cBhvr>
                                          <p:to>
                                            <p:strVal val="visible"/>
                                          </p:to>
                                        </p:set>
                                        <p:animEffect transition="in" filter="wipe(up)">
                                          <p:cBhvr>
                                            <p:cTn id="119" dur="1000"/>
                                            <p:tgtEl>
                                              <p:spTgt spid="131"/>
                                            </p:tgtEl>
                                          </p:cBhvr>
                                        </p:animEffect>
                                      </p:childTnLst>
                                    </p:cTn>
                                  </p:par>
                                  <p:par>
                                    <p:cTn id="120" presetID="22" presetClass="entr" presetSubtype="1" fill="hold" nodeType="withEffect">
                                      <p:stCondLst>
                                        <p:cond delay="750"/>
                                      </p:stCondLst>
                                      <p:childTnLst>
                                        <p:set>
                                          <p:cBhvr>
                                            <p:cTn id="121" dur="1" fill="hold">
                                              <p:stCondLst>
                                                <p:cond delay="0"/>
                                              </p:stCondLst>
                                            </p:cTn>
                                            <p:tgtEl>
                                              <p:spTgt spid="121"/>
                                            </p:tgtEl>
                                            <p:attrNameLst>
                                              <p:attrName>style.visibility</p:attrName>
                                            </p:attrNameLst>
                                          </p:cBhvr>
                                          <p:to>
                                            <p:strVal val="visible"/>
                                          </p:to>
                                        </p:set>
                                        <p:animEffect transition="in" filter="wipe(up)">
                                          <p:cBhvr>
                                            <p:cTn id="122" dur="1000"/>
                                            <p:tgtEl>
                                              <p:spTgt spid="121"/>
                                            </p:tgtEl>
                                          </p:cBhvr>
                                        </p:animEffect>
                                      </p:childTnLst>
                                    </p:cTn>
                                  </p:par>
                                  <p:par>
                                    <p:cTn id="123" presetID="22" presetClass="entr" presetSubtype="1" fill="hold" nodeType="withEffect">
                                      <p:stCondLst>
                                        <p:cond delay="370"/>
                                      </p:stCondLst>
                                      <p:childTnLst>
                                        <p:set>
                                          <p:cBhvr>
                                            <p:cTn id="124" dur="1" fill="hold">
                                              <p:stCondLst>
                                                <p:cond delay="0"/>
                                              </p:stCondLst>
                                            </p:cTn>
                                            <p:tgtEl>
                                              <p:spTgt spid="134"/>
                                            </p:tgtEl>
                                            <p:attrNameLst>
                                              <p:attrName>style.visibility</p:attrName>
                                            </p:attrNameLst>
                                          </p:cBhvr>
                                          <p:to>
                                            <p:strVal val="visible"/>
                                          </p:to>
                                        </p:set>
                                        <p:animEffect transition="in" filter="wipe(up)">
                                          <p:cBhvr>
                                            <p:cTn id="125" dur="1000"/>
                                            <p:tgtEl>
                                              <p:spTgt spid="134"/>
                                            </p:tgtEl>
                                          </p:cBhvr>
                                        </p:animEffect>
                                      </p:childTnLst>
                                    </p:cTn>
                                  </p:par>
                                  <p:par>
                                    <p:cTn id="126" presetID="22" presetClass="entr" presetSubtype="1" fill="hold" nodeType="withEffect">
                                      <p:stCondLst>
                                        <p:cond delay="150"/>
                                      </p:stCondLst>
                                      <p:childTnLst>
                                        <p:set>
                                          <p:cBhvr>
                                            <p:cTn id="127" dur="1" fill="hold">
                                              <p:stCondLst>
                                                <p:cond delay="0"/>
                                              </p:stCondLst>
                                            </p:cTn>
                                            <p:tgtEl>
                                              <p:spTgt spid="120"/>
                                            </p:tgtEl>
                                            <p:attrNameLst>
                                              <p:attrName>style.visibility</p:attrName>
                                            </p:attrNameLst>
                                          </p:cBhvr>
                                          <p:to>
                                            <p:strVal val="visible"/>
                                          </p:to>
                                        </p:set>
                                        <p:animEffect transition="in" filter="wipe(up)">
                                          <p:cBhvr>
                                            <p:cTn id="128" dur="1000"/>
                                            <p:tgtEl>
                                              <p:spTgt spid="120"/>
                                            </p:tgtEl>
                                          </p:cBhvr>
                                        </p:animEffect>
                                      </p:childTnLst>
                                    </p:cTn>
                                  </p:par>
                                  <p:par>
                                    <p:cTn id="129" presetID="22" presetClass="entr" presetSubtype="1" fill="hold" nodeType="withEffect">
                                      <p:stCondLst>
                                        <p:cond delay="200"/>
                                      </p:stCondLst>
                                      <p:childTnLst>
                                        <p:set>
                                          <p:cBhvr>
                                            <p:cTn id="130" dur="1" fill="hold">
                                              <p:stCondLst>
                                                <p:cond delay="0"/>
                                              </p:stCondLst>
                                            </p:cTn>
                                            <p:tgtEl>
                                              <p:spTgt spid="133"/>
                                            </p:tgtEl>
                                            <p:attrNameLst>
                                              <p:attrName>style.visibility</p:attrName>
                                            </p:attrNameLst>
                                          </p:cBhvr>
                                          <p:to>
                                            <p:strVal val="visible"/>
                                          </p:to>
                                        </p:set>
                                        <p:animEffect transition="in" filter="wipe(up)">
                                          <p:cBhvr>
                                            <p:cTn id="131" dur="1000"/>
                                            <p:tgtEl>
                                              <p:spTgt spid="133"/>
                                            </p:tgtEl>
                                          </p:cBhvr>
                                        </p:animEffect>
                                      </p:childTnLst>
                                    </p:cTn>
                                  </p:par>
                                  <p:par>
                                    <p:cTn id="132" presetID="22" presetClass="entr" presetSubtype="1" fill="hold" nodeType="withEffect">
                                      <p:stCondLst>
                                        <p:cond delay="300"/>
                                      </p:stCondLst>
                                      <p:childTnLst>
                                        <p:set>
                                          <p:cBhvr>
                                            <p:cTn id="133" dur="1" fill="hold">
                                              <p:stCondLst>
                                                <p:cond delay="0"/>
                                              </p:stCondLst>
                                            </p:cTn>
                                            <p:tgtEl>
                                              <p:spTgt spid="143"/>
                                            </p:tgtEl>
                                            <p:attrNameLst>
                                              <p:attrName>style.visibility</p:attrName>
                                            </p:attrNameLst>
                                          </p:cBhvr>
                                          <p:to>
                                            <p:strVal val="visible"/>
                                          </p:to>
                                        </p:set>
                                        <p:animEffect transition="in" filter="wipe(up)">
                                          <p:cBhvr>
                                            <p:cTn id="134" dur="1000"/>
                                            <p:tgtEl>
                                              <p:spTgt spid="143"/>
                                            </p:tgtEl>
                                          </p:cBhvr>
                                        </p:animEffect>
                                      </p:childTnLst>
                                    </p:cTn>
                                  </p:par>
                                  <p:par>
                                    <p:cTn id="135" presetID="22" presetClass="entr" presetSubtype="1" fill="hold" nodeType="withEffect">
                                      <p:stCondLst>
                                        <p:cond delay="250"/>
                                      </p:stCondLst>
                                      <p:childTnLst>
                                        <p:set>
                                          <p:cBhvr>
                                            <p:cTn id="136" dur="1" fill="hold">
                                              <p:stCondLst>
                                                <p:cond delay="0"/>
                                              </p:stCondLst>
                                            </p:cTn>
                                            <p:tgtEl>
                                              <p:spTgt spid="125"/>
                                            </p:tgtEl>
                                            <p:attrNameLst>
                                              <p:attrName>style.visibility</p:attrName>
                                            </p:attrNameLst>
                                          </p:cBhvr>
                                          <p:to>
                                            <p:strVal val="visible"/>
                                          </p:to>
                                        </p:set>
                                        <p:animEffect transition="in" filter="wipe(up)">
                                          <p:cBhvr>
                                            <p:cTn id="137" dur="1000"/>
                                            <p:tgtEl>
                                              <p:spTgt spid="125"/>
                                            </p:tgtEl>
                                          </p:cBhvr>
                                        </p:animEffect>
                                      </p:childTnLst>
                                    </p:cTn>
                                  </p:par>
                                  <p:par>
                                    <p:cTn id="138" presetID="22" presetClass="entr" presetSubtype="1" fill="hold" nodeType="withEffect">
                                      <p:stCondLst>
                                        <p:cond delay="450"/>
                                      </p:stCondLst>
                                      <p:childTnLst>
                                        <p:set>
                                          <p:cBhvr>
                                            <p:cTn id="139" dur="1" fill="hold">
                                              <p:stCondLst>
                                                <p:cond delay="0"/>
                                              </p:stCondLst>
                                            </p:cTn>
                                            <p:tgtEl>
                                              <p:spTgt spid="128"/>
                                            </p:tgtEl>
                                            <p:attrNameLst>
                                              <p:attrName>style.visibility</p:attrName>
                                            </p:attrNameLst>
                                          </p:cBhvr>
                                          <p:to>
                                            <p:strVal val="visible"/>
                                          </p:to>
                                        </p:set>
                                        <p:animEffect transition="in" filter="wipe(up)">
                                          <p:cBhvr>
                                            <p:cTn id="140" dur="1000"/>
                                            <p:tgtEl>
                                              <p:spTgt spid="128"/>
                                            </p:tgtEl>
                                          </p:cBhvr>
                                        </p:animEffect>
                                      </p:childTnLst>
                                    </p:cTn>
                                  </p:par>
                                  <p:par>
                                    <p:cTn id="141" presetID="22" presetClass="entr" presetSubtype="1" fill="hold" nodeType="withEffect">
                                      <p:stCondLst>
                                        <p:cond delay="220"/>
                                      </p:stCondLst>
                                      <p:childTnLst>
                                        <p:set>
                                          <p:cBhvr>
                                            <p:cTn id="142" dur="1" fill="hold">
                                              <p:stCondLst>
                                                <p:cond delay="0"/>
                                              </p:stCondLst>
                                            </p:cTn>
                                            <p:tgtEl>
                                              <p:spTgt spid="142"/>
                                            </p:tgtEl>
                                            <p:attrNameLst>
                                              <p:attrName>style.visibility</p:attrName>
                                            </p:attrNameLst>
                                          </p:cBhvr>
                                          <p:to>
                                            <p:strVal val="visible"/>
                                          </p:to>
                                        </p:set>
                                        <p:animEffect transition="in" filter="wipe(up)">
                                          <p:cBhvr>
                                            <p:cTn id="143" dur="1000"/>
                                            <p:tgtEl>
                                              <p:spTgt spid="142"/>
                                            </p:tgtEl>
                                          </p:cBhvr>
                                        </p:animEffect>
                                      </p:childTnLst>
                                    </p:cTn>
                                  </p:par>
                                  <p:par>
                                    <p:cTn id="144" presetID="22" presetClass="entr" presetSubtype="1" fill="hold" nodeType="withEffect">
                                      <p:stCondLst>
                                        <p:cond delay="370"/>
                                      </p:stCondLst>
                                      <p:childTnLst>
                                        <p:set>
                                          <p:cBhvr>
                                            <p:cTn id="145" dur="1" fill="hold">
                                              <p:stCondLst>
                                                <p:cond delay="0"/>
                                              </p:stCondLst>
                                            </p:cTn>
                                            <p:tgtEl>
                                              <p:spTgt spid="129"/>
                                            </p:tgtEl>
                                            <p:attrNameLst>
                                              <p:attrName>style.visibility</p:attrName>
                                            </p:attrNameLst>
                                          </p:cBhvr>
                                          <p:to>
                                            <p:strVal val="visible"/>
                                          </p:to>
                                        </p:set>
                                        <p:animEffect transition="in" filter="wipe(up)">
                                          <p:cBhvr>
                                            <p:cTn id="146" dur="1000"/>
                                            <p:tgtEl>
                                              <p:spTgt spid="129"/>
                                            </p:tgtEl>
                                          </p:cBhvr>
                                        </p:animEffect>
                                      </p:childTnLst>
                                    </p:cTn>
                                  </p:par>
                                  <p:par>
                                    <p:cTn id="147" presetID="22" presetClass="entr" presetSubtype="1" fill="hold" nodeType="withEffect">
                                      <p:stCondLst>
                                        <p:cond delay="600"/>
                                      </p:stCondLst>
                                      <p:childTnLst>
                                        <p:set>
                                          <p:cBhvr>
                                            <p:cTn id="148" dur="1" fill="hold">
                                              <p:stCondLst>
                                                <p:cond delay="0"/>
                                              </p:stCondLst>
                                            </p:cTn>
                                            <p:tgtEl>
                                              <p:spTgt spid="135"/>
                                            </p:tgtEl>
                                            <p:attrNameLst>
                                              <p:attrName>style.visibility</p:attrName>
                                            </p:attrNameLst>
                                          </p:cBhvr>
                                          <p:to>
                                            <p:strVal val="visible"/>
                                          </p:to>
                                        </p:set>
                                        <p:animEffect transition="in" filter="wipe(up)">
                                          <p:cBhvr>
                                            <p:cTn id="149" dur="1000"/>
                                            <p:tgtEl>
                                              <p:spTgt spid="135"/>
                                            </p:tgtEl>
                                          </p:cBhvr>
                                        </p:animEffect>
                                      </p:childTnLst>
                                    </p:cTn>
                                  </p:par>
                                  <p:par>
                                    <p:cTn id="150" presetID="22" presetClass="entr" presetSubtype="1" fill="hold" nodeType="withEffect">
                                      <p:stCondLst>
                                        <p:cond delay="480"/>
                                      </p:stCondLst>
                                      <p:childTnLst>
                                        <p:set>
                                          <p:cBhvr>
                                            <p:cTn id="151" dur="1" fill="hold">
                                              <p:stCondLst>
                                                <p:cond delay="0"/>
                                              </p:stCondLst>
                                            </p:cTn>
                                            <p:tgtEl>
                                              <p:spTgt spid="138"/>
                                            </p:tgtEl>
                                            <p:attrNameLst>
                                              <p:attrName>style.visibility</p:attrName>
                                            </p:attrNameLst>
                                          </p:cBhvr>
                                          <p:to>
                                            <p:strVal val="visible"/>
                                          </p:to>
                                        </p:set>
                                        <p:animEffect transition="in" filter="wipe(up)">
                                          <p:cBhvr>
                                            <p:cTn id="152" dur="1000"/>
                                            <p:tgtEl>
                                              <p:spTgt spid="138"/>
                                            </p:tgtEl>
                                          </p:cBhvr>
                                        </p:animEffect>
                                      </p:childTnLst>
                                    </p:cTn>
                                  </p:par>
                                  <p:par>
                                    <p:cTn id="153" presetID="22" presetClass="entr" presetSubtype="1" fill="hold" nodeType="withEffect">
                                      <p:stCondLst>
                                        <p:cond delay="900"/>
                                      </p:stCondLst>
                                      <p:childTnLst>
                                        <p:set>
                                          <p:cBhvr>
                                            <p:cTn id="154" dur="1" fill="hold">
                                              <p:stCondLst>
                                                <p:cond delay="0"/>
                                              </p:stCondLst>
                                            </p:cTn>
                                            <p:tgtEl>
                                              <p:spTgt spid="136"/>
                                            </p:tgtEl>
                                            <p:attrNameLst>
                                              <p:attrName>style.visibility</p:attrName>
                                            </p:attrNameLst>
                                          </p:cBhvr>
                                          <p:to>
                                            <p:strVal val="visible"/>
                                          </p:to>
                                        </p:set>
                                        <p:animEffect transition="in" filter="wipe(up)">
                                          <p:cBhvr>
                                            <p:cTn id="155" dur="1000"/>
                                            <p:tgtEl>
                                              <p:spTgt spid="136"/>
                                            </p:tgtEl>
                                          </p:cBhvr>
                                        </p:animEffect>
                                      </p:childTnLst>
                                    </p:cTn>
                                  </p:par>
                                  <p:par>
                                    <p:cTn id="156" presetID="22" presetClass="entr" presetSubtype="1" fill="hold" nodeType="withEffect">
                                      <p:stCondLst>
                                        <p:cond delay="550"/>
                                      </p:stCondLst>
                                      <p:childTnLst>
                                        <p:set>
                                          <p:cBhvr>
                                            <p:cTn id="157" dur="1" fill="hold">
                                              <p:stCondLst>
                                                <p:cond delay="0"/>
                                              </p:stCondLst>
                                            </p:cTn>
                                            <p:tgtEl>
                                              <p:spTgt spid="147"/>
                                            </p:tgtEl>
                                            <p:attrNameLst>
                                              <p:attrName>style.visibility</p:attrName>
                                            </p:attrNameLst>
                                          </p:cBhvr>
                                          <p:to>
                                            <p:strVal val="visible"/>
                                          </p:to>
                                        </p:set>
                                        <p:animEffect transition="in" filter="wipe(up)">
                                          <p:cBhvr>
                                            <p:cTn id="158" dur="1000"/>
                                            <p:tgtEl>
                                              <p:spTgt spid="147"/>
                                            </p:tgtEl>
                                          </p:cBhvr>
                                        </p:animEffect>
                                      </p:childTnLst>
                                    </p:cTn>
                                  </p:par>
                                  <p:par>
                                    <p:cTn id="159" presetID="22" presetClass="entr" presetSubtype="1" fill="hold" nodeType="withEffect">
                                      <p:stCondLst>
                                        <p:cond delay="480"/>
                                      </p:stCondLst>
                                      <p:childTnLst>
                                        <p:set>
                                          <p:cBhvr>
                                            <p:cTn id="160" dur="1" fill="hold">
                                              <p:stCondLst>
                                                <p:cond delay="0"/>
                                              </p:stCondLst>
                                            </p:cTn>
                                            <p:tgtEl>
                                              <p:spTgt spid="123"/>
                                            </p:tgtEl>
                                            <p:attrNameLst>
                                              <p:attrName>style.visibility</p:attrName>
                                            </p:attrNameLst>
                                          </p:cBhvr>
                                          <p:to>
                                            <p:strVal val="visible"/>
                                          </p:to>
                                        </p:set>
                                        <p:animEffect transition="in" filter="wipe(up)">
                                          <p:cBhvr>
                                            <p:cTn id="16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strVal val="#ppt_w*0.70"/>
                                              </p:val>
                                            </p:tav>
                                            <p:tav tm="100000">
                                              <p:val>
                                                <p:strVal val="#ppt_w"/>
                                              </p:val>
                                            </p:tav>
                                          </p:tavLst>
                                        </p:anim>
                                        <p:anim calcmode="lin" valueType="num">
                                          <p:cBhvr>
                                            <p:cTn id="8" dur="1000" fill="hold"/>
                                            <p:tgtEl>
                                              <p:spTgt spid="67"/>
                                            </p:tgtEl>
                                            <p:attrNameLst>
                                              <p:attrName>ppt_h</p:attrName>
                                            </p:attrNameLst>
                                          </p:cBhvr>
                                          <p:tavLst>
                                            <p:tav tm="0">
                                              <p:val>
                                                <p:strVal val="#ppt_h"/>
                                              </p:val>
                                            </p:tav>
                                            <p:tav tm="100000">
                                              <p:val>
                                                <p:strVal val="#ppt_h"/>
                                              </p:val>
                                            </p:tav>
                                          </p:tavLst>
                                        </p:anim>
                                        <p:animEffect transition="in" filter="fade">
                                          <p:cBhvr>
                                            <p:cTn id="9" dur="1000"/>
                                            <p:tgtEl>
                                              <p:spTgt spid="67"/>
                                            </p:tgtEl>
                                          </p:cBhvr>
                                        </p:animEffect>
                                      </p:childTnLst>
                                    </p:cTn>
                                  </p:par>
                                  <p:par>
                                    <p:cTn id="10" presetID="22" presetClass="entr" presetSubtype="4" fill="hold" nodeType="withEffect">
                                      <p:stCondLst>
                                        <p:cond delay="100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par>
                                    <p:cTn id="13" presetID="56" presetClass="entr" presetSubtype="0" fill="hold" nodeType="withEffect">
                                      <p:stCondLst>
                                        <p:cond delay="100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childTnLst>
                              </p:cTn>
                            </p:par>
                            <p:par>
                              <p:cTn id="19" fill="hold">
                                <p:stCondLst>
                                  <p:cond delay="2100"/>
                                </p:stCondLst>
                                <p:childTnLst>
                                  <p:par>
                                    <p:cTn id="20" presetID="10"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2" presetClass="entr" presetSubtype="2" fill="hold" grpId="0" nodeType="withEffect">
                                      <p:stCondLst>
                                        <p:cond delay="50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55" presetClass="entr" presetSubtype="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p:cTn id="3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8">
                                                <p:txEl>
                                                  <p:pRg st="0" end="0"/>
                                                </p:txEl>
                                              </p:spTgt>
                                            </p:tgtEl>
                                          </p:cBhvr>
                                        </p:animEffect>
                                      </p:childTnLst>
                                    </p:cTn>
                                  </p:par>
                                  <p:par>
                                    <p:cTn id="37" presetID="2" presetClass="entr" presetSubtype="9" accel="31000" fill="hold" nodeType="withEffect">
                                      <p:stCondLst>
                                        <p:cond delay="125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1500" fill="hold"/>
                                            <p:tgtEl>
                                              <p:spTgt spid="61"/>
                                            </p:tgtEl>
                                            <p:attrNameLst>
                                              <p:attrName>ppt_x</p:attrName>
                                            </p:attrNameLst>
                                          </p:cBhvr>
                                          <p:tavLst>
                                            <p:tav tm="0">
                                              <p:val>
                                                <p:strVal val="0-#ppt_w/2"/>
                                              </p:val>
                                            </p:tav>
                                            <p:tav tm="100000">
                                              <p:val>
                                                <p:strVal val="#ppt_x"/>
                                              </p:val>
                                            </p:tav>
                                          </p:tavLst>
                                        </p:anim>
                                        <p:anim calcmode="lin" valueType="num">
                                          <p:cBhvr additive="base">
                                            <p:cTn id="40" dur="15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22" presetClass="entr" presetSubtype="4"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1000"/>
                                            <p:tgtEl>
                                              <p:spTgt spid="116"/>
                                            </p:tgtEl>
                                          </p:cBhvr>
                                        </p:animEffect>
                                      </p:childTnLst>
                                    </p:cTn>
                                  </p:par>
                                  <p:par>
                                    <p:cTn id="45" presetID="22" presetClass="entr" presetSubtype="4" fill="hold" nodeType="withEffect">
                                      <p:stCondLst>
                                        <p:cond delay="50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1000"/>
                                            <p:tgtEl>
                                              <p:spTgt spid="55"/>
                                            </p:tgtEl>
                                          </p:cBhvr>
                                        </p:animEffect>
                                      </p:childTnLst>
                                    </p:cTn>
                                  </p:par>
                                  <p:par>
                                    <p:cTn id="48" presetID="53" presetClass="entr" presetSubtype="16" fill="hold" nodeType="withEffect">
                                      <p:stCondLst>
                                        <p:cond delay="5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250"/>
                                      </p:stCondLst>
                                      <p:childTnLst>
                                        <p:set>
                                          <p:cBhvr>
                                            <p:cTn id="54" dur="1" fill="hold">
                                              <p:stCondLst>
                                                <p:cond delay="0"/>
                                              </p:stCondLst>
                                            </p:cTn>
                                            <p:tgtEl>
                                              <p:spTgt spid="118"/>
                                            </p:tgtEl>
                                            <p:attrNameLst>
                                              <p:attrName>style.visibility</p:attrName>
                                            </p:attrNameLst>
                                          </p:cBhvr>
                                          <p:to>
                                            <p:strVal val="visible"/>
                                          </p:to>
                                        </p:set>
                                        <p:anim calcmode="lin" valueType="num">
                                          <p:cBhvr>
                                            <p:cTn id="55" dur="500" fill="hold"/>
                                            <p:tgtEl>
                                              <p:spTgt spid="118"/>
                                            </p:tgtEl>
                                            <p:attrNameLst>
                                              <p:attrName>ppt_w</p:attrName>
                                            </p:attrNameLst>
                                          </p:cBhvr>
                                          <p:tavLst>
                                            <p:tav tm="0">
                                              <p:val>
                                                <p:fltVal val="0"/>
                                              </p:val>
                                            </p:tav>
                                            <p:tav tm="100000">
                                              <p:val>
                                                <p:strVal val="#ppt_w"/>
                                              </p:val>
                                            </p:tav>
                                          </p:tavLst>
                                        </p:anim>
                                        <p:anim calcmode="lin" valueType="num">
                                          <p:cBhvr>
                                            <p:cTn id="56" dur="500" fill="hold"/>
                                            <p:tgtEl>
                                              <p:spTgt spid="118"/>
                                            </p:tgtEl>
                                            <p:attrNameLst>
                                              <p:attrName>ppt_h</p:attrName>
                                            </p:attrNameLst>
                                          </p:cBhvr>
                                          <p:tavLst>
                                            <p:tav tm="0">
                                              <p:val>
                                                <p:fltVal val="0"/>
                                              </p:val>
                                            </p:tav>
                                            <p:tav tm="100000">
                                              <p:val>
                                                <p:strVal val="#ppt_h"/>
                                              </p:val>
                                            </p:tav>
                                          </p:tavLst>
                                        </p:anim>
                                        <p:animEffect transition="in" filter="fade">
                                          <p:cBhvr>
                                            <p:cTn id="57" dur="500"/>
                                            <p:tgtEl>
                                              <p:spTgt spid="118"/>
                                            </p:tgtEl>
                                          </p:cBhvr>
                                        </p:animEffect>
                                      </p:childTnLst>
                                    </p:cTn>
                                  </p:par>
                                  <p:par>
                                    <p:cTn id="58" presetID="53" presetClass="entr" presetSubtype="16" fill="hold" nodeType="withEffect">
                                      <p:stCondLst>
                                        <p:cond delay="35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par>
                                    <p:cTn id="63" presetID="22" presetClass="entr" presetSubtype="8" fill="hold" nodeType="withEffect">
                                      <p:stCondLst>
                                        <p:cond delay="35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500"/>
                                </p:stCondLst>
                                <p:childTnLst>
                                  <p:par>
                                    <p:cTn id="67" presetID="23" presetClass="entr" presetSubtype="16" fill="hold" grpId="0" nodeType="afterEffect">
                                      <p:stCondLst>
                                        <p:cond delay="60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1000" fill="hold"/>
                                            <p:tgtEl>
                                              <p:spTgt spid="124"/>
                                            </p:tgtEl>
                                            <p:attrNameLst>
                                              <p:attrName>ppt_w</p:attrName>
                                            </p:attrNameLst>
                                          </p:cBhvr>
                                          <p:tavLst>
                                            <p:tav tm="0">
                                              <p:val>
                                                <p:fltVal val="0"/>
                                              </p:val>
                                            </p:tav>
                                            <p:tav tm="100000">
                                              <p:val>
                                                <p:strVal val="#ppt_w"/>
                                              </p:val>
                                            </p:tav>
                                          </p:tavLst>
                                        </p:anim>
                                        <p:anim calcmode="lin" valueType="num">
                                          <p:cBhvr>
                                            <p:cTn id="70" dur="1000" fill="hold"/>
                                            <p:tgtEl>
                                              <p:spTgt spid="124"/>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10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1000" fill="hold"/>
                                            <p:tgtEl>
                                              <p:spTgt spid="132"/>
                                            </p:tgtEl>
                                            <p:attrNameLst>
                                              <p:attrName>ppt_w</p:attrName>
                                            </p:attrNameLst>
                                          </p:cBhvr>
                                          <p:tavLst>
                                            <p:tav tm="0">
                                              <p:val>
                                                <p:fltVal val="0"/>
                                              </p:val>
                                            </p:tav>
                                            <p:tav tm="100000">
                                              <p:val>
                                                <p:strVal val="#ppt_w"/>
                                              </p:val>
                                            </p:tav>
                                          </p:tavLst>
                                        </p:anim>
                                        <p:anim calcmode="lin" valueType="num">
                                          <p:cBhvr>
                                            <p:cTn id="74" dur="1000" fill="hold"/>
                                            <p:tgtEl>
                                              <p:spTgt spid="13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100"/>
                                      </p:stCondLst>
                                      <p:childTnLst>
                                        <p:set>
                                          <p:cBhvr>
                                            <p:cTn id="76" dur="1" fill="hold">
                                              <p:stCondLst>
                                                <p:cond delay="0"/>
                                              </p:stCondLst>
                                            </p:cTn>
                                            <p:tgtEl>
                                              <p:spTgt spid="144"/>
                                            </p:tgtEl>
                                            <p:attrNameLst>
                                              <p:attrName>style.visibility</p:attrName>
                                            </p:attrNameLst>
                                          </p:cBhvr>
                                          <p:to>
                                            <p:strVal val="visible"/>
                                          </p:to>
                                        </p:set>
                                        <p:anim calcmode="lin" valueType="num">
                                          <p:cBhvr>
                                            <p:cTn id="77" dur="1000" fill="hold"/>
                                            <p:tgtEl>
                                              <p:spTgt spid="144"/>
                                            </p:tgtEl>
                                            <p:attrNameLst>
                                              <p:attrName>ppt_w</p:attrName>
                                            </p:attrNameLst>
                                          </p:cBhvr>
                                          <p:tavLst>
                                            <p:tav tm="0">
                                              <p:val>
                                                <p:fltVal val="0"/>
                                              </p:val>
                                            </p:tav>
                                            <p:tav tm="100000">
                                              <p:val>
                                                <p:strVal val="#ppt_w"/>
                                              </p:val>
                                            </p:tav>
                                          </p:tavLst>
                                        </p:anim>
                                        <p:anim calcmode="lin" valueType="num">
                                          <p:cBhvr>
                                            <p:cTn id="78" dur="1000" fill="hold"/>
                                            <p:tgtEl>
                                              <p:spTgt spid="144"/>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75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1000" fill="hold"/>
                                            <p:tgtEl>
                                              <p:spTgt spid="122"/>
                                            </p:tgtEl>
                                            <p:attrNameLst>
                                              <p:attrName>ppt_w</p:attrName>
                                            </p:attrNameLst>
                                          </p:cBhvr>
                                          <p:tavLst>
                                            <p:tav tm="0">
                                              <p:val>
                                                <p:fltVal val="0"/>
                                              </p:val>
                                            </p:tav>
                                            <p:tav tm="100000">
                                              <p:val>
                                                <p:strVal val="#ppt_w"/>
                                              </p:val>
                                            </p:tav>
                                          </p:tavLst>
                                        </p:anim>
                                        <p:anim calcmode="lin" valueType="num">
                                          <p:cBhvr>
                                            <p:cTn id="82" dur="1000" fill="hold"/>
                                            <p:tgtEl>
                                              <p:spTgt spid="122"/>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200"/>
                                      </p:stCondLst>
                                      <p:childTnLst>
                                        <p:set>
                                          <p:cBhvr>
                                            <p:cTn id="84" dur="1" fill="hold">
                                              <p:stCondLst>
                                                <p:cond delay="0"/>
                                              </p:stCondLst>
                                            </p:cTn>
                                            <p:tgtEl>
                                              <p:spTgt spid="145"/>
                                            </p:tgtEl>
                                            <p:attrNameLst>
                                              <p:attrName>style.visibility</p:attrName>
                                            </p:attrNameLst>
                                          </p:cBhvr>
                                          <p:to>
                                            <p:strVal val="visible"/>
                                          </p:to>
                                        </p:set>
                                        <p:anim calcmode="lin" valueType="num">
                                          <p:cBhvr>
                                            <p:cTn id="85" dur="1000" fill="hold"/>
                                            <p:tgtEl>
                                              <p:spTgt spid="145"/>
                                            </p:tgtEl>
                                            <p:attrNameLst>
                                              <p:attrName>ppt_w</p:attrName>
                                            </p:attrNameLst>
                                          </p:cBhvr>
                                          <p:tavLst>
                                            <p:tav tm="0">
                                              <p:val>
                                                <p:fltVal val="0"/>
                                              </p:val>
                                            </p:tav>
                                            <p:tav tm="100000">
                                              <p:val>
                                                <p:strVal val="#ppt_w"/>
                                              </p:val>
                                            </p:tav>
                                          </p:tavLst>
                                        </p:anim>
                                        <p:anim calcmode="lin" valueType="num">
                                          <p:cBhvr>
                                            <p:cTn id="86" dur="1000" fill="hold"/>
                                            <p:tgtEl>
                                              <p:spTgt spid="14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500"/>
                                      </p:stCondLst>
                                      <p:childTnLst>
                                        <p:set>
                                          <p:cBhvr>
                                            <p:cTn id="88" dur="1" fill="hold">
                                              <p:stCondLst>
                                                <p:cond delay="0"/>
                                              </p:stCondLst>
                                            </p:cTn>
                                            <p:tgtEl>
                                              <p:spTgt spid="130"/>
                                            </p:tgtEl>
                                            <p:attrNameLst>
                                              <p:attrName>style.visibility</p:attrName>
                                            </p:attrNameLst>
                                          </p:cBhvr>
                                          <p:to>
                                            <p:strVal val="visible"/>
                                          </p:to>
                                        </p:set>
                                        <p:anim calcmode="lin" valueType="num">
                                          <p:cBhvr>
                                            <p:cTn id="89" dur="1000" fill="hold"/>
                                            <p:tgtEl>
                                              <p:spTgt spid="130"/>
                                            </p:tgtEl>
                                            <p:attrNameLst>
                                              <p:attrName>ppt_w</p:attrName>
                                            </p:attrNameLst>
                                          </p:cBhvr>
                                          <p:tavLst>
                                            <p:tav tm="0">
                                              <p:val>
                                                <p:fltVal val="0"/>
                                              </p:val>
                                            </p:tav>
                                            <p:tav tm="100000">
                                              <p:val>
                                                <p:strVal val="#ppt_w"/>
                                              </p:val>
                                            </p:tav>
                                          </p:tavLst>
                                        </p:anim>
                                        <p:anim calcmode="lin" valueType="num">
                                          <p:cBhvr>
                                            <p:cTn id="90" dur="1000" fill="hold"/>
                                            <p:tgtEl>
                                              <p:spTgt spid="130"/>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 calcmode="lin" valueType="num">
                                          <p:cBhvr>
                                            <p:cTn id="93" dur="1000" fill="hold"/>
                                            <p:tgtEl>
                                              <p:spTgt spid="126"/>
                                            </p:tgtEl>
                                            <p:attrNameLst>
                                              <p:attrName>ppt_w</p:attrName>
                                            </p:attrNameLst>
                                          </p:cBhvr>
                                          <p:tavLst>
                                            <p:tav tm="0">
                                              <p:val>
                                                <p:fltVal val="0"/>
                                              </p:val>
                                            </p:tav>
                                            <p:tav tm="100000">
                                              <p:val>
                                                <p:strVal val="#ppt_w"/>
                                              </p:val>
                                            </p:tav>
                                          </p:tavLst>
                                        </p:anim>
                                        <p:anim calcmode="lin" valueType="num">
                                          <p:cBhvr>
                                            <p:cTn id="94" dur="1000" fill="hold"/>
                                            <p:tgtEl>
                                              <p:spTgt spid="126"/>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 calcmode="lin" valueType="num">
                                          <p:cBhvr>
                                            <p:cTn id="97" dur="1000" fill="hold"/>
                                            <p:tgtEl>
                                              <p:spTgt spid="127"/>
                                            </p:tgtEl>
                                            <p:attrNameLst>
                                              <p:attrName>ppt_w</p:attrName>
                                            </p:attrNameLst>
                                          </p:cBhvr>
                                          <p:tavLst>
                                            <p:tav tm="0">
                                              <p:val>
                                                <p:fltVal val="0"/>
                                              </p:val>
                                            </p:tav>
                                            <p:tav tm="100000">
                                              <p:val>
                                                <p:strVal val="#ppt_w"/>
                                              </p:val>
                                            </p:tav>
                                          </p:tavLst>
                                        </p:anim>
                                        <p:anim calcmode="lin" valueType="num">
                                          <p:cBhvr>
                                            <p:cTn id="98" dur="1000" fill="hold"/>
                                            <p:tgtEl>
                                              <p:spTgt spid="127"/>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400"/>
                                      </p:stCondLst>
                                      <p:childTnLst>
                                        <p:set>
                                          <p:cBhvr>
                                            <p:cTn id="100" dur="1" fill="hold">
                                              <p:stCondLst>
                                                <p:cond delay="0"/>
                                              </p:stCondLst>
                                            </p:cTn>
                                            <p:tgtEl>
                                              <p:spTgt spid="139"/>
                                            </p:tgtEl>
                                            <p:attrNameLst>
                                              <p:attrName>style.visibility</p:attrName>
                                            </p:attrNameLst>
                                          </p:cBhvr>
                                          <p:to>
                                            <p:strVal val="visible"/>
                                          </p:to>
                                        </p:set>
                                        <p:anim calcmode="lin" valueType="num">
                                          <p:cBhvr>
                                            <p:cTn id="101" dur="1000" fill="hold"/>
                                            <p:tgtEl>
                                              <p:spTgt spid="139"/>
                                            </p:tgtEl>
                                            <p:attrNameLst>
                                              <p:attrName>ppt_w</p:attrName>
                                            </p:attrNameLst>
                                          </p:cBhvr>
                                          <p:tavLst>
                                            <p:tav tm="0">
                                              <p:val>
                                                <p:fltVal val="0"/>
                                              </p:val>
                                            </p:tav>
                                            <p:tav tm="100000">
                                              <p:val>
                                                <p:strVal val="#ppt_w"/>
                                              </p:val>
                                            </p:tav>
                                          </p:tavLst>
                                        </p:anim>
                                        <p:anim calcmode="lin" valueType="num">
                                          <p:cBhvr>
                                            <p:cTn id="102" dur="1000" fill="hold"/>
                                            <p:tgtEl>
                                              <p:spTgt spid="139"/>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850"/>
                                      </p:stCondLst>
                                      <p:childTnLst>
                                        <p:set>
                                          <p:cBhvr>
                                            <p:cTn id="104" dur="1" fill="hold">
                                              <p:stCondLst>
                                                <p:cond delay="0"/>
                                              </p:stCondLst>
                                            </p:cTn>
                                            <p:tgtEl>
                                              <p:spTgt spid="140"/>
                                            </p:tgtEl>
                                            <p:attrNameLst>
                                              <p:attrName>style.visibility</p:attrName>
                                            </p:attrNameLst>
                                          </p:cBhvr>
                                          <p:to>
                                            <p:strVal val="visible"/>
                                          </p:to>
                                        </p:set>
                                        <p:anim calcmode="lin" valueType="num">
                                          <p:cBhvr>
                                            <p:cTn id="105" dur="1000" fill="hold"/>
                                            <p:tgtEl>
                                              <p:spTgt spid="140"/>
                                            </p:tgtEl>
                                            <p:attrNameLst>
                                              <p:attrName>ppt_w</p:attrName>
                                            </p:attrNameLst>
                                          </p:cBhvr>
                                          <p:tavLst>
                                            <p:tav tm="0">
                                              <p:val>
                                                <p:fltVal val="0"/>
                                              </p:val>
                                            </p:tav>
                                            <p:tav tm="100000">
                                              <p:val>
                                                <p:strVal val="#ppt_w"/>
                                              </p:val>
                                            </p:tav>
                                          </p:tavLst>
                                        </p:anim>
                                        <p:anim calcmode="lin" valueType="num">
                                          <p:cBhvr>
                                            <p:cTn id="106" dur="1000" fill="hold"/>
                                            <p:tgtEl>
                                              <p:spTgt spid="14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70"/>
                                      </p:stCondLst>
                                      <p:childTnLst>
                                        <p:set>
                                          <p:cBhvr>
                                            <p:cTn id="108" dur="1" fill="hold">
                                              <p:stCondLst>
                                                <p:cond delay="0"/>
                                              </p:stCondLst>
                                            </p:cTn>
                                            <p:tgtEl>
                                              <p:spTgt spid="141"/>
                                            </p:tgtEl>
                                            <p:attrNameLst>
                                              <p:attrName>style.visibility</p:attrName>
                                            </p:attrNameLst>
                                          </p:cBhvr>
                                          <p:to>
                                            <p:strVal val="visible"/>
                                          </p:to>
                                        </p:set>
                                        <p:anim calcmode="lin" valueType="num">
                                          <p:cBhvr>
                                            <p:cTn id="109" dur="1000" fill="hold"/>
                                            <p:tgtEl>
                                              <p:spTgt spid="141"/>
                                            </p:tgtEl>
                                            <p:attrNameLst>
                                              <p:attrName>ppt_w</p:attrName>
                                            </p:attrNameLst>
                                          </p:cBhvr>
                                          <p:tavLst>
                                            <p:tav tm="0">
                                              <p:val>
                                                <p:fltVal val="0"/>
                                              </p:val>
                                            </p:tav>
                                            <p:tav tm="100000">
                                              <p:val>
                                                <p:strVal val="#ppt_w"/>
                                              </p:val>
                                            </p:tav>
                                          </p:tavLst>
                                        </p:anim>
                                        <p:anim calcmode="lin" valueType="num">
                                          <p:cBhvr>
                                            <p:cTn id="110" dur="1000" fill="hold"/>
                                            <p:tgtEl>
                                              <p:spTgt spid="141"/>
                                            </p:tgtEl>
                                            <p:attrNameLst>
                                              <p:attrName>ppt_h</p:attrName>
                                            </p:attrNameLst>
                                          </p:cBhvr>
                                          <p:tavLst>
                                            <p:tav tm="0">
                                              <p:val>
                                                <p:fltVal val="0"/>
                                              </p:val>
                                            </p:tav>
                                            <p:tav tm="100000">
                                              <p:val>
                                                <p:strVal val="#ppt_h"/>
                                              </p:val>
                                            </p:tav>
                                          </p:tavLst>
                                        </p:anim>
                                      </p:childTnLst>
                                    </p:cTn>
                                  </p:par>
                                  <p:par>
                                    <p:cTn id="111" presetID="22" presetClass="entr" presetSubtype="1" fill="hold" nodeType="withEffect">
                                      <p:stCondLst>
                                        <p:cond delay="370"/>
                                      </p:stCondLst>
                                      <p:childTnLst>
                                        <p:set>
                                          <p:cBhvr>
                                            <p:cTn id="112" dur="1" fill="hold">
                                              <p:stCondLst>
                                                <p:cond delay="0"/>
                                              </p:stCondLst>
                                            </p:cTn>
                                            <p:tgtEl>
                                              <p:spTgt spid="137"/>
                                            </p:tgtEl>
                                            <p:attrNameLst>
                                              <p:attrName>style.visibility</p:attrName>
                                            </p:attrNameLst>
                                          </p:cBhvr>
                                          <p:to>
                                            <p:strVal val="visible"/>
                                          </p:to>
                                        </p:set>
                                        <p:animEffect transition="in" filter="wipe(up)">
                                          <p:cBhvr>
                                            <p:cTn id="113" dur="1000"/>
                                            <p:tgtEl>
                                              <p:spTgt spid="137"/>
                                            </p:tgtEl>
                                          </p:cBhvr>
                                        </p:animEffect>
                                      </p:childTnLst>
                                    </p:cTn>
                                  </p:par>
                                  <p:par>
                                    <p:cTn id="114" presetID="22" presetClass="entr" presetSubtype="1" fill="hold" nodeType="withEffect">
                                      <p:stCondLst>
                                        <p:cond delay="370"/>
                                      </p:stCondLst>
                                      <p:childTnLst>
                                        <p:set>
                                          <p:cBhvr>
                                            <p:cTn id="115" dur="1" fill="hold">
                                              <p:stCondLst>
                                                <p:cond delay="0"/>
                                              </p:stCondLst>
                                            </p:cTn>
                                            <p:tgtEl>
                                              <p:spTgt spid="146"/>
                                            </p:tgtEl>
                                            <p:attrNameLst>
                                              <p:attrName>style.visibility</p:attrName>
                                            </p:attrNameLst>
                                          </p:cBhvr>
                                          <p:to>
                                            <p:strVal val="visible"/>
                                          </p:to>
                                        </p:set>
                                        <p:animEffect transition="in" filter="wipe(up)">
                                          <p:cBhvr>
                                            <p:cTn id="116" dur="1000"/>
                                            <p:tgtEl>
                                              <p:spTgt spid="146"/>
                                            </p:tgtEl>
                                          </p:cBhvr>
                                        </p:animEffect>
                                      </p:childTnLst>
                                    </p:cTn>
                                  </p:par>
                                  <p:par>
                                    <p:cTn id="117" presetID="22" presetClass="entr" presetSubtype="1" fill="hold" nodeType="withEffect">
                                      <p:stCondLst>
                                        <p:cond delay="100"/>
                                      </p:stCondLst>
                                      <p:childTnLst>
                                        <p:set>
                                          <p:cBhvr>
                                            <p:cTn id="118" dur="1" fill="hold">
                                              <p:stCondLst>
                                                <p:cond delay="0"/>
                                              </p:stCondLst>
                                            </p:cTn>
                                            <p:tgtEl>
                                              <p:spTgt spid="131"/>
                                            </p:tgtEl>
                                            <p:attrNameLst>
                                              <p:attrName>style.visibility</p:attrName>
                                            </p:attrNameLst>
                                          </p:cBhvr>
                                          <p:to>
                                            <p:strVal val="visible"/>
                                          </p:to>
                                        </p:set>
                                        <p:animEffect transition="in" filter="wipe(up)">
                                          <p:cBhvr>
                                            <p:cTn id="119" dur="1000"/>
                                            <p:tgtEl>
                                              <p:spTgt spid="131"/>
                                            </p:tgtEl>
                                          </p:cBhvr>
                                        </p:animEffect>
                                      </p:childTnLst>
                                    </p:cTn>
                                  </p:par>
                                  <p:par>
                                    <p:cTn id="120" presetID="22" presetClass="entr" presetSubtype="1" fill="hold" nodeType="withEffect">
                                      <p:stCondLst>
                                        <p:cond delay="750"/>
                                      </p:stCondLst>
                                      <p:childTnLst>
                                        <p:set>
                                          <p:cBhvr>
                                            <p:cTn id="121" dur="1" fill="hold">
                                              <p:stCondLst>
                                                <p:cond delay="0"/>
                                              </p:stCondLst>
                                            </p:cTn>
                                            <p:tgtEl>
                                              <p:spTgt spid="121"/>
                                            </p:tgtEl>
                                            <p:attrNameLst>
                                              <p:attrName>style.visibility</p:attrName>
                                            </p:attrNameLst>
                                          </p:cBhvr>
                                          <p:to>
                                            <p:strVal val="visible"/>
                                          </p:to>
                                        </p:set>
                                        <p:animEffect transition="in" filter="wipe(up)">
                                          <p:cBhvr>
                                            <p:cTn id="122" dur="1000"/>
                                            <p:tgtEl>
                                              <p:spTgt spid="121"/>
                                            </p:tgtEl>
                                          </p:cBhvr>
                                        </p:animEffect>
                                      </p:childTnLst>
                                    </p:cTn>
                                  </p:par>
                                  <p:par>
                                    <p:cTn id="123" presetID="22" presetClass="entr" presetSubtype="1" fill="hold" nodeType="withEffect">
                                      <p:stCondLst>
                                        <p:cond delay="370"/>
                                      </p:stCondLst>
                                      <p:childTnLst>
                                        <p:set>
                                          <p:cBhvr>
                                            <p:cTn id="124" dur="1" fill="hold">
                                              <p:stCondLst>
                                                <p:cond delay="0"/>
                                              </p:stCondLst>
                                            </p:cTn>
                                            <p:tgtEl>
                                              <p:spTgt spid="134"/>
                                            </p:tgtEl>
                                            <p:attrNameLst>
                                              <p:attrName>style.visibility</p:attrName>
                                            </p:attrNameLst>
                                          </p:cBhvr>
                                          <p:to>
                                            <p:strVal val="visible"/>
                                          </p:to>
                                        </p:set>
                                        <p:animEffect transition="in" filter="wipe(up)">
                                          <p:cBhvr>
                                            <p:cTn id="125" dur="1000"/>
                                            <p:tgtEl>
                                              <p:spTgt spid="134"/>
                                            </p:tgtEl>
                                          </p:cBhvr>
                                        </p:animEffect>
                                      </p:childTnLst>
                                    </p:cTn>
                                  </p:par>
                                  <p:par>
                                    <p:cTn id="126" presetID="22" presetClass="entr" presetSubtype="1" fill="hold" nodeType="withEffect">
                                      <p:stCondLst>
                                        <p:cond delay="150"/>
                                      </p:stCondLst>
                                      <p:childTnLst>
                                        <p:set>
                                          <p:cBhvr>
                                            <p:cTn id="127" dur="1" fill="hold">
                                              <p:stCondLst>
                                                <p:cond delay="0"/>
                                              </p:stCondLst>
                                            </p:cTn>
                                            <p:tgtEl>
                                              <p:spTgt spid="120"/>
                                            </p:tgtEl>
                                            <p:attrNameLst>
                                              <p:attrName>style.visibility</p:attrName>
                                            </p:attrNameLst>
                                          </p:cBhvr>
                                          <p:to>
                                            <p:strVal val="visible"/>
                                          </p:to>
                                        </p:set>
                                        <p:animEffect transition="in" filter="wipe(up)">
                                          <p:cBhvr>
                                            <p:cTn id="128" dur="1000"/>
                                            <p:tgtEl>
                                              <p:spTgt spid="120"/>
                                            </p:tgtEl>
                                          </p:cBhvr>
                                        </p:animEffect>
                                      </p:childTnLst>
                                    </p:cTn>
                                  </p:par>
                                  <p:par>
                                    <p:cTn id="129" presetID="22" presetClass="entr" presetSubtype="1" fill="hold" nodeType="withEffect">
                                      <p:stCondLst>
                                        <p:cond delay="200"/>
                                      </p:stCondLst>
                                      <p:childTnLst>
                                        <p:set>
                                          <p:cBhvr>
                                            <p:cTn id="130" dur="1" fill="hold">
                                              <p:stCondLst>
                                                <p:cond delay="0"/>
                                              </p:stCondLst>
                                            </p:cTn>
                                            <p:tgtEl>
                                              <p:spTgt spid="133"/>
                                            </p:tgtEl>
                                            <p:attrNameLst>
                                              <p:attrName>style.visibility</p:attrName>
                                            </p:attrNameLst>
                                          </p:cBhvr>
                                          <p:to>
                                            <p:strVal val="visible"/>
                                          </p:to>
                                        </p:set>
                                        <p:animEffect transition="in" filter="wipe(up)">
                                          <p:cBhvr>
                                            <p:cTn id="131" dur="1000"/>
                                            <p:tgtEl>
                                              <p:spTgt spid="133"/>
                                            </p:tgtEl>
                                          </p:cBhvr>
                                        </p:animEffect>
                                      </p:childTnLst>
                                    </p:cTn>
                                  </p:par>
                                  <p:par>
                                    <p:cTn id="132" presetID="22" presetClass="entr" presetSubtype="1" fill="hold" nodeType="withEffect">
                                      <p:stCondLst>
                                        <p:cond delay="300"/>
                                      </p:stCondLst>
                                      <p:childTnLst>
                                        <p:set>
                                          <p:cBhvr>
                                            <p:cTn id="133" dur="1" fill="hold">
                                              <p:stCondLst>
                                                <p:cond delay="0"/>
                                              </p:stCondLst>
                                            </p:cTn>
                                            <p:tgtEl>
                                              <p:spTgt spid="143"/>
                                            </p:tgtEl>
                                            <p:attrNameLst>
                                              <p:attrName>style.visibility</p:attrName>
                                            </p:attrNameLst>
                                          </p:cBhvr>
                                          <p:to>
                                            <p:strVal val="visible"/>
                                          </p:to>
                                        </p:set>
                                        <p:animEffect transition="in" filter="wipe(up)">
                                          <p:cBhvr>
                                            <p:cTn id="134" dur="1000"/>
                                            <p:tgtEl>
                                              <p:spTgt spid="143"/>
                                            </p:tgtEl>
                                          </p:cBhvr>
                                        </p:animEffect>
                                      </p:childTnLst>
                                    </p:cTn>
                                  </p:par>
                                  <p:par>
                                    <p:cTn id="135" presetID="22" presetClass="entr" presetSubtype="1" fill="hold" nodeType="withEffect">
                                      <p:stCondLst>
                                        <p:cond delay="250"/>
                                      </p:stCondLst>
                                      <p:childTnLst>
                                        <p:set>
                                          <p:cBhvr>
                                            <p:cTn id="136" dur="1" fill="hold">
                                              <p:stCondLst>
                                                <p:cond delay="0"/>
                                              </p:stCondLst>
                                            </p:cTn>
                                            <p:tgtEl>
                                              <p:spTgt spid="125"/>
                                            </p:tgtEl>
                                            <p:attrNameLst>
                                              <p:attrName>style.visibility</p:attrName>
                                            </p:attrNameLst>
                                          </p:cBhvr>
                                          <p:to>
                                            <p:strVal val="visible"/>
                                          </p:to>
                                        </p:set>
                                        <p:animEffect transition="in" filter="wipe(up)">
                                          <p:cBhvr>
                                            <p:cTn id="137" dur="1000"/>
                                            <p:tgtEl>
                                              <p:spTgt spid="125"/>
                                            </p:tgtEl>
                                          </p:cBhvr>
                                        </p:animEffect>
                                      </p:childTnLst>
                                    </p:cTn>
                                  </p:par>
                                  <p:par>
                                    <p:cTn id="138" presetID="22" presetClass="entr" presetSubtype="1" fill="hold" nodeType="withEffect">
                                      <p:stCondLst>
                                        <p:cond delay="450"/>
                                      </p:stCondLst>
                                      <p:childTnLst>
                                        <p:set>
                                          <p:cBhvr>
                                            <p:cTn id="139" dur="1" fill="hold">
                                              <p:stCondLst>
                                                <p:cond delay="0"/>
                                              </p:stCondLst>
                                            </p:cTn>
                                            <p:tgtEl>
                                              <p:spTgt spid="128"/>
                                            </p:tgtEl>
                                            <p:attrNameLst>
                                              <p:attrName>style.visibility</p:attrName>
                                            </p:attrNameLst>
                                          </p:cBhvr>
                                          <p:to>
                                            <p:strVal val="visible"/>
                                          </p:to>
                                        </p:set>
                                        <p:animEffect transition="in" filter="wipe(up)">
                                          <p:cBhvr>
                                            <p:cTn id="140" dur="1000"/>
                                            <p:tgtEl>
                                              <p:spTgt spid="128"/>
                                            </p:tgtEl>
                                          </p:cBhvr>
                                        </p:animEffect>
                                      </p:childTnLst>
                                    </p:cTn>
                                  </p:par>
                                  <p:par>
                                    <p:cTn id="141" presetID="22" presetClass="entr" presetSubtype="1" fill="hold" nodeType="withEffect">
                                      <p:stCondLst>
                                        <p:cond delay="220"/>
                                      </p:stCondLst>
                                      <p:childTnLst>
                                        <p:set>
                                          <p:cBhvr>
                                            <p:cTn id="142" dur="1" fill="hold">
                                              <p:stCondLst>
                                                <p:cond delay="0"/>
                                              </p:stCondLst>
                                            </p:cTn>
                                            <p:tgtEl>
                                              <p:spTgt spid="142"/>
                                            </p:tgtEl>
                                            <p:attrNameLst>
                                              <p:attrName>style.visibility</p:attrName>
                                            </p:attrNameLst>
                                          </p:cBhvr>
                                          <p:to>
                                            <p:strVal val="visible"/>
                                          </p:to>
                                        </p:set>
                                        <p:animEffect transition="in" filter="wipe(up)">
                                          <p:cBhvr>
                                            <p:cTn id="143" dur="1000"/>
                                            <p:tgtEl>
                                              <p:spTgt spid="142"/>
                                            </p:tgtEl>
                                          </p:cBhvr>
                                        </p:animEffect>
                                      </p:childTnLst>
                                    </p:cTn>
                                  </p:par>
                                  <p:par>
                                    <p:cTn id="144" presetID="22" presetClass="entr" presetSubtype="1" fill="hold" nodeType="withEffect">
                                      <p:stCondLst>
                                        <p:cond delay="370"/>
                                      </p:stCondLst>
                                      <p:childTnLst>
                                        <p:set>
                                          <p:cBhvr>
                                            <p:cTn id="145" dur="1" fill="hold">
                                              <p:stCondLst>
                                                <p:cond delay="0"/>
                                              </p:stCondLst>
                                            </p:cTn>
                                            <p:tgtEl>
                                              <p:spTgt spid="129"/>
                                            </p:tgtEl>
                                            <p:attrNameLst>
                                              <p:attrName>style.visibility</p:attrName>
                                            </p:attrNameLst>
                                          </p:cBhvr>
                                          <p:to>
                                            <p:strVal val="visible"/>
                                          </p:to>
                                        </p:set>
                                        <p:animEffect transition="in" filter="wipe(up)">
                                          <p:cBhvr>
                                            <p:cTn id="146" dur="1000"/>
                                            <p:tgtEl>
                                              <p:spTgt spid="129"/>
                                            </p:tgtEl>
                                          </p:cBhvr>
                                        </p:animEffect>
                                      </p:childTnLst>
                                    </p:cTn>
                                  </p:par>
                                  <p:par>
                                    <p:cTn id="147" presetID="22" presetClass="entr" presetSubtype="1" fill="hold" nodeType="withEffect">
                                      <p:stCondLst>
                                        <p:cond delay="600"/>
                                      </p:stCondLst>
                                      <p:childTnLst>
                                        <p:set>
                                          <p:cBhvr>
                                            <p:cTn id="148" dur="1" fill="hold">
                                              <p:stCondLst>
                                                <p:cond delay="0"/>
                                              </p:stCondLst>
                                            </p:cTn>
                                            <p:tgtEl>
                                              <p:spTgt spid="135"/>
                                            </p:tgtEl>
                                            <p:attrNameLst>
                                              <p:attrName>style.visibility</p:attrName>
                                            </p:attrNameLst>
                                          </p:cBhvr>
                                          <p:to>
                                            <p:strVal val="visible"/>
                                          </p:to>
                                        </p:set>
                                        <p:animEffect transition="in" filter="wipe(up)">
                                          <p:cBhvr>
                                            <p:cTn id="149" dur="1000"/>
                                            <p:tgtEl>
                                              <p:spTgt spid="135"/>
                                            </p:tgtEl>
                                          </p:cBhvr>
                                        </p:animEffect>
                                      </p:childTnLst>
                                    </p:cTn>
                                  </p:par>
                                  <p:par>
                                    <p:cTn id="150" presetID="22" presetClass="entr" presetSubtype="1" fill="hold" nodeType="withEffect">
                                      <p:stCondLst>
                                        <p:cond delay="480"/>
                                      </p:stCondLst>
                                      <p:childTnLst>
                                        <p:set>
                                          <p:cBhvr>
                                            <p:cTn id="151" dur="1" fill="hold">
                                              <p:stCondLst>
                                                <p:cond delay="0"/>
                                              </p:stCondLst>
                                            </p:cTn>
                                            <p:tgtEl>
                                              <p:spTgt spid="138"/>
                                            </p:tgtEl>
                                            <p:attrNameLst>
                                              <p:attrName>style.visibility</p:attrName>
                                            </p:attrNameLst>
                                          </p:cBhvr>
                                          <p:to>
                                            <p:strVal val="visible"/>
                                          </p:to>
                                        </p:set>
                                        <p:animEffect transition="in" filter="wipe(up)">
                                          <p:cBhvr>
                                            <p:cTn id="152" dur="1000"/>
                                            <p:tgtEl>
                                              <p:spTgt spid="138"/>
                                            </p:tgtEl>
                                          </p:cBhvr>
                                        </p:animEffect>
                                      </p:childTnLst>
                                    </p:cTn>
                                  </p:par>
                                  <p:par>
                                    <p:cTn id="153" presetID="22" presetClass="entr" presetSubtype="1" fill="hold" nodeType="withEffect">
                                      <p:stCondLst>
                                        <p:cond delay="900"/>
                                      </p:stCondLst>
                                      <p:childTnLst>
                                        <p:set>
                                          <p:cBhvr>
                                            <p:cTn id="154" dur="1" fill="hold">
                                              <p:stCondLst>
                                                <p:cond delay="0"/>
                                              </p:stCondLst>
                                            </p:cTn>
                                            <p:tgtEl>
                                              <p:spTgt spid="136"/>
                                            </p:tgtEl>
                                            <p:attrNameLst>
                                              <p:attrName>style.visibility</p:attrName>
                                            </p:attrNameLst>
                                          </p:cBhvr>
                                          <p:to>
                                            <p:strVal val="visible"/>
                                          </p:to>
                                        </p:set>
                                        <p:animEffect transition="in" filter="wipe(up)">
                                          <p:cBhvr>
                                            <p:cTn id="155" dur="1000"/>
                                            <p:tgtEl>
                                              <p:spTgt spid="136"/>
                                            </p:tgtEl>
                                          </p:cBhvr>
                                        </p:animEffect>
                                      </p:childTnLst>
                                    </p:cTn>
                                  </p:par>
                                  <p:par>
                                    <p:cTn id="156" presetID="22" presetClass="entr" presetSubtype="1" fill="hold" nodeType="withEffect">
                                      <p:stCondLst>
                                        <p:cond delay="550"/>
                                      </p:stCondLst>
                                      <p:childTnLst>
                                        <p:set>
                                          <p:cBhvr>
                                            <p:cTn id="157" dur="1" fill="hold">
                                              <p:stCondLst>
                                                <p:cond delay="0"/>
                                              </p:stCondLst>
                                            </p:cTn>
                                            <p:tgtEl>
                                              <p:spTgt spid="147"/>
                                            </p:tgtEl>
                                            <p:attrNameLst>
                                              <p:attrName>style.visibility</p:attrName>
                                            </p:attrNameLst>
                                          </p:cBhvr>
                                          <p:to>
                                            <p:strVal val="visible"/>
                                          </p:to>
                                        </p:set>
                                        <p:animEffect transition="in" filter="wipe(up)">
                                          <p:cBhvr>
                                            <p:cTn id="158" dur="1000"/>
                                            <p:tgtEl>
                                              <p:spTgt spid="147"/>
                                            </p:tgtEl>
                                          </p:cBhvr>
                                        </p:animEffect>
                                      </p:childTnLst>
                                    </p:cTn>
                                  </p:par>
                                  <p:par>
                                    <p:cTn id="159" presetID="22" presetClass="entr" presetSubtype="1" fill="hold" nodeType="withEffect">
                                      <p:stCondLst>
                                        <p:cond delay="480"/>
                                      </p:stCondLst>
                                      <p:childTnLst>
                                        <p:set>
                                          <p:cBhvr>
                                            <p:cTn id="160" dur="1" fill="hold">
                                              <p:stCondLst>
                                                <p:cond delay="0"/>
                                              </p:stCondLst>
                                            </p:cTn>
                                            <p:tgtEl>
                                              <p:spTgt spid="123"/>
                                            </p:tgtEl>
                                            <p:attrNameLst>
                                              <p:attrName>style.visibility</p:attrName>
                                            </p:attrNameLst>
                                          </p:cBhvr>
                                          <p:to>
                                            <p:strVal val="visible"/>
                                          </p:to>
                                        </p:set>
                                        <p:animEffect transition="in" filter="wipe(up)">
                                          <p:cBhvr>
                                            <p:cTn id="16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5" grpId="0"/>
          <p:bldP spid="17" grpId="0"/>
          <p:bldP spid="122" grpId="0" animBg="1"/>
          <p:bldP spid="124" grpId="0" animBg="1"/>
          <p:bldP spid="126" grpId="0" animBg="1"/>
          <p:bldP spid="127" grpId="0" animBg="1"/>
          <p:bldP spid="130" grpId="0" animBg="1"/>
          <p:bldP spid="132" grpId="0" animBg="1"/>
          <p:bldP spid="139" grpId="0" animBg="1"/>
          <p:bldP spid="140" grpId="0" animBg="1"/>
          <p:bldP spid="141" grpId="0" animBg="1"/>
          <p:bldP spid="144" grpId="0" animBg="1"/>
          <p:bldP spid="14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178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3C68CD-B00C-491C-8F72-D675B0958932}"/>
              </a:ext>
            </a:extLst>
          </p:cNvPr>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史</a:t>
            </a:r>
          </a:p>
        </p:txBody>
      </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118" name="图片 1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pic>
        <p:nvPicPr>
          <p:cNvPr id="141" name="图片 1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66644D-5D8C-47B4-9554-640FAD7FD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8173" y="5950886"/>
            <a:ext cx="839473" cy="558303"/>
          </a:xfrm>
          <a:prstGeom prst="rect">
            <a:avLst/>
          </a:prstGeom>
        </p:spPr>
      </p:pic>
      <p:pic>
        <p:nvPicPr>
          <p:cNvPr id="142" name="图片 1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E24A30-EE43-4288-B47B-7591E58C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51538" y="6212483"/>
            <a:ext cx="546635" cy="363547"/>
          </a:xfrm>
          <a:prstGeom prst="rect">
            <a:avLst/>
          </a:prstGeom>
        </p:spPr>
      </p:pic>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EE8131-CA13-4A9D-A9D0-7807A11187EB}"/>
              </a:ext>
            </a:extLst>
          </p:cNvPr>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大暑的历史由来</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9AC8CB-5D03-4AFA-8D75-D8593ACCEB41}"/>
              </a:ext>
            </a:extLst>
          </p:cNvPr>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0C6F01-C9E3-48F1-864B-9283A7408B77}"/>
              </a:ext>
            </a:extLst>
          </p:cNvPr>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AB5878-4EDB-461B-8719-642CF840D1A7}"/>
              </a:ext>
            </a:extLst>
          </p:cNvPr>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E2772A-0BEF-45D3-A54B-39A2BD1582CB}"/>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4B1EE3-48A6-4BBE-A655-FCC8CC4EF724}"/>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63756C-F092-4AFE-A9CC-2C24FC411D46}"/>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AB8F-6E31-4F6D-BA05-DF140FDD2A12}"/>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CC4614-8FB5-4041-AD5C-534718B0BA2F}"/>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9A124F-501D-4A3B-B4DE-3DD01E5E4ADA}"/>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4C9EF2-422D-4EF8-A7F1-44A6D7E0E070}"/>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8FCEC3-383F-462A-85F6-FD6BD7108D81}"/>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C06D25-6960-461D-BC20-AE77BFA58729}"/>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D2D66-AABC-4A83-8778-E1A8BC47B2C2}"/>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936E3A-4F93-495C-AFF8-6A13679CF8A9}"/>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AEFCB4-F6DC-4BC7-9FB1-8B3E989134B0}"/>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F97258-1C8B-41E5-B42A-D72F0811E6B2}"/>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36F29-9209-4816-98BA-A223AFFA3882}"/>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9E8A6C-217F-47EE-BD47-7852D549F037}"/>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9E8EF3-F41B-435E-8D7E-88ABC035E643}"/>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28C545-06EC-4E11-966B-0AF7386DEEB3}"/>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28AA4C-DE21-44F2-8766-E3588FC869F8}"/>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807707-D5BA-4296-99A5-031B3E267FC7}"/>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E395D8-335C-416C-A8DA-0443171FF361}"/>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21C453-9AEE-4766-AE2E-F0CAFA54E6BA}"/>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A58F4-4399-4496-83D7-3491231FECFE}"/>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F782FC-088A-4FB6-A8CE-773FCC0097D0}"/>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F22041-13FE-4F3B-92AC-7890735E4529}"/>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59F2C3-3DFB-4C88-852A-4D303C5AEF02}"/>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DA8A53-8BE7-4396-9D07-178476589DF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A4C583-0227-43AE-B049-66DF74362ABB}"/>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77D22-B7B9-4136-8AA9-29CACB193F8D}"/>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861890"/>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28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98B1F98-0D0D-4ED5-BD6F-0B8A26E583CE}"/>
              </a:ext>
            </a:extLst>
          </p:cNvPr>
          <p:cNvSpPr/>
          <p:nvPr/>
        </p:nvSpPr>
        <p:spPr>
          <a:xfrm>
            <a:off x="658813" y="928131"/>
            <a:ext cx="4068762" cy="5225927"/>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8B605E5-8669-4DCA-B4D6-B1D73AB065DE}"/>
              </a:ext>
            </a:extLst>
          </p:cNvPr>
          <p:cNvSpPr/>
          <p:nvPr/>
        </p:nvSpPr>
        <p:spPr>
          <a:xfrm>
            <a:off x="5309507" y="2010577"/>
            <a:ext cx="6270172" cy="4165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D579C13-12F4-4D4F-818B-362C1A0621C7}"/>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大暑的历史由来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DD1271A-9BB2-4FF4-B2B1-233D010035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7" name="矩形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190A81D-FB8B-463F-9381-93F3912DA876}"/>
              </a:ext>
            </a:extLst>
          </p:cNvPr>
          <p:cNvSpPr/>
          <p:nvPr/>
        </p:nvSpPr>
        <p:spPr>
          <a:xfrm>
            <a:off x="658813" y="4803945"/>
            <a:ext cx="4068762" cy="117044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rPr>
              <a:t>大暑是农历二十四节气中的第十二个节气，此时太阳到达黄经</a:t>
            </a:r>
            <a:r>
              <a:rPr lang="en-US" altLang="zh-CN" sz="1200" dirty="0">
                <a:solidFill>
                  <a:schemeClr val="tx1">
                    <a:lumMod val="75000"/>
                    <a:lumOff val="25000"/>
                  </a:schemeClr>
                </a:solidFill>
              </a:rPr>
              <a:t>120</a:t>
            </a:r>
            <a:r>
              <a:rPr lang="zh-CN" altLang="en-US" sz="1200" dirty="0">
                <a:solidFill>
                  <a:schemeClr val="tx1">
                    <a:lumMod val="75000"/>
                    <a:lumOff val="25000"/>
                  </a:schemeClr>
                </a:solidFill>
              </a:rPr>
              <a:t>度。</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通纬</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孝经援神契</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：“小暑后十五日斗指未为大暑，六月中。小大者，就极热之中，分为大小，初后为小，望后为大也。”</a:t>
            </a:r>
          </a:p>
        </p:txBody>
      </p:sp>
      <p:sp>
        <p:nvSpPr>
          <p:cNvPr id="8" name="矩形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A68F001-0017-4847-8E23-CC77570732C5}"/>
              </a:ext>
            </a:extLst>
          </p:cNvPr>
          <p:cNvSpPr/>
          <p:nvPr/>
        </p:nvSpPr>
        <p:spPr>
          <a:xfrm>
            <a:off x="5412397" y="2141203"/>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一候腐草为萤</a:t>
            </a:r>
          </a:p>
        </p:txBody>
      </p:sp>
      <p:sp>
        <p:nvSpPr>
          <p:cNvPr id="9" name="矩形 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6CDFA3B-B38C-4FAB-ADFB-9A3C9F432DF6}"/>
              </a:ext>
            </a:extLst>
          </p:cNvPr>
          <p:cNvSpPr/>
          <p:nvPr/>
        </p:nvSpPr>
        <p:spPr>
          <a:xfrm>
            <a:off x="5412397" y="3570182"/>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二候土润溽暑</a:t>
            </a:r>
          </a:p>
        </p:txBody>
      </p:sp>
      <p:sp>
        <p:nvSpPr>
          <p:cNvPr id="10" name="矩形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0116476-B4E0-4B21-AFC7-8E2A5E30F910}"/>
              </a:ext>
            </a:extLst>
          </p:cNvPr>
          <p:cNvSpPr/>
          <p:nvPr/>
        </p:nvSpPr>
        <p:spPr>
          <a:xfrm>
            <a:off x="5412397" y="4999162"/>
            <a:ext cx="1799771" cy="418320"/>
          </a:xfrm>
          <a:prstGeom prst="rect">
            <a:avLst/>
          </a:prstGeom>
        </p:spPr>
        <p:txBody>
          <a:bodyPr wrap="square">
            <a:spAutoFit/>
          </a:bodyPr>
          <a:lstStyle/>
          <a:p>
            <a:pPr>
              <a:lnSpc>
                <a:spcPct val="150000"/>
              </a:lnSpc>
            </a:pPr>
            <a:r>
              <a:rPr lang="zh-CN" altLang="en-US" sz="1600" spc="130" dirty="0">
                <a:solidFill>
                  <a:schemeClr val="accent1"/>
                </a:solidFill>
                <a:latin typeface="思源宋体 CN SemiBold" panose="02020600000000000000" pitchFamily="18" charset="-122"/>
                <a:ea typeface="思源宋体 CN SemiBold" panose="02020600000000000000" pitchFamily="18" charset="-122"/>
              </a:rPr>
              <a:t>三候大雨时行</a:t>
            </a:r>
          </a:p>
        </p:txBody>
      </p:sp>
      <p:sp>
        <p:nvSpPr>
          <p:cNvPr id="11" name="矩形 1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282FC13-9EA8-4059-BD47-D9876F0371D3}"/>
              </a:ext>
            </a:extLst>
          </p:cNvPr>
          <p:cNvSpPr/>
          <p:nvPr/>
        </p:nvSpPr>
        <p:spPr>
          <a:xfrm>
            <a:off x="5412397" y="2551775"/>
            <a:ext cx="5762171"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世上萤火虫约有二千多种，分水生与陆生两种，陆生的萤火虫产卵于枯草上，大暑时，萤火虫卵化而出，所以古人认为萤火虫是腐草变成的</a:t>
            </a:r>
          </a:p>
        </p:txBody>
      </p:sp>
      <p:sp>
        <p:nvSpPr>
          <p:cNvPr id="12" name="矩形 1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8C34581-A331-46D2-859C-172F234070F5}"/>
              </a:ext>
            </a:extLst>
          </p:cNvPr>
          <p:cNvSpPr/>
          <p:nvPr/>
        </p:nvSpPr>
        <p:spPr>
          <a:xfrm>
            <a:off x="5412397" y="4076561"/>
            <a:ext cx="2877711" cy="380617"/>
          </a:xfrm>
          <a:prstGeom prst="rect">
            <a:avLst/>
          </a:prstGeom>
        </p:spPr>
        <p:txBody>
          <a:bodyPr>
            <a:spAutoFit/>
          </a:bodyPr>
          <a:lstStyle/>
          <a:p>
            <a:pPr>
              <a:lnSpc>
                <a:spcPct val="150000"/>
              </a:lnSpc>
            </a:pPr>
            <a:r>
              <a:rPr lang="zh-CN" altLang="en-US" sz="1400" dirty="0">
                <a:solidFill>
                  <a:schemeClr val="tx1">
                    <a:lumMod val="75000"/>
                    <a:lumOff val="25000"/>
                  </a:schemeClr>
                </a:solidFill>
              </a:rPr>
              <a:t>天气开始变得闷热，土地也很潮湿</a:t>
            </a:r>
          </a:p>
        </p:txBody>
      </p:sp>
      <p:sp>
        <p:nvSpPr>
          <p:cNvPr id="13" name="矩形 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50920AC-EA1F-4730-8A1C-4093A18C6C81}"/>
              </a:ext>
            </a:extLst>
          </p:cNvPr>
          <p:cNvSpPr/>
          <p:nvPr/>
        </p:nvSpPr>
        <p:spPr>
          <a:xfrm>
            <a:off x="5412397" y="5445092"/>
            <a:ext cx="6096000" cy="380617"/>
          </a:xfrm>
          <a:prstGeom prst="rect">
            <a:avLst/>
          </a:prstGeom>
        </p:spPr>
        <p:txBody>
          <a:bodyPr>
            <a:spAutoFit/>
          </a:bodyPr>
          <a:lstStyle/>
          <a:p>
            <a:pPr>
              <a:lnSpc>
                <a:spcPct val="150000"/>
              </a:lnSpc>
            </a:pPr>
            <a:r>
              <a:rPr lang="zh-CN" altLang="en-US" sz="1400" dirty="0">
                <a:solidFill>
                  <a:schemeClr val="tx1">
                    <a:lumMod val="75000"/>
                    <a:lumOff val="25000"/>
                  </a:schemeClr>
                </a:solidFill>
              </a:rPr>
              <a:t>时常有大的雷雨会出现，这大雨使暑湿减弱，天气开始向立秋过渡</a:t>
            </a:r>
          </a:p>
        </p:txBody>
      </p:sp>
      <p:sp>
        <p:nvSpPr>
          <p:cNvPr id="14" name="矩形 1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0A94BD90-E88A-4720-B532-85F0B9F4B58D}"/>
              </a:ext>
            </a:extLst>
          </p:cNvPr>
          <p:cNvSpPr/>
          <p:nvPr/>
        </p:nvSpPr>
        <p:spPr>
          <a:xfrm>
            <a:off x="5238224" y="920541"/>
            <a:ext cx="6414025"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这时正值中伏前后，中国大部分地区为一年最热时期，也是喜热作物生长速度最快的时期。中国劳动人民将大暑分为三候。</a:t>
            </a:r>
          </a:p>
        </p:txBody>
      </p:sp>
      <p:cxnSp>
        <p:nvCxnSpPr>
          <p:cNvPr id="16" name="直接连接符 1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82A90FC-C34C-4186-81C4-88A2116F6621}"/>
              </a:ext>
            </a:extLst>
          </p:cNvPr>
          <p:cNvCxnSpPr/>
          <p:nvPr/>
        </p:nvCxnSpPr>
        <p:spPr>
          <a:xfrm>
            <a:off x="5513997" y="2544518"/>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3D518F3-C1A0-4D5C-B8F1-2F95FA8E3418}"/>
              </a:ext>
            </a:extLst>
          </p:cNvPr>
          <p:cNvCxnSpPr/>
          <p:nvPr/>
        </p:nvCxnSpPr>
        <p:spPr>
          <a:xfrm>
            <a:off x="5513997" y="4047534"/>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66FE243-1A0C-4284-AEFC-48BC4B205179}"/>
              </a:ext>
            </a:extLst>
          </p:cNvPr>
          <p:cNvCxnSpPr/>
          <p:nvPr/>
        </p:nvCxnSpPr>
        <p:spPr>
          <a:xfrm>
            <a:off x="5513997" y="5434436"/>
            <a:ext cx="5907314" cy="0"/>
          </a:xfrm>
          <a:prstGeom prst="line">
            <a:avLst/>
          </a:prstGeom>
          <a:ln w="6350">
            <a:solidFill>
              <a:schemeClr val="bg1">
                <a:lumMod val="75000"/>
                <a:alpha val="97000"/>
              </a:schemeClr>
            </a:solidFill>
          </a:ln>
        </p:spPr>
        <p:style>
          <a:lnRef idx="1">
            <a:schemeClr val="accent1"/>
          </a:lnRef>
          <a:fillRef idx="0">
            <a:schemeClr val="accent1"/>
          </a:fillRef>
          <a:effectRef idx="0">
            <a:schemeClr val="accent1"/>
          </a:effectRef>
          <a:fontRef idx="minor">
            <a:schemeClr val="tx1"/>
          </a:fontRef>
        </p:style>
      </p:cxnSp>
      <p:pic>
        <p:nvPicPr>
          <p:cNvPr id="21" name="图片 2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9078414-0BB6-49B4-A6E4-E399CC5967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051" y="1051893"/>
            <a:ext cx="3846286" cy="3628288"/>
          </a:xfrm>
          <a:prstGeom prst="rect">
            <a:avLst/>
          </a:prstGeom>
        </p:spPr>
      </p:pic>
    </p:spTree>
    <p:extLst>
      <p:ext uri="{BB962C8B-B14F-4D97-AF65-F5344CB8AC3E}">
        <p14:creationId xmlns:p14="http://schemas.microsoft.com/office/powerpoint/2010/main" val="308892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prestige"/>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5"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strVal val="#ppt_w*0.70"/>
                                          </p:val>
                                        </p:tav>
                                        <p:tav tm="100000">
                                          <p:val>
                                            <p:strVal val="#ppt_w"/>
                                          </p:val>
                                        </p:tav>
                                      </p:tavLst>
                                    </p:anim>
                                    <p:anim calcmode="lin" valueType="num">
                                      <p:cBhvr>
                                        <p:cTn id="11" dur="1000" fill="hold"/>
                                        <p:tgtEl>
                                          <p:spTgt spid="21"/>
                                        </p:tgtEl>
                                        <p:attrNameLst>
                                          <p:attrName>ppt_h</p:attrName>
                                        </p:attrNameLst>
                                      </p:cBhvr>
                                      <p:tavLst>
                                        <p:tav tm="0">
                                          <p:val>
                                            <p:strVal val="#ppt_h"/>
                                          </p:val>
                                        </p:tav>
                                        <p:tav tm="100000">
                                          <p:val>
                                            <p:strVal val="#ppt_h"/>
                                          </p:val>
                                        </p:tav>
                                      </p:tavLst>
                                    </p:anim>
                                    <p:animEffect transition="in" filter="fade">
                                      <p:cBhvr>
                                        <p:cTn id="12" dur="1000"/>
                                        <p:tgtEl>
                                          <p:spTgt spid="2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46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515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615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6650"/>
                            </p:stCondLst>
                            <p:childTnLst>
                              <p:par>
                                <p:cTn id="36" presetID="22" presetClass="entr" presetSubtype="8" fill="hold" grpId="0" nodeType="afterEffect">
                                  <p:stCondLst>
                                    <p:cond delay="0"/>
                                  </p:stCondLst>
                                  <p:iterate type="lt">
                                    <p:tmPct val="1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1015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1115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11650"/>
                            </p:stCondLst>
                            <p:childTnLst>
                              <p:par>
                                <p:cTn id="50" presetID="22" presetClass="entr" presetSubtype="8" fill="hold" grpId="0" nodeType="after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1285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1385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14350"/>
                            </p:stCondLst>
                            <p:childTnLst>
                              <p:par>
                                <p:cTn id="64" presetID="22" presetClass="entr" presetSubtype="8" fill="hold" grpId="0" nodeType="afterEffect">
                                  <p:stCondLst>
                                    <p:cond delay="0"/>
                                  </p:stCondLst>
                                  <p:iterate type="lt">
                                    <p:tmPct val="10000"/>
                                  </p:iterate>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5D0DFD9-590D-4B7C-8AB5-524AFBAF0A4B}"/>
              </a:ext>
            </a:extLst>
          </p:cNvPr>
          <p:cNvGrpSpPr/>
          <p:nvPr/>
        </p:nvGrpSpPr>
        <p:grpSpPr>
          <a:xfrm rot="6388294">
            <a:off x="-4257198" y="1809301"/>
            <a:ext cx="10951923" cy="1571942"/>
            <a:chOff x="-70338" y="5345723"/>
            <a:chExt cx="13352301" cy="1916471"/>
          </a:xfrm>
        </p:grpSpPr>
        <p:sp>
          <p:nvSpPr>
            <p:cNvPr id="19" name="任意多边形: 形状 1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7A12DC2-80E7-433F-A042-F12DBA2AC9ED}"/>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91C0337-C11A-4156-A072-1FF488F20C97}"/>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A6B7290F-6570-4DFE-9E79-0E0F70B83C64}"/>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84D4DF82-09A6-49BA-B5E0-E76E73097731}"/>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3120DCB-7BAE-4891-9DB0-EF03E696D899}"/>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326C391-D89C-4AB2-9384-F811FCE2746C}"/>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392696B-3632-451D-9DB4-4E593D2DD32C}"/>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2E2F41BD-A60F-48D9-A7D1-67A831012109}"/>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B2FAF0C-C4C5-430F-87F6-8AB33E9DBFBF}"/>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DAB35E4A-3AC4-411E-ABF6-941F6845F1DD}"/>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F186E32-1A8B-4C4A-9F68-48E0C75BC235}"/>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2B9D853-2D15-4BB2-96AD-1F5209B7D19A}"/>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314617B-B7A0-4EED-940F-38964B99D007}"/>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307772F-85FE-47B3-BCBB-784BB3845A1B}"/>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3" name="任意多边形: 形状 3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BBFEF8B0-B750-4CA0-8EF5-29BA64AF376F}"/>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4" name="任意多边形: 形状 3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0F1AF14-2E93-4200-8560-7C58148F4DA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062128A-FAD3-49F4-9D57-A2769AA01F39}"/>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8390F31-2E6F-4221-8F76-733547D3F6AE}"/>
              </a:ext>
            </a:extLst>
          </p:cNvPr>
          <p:cNvSpPr/>
          <p:nvPr/>
        </p:nvSpPr>
        <p:spPr>
          <a:xfrm>
            <a:off x="2336800" y="1451429"/>
            <a:ext cx="9855199" cy="3889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5D579C13-12F4-4D4F-818B-362C1A0621C7}"/>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大暑的历史由来</a:t>
            </a:r>
          </a:p>
        </p:txBody>
      </p:sp>
      <p:pic>
        <p:nvPicPr>
          <p:cNvPr id="5" name="图片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7DD1271A-9BB2-4FF4-B2B1-233D010035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2" name="矩形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10A9D8F-BD48-433C-B0C4-8E7F0CE23C03}"/>
              </a:ext>
            </a:extLst>
          </p:cNvPr>
          <p:cNvSpPr/>
          <p:nvPr/>
        </p:nvSpPr>
        <p:spPr>
          <a:xfrm>
            <a:off x="2989943" y="1721226"/>
            <a:ext cx="6096000" cy="461665"/>
          </a:xfrm>
          <a:prstGeom prst="rect">
            <a:avLst/>
          </a:prstGeom>
        </p:spPr>
        <p:txBody>
          <a:bodyPr>
            <a:spAutoFit/>
          </a:bodyPr>
          <a:lstStyle/>
          <a:p>
            <a:r>
              <a:rPr lang="zh-CN" altLang="en-US" sz="2400" dirty="0">
                <a:solidFill>
                  <a:schemeClr val="accent1"/>
                </a:solidFill>
                <a:latin typeface="思源宋体 CN SemiBold" panose="02020600000000000000" pitchFamily="18" charset="-122"/>
                <a:ea typeface="思源宋体 CN SemiBold" panose="02020600000000000000" pitchFamily="18" charset="-122"/>
              </a:rPr>
              <a:t>大暑，六月中。解见小暑。</a:t>
            </a:r>
          </a:p>
        </p:txBody>
      </p:sp>
      <p:sp>
        <p:nvSpPr>
          <p:cNvPr id="3" name="矩形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45B128A2-E27D-4E1D-9332-F763A2E4BD0B}"/>
              </a:ext>
            </a:extLst>
          </p:cNvPr>
          <p:cNvSpPr/>
          <p:nvPr/>
        </p:nvSpPr>
        <p:spPr>
          <a:xfrm>
            <a:off x="2989943" y="2595273"/>
            <a:ext cx="6096000" cy="102694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大暑，六月中。解见小暑。腐草为萤。曰丹良，曰丹鸟，曰夜光，曰宵烛，皆萤之别名。离明之极，则幽阴至微之物亦化而为明也。</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毛诗</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曰：熠耀宵行。另一种也，形如米虫，尾亦有火，不言化者，不复原形，解见前。</a:t>
            </a:r>
          </a:p>
        </p:txBody>
      </p:sp>
      <p:sp>
        <p:nvSpPr>
          <p:cNvPr id="7" name="矩形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C9A10F9F-538C-4316-B3B4-1F6E02E06526}"/>
              </a:ext>
            </a:extLst>
          </p:cNvPr>
          <p:cNvSpPr/>
          <p:nvPr/>
        </p:nvSpPr>
        <p:spPr>
          <a:xfrm>
            <a:off x="2989943" y="3815807"/>
            <a:ext cx="6096000" cy="70378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土润溽</a:t>
            </a:r>
            <a:r>
              <a:rPr lang="en-US" altLang="zh-CN" sz="1400" dirty="0">
                <a:solidFill>
                  <a:schemeClr val="tx1">
                    <a:lumMod val="75000"/>
                    <a:lumOff val="25000"/>
                  </a:schemeClr>
                </a:solidFill>
              </a:rPr>
              <a:t>【</a:t>
            </a:r>
            <a:r>
              <a:rPr lang="en-US" altLang="zh-CN" sz="1400" dirty="0" err="1">
                <a:solidFill>
                  <a:schemeClr val="tx1">
                    <a:lumMod val="75000"/>
                    <a:lumOff val="25000"/>
                  </a:schemeClr>
                </a:solidFill>
              </a:rPr>
              <a:t>rù</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暑。溽，湿也，土之气润，故蒸郁而为湿；暑，俗称龌龊，热是也。</a:t>
            </a:r>
          </a:p>
        </p:txBody>
      </p:sp>
      <p:sp>
        <p:nvSpPr>
          <p:cNvPr id="8" name="矩形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12151295-1F91-4978-AA0C-E72EDE42454A}"/>
              </a:ext>
            </a:extLst>
          </p:cNvPr>
          <p:cNvSpPr/>
          <p:nvPr/>
        </p:nvSpPr>
        <p:spPr>
          <a:xfrm>
            <a:off x="2989943" y="4702406"/>
            <a:ext cx="6096000" cy="380617"/>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大雨时行。前候湿暑之气蒸郁，今候则大雨时行，以退暑也。</a:t>
            </a:r>
          </a:p>
        </p:txBody>
      </p:sp>
      <p:cxnSp>
        <p:nvCxnSpPr>
          <p:cNvPr id="10" name="直接连接符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EBF98234-6B59-4F9A-AC54-7EBC50840467}"/>
              </a:ext>
            </a:extLst>
          </p:cNvPr>
          <p:cNvCxnSpPr/>
          <p:nvPr/>
        </p:nvCxnSpPr>
        <p:spPr>
          <a:xfrm>
            <a:off x="3077029" y="2365828"/>
            <a:ext cx="58782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9B0B3FC4-162F-4109-A0E0-C113E2EEB281}"/>
              </a:ext>
            </a:extLst>
          </p:cNvPr>
          <p:cNvPicPr>
            <a:picLocks noChangeAspect="1"/>
          </p:cNvPicPr>
          <p:nvPr/>
        </p:nvPicPr>
        <p:blipFill>
          <a:blip r:embed="rId4"/>
          <a:stretch>
            <a:fillRect/>
          </a:stretch>
        </p:blipFill>
        <p:spPr>
          <a:xfrm rot="220026">
            <a:off x="-677940" y="748548"/>
            <a:ext cx="4963804" cy="3309202"/>
          </a:xfrm>
          <a:prstGeom prst="rect">
            <a:avLst/>
          </a:prstGeom>
        </p:spPr>
      </p:pic>
      <p:pic>
        <p:nvPicPr>
          <p:cNvPr id="16" name="图片 1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30294823-2F8D-432B-9E7D-763E9F2D69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3087" y="3947885"/>
            <a:ext cx="3748913" cy="2910115"/>
          </a:xfrm>
          <a:prstGeom prst="rect">
            <a:avLst/>
          </a:prstGeom>
        </p:spPr>
      </p:pic>
    </p:spTree>
    <p:extLst>
      <p:ext uri="{BB962C8B-B14F-4D97-AF65-F5344CB8AC3E}">
        <p14:creationId xmlns:p14="http://schemas.microsoft.com/office/powerpoint/2010/main" val="46097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00">
        <p15:prstTrans prst="wind"/>
      </p:transition>
    </mc:Choice>
    <mc:Fallback xmlns:p14="http://schemas.microsoft.com/office/powerpoint/2010/main"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 presetClass="entr" presetSubtype="4" accel="33000" decel="4000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accel="33000" decel="4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accel="33000" decel="4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6" presetClass="entr" presetSubtype="16"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3C68CD-B00C-491C-8F72-D675B0958932}"/>
              </a:ext>
            </a:extLst>
          </p:cNvPr>
          <p:cNvSpPr txBox="1"/>
          <p:nvPr/>
        </p:nvSpPr>
        <p:spPr>
          <a:xfrm>
            <a:off x="4490544" y="853713"/>
            <a:ext cx="3210911" cy="3770263"/>
          </a:xfrm>
          <a:prstGeom prst="rect">
            <a:avLst/>
          </a:prstGeom>
          <a:noFill/>
        </p:spPr>
        <p:txBody>
          <a:bodyPr wrap="square" rtlCol="0">
            <a:spAutoFit/>
          </a:bodyPr>
          <a:lstStyle/>
          <a:p>
            <a:r>
              <a:rPr lang="zh-CN" altLang="en-US" sz="23900" dirty="0">
                <a:solidFill>
                  <a:schemeClr val="accent1">
                    <a:alpha val="7000"/>
                  </a:schemeClr>
                </a:solidFill>
                <a:latin typeface="思源宋体 CN Medium" panose="02020500000000000000" pitchFamily="18" charset="-122"/>
                <a:ea typeface="思源宋体 CN Medium" panose="02020500000000000000" pitchFamily="18" charset="-122"/>
              </a:rPr>
              <a:t>传</a:t>
            </a:r>
          </a:p>
        </p:txBody>
      </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316B46-0400-40A6-8C40-B1E385BB593D}"/>
              </a:ext>
            </a:extLst>
          </p:cNvPr>
          <p:cNvGrpSpPr/>
          <p:nvPr/>
        </p:nvGrpSpPr>
        <p:grpSpPr>
          <a:xfrm>
            <a:off x="-254894" y="6027907"/>
            <a:ext cx="13352301" cy="1916471"/>
            <a:chOff x="-70338" y="5345723"/>
            <a:chExt cx="13352301" cy="1916471"/>
          </a:xfrm>
        </p:grpSpPr>
        <p:sp>
          <p:nvSpPr>
            <p:cNvPr id="101" name="任意多边形: 形状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F247E-B6AC-40EA-9A47-64CA2B52F575}"/>
                </a:ext>
              </a:extLst>
            </p:cNvPr>
            <p:cNvSpPr/>
            <p:nvPr/>
          </p:nvSpPr>
          <p:spPr>
            <a:xfrm>
              <a:off x="-56141" y="542593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81E872-7B00-471F-8871-EAC9A7F26915}"/>
                </a:ext>
              </a:extLst>
            </p:cNvPr>
            <p:cNvSpPr/>
            <p:nvPr/>
          </p:nvSpPr>
          <p:spPr>
            <a:xfrm>
              <a:off x="-41945" y="550615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FE8DD9-DB04-4646-9B9B-949086DA1A5C}"/>
                </a:ext>
              </a:extLst>
            </p:cNvPr>
            <p:cNvSpPr/>
            <p:nvPr/>
          </p:nvSpPr>
          <p:spPr>
            <a:xfrm>
              <a:off x="-27748" y="558636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9647C-3628-4DD3-93C2-C722B48BA3E2}"/>
                </a:ext>
              </a:extLst>
            </p:cNvPr>
            <p:cNvSpPr/>
            <p:nvPr/>
          </p:nvSpPr>
          <p:spPr>
            <a:xfrm>
              <a:off x="-13552" y="566657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AB3FD2-0034-437E-BE40-410EB3BD527D}"/>
                </a:ext>
              </a:extLst>
            </p:cNvPr>
            <p:cNvSpPr/>
            <p:nvPr/>
          </p:nvSpPr>
          <p:spPr>
            <a:xfrm>
              <a:off x="645" y="574679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D7CA6-96B0-44D3-A10E-1CCB99E86F2A}"/>
                </a:ext>
              </a:extLst>
            </p:cNvPr>
            <p:cNvSpPr/>
            <p:nvPr/>
          </p:nvSpPr>
          <p:spPr>
            <a:xfrm>
              <a:off x="14841" y="5827005"/>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75BB79-CBF2-4337-857B-0B244521604A}"/>
                </a:ext>
              </a:extLst>
            </p:cNvPr>
            <p:cNvSpPr/>
            <p:nvPr/>
          </p:nvSpPr>
          <p:spPr>
            <a:xfrm>
              <a:off x="29038" y="5907219"/>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6469D-0E94-411F-A70B-158E22235D17}"/>
                </a:ext>
              </a:extLst>
            </p:cNvPr>
            <p:cNvSpPr/>
            <p:nvPr/>
          </p:nvSpPr>
          <p:spPr>
            <a:xfrm>
              <a:off x="43235" y="5987432"/>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AA9830-F418-4BBB-B9DD-33CA22B89108}"/>
                </a:ext>
              </a:extLst>
            </p:cNvPr>
            <p:cNvSpPr/>
            <p:nvPr/>
          </p:nvSpPr>
          <p:spPr>
            <a:xfrm>
              <a:off x="57431" y="6067646"/>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955A74-7FC0-4CF6-8588-DF24452FDFA9}"/>
                </a:ext>
              </a:extLst>
            </p:cNvPr>
            <p:cNvSpPr/>
            <p:nvPr/>
          </p:nvSpPr>
          <p:spPr>
            <a:xfrm>
              <a:off x="71628" y="6147860"/>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A7A0F-1B5F-4D5D-8DC4-2EC3B83B81A3}"/>
                </a:ext>
              </a:extLst>
            </p:cNvPr>
            <p:cNvSpPr/>
            <p:nvPr/>
          </p:nvSpPr>
          <p:spPr>
            <a:xfrm>
              <a:off x="85824" y="6228073"/>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AC2AED-CC2F-4215-9EEC-5B0D45F49485}"/>
                </a:ext>
              </a:extLst>
            </p:cNvPr>
            <p:cNvSpPr/>
            <p:nvPr/>
          </p:nvSpPr>
          <p:spPr>
            <a:xfrm>
              <a:off x="100021" y="6308287"/>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079934-C6E5-4641-B403-A79EAE3D235A}"/>
                </a:ext>
              </a:extLst>
            </p:cNvPr>
            <p:cNvSpPr/>
            <p:nvPr/>
          </p:nvSpPr>
          <p:spPr>
            <a:xfrm>
              <a:off x="114217" y="6388501"/>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4" name="任意多边形: 形状 1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35C522-ED3F-4FA7-8C10-EA1535AA768E}"/>
                </a:ext>
              </a:extLst>
            </p:cNvPr>
            <p:cNvSpPr/>
            <p:nvPr/>
          </p:nvSpPr>
          <p:spPr>
            <a:xfrm>
              <a:off x="128414" y="6468714"/>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5" name="任意多边形: 形状 1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713735-F3CB-4A9D-8A18-7290553DF18D}"/>
                </a:ext>
              </a:extLst>
            </p:cNvPr>
            <p:cNvSpPr/>
            <p:nvPr/>
          </p:nvSpPr>
          <p:spPr>
            <a:xfrm>
              <a:off x="142610" y="6548928"/>
              <a:ext cx="13125155"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w="12700">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 name="任意多边形: 形状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A3DD6D-7319-4F39-B475-CFF777966DD2}"/>
                </a:ext>
              </a:extLst>
            </p:cNvPr>
            <p:cNvSpPr/>
            <p:nvPr/>
          </p:nvSpPr>
          <p:spPr>
            <a:xfrm>
              <a:off x="-70338" y="5345723"/>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D5E5C-DE00-4505-BE77-CECC14C81C87}"/>
                </a:ext>
              </a:extLst>
            </p:cNvPr>
            <p:cNvSpPr/>
            <p:nvPr/>
          </p:nvSpPr>
          <p:spPr>
            <a:xfrm>
              <a:off x="156807" y="6629142"/>
              <a:ext cx="13125156" cy="633052"/>
            </a:xfrm>
            <a:custGeom>
              <a:avLst/>
              <a:gdLst>
                <a:gd name="connsiteX0" fmla="*/ 0 w 13125156"/>
                <a:gd name="connsiteY0" fmla="*/ 604911 h 633052"/>
                <a:gd name="connsiteX1" fmla="*/ 3530990 w 13125156"/>
                <a:gd name="connsiteY1" fmla="*/ 14068 h 633052"/>
                <a:gd name="connsiteX2" fmla="*/ 8679766 w 13125156"/>
                <a:gd name="connsiteY2" fmla="*/ 633046 h 633052"/>
                <a:gd name="connsiteX3" fmla="*/ 13125156 w 13125156"/>
                <a:gd name="connsiteY3" fmla="*/ 0 h 633052"/>
              </a:gdLst>
              <a:ahLst/>
              <a:cxnLst>
                <a:cxn ang="0">
                  <a:pos x="connsiteX0" y="connsiteY0"/>
                </a:cxn>
                <a:cxn ang="0">
                  <a:pos x="connsiteX1" y="connsiteY1"/>
                </a:cxn>
                <a:cxn ang="0">
                  <a:pos x="connsiteX2" y="connsiteY2"/>
                </a:cxn>
                <a:cxn ang="0">
                  <a:pos x="connsiteX3" y="connsiteY3"/>
                </a:cxn>
              </a:cxnLst>
              <a:rect l="l" t="t" r="r" b="b"/>
              <a:pathLst>
                <a:path w="13125156" h="633052">
                  <a:moveTo>
                    <a:pt x="0" y="604911"/>
                  </a:moveTo>
                  <a:cubicBezTo>
                    <a:pt x="1042181" y="307145"/>
                    <a:pt x="2084362" y="9379"/>
                    <a:pt x="3530990" y="14068"/>
                  </a:cubicBezTo>
                  <a:cubicBezTo>
                    <a:pt x="4977618" y="18757"/>
                    <a:pt x="7080738" y="635391"/>
                    <a:pt x="8679766" y="633046"/>
                  </a:cubicBezTo>
                  <a:cubicBezTo>
                    <a:pt x="10278794" y="630701"/>
                    <a:pt x="11701975" y="315350"/>
                    <a:pt x="13125156" y="0"/>
                  </a:cubicBezTo>
                </a:path>
              </a:pathLst>
            </a:custGeom>
            <a:noFill/>
            <a:ln>
              <a:gradFill>
                <a:gsLst>
                  <a:gs pos="0">
                    <a:schemeClr val="accent5">
                      <a:lumMod val="60000"/>
                      <a:lumOff val="40000"/>
                      <a:alpha val="23000"/>
                    </a:schemeClr>
                  </a:gs>
                  <a:gs pos="74000">
                    <a:schemeClr val="accent1">
                      <a:lumMod val="45000"/>
                      <a:lumOff val="55000"/>
                      <a:alpha val="55000"/>
                    </a:schemeClr>
                  </a:gs>
                  <a:gs pos="100000">
                    <a:schemeClr val="accent1">
                      <a:lumMod val="30000"/>
                      <a:lumOff val="70000"/>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3B6E1-552B-764A-A324-8B300C7F26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145" y="6029088"/>
            <a:ext cx="3581400" cy="124403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760BF5-A00B-FB4C-A215-4D64CFF30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8685" y="5433000"/>
            <a:ext cx="3581400" cy="1168716"/>
          </a:xfrm>
          <a:prstGeom prst="rect">
            <a:avLst/>
          </a:prstGeom>
        </p:spPr>
      </p:pic>
      <p:pic>
        <p:nvPicPr>
          <p:cNvPr id="118" name="图片 1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18A9B4-1806-440D-AABE-84249E7627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0109" y="5768017"/>
            <a:ext cx="1342641" cy="892942"/>
          </a:xfrm>
          <a:prstGeom prst="rect">
            <a:avLst/>
          </a:prstGeom>
        </p:spPr>
      </p:pic>
      <p:pic>
        <p:nvPicPr>
          <p:cNvPr id="141" name="图片 1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66644D-5D8C-47B4-9554-640FAD7FD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8173" y="5950886"/>
            <a:ext cx="839473" cy="558303"/>
          </a:xfrm>
          <a:prstGeom prst="rect">
            <a:avLst/>
          </a:prstGeom>
        </p:spPr>
      </p:pic>
      <p:pic>
        <p:nvPicPr>
          <p:cNvPr id="142" name="图片 1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E24A30-EE43-4288-B47B-7591E58C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51538" y="6212483"/>
            <a:ext cx="546635" cy="363547"/>
          </a:xfrm>
          <a:prstGeom prst="rect">
            <a:avLst/>
          </a:prstGeom>
        </p:spPr>
      </p:pic>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EE8131-CA13-4A9D-A9D0-7807A11187EB}"/>
              </a:ext>
            </a:extLst>
          </p:cNvPr>
          <p:cNvSpPr txBox="1"/>
          <p:nvPr/>
        </p:nvSpPr>
        <p:spPr>
          <a:xfrm>
            <a:off x="3795370" y="2458641"/>
            <a:ext cx="4601260" cy="830997"/>
          </a:xfrm>
          <a:prstGeom prst="rect">
            <a:avLst/>
          </a:prstGeom>
          <a:noFill/>
        </p:spPr>
        <p:txBody>
          <a:bodyPr wrap="none" rtlCol="0">
            <a:spAutoFit/>
          </a:bodyPr>
          <a:lstStyle/>
          <a:p>
            <a:r>
              <a:rPr lang="zh-CN" altLang="en-US" sz="4800" spc="120" dirty="0">
                <a:solidFill>
                  <a:schemeClr val="accent1"/>
                </a:solidFill>
                <a:latin typeface="思源宋体 CN SemiBold" panose="02020600000000000000" pitchFamily="18" charset="-122"/>
                <a:ea typeface="思源宋体 CN SemiBold" panose="02020600000000000000" pitchFamily="18" charset="-122"/>
              </a:rPr>
              <a:t>关于大暑的传说</a:t>
            </a:r>
            <a:endParaRPr lang="en-US" altLang="zh-CN" sz="4800" spc="120" dirty="0">
              <a:solidFill>
                <a:schemeClr val="accent1"/>
              </a:solidFill>
              <a:latin typeface="思源宋体 CN SemiBold" panose="02020600000000000000" pitchFamily="18" charset="-122"/>
              <a:ea typeface="思源宋体 CN SemiBold" panose="02020600000000000000" pitchFamily="18" charset="-122"/>
            </a:endParaRP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9AC8CB-5D03-4AFA-8D75-D8593ACCEB41}"/>
              </a:ext>
            </a:extLst>
          </p:cNvPr>
          <p:cNvSpPr/>
          <p:nvPr/>
        </p:nvSpPr>
        <p:spPr>
          <a:xfrm flipV="1">
            <a:off x="4644570" y="916955"/>
            <a:ext cx="2873828" cy="2372682"/>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0C6F01-C9E3-48F1-864B-9283A7408B77}"/>
              </a:ext>
            </a:extLst>
          </p:cNvPr>
          <p:cNvSpPr/>
          <p:nvPr/>
        </p:nvSpPr>
        <p:spPr>
          <a:xfrm>
            <a:off x="4644569" y="3315561"/>
            <a:ext cx="2873828" cy="1491174"/>
          </a:xfrm>
          <a:prstGeom prst="rect">
            <a:avLst/>
          </a:prstGeom>
          <a:noFill/>
          <a:ln w="15875">
            <a:gradFill>
              <a:gsLst>
                <a:gs pos="0">
                  <a:schemeClr val="accent1">
                    <a:lumMod val="5000"/>
                    <a:lumOff val="95000"/>
                    <a:alpha val="0"/>
                  </a:schemeClr>
                </a:gs>
                <a:gs pos="96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AB5878-4EDB-461B-8719-642CF840D1A7}"/>
              </a:ext>
            </a:extLst>
          </p:cNvPr>
          <p:cNvSpPr txBox="1"/>
          <p:nvPr/>
        </p:nvSpPr>
        <p:spPr>
          <a:xfrm>
            <a:off x="2537931" y="3322472"/>
            <a:ext cx="7024914" cy="551946"/>
          </a:xfrm>
          <a:prstGeom prst="rect">
            <a:avLst/>
          </a:prstGeom>
          <a:noFill/>
        </p:spPr>
        <p:txBody>
          <a:bodyPr wrap="square" rtlCol="0">
            <a:spAutoFit/>
          </a:bodyPr>
          <a:lstStyle/>
          <a:p>
            <a:pPr algn="ctr">
              <a:lnSpc>
                <a:spcPct val="150000"/>
              </a:lnSpc>
            </a:pPr>
            <a:r>
              <a:rPr lang="zh-CN" altLang="en-US" sz="1050" spc="130" dirty="0">
                <a:latin typeface="+mn-ea"/>
              </a:rPr>
              <a:t>单击这里输入说明性文不能语言简练概括单击这里输入说明性文不能语言简练概括</a:t>
            </a:r>
          </a:p>
          <a:p>
            <a:pPr algn="ctr">
              <a:lnSpc>
                <a:spcPct val="150000"/>
              </a:lnSpc>
            </a:pPr>
            <a:r>
              <a:rPr lang="zh-CN" altLang="en-US" sz="1050" spc="130" dirty="0">
                <a:latin typeface="+mn-ea"/>
              </a:rPr>
              <a:t>单击这里输入说明性文不能语言简练概括单击这里输入说明性文不能语言简练概括</a:t>
            </a:r>
          </a:p>
        </p:txBody>
      </p:sp>
      <p:cxnSp>
        <p:nvCxnSpPr>
          <p:cNvPr id="71" name="直线连接符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E2772A-0BEF-45D3-A54B-39A2BD1582CB}"/>
              </a:ext>
            </a:extLst>
          </p:cNvPr>
          <p:cNvCxnSpPr>
            <a:cxnSpLocks/>
          </p:cNvCxnSpPr>
          <p:nvPr/>
        </p:nvCxnSpPr>
        <p:spPr>
          <a:xfrm>
            <a:off x="2218179" y="3845011"/>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4B1EE3-48A6-4BBE-A655-FCC8CC4EF724}"/>
              </a:ext>
            </a:extLst>
          </p:cNvPr>
          <p:cNvCxnSpPr/>
          <p:nvPr/>
        </p:nvCxnSpPr>
        <p:spPr>
          <a:xfrm>
            <a:off x="1890793" y="707486"/>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63756C-F092-4AFE-A9CC-2C24FC411D46}"/>
              </a:ext>
            </a:extLst>
          </p:cNvPr>
          <p:cNvSpPr>
            <a:spLocks noChangeAspect="1"/>
          </p:cNvSpPr>
          <p:nvPr/>
        </p:nvSpPr>
        <p:spPr>
          <a:xfrm flipV="1">
            <a:off x="2092271" y="2749204"/>
            <a:ext cx="108000" cy="108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4" name="直线连接符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AB8F-6E31-4F6D-BA05-DF140FDD2A12}"/>
              </a:ext>
            </a:extLst>
          </p:cNvPr>
          <p:cNvCxnSpPr>
            <a:cxnSpLocks/>
          </p:cNvCxnSpPr>
          <p:nvPr/>
        </p:nvCxnSpPr>
        <p:spPr>
          <a:xfrm>
            <a:off x="1686732" y="183469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CC4614-8FB5-4041-AD5C-534718B0BA2F}"/>
              </a:ext>
            </a:extLst>
          </p:cNvPr>
          <p:cNvSpPr/>
          <p:nvPr/>
        </p:nvSpPr>
        <p:spPr>
          <a:xfrm>
            <a:off x="634785" y="1110186"/>
            <a:ext cx="209680" cy="20968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8" name="直线连接符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9A124F-501D-4A3B-B4DE-3DD01E5E4ADA}"/>
              </a:ext>
            </a:extLst>
          </p:cNvPr>
          <p:cNvCxnSpPr>
            <a:cxnSpLocks/>
          </p:cNvCxnSpPr>
          <p:nvPr/>
        </p:nvCxnSpPr>
        <p:spPr>
          <a:xfrm>
            <a:off x="8510085" y="1319865"/>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4C9EF2-422D-4EF8-A7F1-44A6D7E0E070}"/>
              </a:ext>
            </a:extLst>
          </p:cNvPr>
          <p:cNvSpPr/>
          <p:nvPr/>
        </p:nvSpPr>
        <p:spPr>
          <a:xfrm>
            <a:off x="8456695" y="2820439"/>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8FCEC3-383F-462A-85F6-FD6BD7108D81}"/>
              </a:ext>
            </a:extLst>
          </p:cNvPr>
          <p:cNvSpPr/>
          <p:nvPr/>
        </p:nvSpPr>
        <p:spPr>
          <a:xfrm>
            <a:off x="8694820" y="2749204"/>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1" name="直线连接符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C06D25-6960-461D-BC20-AE77BFA58729}"/>
              </a:ext>
            </a:extLst>
          </p:cNvPr>
          <p:cNvCxnSpPr>
            <a:cxnSpLocks/>
          </p:cNvCxnSpPr>
          <p:nvPr/>
        </p:nvCxnSpPr>
        <p:spPr>
          <a:xfrm>
            <a:off x="8913497" y="470457"/>
            <a:ext cx="0" cy="175711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直线连接符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D2D66-AABC-4A83-8778-E1A8BC47B2C2}"/>
              </a:ext>
            </a:extLst>
          </p:cNvPr>
          <p:cNvCxnSpPr>
            <a:cxnSpLocks/>
          </p:cNvCxnSpPr>
          <p:nvPr/>
        </p:nvCxnSpPr>
        <p:spPr>
          <a:xfrm>
            <a:off x="9460344" y="2433234"/>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5" name="椭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936E3A-4F93-495C-AFF8-6A13679CF8A9}"/>
              </a:ext>
            </a:extLst>
          </p:cNvPr>
          <p:cNvSpPr/>
          <p:nvPr/>
        </p:nvSpPr>
        <p:spPr>
          <a:xfrm>
            <a:off x="9402199" y="3854391"/>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6" name="直线连接符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AEFCB4-F6DC-4BC7-9FB1-8B3E989134B0}"/>
              </a:ext>
            </a:extLst>
          </p:cNvPr>
          <p:cNvCxnSpPr>
            <a:cxnSpLocks/>
          </p:cNvCxnSpPr>
          <p:nvPr/>
        </p:nvCxnSpPr>
        <p:spPr>
          <a:xfrm>
            <a:off x="1050238" y="500257"/>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椭圆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F97258-1C8B-41E5-B42A-D72F0811E6B2}"/>
              </a:ext>
            </a:extLst>
          </p:cNvPr>
          <p:cNvSpPr/>
          <p:nvPr/>
        </p:nvSpPr>
        <p:spPr>
          <a:xfrm>
            <a:off x="787185" y="1351380"/>
            <a:ext cx="120885" cy="120885"/>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36F29-9209-4816-98BA-A223AFFA3882}"/>
              </a:ext>
            </a:extLst>
          </p:cNvPr>
          <p:cNvCxnSpPr/>
          <p:nvPr/>
        </p:nvCxnSpPr>
        <p:spPr>
          <a:xfrm>
            <a:off x="3638910" y="1957565"/>
            <a:ext cx="0" cy="17257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直线连接符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9E8A6C-217F-47EE-BD47-7852D549F037}"/>
              </a:ext>
            </a:extLst>
          </p:cNvPr>
          <p:cNvCxnSpPr>
            <a:cxnSpLocks/>
          </p:cNvCxnSpPr>
          <p:nvPr/>
        </p:nvCxnSpPr>
        <p:spPr>
          <a:xfrm>
            <a:off x="2789390" y="94743"/>
            <a:ext cx="0" cy="165956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直线连接符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9E8EF3-F41B-435E-8D7E-88ABC035E643}"/>
              </a:ext>
            </a:extLst>
          </p:cNvPr>
          <p:cNvCxnSpPr>
            <a:cxnSpLocks/>
          </p:cNvCxnSpPr>
          <p:nvPr/>
        </p:nvCxnSpPr>
        <p:spPr>
          <a:xfrm>
            <a:off x="10294061" y="1409206"/>
            <a:ext cx="0" cy="128385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直线连接符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28C545-06EC-4E11-966B-0AF7386DEEB3}"/>
              </a:ext>
            </a:extLst>
          </p:cNvPr>
          <p:cNvCxnSpPr>
            <a:cxnSpLocks/>
          </p:cNvCxnSpPr>
          <p:nvPr/>
        </p:nvCxnSpPr>
        <p:spPr>
          <a:xfrm>
            <a:off x="10598862" y="2373073"/>
            <a:ext cx="0" cy="80043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直线连接符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28AA4C-DE21-44F2-8766-E3588FC869F8}"/>
              </a:ext>
            </a:extLst>
          </p:cNvPr>
          <p:cNvCxnSpPr>
            <a:cxnSpLocks/>
          </p:cNvCxnSpPr>
          <p:nvPr/>
        </p:nvCxnSpPr>
        <p:spPr>
          <a:xfrm>
            <a:off x="600294" y="2299150"/>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直线连接符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807707-D5BA-4296-99A5-031B3E267FC7}"/>
              </a:ext>
            </a:extLst>
          </p:cNvPr>
          <p:cNvCxnSpPr>
            <a:cxnSpLocks/>
          </p:cNvCxnSpPr>
          <p:nvPr/>
        </p:nvCxnSpPr>
        <p:spPr>
          <a:xfrm>
            <a:off x="11647733" y="377012"/>
            <a:ext cx="0" cy="103219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8" name="椭圆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E395D8-335C-416C-A8DA-0443171FF361}"/>
              </a:ext>
            </a:extLst>
          </p:cNvPr>
          <p:cNvSpPr/>
          <p:nvPr/>
        </p:nvSpPr>
        <p:spPr>
          <a:xfrm>
            <a:off x="10528609" y="2003237"/>
            <a:ext cx="140506" cy="140506"/>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椭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21C453-9AEE-4766-AE2E-F0CAFA54E6BA}"/>
              </a:ext>
            </a:extLst>
          </p:cNvPr>
          <p:cNvSpPr/>
          <p:nvPr/>
        </p:nvSpPr>
        <p:spPr>
          <a:xfrm>
            <a:off x="11295650" y="1506110"/>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椭圆 1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A58F4-4399-4496-83D7-3491231FECFE}"/>
              </a:ext>
            </a:extLst>
          </p:cNvPr>
          <p:cNvSpPr/>
          <p:nvPr/>
        </p:nvSpPr>
        <p:spPr>
          <a:xfrm>
            <a:off x="11685897" y="3589813"/>
            <a:ext cx="80630" cy="8063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3" name="直线连接符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F782FC-088A-4FB6-A8CE-773FCC0097D0}"/>
              </a:ext>
            </a:extLst>
          </p:cNvPr>
          <p:cNvCxnSpPr>
            <a:cxnSpLocks/>
          </p:cNvCxnSpPr>
          <p:nvPr/>
        </p:nvCxnSpPr>
        <p:spPr>
          <a:xfrm>
            <a:off x="9615371" y="-49686"/>
            <a:ext cx="0" cy="95221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直线连接符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F22041-13FE-4F3B-92AC-7890735E4529}"/>
              </a:ext>
            </a:extLst>
          </p:cNvPr>
          <p:cNvCxnSpPr>
            <a:cxnSpLocks/>
          </p:cNvCxnSpPr>
          <p:nvPr/>
        </p:nvCxnSpPr>
        <p:spPr>
          <a:xfrm>
            <a:off x="4049578" y="94743"/>
            <a:ext cx="0" cy="53464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5" name="椭圆 1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59F2C3-3DFB-4C88-852A-4D303C5AEF02}"/>
              </a:ext>
            </a:extLst>
          </p:cNvPr>
          <p:cNvSpPr/>
          <p:nvPr/>
        </p:nvSpPr>
        <p:spPr>
          <a:xfrm>
            <a:off x="2681473" y="1879627"/>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椭圆 1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DA8A53-8BE7-4396-9D07-178476589DFC}"/>
              </a:ext>
            </a:extLst>
          </p:cNvPr>
          <p:cNvSpPr/>
          <p:nvPr/>
        </p:nvSpPr>
        <p:spPr>
          <a:xfrm>
            <a:off x="3591197" y="4401098"/>
            <a:ext cx="209680" cy="20968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7" name="直线连接符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A4C583-0227-43AE-B049-66DF74362ABB}"/>
              </a:ext>
            </a:extLst>
          </p:cNvPr>
          <p:cNvCxnSpPr>
            <a:cxnSpLocks/>
          </p:cNvCxnSpPr>
          <p:nvPr/>
        </p:nvCxnSpPr>
        <p:spPr>
          <a:xfrm>
            <a:off x="293680" y="3549223"/>
            <a:ext cx="0" cy="99644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直线连接符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77D22-B7B9-4136-8AA9-29CACB193F8D}"/>
              </a:ext>
            </a:extLst>
          </p:cNvPr>
          <p:cNvCxnSpPr>
            <a:cxnSpLocks/>
          </p:cNvCxnSpPr>
          <p:nvPr/>
        </p:nvCxnSpPr>
        <p:spPr>
          <a:xfrm>
            <a:off x="10528609" y="3924644"/>
            <a:ext cx="0" cy="112235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15278"/>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a14="http://schemas.microsoft.com/office/drawing/2010/main" xmlns:a16="http://schemas.microsoft.com/office/drawing/2014/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p:cTn id="10" dur="500" fill="hold"/>
                                        <p:tgtEl>
                                          <p:spTgt spid="118"/>
                                        </p:tgtEl>
                                        <p:attrNameLst>
                                          <p:attrName>ppt_w</p:attrName>
                                        </p:attrNameLst>
                                      </p:cBhvr>
                                      <p:tavLst>
                                        <p:tav tm="0">
                                          <p:val>
                                            <p:fltVal val="0"/>
                                          </p:val>
                                        </p:tav>
                                        <p:tav tm="100000">
                                          <p:val>
                                            <p:strVal val="#ppt_w"/>
                                          </p:val>
                                        </p:tav>
                                      </p:tavLst>
                                    </p:anim>
                                    <p:anim calcmode="lin" valueType="num">
                                      <p:cBhvr>
                                        <p:cTn id="11" dur="500" fill="hold"/>
                                        <p:tgtEl>
                                          <p:spTgt spid="11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250"/>
                                  </p:stCondLst>
                                  <p:childTnLst>
                                    <p:set>
                                      <p:cBhvr>
                                        <p:cTn id="13" dur="1" fill="hold">
                                          <p:stCondLst>
                                            <p:cond delay="0"/>
                                          </p:stCondLst>
                                        </p:cTn>
                                        <p:tgtEl>
                                          <p:spTgt spid="142"/>
                                        </p:tgtEl>
                                        <p:attrNameLst>
                                          <p:attrName>style.visibility</p:attrName>
                                        </p:attrNameLst>
                                      </p:cBhvr>
                                      <p:to>
                                        <p:strVal val="visible"/>
                                      </p:to>
                                    </p:set>
                                    <p:anim calcmode="lin" valueType="num">
                                      <p:cBhvr>
                                        <p:cTn id="14" dur="500" fill="hold"/>
                                        <p:tgtEl>
                                          <p:spTgt spid="142"/>
                                        </p:tgtEl>
                                        <p:attrNameLst>
                                          <p:attrName>ppt_w</p:attrName>
                                        </p:attrNameLst>
                                      </p:cBhvr>
                                      <p:tavLst>
                                        <p:tav tm="0">
                                          <p:val>
                                            <p:fltVal val="0"/>
                                          </p:val>
                                        </p:tav>
                                        <p:tav tm="100000">
                                          <p:val>
                                            <p:strVal val="#ppt_w"/>
                                          </p:val>
                                        </p:tav>
                                      </p:tavLst>
                                    </p:anim>
                                    <p:anim calcmode="lin" valueType="num">
                                      <p:cBhvr>
                                        <p:cTn id="15" dur="500" fill="hold"/>
                                        <p:tgtEl>
                                          <p:spTgt spid="1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350"/>
                                  </p:stCondLst>
                                  <p:childTnLst>
                                    <p:set>
                                      <p:cBhvr>
                                        <p:cTn id="17" dur="1" fill="hold">
                                          <p:stCondLst>
                                            <p:cond delay="0"/>
                                          </p:stCondLst>
                                        </p:cTn>
                                        <p:tgtEl>
                                          <p:spTgt spid="141"/>
                                        </p:tgtEl>
                                        <p:attrNameLst>
                                          <p:attrName>style.visibility</p:attrName>
                                        </p:attrNameLst>
                                      </p:cBhvr>
                                      <p:to>
                                        <p:strVal val="visible"/>
                                      </p:to>
                                    </p:set>
                                    <p:anim calcmode="lin" valueType="num">
                                      <p:cBhvr>
                                        <p:cTn id="18" dur="500" fill="hold"/>
                                        <p:tgtEl>
                                          <p:spTgt spid="141"/>
                                        </p:tgtEl>
                                        <p:attrNameLst>
                                          <p:attrName>ppt_w</p:attrName>
                                        </p:attrNameLst>
                                      </p:cBhvr>
                                      <p:tavLst>
                                        <p:tav tm="0">
                                          <p:val>
                                            <p:fltVal val="0"/>
                                          </p:val>
                                        </p:tav>
                                        <p:tav tm="100000">
                                          <p:val>
                                            <p:strVal val="#ppt_w"/>
                                          </p:val>
                                        </p:tav>
                                      </p:tavLst>
                                    </p:anim>
                                    <p:anim calcmode="lin" valueType="num">
                                      <p:cBhvr>
                                        <p:cTn id="19" dur="500" fill="hold"/>
                                        <p:tgtEl>
                                          <p:spTgt spid="14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35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par>
                          <p:cTn id="39" fill="hold">
                            <p:stCondLst>
                              <p:cond delay="20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childTnLst>
                                </p:cTn>
                              </p:par>
                            </p:childTnLst>
                          </p:cTn>
                        </p:par>
                        <p:par>
                          <p:cTn id="44" fill="hold">
                            <p:stCondLst>
                              <p:cond delay="28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6850"/>
                            </p:stCondLst>
                            <p:childTnLst>
                              <p:par>
                                <p:cTn id="49" presetID="23" presetClass="entr" presetSubtype="16" fill="hold" grpId="0" nodeType="afterEffect">
                                  <p:stCondLst>
                                    <p:cond delay="6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
                                  </p:stCondLst>
                                  <p:childTnLst>
                                    <p:set>
                                      <p:cBhvr>
                                        <p:cTn id="54" dur="1" fill="hold">
                                          <p:stCondLst>
                                            <p:cond delay="0"/>
                                          </p:stCondLst>
                                        </p:cTn>
                                        <p:tgtEl>
                                          <p:spTgt spid="89"/>
                                        </p:tgtEl>
                                        <p:attrNameLst>
                                          <p:attrName>style.visibility</p:attrName>
                                        </p:attrNameLst>
                                      </p:cBhvr>
                                      <p:to>
                                        <p:strVal val="visible"/>
                                      </p:to>
                                    </p:set>
                                    <p:anim calcmode="lin" valueType="num">
                                      <p:cBhvr>
                                        <p:cTn id="55" dur="1000" fill="hold"/>
                                        <p:tgtEl>
                                          <p:spTgt spid="89"/>
                                        </p:tgtEl>
                                        <p:attrNameLst>
                                          <p:attrName>ppt_w</p:attrName>
                                        </p:attrNameLst>
                                      </p:cBhvr>
                                      <p:tavLst>
                                        <p:tav tm="0">
                                          <p:val>
                                            <p:fltVal val="0"/>
                                          </p:val>
                                        </p:tav>
                                        <p:tav tm="100000">
                                          <p:val>
                                            <p:strVal val="#ppt_w"/>
                                          </p:val>
                                        </p:tav>
                                      </p:tavLst>
                                    </p:anim>
                                    <p:anim calcmode="lin" valueType="num">
                                      <p:cBhvr>
                                        <p:cTn id="56" dur="1000" fill="hold"/>
                                        <p:tgtEl>
                                          <p:spTgt spid="8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1000" fill="hold"/>
                                        <p:tgtEl>
                                          <p:spTgt spid="145"/>
                                        </p:tgtEl>
                                        <p:attrNameLst>
                                          <p:attrName>ppt_w</p:attrName>
                                        </p:attrNameLst>
                                      </p:cBhvr>
                                      <p:tavLst>
                                        <p:tav tm="0">
                                          <p:val>
                                            <p:fltVal val="0"/>
                                          </p:val>
                                        </p:tav>
                                        <p:tav tm="100000">
                                          <p:val>
                                            <p:strVal val="#ppt_w"/>
                                          </p:val>
                                        </p:tav>
                                      </p:tavLst>
                                    </p:anim>
                                    <p:anim calcmode="lin" valueType="num">
                                      <p:cBhvr>
                                        <p:cTn id="60" dur="1000" fill="hold"/>
                                        <p:tgtEl>
                                          <p:spTgt spid="1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750"/>
                                  </p:stCondLst>
                                  <p:childTnLst>
                                    <p:set>
                                      <p:cBhvr>
                                        <p:cTn id="62" dur="1" fill="hold">
                                          <p:stCondLst>
                                            <p:cond delay="0"/>
                                          </p:stCondLst>
                                        </p:cTn>
                                        <p:tgtEl>
                                          <p:spTgt spid="73"/>
                                        </p:tgtEl>
                                        <p:attrNameLst>
                                          <p:attrName>style.visibility</p:attrName>
                                        </p:attrNameLst>
                                      </p:cBhvr>
                                      <p:to>
                                        <p:strVal val="visible"/>
                                      </p:to>
                                    </p:set>
                                    <p:anim calcmode="lin" valueType="num">
                                      <p:cBhvr>
                                        <p:cTn id="63" dur="1000" fill="hold"/>
                                        <p:tgtEl>
                                          <p:spTgt spid="73"/>
                                        </p:tgtEl>
                                        <p:attrNameLst>
                                          <p:attrName>ppt_w</p:attrName>
                                        </p:attrNameLst>
                                      </p:cBhvr>
                                      <p:tavLst>
                                        <p:tav tm="0">
                                          <p:val>
                                            <p:fltVal val="0"/>
                                          </p:val>
                                        </p:tav>
                                        <p:tav tm="100000">
                                          <p:val>
                                            <p:strVal val="#ppt_w"/>
                                          </p:val>
                                        </p:tav>
                                      </p:tavLst>
                                    </p:anim>
                                    <p:anim calcmode="lin" valueType="num">
                                      <p:cBhvr>
                                        <p:cTn id="64" dur="1000" fill="hold"/>
                                        <p:tgtEl>
                                          <p:spTgt spid="7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200"/>
                                  </p:stCondLst>
                                  <p:childTnLst>
                                    <p:set>
                                      <p:cBhvr>
                                        <p:cTn id="66" dur="1" fill="hold">
                                          <p:stCondLst>
                                            <p:cond delay="0"/>
                                          </p:stCondLst>
                                        </p:cTn>
                                        <p:tgtEl>
                                          <p:spTgt spid="146"/>
                                        </p:tgtEl>
                                        <p:attrNameLst>
                                          <p:attrName>style.visibility</p:attrName>
                                        </p:attrNameLst>
                                      </p:cBhvr>
                                      <p:to>
                                        <p:strVal val="visible"/>
                                      </p:to>
                                    </p:set>
                                    <p:anim calcmode="lin" valueType="num">
                                      <p:cBhvr>
                                        <p:cTn id="67" dur="1000" fill="hold"/>
                                        <p:tgtEl>
                                          <p:spTgt spid="146"/>
                                        </p:tgtEl>
                                        <p:attrNameLst>
                                          <p:attrName>ppt_w</p:attrName>
                                        </p:attrNameLst>
                                      </p:cBhvr>
                                      <p:tavLst>
                                        <p:tav tm="0">
                                          <p:val>
                                            <p:fltVal val="0"/>
                                          </p:val>
                                        </p:tav>
                                        <p:tav tm="100000">
                                          <p:val>
                                            <p:strVal val="#ppt_w"/>
                                          </p:val>
                                        </p:tav>
                                      </p:tavLst>
                                    </p:anim>
                                    <p:anim calcmode="lin" valueType="num">
                                      <p:cBhvr>
                                        <p:cTn id="68" dur="1000" fill="hold"/>
                                        <p:tgtEl>
                                          <p:spTgt spid="14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1000" fill="hold"/>
                                        <p:tgtEl>
                                          <p:spTgt spid="85"/>
                                        </p:tgtEl>
                                        <p:attrNameLst>
                                          <p:attrName>ppt_w</p:attrName>
                                        </p:attrNameLst>
                                      </p:cBhvr>
                                      <p:tavLst>
                                        <p:tav tm="0">
                                          <p:val>
                                            <p:fltVal val="0"/>
                                          </p:val>
                                        </p:tav>
                                        <p:tav tm="100000">
                                          <p:val>
                                            <p:strVal val="#ppt_w"/>
                                          </p:val>
                                        </p:tav>
                                      </p:tavLst>
                                    </p:anim>
                                    <p:anim calcmode="lin" valueType="num">
                                      <p:cBhvr>
                                        <p:cTn id="72" dur="1000" fill="hold"/>
                                        <p:tgtEl>
                                          <p:spTgt spid="8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1000" fill="hold"/>
                                        <p:tgtEl>
                                          <p:spTgt spid="79"/>
                                        </p:tgtEl>
                                        <p:attrNameLst>
                                          <p:attrName>ppt_w</p:attrName>
                                        </p:attrNameLst>
                                      </p:cBhvr>
                                      <p:tavLst>
                                        <p:tav tm="0">
                                          <p:val>
                                            <p:fltVal val="0"/>
                                          </p:val>
                                        </p:tav>
                                        <p:tav tm="100000">
                                          <p:val>
                                            <p:strVal val="#ppt_w"/>
                                          </p:val>
                                        </p:tav>
                                      </p:tavLst>
                                    </p:anim>
                                    <p:anim calcmode="lin" valueType="num">
                                      <p:cBhvr>
                                        <p:cTn id="76" dur="1000" fill="hold"/>
                                        <p:tgtEl>
                                          <p:spTgt spid="7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400"/>
                                  </p:stCondLst>
                                  <p:childTnLst>
                                    <p:set>
                                      <p:cBhvr>
                                        <p:cTn id="82" dur="1" fill="hold">
                                          <p:stCondLst>
                                            <p:cond delay="0"/>
                                          </p:stCondLst>
                                        </p:cTn>
                                        <p:tgtEl>
                                          <p:spTgt spid="98"/>
                                        </p:tgtEl>
                                        <p:attrNameLst>
                                          <p:attrName>style.visibility</p:attrName>
                                        </p:attrNameLst>
                                      </p:cBhvr>
                                      <p:to>
                                        <p:strVal val="visible"/>
                                      </p:to>
                                    </p:set>
                                    <p:anim calcmode="lin" valueType="num">
                                      <p:cBhvr>
                                        <p:cTn id="83" dur="1000" fill="hold"/>
                                        <p:tgtEl>
                                          <p:spTgt spid="98"/>
                                        </p:tgtEl>
                                        <p:attrNameLst>
                                          <p:attrName>ppt_w</p:attrName>
                                        </p:attrNameLst>
                                      </p:cBhvr>
                                      <p:tavLst>
                                        <p:tav tm="0">
                                          <p:val>
                                            <p:fltVal val="0"/>
                                          </p:val>
                                        </p:tav>
                                        <p:tav tm="100000">
                                          <p:val>
                                            <p:strVal val="#ppt_w"/>
                                          </p:val>
                                        </p:tav>
                                      </p:tavLst>
                                    </p:anim>
                                    <p:anim calcmode="lin" valueType="num">
                                      <p:cBhvr>
                                        <p:cTn id="84" dur="1000" fill="hold"/>
                                        <p:tgtEl>
                                          <p:spTgt spid="9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850"/>
                                  </p:stCondLst>
                                  <p:childTnLst>
                                    <p:set>
                                      <p:cBhvr>
                                        <p:cTn id="86" dur="1" fill="hold">
                                          <p:stCondLst>
                                            <p:cond delay="0"/>
                                          </p:stCondLst>
                                        </p:cTn>
                                        <p:tgtEl>
                                          <p:spTgt spid="99"/>
                                        </p:tgtEl>
                                        <p:attrNameLst>
                                          <p:attrName>style.visibility</p:attrName>
                                        </p:attrNameLst>
                                      </p:cBhvr>
                                      <p:to>
                                        <p:strVal val="visible"/>
                                      </p:to>
                                    </p:set>
                                    <p:anim calcmode="lin" valueType="num">
                                      <p:cBhvr>
                                        <p:cTn id="87" dur="1000" fill="hold"/>
                                        <p:tgtEl>
                                          <p:spTgt spid="99"/>
                                        </p:tgtEl>
                                        <p:attrNameLst>
                                          <p:attrName>ppt_w</p:attrName>
                                        </p:attrNameLst>
                                      </p:cBhvr>
                                      <p:tavLst>
                                        <p:tav tm="0">
                                          <p:val>
                                            <p:fltVal val="0"/>
                                          </p:val>
                                        </p:tav>
                                        <p:tav tm="100000">
                                          <p:val>
                                            <p:strVal val="#ppt_w"/>
                                          </p:val>
                                        </p:tav>
                                      </p:tavLst>
                                    </p:anim>
                                    <p:anim calcmode="lin" valueType="num">
                                      <p:cBhvr>
                                        <p:cTn id="88" dur="1000" fill="hold"/>
                                        <p:tgtEl>
                                          <p:spTgt spid="9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37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1000" fill="hold"/>
                                        <p:tgtEl>
                                          <p:spTgt spid="116"/>
                                        </p:tgtEl>
                                        <p:attrNameLst>
                                          <p:attrName>ppt_w</p:attrName>
                                        </p:attrNameLst>
                                      </p:cBhvr>
                                      <p:tavLst>
                                        <p:tav tm="0">
                                          <p:val>
                                            <p:fltVal val="0"/>
                                          </p:val>
                                        </p:tav>
                                        <p:tav tm="100000">
                                          <p:val>
                                            <p:strVal val="#ppt_w"/>
                                          </p:val>
                                        </p:tav>
                                      </p:tavLst>
                                    </p:anim>
                                    <p:anim calcmode="lin" valueType="num">
                                      <p:cBhvr>
                                        <p:cTn id="92" dur="1000" fill="hold"/>
                                        <p:tgtEl>
                                          <p:spTgt spid="116"/>
                                        </p:tgtEl>
                                        <p:attrNameLst>
                                          <p:attrName>ppt_h</p:attrName>
                                        </p:attrNameLst>
                                      </p:cBhvr>
                                      <p:tavLst>
                                        <p:tav tm="0">
                                          <p:val>
                                            <p:fltVal val="0"/>
                                          </p:val>
                                        </p:tav>
                                        <p:tav tm="100000">
                                          <p:val>
                                            <p:strVal val="#ppt_h"/>
                                          </p:val>
                                        </p:tav>
                                      </p:tavLst>
                                    </p:anim>
                                  </p:childTnLst>
                                </p:cTn>
                              </p:par>
                              <p:par>
                                <p:cTn id="93" presetID="22" presetClass="entr" presetSubtype="1" fill="hold" nodeType="withEffect">
                                  <p:stCondLst>
                                    <p:cond delay="37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1000"/>
                                        <p:tgtEl>
                                          <p:spTgt spid="96"/>
                                        </p:tgtEl>
                                      </p:cBhvr>
                                    </p:animEffect>
                                  </p:childTnLst>
                                </p:cTn>
                              </p:par>
                              <p:par>
                                <p:cTn id="96" presetID="22" presetClass="entr" presetSubtype="1" fill="hold" nodeType="withEffect">
                                  <p:stCondLst>
                                    <p:cond delay="370"/>
                                  </p:stCondLst>
                                  <p:childTnLst>
                                    <p:set>
                                      <p:cBhvr>
                                        <p:cTn id="97" dur="1" fill="hold">
                                          <p:stCondLst>
                                            <p:cond delay="0"/>
                                          </p:stCondLst>
                                        </p:cTn>
                                        <p:tgtEl>
                                          <p:spTgt spid="147"/>
                                        </p:tgtEl>
                                        <p:attrNameLst>
                                          <p:attrName>style.visibility</p:attrName>
                                        </p:attrNameLst>
                                      </p:cBhvr>
                                      <p:to>
                                        <p:strVal val="visible"/>
                                      </p:to>
                                    </p:set>
                                    <p:animEffect transition="in" filter="wipe(up)">
                                      <p:cBhvr>
                                        <p:cTn id="98" dur="1000"/>
                                        <p:tgtEl>
                                          <p:spTgt spid="147"/>
                                        </p:tgtEl>
                                      </p:cBhvr>
                                    </p:animEffect>
                                  </p:childTnLst>
                                </p:cTn>
                              </p:par>
                              <p:par>
                                <p:cTn id="99" presetID="22" presetClass="entr" presetSubtype="1" fill="hold" nodeType="withEffect">
                                  <p:stCondLst>
                                    <p:cond delay="100"/>
                                  </p:stCondLst>
                                  <p:childTnLst>
                                    <p:set>
                                      <p:cBhvr>
                                        <p:cTn id="100" dur="1" fill="hold">
                                          <p:stCondLst>
                                            <p:cond delay="0"/>
                                          </p:stCondLst>
                                        </p:cTn>
                                        <p:tgtEl>
                                          <p:spTgt spid="86"/>
                                        </p:tgtEl>
                                        <p:attrNameLst>
                                          <p:attrName>style.visibility</p:attrName>
                                        </p:attrNameLst>
                                      </p:cBhvr>
                                      <p:to>
                                        <p:strVal val="visible"/>
                                      </p:to>
                                    </p:set>
                                    <p:animEffect transition="in" filter="wipe(up)">
                                      <p:cBhvr>
                                        <p:cTn id="101" dur="1000"/>
                                        <p:tgtEl>
                                          <p:spTgt spid="86"/>
                                        </p:tgtEl>
                                      </p:cBhvr>
                                    </p:animEffect>
                                  </p:childTnLst>
                                </p:cTn>
                              </p:par>
                              <p:par>
                                <p:cTn id="102" presetID="22" presetClass="entr" presetSubtype="1" fill="hold" nodeType="withEffect">
                                  <p:stCondLst>
                                    <p:cond delay="750"/>
                                  </p:stCondLst>
                                  <p:childTnLst>
                                    <p:set>
                                      <p:cBhvr>
                                        <p:cTn id="103" dur="1" fill="hold">
                                          <p:stCondLst>
                                            <p:cond delay="0"/>
                                          </p:stCondLst>
                                        </p:cTn>
                                        <p:tgtEl>
                                          <p:spTgt spid="72"/>
                                        </p:tgtEl>
                                        <p:attrNameLst>
                                          <p:attrName>style.visibility</p:attrName>
                                        </p:attrNameLst>
                                      </p:cBhvr>
                                      <p:to>
                                        <p:strVal val="visible"/>
                                      </p:to>
                                    </p:set>
                                    <p:animEffect transition="in" filter="wipe(up)">
                                      <p:cBhvr>
                                        <p:cTn id="104" dur="1000"/>
                                        <p:tgtEl>
                                          <p:spTgt spid="72"/>
                                        </p:tgtEl>
                                      </p:cBhvr>
                                    </p:animEffect>
                                  </p:childTnLst>
                                </p:cTn>
                              </p:par>
                              <p:par>
                                <p:cTn id="105" presetID="22" presetClass="entr" presetSubtype="1" fill="hold" nodeType="withEffect">
                                  <p:stCondLst>
                                    <p:cond delay="370"/>
                                  </p:stCondLst>
                                  <p:childTnLst>
                                    <p:set>
                                      <p:cBhvr>
                                        <p:cTn id="106" dur="1" fill="hold">
                                          <p:stCondLst>
                                            <p:cond delay="0"/>
                                          </p:stCondLst>
                                        </p:cTn>
                                        <p:tgtEl>
                                          <p:spTgt spid="93"/>
                                        </p:tgtEl>
                                        <p:attrNameLst>
                                          <p:attrName>style.visibility</p:attrName>
                                        </p:attrNameLst>
                                      </p:cBhvr>
                                      <p:to>
                                        <p:strVal val="visible"/>
                                      </p:to>
                                    </p:set>
                                    <p:animEffect transition="in" filter="wipe(up)">
                                      <p:cBhvr>
                                        <p:cTn id="107" dur="1000"/>
                                        <p:tgtEl>
                                          <p:spTgt spid="93"/>
                                        </p:tgtEl>
                                      </p:cBhvr>
                                    </p:animEffect>
                                  </p:childTnLst>
                                </p:cTn>
                              </p:par>
                              <p:par>
                                <p:cTn id="108" presetID="22" presetClass="entr" presetSubtype="1" fill="hold" nodeType="withEffect">
                                  <p:stCondLst>
                                    <p:cond delay="15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1000"/>
                                        <p:tgtEl>
                                          <p:spTgt spid="71"/>
                                        </p:tgtEl>
                                      </p:cBhvr>
                                    </p:animEffect>
                                  </p:childTnLst>
                                </p:cTn>
                              </p:par>
                              <p:par>
                                <p:cTn id="111" presetID="22" presetClass="entr" presetSubtype="1" fill="hold" nodeType="withEffect">
                                  <p:stCondLst>
                                    <p:cond delay="200"/>
                                  </p:stCondLst>
                                  <p:childTnLst>
                                    <p:set>
                                      <p:cBhvr>
                                        <p:cTn id="112" dur="1" fill="hold">
                                          <p:stCondLst>
                                            <p:cond delay="0"/>
                                          </p:stCondLst>
                                        </p:cTn>
                                        <p:tgtEl>
                                          <p:spTgt spid="90"/>
                                        </p:tgtEl>
                                        <p:attrNameLst>
                                          <p:attrName>style.visibility</p:attrName>
                                        </p:attrNameLst>
                                      </p:cBhvr>
                                      <p:to>
                                        <p:strVal val="visible"/>
                                      </p:to>
                                    </p:set>
                                    <p:animEffect transition="in" filter="wipe(up)">
                                      <p:cBhvr>
                                        <p:cTn id="113" dur="1000"/>
                                        <p:tgtEl>
                                          <p:spTgt spid="90"/>
                                        </p:tgtEl>
                                      </p:cBhvr>
                                    </p:animEffect>
                                  </p:childTnLst>
                                </p:cTn>
                              </p:par>
                              <p:par>
                                <p:cTn id="114" presetID="22" presetClass="entr" presetSubtype="1" fill="hold" nodeType="withEffect">
                                  <p:stCondLst>
                                    <p:cond delay="300"/>
                                  </p:stCondLst>
                                  <p:childTnLst>
                                    <p:set>
                                      <p:cBhvr>
                                        <p:cTn id="115" dur="1" fill="hold">
                                          <p:stCondLst>
                                            <p:cond delay="0"/>
                                          </p:stCondLst>
                                        </p:cTn>
                                        <p:tgtEl>
                                          <p:spTgt spid="144"/>
                                        </p:tgtEl>
                                        <p:attrNameLst>
                                          <p:attrName>style.visibility</p:attrName>
                                        </p:attrNameLst>
                                      </p:cBhvr>
                                      <p:to>
                                        <p:strVal val="visible"/>
                                      </p:to>
                                    </p:set>
                                    <p:animEffect transition="in" filter="wipe(up)">
                                      <p:cBhvr>
                                        <p:cTn id="116" dur="1000"/>
                                        <p:tgtEl>
                                          <p:spTgt spid="144"/>
                                        </p:tgtEl>
                                      </p:cBhvr>
                                    </p:animEffect>
                                  </p:childTnLst>
                                </p:cTn>
                              </p:par>
                              <p:par>
                                <p:cTn id="117" presetID="22" presetClass="entr" presetSubtype="1" fill="hold" nodeType="withEffect">
                                  <p:stCondLst>
                                    <p:cond delay="250"/>
                                  </p:stCondLst>
                                  <p:childTnLst>
                                    <p:set>
                                      <p:cBhvr>
                                        <p:cTn id="118" dur="1" fill="hold">
                                          <p:stCondLst>
                                            <p:cond delay="0"/>
                                          </p:stCondLst>
                                        </p:cTn>
                                        <p:tgtEl>
                                          <p:spTgt spid="78"/>
                                        </p:tgtEl>
                                        <p:attrNameLst>
                                          <p:attrName>style.visibility</p:attrName>
                                        </p:attrNameLst>
                                      </p:cBhvr>
                                      <p:to>
                                        <p:strVal val="visible"/>
                                      </p:to>
                                    </p:set>
                                    <p:animEffect transition="in" filter="wipe(up)">
                                      <p:cBhvr>
                                        <p:cTn id="119" dur="1000"/>
                                        <p:tgtEl>
                                          <p:spTgt spid="78"/>
                                        </p:tgtEl>
                                      </p:cBhvr>
                                    </p:animEffect>
                                  </p:childTnLst>
                                </p:cTn>
                              </p:par>
                              <p:par>
                                <p:cTn id="120" presetID="22" presetClass="entr" presetSubtype="1" fill="hold" nodeType="withEffect">
                                  <p:stCondLst>
                                    <p:cond delay="450"/>
                                  </p:stCondLst>
                                  <p:childTnLst>
                                    <p:set>
                                      <p:cBhvr>
                                        <p:cTn id="121" dur="1" fill="hold">
                                          <p:stCondLst>
                                            <p:cond delay="0"/>
                                          </p:stCondLst>
                                        </p:cTn>
                                        <p:tgtEl>
                                          <p:spTgt spid="81"/>
                                        </p:tgtEl>
                                        <p:attrNameLst>
                                          <p:attrName>style.visibility</p:attrName>
                                        </p:attrNameLst>
                                      </p:cBhvr>
                                      <p:to>
                                        <p:strVal val="visible"/>
                                      </p:to>
                                    </p:set>
                                    <p:animEffect transition="in" filter="wipe(up)">
                                      <p:cBhvr>
                                        <p:cTn id="122" dur="1000"/>
                                        <p:tgtEl>
                                          <p:spTgt spid="81"/>
                                        </p:tgtEl>
                                      </p:cBhvr>
                                    </p:animEffect>
                                  </p:childTnLst>
                                </p:cTn>
                              </p:par>
                              <p:par>
                                <p:cTn id="123" presetID="22" presetClass="entr" presetSubtype="1" fill="hold" nodeType="withEffect">
                                  <p:stCondLst>
                                    <p:cond delay="220"/>
                                  </p:stCondLst>
                                  <p:childTnLst>
                                    <p:set>
                                      <p:cBhvr>
                                        <p:cTn id="124" dur="1" fill="hold">
                                          <p:stCondLst>
                                            <p:cond delay="0"/>
                                          </p:stCondLst>
                                        </p:cTn>
                                        <p:tgtEl>
                                          <p:spTgt spid="143"/>
                                        </p:tgtEl>
                                        <p:attrNameLst>
                                          <p:attrName>style.visibility</p:attrName>
                                        </p:attrNameLst>
                                      </p:cBhvr>
                                      <p:to>
                                        <p:strVal val="visible"/>
                                      </p:to>
                                    </p:set>
                                    <p:animEffect transition="in" filter="wipe(up)">
                                      <p:cBhvr>
                                        <p:cTn id="125" dur="1000"/>
                                        <p:tgtEl>
                                          <p:spTgt spid="143"/>
                                        </p:tgtEl>
                                      </p:cBhvr>
                                    </p:animEffect>
                                  </p:childTnLst>
                                </p:cTn>
                              </p:par>
                              <p:par>
                                <p:cTn id="126" presetID="22" presetClass="entr" presetSubtype="1" fill="hold" nodeType="withEffect">
                                  <p:stCondLst>
                                    <p:cond delay="370"/>
                                  </p:stCondLst>
                                  <p:childTnLst>
                                    <p:set>
                                      <p:cBhvr>
                                        <p:cTn id="127" dur="1" fill="hold">
                                          <p:stCondLst>
                                            <p:cond delay="0"/>
                                          </p:stCondLst>
                                        </p:cTn>
                                        <p:tgtEl>
                                          <p:spTgt spid="84"/>
                                        </p:tgtEl>
                                        <p:attrNameLst>
                                          <p:attrName>style.visibility</p:attrName>
                                        </p:attrNameLst>
                                      </p:cBhvr>
                                      <p:to>
                                        <p:strVal val="visible"/>
                                      </p:to>
                                    </p:set>
                                    <p:animEffect transition="in" filter="wipe(up)">
                                      <p:cBhvr>
                                        <p:cTn id="128" dur="1000"/>
                                        <p:tgtEl>
                                          <p:spTgt spid="84"/>
                                        </p:tgtEl>
                                      </p:cBhvr>
                                    </p:animEffect>
                                  </p:childTnLst>
                                </p:cTn>
                              </p:par>
                              <p:par>
                                <p:cTn id="129" presetID="22" presetClass="entr" presetSubtype="1" fill="hold" nodeType="withEffect">
                                  <p:stCondLst>
                                    <p:cond delay="600"/>
                                  </p:stCondLst>
                                  <p:childTnLst>
                                    <p:set>
                                      <p:cBhvr>
                                        <p:cTn id="130" dur="1" fill="hold">
                                          <p:stCondLst>
                                            <p:cond delay="0"/>
                                          </p:stCondLst>
                                        </p:cTn>
                                        <p:tgtEl>
                                          <p:spTgt spid="94"/>
                                        </p:tgtEl>
                                        <p:attrNameLst>
                                          <p:attrName>style.visibility</p:attrName>
                                        </p:attrNameLst>
                                      </p:cBhvr>
                                      <p:to>
                                        <p:strVal val="visible"/>
                                      </p:to>
                                    </p:set>
                                    <p:animEffect transition="in" filter="wipe(up)">
                                      <p:cBhvr>
                                        <p:cTn id="131" dur="1000"/>
                                        <p:tgtEl>
                                          <p:spTgt spid="94"/>
                                        </p:tgtEl>
                                      </p:cBhvr>
                                    </p:animEffect>
                                  </p:childTnLst>
                                </p:cTn>
                              </p:par>
                              <p:par>
                                <p:cTn id="132" presetID="22" presetClass="entr" presetSubtype="1" fill="hold" nodeType="withEffect">
                                  <p:stCondLst>
                                    <p:cond delay="480"/>
                                  </p:stCondLst>
                                  <p:childTnLst>
                                    <p:set>
                                      <p:cBhvr>
                                        <p:cTn id="133" dur="1" fill="hold">
                                          <p:stCondLst>
                                            <p:cond delay="0"/>
                                          </p:stCondLst>
                                        </p:cTn>
                                        <p:tgtEl>
                                          <p:spTgt spid="97"/>
                                        </p:tgtEl>
                                        <p:attrNameLst>
                                          <p:attrName>style.visibility</p:attrName>
                                        </p:attrNameLst>
                                      </p:cBhvr>
                                      <p:to>
                                        <p:strVal val="visible"/>
                                      </p:to>
                                    </p:set>
                                    <p:animEffect transition="in" filter="wipe(up)">
                                      <p:cBhvr>
                                        <p:cTn id="134" dur="1000"/>
                                        <p:tgtEl>
                                          <p:spTgt spid="97"/>
                                        </p:tgtEl>
                                      </p:cBhvr>
                                    </p:animEffect>
                                  </p:childTnLst>
                                </p:cTn>
                              </p:par>
                              <p:par>
                                <p:cTn id="135" presetID="22" presetClass="entr" presetSubtype="1" fill="hold" nodeType="withEffect">
                                  <p:stCondLst>
                                    <p:cond delay="900"/>
                                  </p:stCondLst>
                                  <p:childTnLst>
                                    <p:set>
                                      <p:cBhvr>
                                        <p:cTn id="136" dur="1" fill="hold">
                                          <p:stCondLst>
                                            <p:cond delay="0"/>
                                          </p:stCondLst>
                                        </p:cTn>
                                        <p:tgtEl>
                                          <p:spTgt spid="95"/>
                                        </p:tgtEl>
                                        <p:attrNameLst>
                                          <p:attrName>style.visibility</p:attrName>
                                        </p:attrNameLst>
                                      </p:cBhvr>
                                      <p:to>
                                        <p:strVal val="visible"/>
                                      </p:to>
                                    </p:set>
                                    <p:animEffect transition="in" filter="wipe(up)">
                                      <p:cBhvr>
                                        <p:cTn id="137" dur="1000"/>
                                        <p:tgtEl>
                                          <p:spTgt spid="95"/>
                                        </p:tgtEl>
                                      </p:cBhvr>
                                    </p:animEffect>
                                  </p:childTnLst>
                                </p:cTn>
                              </p:par>
                              <p:par>
                                <p:cTn id="138" presetID="22" presetClass="entr" presetSubtype="1" fill="hold" nodeType="withEffect">
                                  <p:stCondLst>
                                    <p:cond delay="550"/>
                                  </p:stCondLst>
                                  <p:childTnLst>
                                    <p:set>
                                      <p:cBhvr>
                                        <p:cTn id="139" dur="1" fill="hold">
                                          <p:stCondLst>
                                            <p:cond delay="0"/>
                                          </p:stCondLst>
                                        </p:cTn>
                                        <p:tgtEl>
                                          <p:spTgt spid="148"/>
                                        </p:tgtEl>
                                        <p:attrNameLst>
                                          <p:attrName>style.visibility</p:attrName>
                                        </p:attrNameLst>
                                      </p:cBhvr>
                                      <p:to>
                                        <p:strVal val="visible"/>
                                      </p:to>
                                    </p:set>
                                    <p:animEffect transition="in" filter="wipe(up)">
                                      <p:cBhvr>
                                        <p:cTn id="140" dur="1000"/>
                                        <p:tgtEl>
                                          <p:spTgt spid="148"/>
                                        </p:tgtEl>
                                      </p:cBhvr>
                                    </p:animEffect>
                                  </p:childTnLst>
                                </p:cTn>
                              </p:par>
                              <p:par>
                                <p:cTn id="141" presetID="22" presetClass="entr" presetSubtype="1" fill="hold" nodeType="withEffect">
                                  <p:stCondLst>
                                    <p:cond delay="480"/>
                                  </p:stCondLst>
                                  <p:childTnLst>
                                    <p:set>
                                      <p:cBhvr>
                                        <p:cTn id="142" dur="1" fill="hold">
                                          <p:stCondLst>
                                            <p:cond delay="0"/>
                                          </p:stCondLst>
                                        </p:cTn>
                                        <p:tgtEl>
                                          <p:spTgt spid="74"/>
                                        </p:tgtEl>
                                        <p:attrNameLst>
                                          <p:attrName>style.visibility</p:attrName>
                                        </p:attrNameLst>
                                      </p:cBhvr>
                                      <p:to>
                                        <p:strVal val="visible"/>
                                      </p:to>
                                    </p:set>
                                    <p:animEffect transition="in" filter="wipe(up)">
                                      <p:cBhvr>
                                        <p:cTn id="14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animBg="1"/>
      <p:bldP spid="69" grpId="0" animBg="1"/>
      <p:bldP spid="4" grpId="0"/>
      <p:bldP spid="73" grpId="0" animBg="1"/>
      <p:bldP spid="75" grpId="0" animBg="1"/>
      <p:bldP spid="79" grpId="0" animBg="1"/>
      <p:bldP spid="80" grpId="0" animBg="1"/>
      <p:bldP spid="85" grpId="0" animBg="1"/>
      <p:bldP spid="89" grpId="0" animBg="1"/>
      <p:bldP spid="98" grpId="0" animBg="1"/>
      <p:bldP spid="99" grpId="0" animBg="1"/>
      <p:bldP spid="116" grpId="0" animBg="1"/>
      <p:bldP spid="145" grpId="0" animBg="1"/>
      <p:bldP spid="1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xmlns:p14="http://schemas.microsoft.com/office/powerpoint/2010/main" xmlns:a14="http://schemas.microsoft.com/office/drawing/2010/main" xmlns="" id="{30133DD2-44E8-4DC4-AFE5-A397D2FAFE74}"/>
              </a:ext>
            </a:extLst>
          </p:cNvPr>
          <p:cNvSpPr/>
          <p:nvPr/>
        </p:nvSpPr>
        <p:spPr>
          <a:xfrm>
            <a:off x="668616" y="1204690"/>
            <a:ext cx="11167786" cy="49482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8" name="矩形 7">
            <a:extLst>
              <a:ext uri="{FF2B5EF4-FFF2-40B4-BE49-F238E27FC236}">
                <a16:creationId xmlns:a16="http://schemas.microsoft.com/office/drawing/2014/main" xmlns:p14="http://schemas.microsoft.com/office/powerpoint/2010/main" xmlns:a14="http://schemas.microsoft.com/office/drawing/2010/main" xmlns="" id="{E988CD7B-5B0B-4446-A29B-E0D055EB6F65}"/>
              </a:ext>
            </a:extLst>
          </p:cNvPr>
          <p:cNvSpPr/>
          <p:nvPr/>
        </p:nvSpPr>
        <p:spPr>
          <a:xfrm>
            <a:off x="6096000" y="1407013"/>
            <a:ext cx="4493538" cy="307777"/>
          </a:xfrm>
          <a:prstGeom prst="rect">
            <a:avLst/>
          </a:prstGeom>
        </p:spPr>
        <p:txBody>
          <a:bodyPr wrap="square">
            <a:spAutoFit/>
          </a:bodyPr>
          <a:lstStyle/>
          <a:p>
            <a:pPr algn="just" fontAlgn="base"/>
            <a:r>
              <a:rPr lang="zh-CN" altLang="en-US" sz="1400" dirty="0">
                <a:solidFill>
                  <a:schemeClr val="accent1"/>
                </a:solidFill>
                <a:latin typeface="+mn-ea"/>
              </a:rPr>
              <a:t>根据大暑的热与不热，有不少预测后期天气的农谚有：</a:t>
            </a:r>
          </a:p>
        </p:txBody>
      </p:sp>
      <p:sp>
        <p:nvSpPr>
          <p:cNvPr id="9" name="矩形 8">
            <a:extLst>
              <a:ext uri="{FF2B5EF4-FFF2-40B4-BE49-F238E27FC236}">
                <a16:creationId xmlns:a16="http://schemas.microsoft.com/office/drawing/2014/main" xmlns:p14="http://schemas.microsoft.com/office/powerpoint/2010/main" xmlns:a14="http://schemas.microsoft.com/office/drawing/2010/main" xmlns="" id="{CF06A86B-6129-4953-AFE6-3E38DA1B3F80}"/>
              </a:ext>
            </a:extLst>
          </p:cNvPr>
          <p:cNvSpPr/>
          <p:nvPr/>
        </p:nvSpPr>
        <p:spPr>
          <a:xfrm>
            <a:off x="5979887" y="2304491"/>
            <a:ext cx="6096000" cy="307777"/>
          </a:xfrm>
          <a:prstGeom prst="rect">
            <a:avLst/>
          </a:prstGeom>
        </p:spPr>
        <p:txBody>
          <a:bodyPr wrap="square">
            <a:spAutoFit/>
          </a:bodyPr>
          <a:lstStyle/>
          <a:p>
            <a:pPr algn="just" fontAlgn="base"/>
            <a:r>
              <a:rPr lang="zh-CN" altLang="en-US" sz="1400" dirty="0">
                <a:solidFill>
                  <a:schemeClr val="tx1">
                    <a:lumMod val="75000"/>
                    <a:lumOff val="25000"/>
                  </a:schemeClr>
                </a:solidFill>
                <a:latin typeface="+mn-ea"/>
              </a:rPr>
              <a:t>“大暑热，田头歇；大暑凉，水满塘”“大暑小暑，淹死老鼠”</a:t>
            </a:r>
          </a:p>
        </p:txBody>
      </p:sp>
      <p:sp>
        <p:nvSpPr>
          <p:cNvPr id="10" name="矩形 9">
            <a:extLst>
              <a:ext uri="{FF2B5EF4-FFF2-40B4-BE49-F238E27FC236}">
                <a16:creationId xmlns:a16="http://schemas.microsoft.com/office/drawing/2014/main" xmlns:p14="http://schemas.microsoft.com/office/powerpoint/2010/main" xmlns:a14="http://schemas.microsoft.com/office/drawing/2010/main" xmlns="" id="{C4DEC0E5-F8E6-4182-8F70-7E77DF25A742}"/>
              </a:ext>
            </a:extLst>
          </p:cNvPr>
          <p:cNvSpPr/>
          <p:nvPr/>
        </p:nvSpPr>
        <p:spPr>
          <a:xfrm>
            <a:off x="6081488" y="3494819"/>
            <a:ext cx="5544455" cy="705129"/>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“大暑热，秋后凉” “大暑热不透，大热在秋后”“小暑不见日头，大暑晒开石头”</a:t>
            </a:r>
          </a:p>
        </p:txBody>
      </p:sp>
      <p:sp>
        <p:nvSpPr>
          <p:cNvPr id="11" name="矩形 10">
            <a:extLst>
              <a:ext uri="{FF2B5EF4-FFF2-40B4-BE49-F238E27FC236}">
                <a16:creationId xmlns:a16="http://schemas.microsoft.com/office/drawing/2014/main" xmlns:p14="http://schemas.microsoft.com/office/powerpoint/2010/main" xmlns:a14="http://schemas.microsoft.com/office/drawing/2010/main" xmlns="" id="{B9256364-1155-4609-9204-171168701175}"/>
              </a:ext>
            </a:extLst>
          </p:cNvPr>
          <p:cNvSpPr/>
          <p:nvPr/>
        </p:nvSpPr>
        <p:spPr>
          <a:xfrm>
            <a:off x="6081488" y="4914124"/>
            <a:ext cx="5544455" cy="1028295"/>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长期预示的有“大暑热得慌，四个月无霜”“大暑不热，冬天不冷”“大暑不热要烂冬”“小暑大暑不热</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小寒大寒不冷”“大暑大雨，百日见霜”等。</a:t>
            </a:r>
          </a:p>
        </p:txBody>
      </p:sp>
      <p:grpSp>
        <p:nvGrpSpPr>
          <p:cNvPr id="15" name="组合 14">
            <a:extLst>
              <a:ext uri="{FF2B5EF4-FFF2-40B4-BE49-F238E27FC236}">
                <a16:creationId xmlns:a16="http://schemas.microsoft.com/office/drawing/2014/main" xmlns:p14="http://schemas.microsoft.com/office/powerpoint/2010/main" xmlns:a14="http://schemas.microsoft.com/office/drawing/2010/main" xmlns="" id="{FFE12F4D-DC38-41D7-88CD-060EAA3DF5DB}"/>
              </a:ext>
            </a:extLst>
          </p:cNvPr>
          <p:cNvGrpSpPr/>
          <p:nvPr/>
        </p:nvGrpSpPr>
        <p:grpSpPr>
          <a:xfrm>
            <a:off x="6183087" y="1931204"/>
            <a:ext cx="1204686" cy="314387"/>
            <a:chOff x="6255657" y="2018288"/>
            <a:chExt cx="1204686" cy="314387"/>
          </a:xfrm>
        </p:grpSpPr>
        <p:sp>
          <p:nvSpPr>
            <p:cNvPr id="13" name="矩形: 圆角 12">
              <a:extLst>
                <a:ext uri="{FF2B5EF4-FFF2-40B4-BE49-F238E27FC236}">
                  <a16:creationId xmlns:a16="http://schemas.microsoft.com/office/drawing/2014/main" xmlns:p14="http://schemas.microsoft.com/office/powerpoint/2010/main" xmlns:a14="http://schemas.microsoft.com/office/drawing/2010/main" xmlns="" id="{888FD4CB-F092-4A84-B11C-C757E752A5D6}"/>
                </a:ext>
              </a:extLst>
            </p:cNvPr>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p14="http://schemas.microsoft.com/office/powerpoint/2010/main" xmlns:a14="http://schemas.microsoft.com/office/drawing/2010/main" xmlns="" id="{6A44EC19-6EA7-43B4-A63A-FB1F223BA1C3}"/>
                </a:ext>
              </a:extLst>
            </p:cNvPr>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16" name="组合 15">
            <a:extLst>
              <a:ext uri="{FF2B5EF4-FFF2-40B4-BE49-F238E27FC236}">
                <a16:creationId xmlns:a16="http://schemas.microsoft.com/office/drawing/2014/main" xmlns:p14="http://schemas.microsoft.com/office/powerpoint/2010/main" xmlns:a14="http://schemas.microsoft.com/office/drawing/2010/main" xmlns="" id="{0B156DFA-3156-4892-8501-B139EEE6F566}"/>
              </a:ext>
            </a:extLst>
          </p:cNvPr>
          <p:cNvGrpSpPr/>
          <p:nvPr/>
        </p:nvGrpSpPr>
        <p:grpSpPr>
          <a:xfrm>
            <a:off x="6183087" y="3147241"/>
            <a:ext cx="1204686" cy="314387"/>
            <a:chOff x="6255657" y="2018288"/>
            <a:chExt cx="1204686" cy="314387"/>
          </a:xfrm>
        </p:grpSpPr>
        <p:sp>
          <p:nvSpPr>
            <p:cNvPr id="17" name="矩形: 圆角 16">
              <a:extLst>
                <a:ext uri="{FF2B5EF4-FFF2-40B4-BE49-F238E27FC236}">
                  <a16:creationId xmlns:a16="http://schemas.microsoft.com/office/drawing/2014/main" xmlns:p14="http://schemas.microsoft.com/office/powerpoint/2010/main" xmlns:a14="http://schemas.microsoft.com/office/drawing/2010/main" xmlns="" id="{2AE18DBF-59BD-47AF-AFB2-87B3E769F4D4}"/>
                </a:ext>
              </a:extLst>
            </p:cNvPr>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p14="http://schemas.microsoft.com/office/powerpoint/2010/main" xmlns:a14="http://schemas.microsoft.com/office/drawing/2010/main" xmlns="" id="{3A5E4E20-8A89-4F1A-A386-DE53DE0793C5}"/>
                </a:ext>
              </a:extLst>
            </p:cNvPr>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19" name="组合 18">
            <a:extLst>
              <a:ext uri="{FF2B5EF4-FFF2-40B4-BE49-F238E27FC236}">
                <a16:creationId xmlns:a16="http://schemas.microsoft.com/office/drawing/2014/main" xmlns:p14="http://schemas.microsoft.com/office/powerpoint/2010/main" xmlns:a14="http://schemas.microsoft.com/office/drawing/2010/main" xmlns="" id="{1E34705F-E899-40D9-9647-AC4552331A9F}"/>
              </a:ext>
            </a:extLst>
          </p:cNvPr>
          <p:cNvGrpSpPr/>
          <p:nvPr/>
        </p:nvGrpSpPr>
        <p:grpSpPr>
          <a:xfrm>
            <a:off x="6183087" y="4550402"/>
            <a:ext cx="1204686" cy="314387"/>
            <a:chOff x="6255657" y="2018288"/>
            <a:chExt cx="1204686" cy="314387"/>
          </a:xfrm>
        </p:grpSpPr>
        <p:sp>
          <p:nvSpPr>
            <p:cNvPr id="20" name="矩形: 圆角 19">
              <a:extLst>
                <a:ext uri="{FF2B5EF4-FFF2-40B4-BE49-F238E27FC236}">
                  <a16:creationId xmlns:a16="http://schemas.microsoft.com/office/drawing/2014/main" xmlns:p14="http://schemas.microsoft.com/office/powerpoint/2010/main" xmlns:a14="http://schemas.microsoft.com/office/drawing/2010/main" xmlns="" id="{6B77E6F7-2485-4441-888D-EB44AA3DCAA3}"/>
                </a:ext>
              </a:extLst>
            </p:cNvPr>
            <p:cNvSpPr/>
            <p:nvPr/>
          </p:nvSpPr>
          <p:spPr>
            <a:xfrm>
              <a:off x="6255657" y="2018288"/>
              <a:ext cx="1204686" cy="3077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xmlns:p14="http://schemas.microsoft.com/office/powerpoint/2010/main" xmlns:a14="http://schemas.microsoft.com/office/drawing/2010/main" xmlns="" id="{FCCFCEEC-7D0B-4015-8813-95DFC5FF9969}"/>
                </a:ext>
              </a:extLst>
            </p:cNvPr>
            <p:cNvSpPr txBox="1"/>
            <p:nvPr/>
          </p:nvSpPr>
          <p:spPr>
            <a:xfrm>
              <a:off x="6335487" y="2024898"/>
              <a:ext cx="1052286" cy="307777"/>
            </a:xfrm>
            <a:prstGeom prst="rect">
              <a:avLst/>
            </a:prstGeom>
            <a:noFill/>
          </p:spPr>
          <p:txBody>
            <a:bodyPr wrap="square" rtlCol="0">
              <a:spAutoFit/>
            </a:bodyPr>
            <a:lstStyle/>
            <a:p>
              <a:pPr algn="ctr"/>
              <a:r>
                <a:rPr lang="zh-CN" altLang="en-US" sz="1400" spc="120" dirty="0">
                  <a:solidFill>
                    <a:schemeClr val="bg1"/>
                  </a:solidFill>
                  <a:latin typeface="+mj-ea"/>
                  <a:ea typeface="+mj-ea"/>
                </a:rPr>
                <a:t>短期预示</a:t>
              </a:r>
            </a:p>
          </p:txBody>
        </p:sp>
      </p:grpSp>
      <p:grpSp>
        <p:nvGrpSpPr>
          <p:cNvPr id="32" name="组合 31">
            <a:extLst>
              <a:ext uri="{FF2B5EF4-FFF2-40B4-BE49-F238E27FC236}">
                <a16:creationId xmlns:a16="http://schemas.microsoft.com/office/drawing/2014/main" xmlns:p14="http://schemas.microsoft.com/office/powerpoint/2010/main" xmlns:a14="http://schemas.microsoft.com/office/drawing/2010/main" xmlns="" id="{1EAD7419-C232-4A21-8923-50A311FE84DC}"/>
              </a:ext>
            </a:extLst>
          </p:cNvPr>
          <p:cNvGrpSpPr/>
          <p:nvPr/>
        </p:nvGrpSpPr>
        <p:grpSpPr>
          <a:xfrm>
            <a:off x="666701" y="1204689"/>
            <a:ext cx="5204328" cy="4963268"/>
            <a:chOff x="666701" y="1204689"/>
            <a:chExt cx="5204328" cy="4963268"/>
          </a:xfrm>
        </p:grpSpPr>
        <p:pic>
          <p:nvPicPr>
            <p:cNvPr id="25" name="图片 24">
              <a:extLst>
                <a:ext uri="{FF2B5EF4-FFF2-40B4-BE49-F238E27FC236}">
                  <a16:creationId xmlns:a16="http://schemas.microsoft.com/office/drawing/2014/main" xmlns:p14="http://schemas.microsoft.com/office/powerpoint/2010/main" xmlns:a14="http://schemas.microsoft.com/office/drawing/2010/main" xmlns="" id="{10FA3EFF-70D3-4C61-AFA7-F63E16B53C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668616" y="1204689"/>
              <a:ext cx="5202413" cy="4963268"/>
            </a:xfrm>
            <a:prstGeom prst="rect">
              <a:avLst/>
            </a:prstGeom>
          </p:spPr>
        </p:pic>
        <p:sp>
          <p:nvSpPr>
            <p:cNvPr id="26" name="矩形 25">
              <a:extLst>
                <a:ext uri="{FF2B5EF4-FFF2-40B4-BE49-F238E27FC236}">
                  <a16:creationId xmlns:a16="http://schemas.microsoft.com/office/drawing/2014/main" xmlns:p14="http://schemas.microsoft.com/office/powerpoint/2010/main" xmlns:a14="http://schemas.microsoft.com/office/drawing/2010/main" xmlns="" id="{C4A949E8-FAB9-45B8-8D7A-7B84FFA6F22F}"/>
                </a:ext>
              </a:extLst>
            </p:cNvPr>
            <p:cNvSpPr/>
            <p:nvPr/>
          </p:nvSpPr>
          <p:spPr>
            <a:xfrm>
              <a:off x="666701" y="1204689"/>
              <a:ext cx="5189814" cy="4961161"/>
            </a:xfrm>
            <a:prstGeom prst="rect">
              <a:avLst/>
            </a:prstGeom>
            <a:gradFill>
              <a:gsLst>
                <a:gs pos="74000">
                  <a:schemeClr val="accent2"/>
                </a:gs>
                <a:gs pos="5000">
                  <a:schemeClr val="accent2">
                    <a:alpha val="1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a:extLst>
              <a:ext uri="{FF2B5EF4-FFF2-40B4-BE49-F238E27FC236}">
                <a16:creationId xmlns:a16="http://schemas.microsoft.com/office/drawing/2014/main" xmlns:p14="http://schemas.microsoft.com/office/powerpoint/2010/main" xmlns:a14="http://schemas.microsoft.com/office/drawing/2010/main" xmlns="" id="{9BF87225-5C90-4450-AE9E-5822D5B7850D}"/>
              </a:ext>
            </a:extLst>
          </p:cNvPr>
          <p:cNvSpPr/>
          <p:nvPr/>
        </p:nvSpPr>
        <p:spPr>
          <a:xfrm>
            <a:off x="796421" y="4070337"/>
            <a:ext cx="5516336" cy="307777"/>
          </a:xfrm>
          <a:prstGeom prst="rect">
            <a:avLst/>
          </a:prstGeom>
        </p:spPr>
        <p:txBody>
          <a:bodyPr wrap="square">
            <a:spAutoFit/>
          </a:bodyPr>
          <a:lstStyle/>
          <a:p>
            <a:pPr algn="just" fontAlgn="base"/>
            <a:r>
              <a:rPr lang="zh-CN" altLang="en-US" sz="1400" dirty="0">
                <a:solidFill>
                  <a:schemeClr val="bg1"/>
                </a:solidFill>
                <a:latin typeface="+mn-ea"/>
              </a:rPr>
              <a:t>俗话说“热在三伏”，大暑一般处在三伏里的中伏阶段。</a:t>
            </a:r>
          </a:p>
        </p:txBody>
      </p:sp>
      <p:sp>
        <p:nvSpPr>
          <p:cNvPr id="7" name="矩形 6">
            <a:extLst>
              <a:ext uri="{FF2B5EF4-FFF2-40B4-BE49-F238E27FC236}">
                <a16:creationId xmlns:a16="http://schemas.microsoft.com/office/drawing/2014/main" xmlns:p14="http://schemas.microsoft.com/office/powerpoint/2010/main" xmlns:a14="http://schemas.microsoft.com/office/drawing/2010/main" xmlns="" id="{B5AFE7FA-A848-4250-8D9C-3498F40E73D3}"/>
              </a:ext>
            </a:extLst>
          </p:cNvPr>
          <p:cNvSpPr/>
          <p:nvPr/>
        </p:nvSpPr>
        <p:spPr>
          <a:xfrm>
            <a:off x="810255" y="4586299"/>
            <a:ext cx="4915630" cy="1351460"/>
          </a:xfrm>
          <a:prstGeom prst="rect">
            <a:avLst/>
          </a:prstGeom>
        </p:spPr>
        <p:txBody>
          <a:bodyPr wrap="square">
            <a:spAutoFit/>
          </a:bodyPr>
          <a:lstStyle/>
          <a:p>
            <a:pPr algn="just" fontAlgn="base">
              <a:lnSpc>
                <a:spcPct val="150000"/>
              </a:lnSpc>
            </a:pPr>
            <a:r>
              <a:rPr lang="zh-CN" altLang="en-US" sz="1400" dirty="0">
                <a:solidFill>
                  <a:schemeClr val="bg1"/>
                </a:solidFill>
                <a:latin typeface="+mn-ea"/>
              </a:rPr>
              <a:t>我国大部分地区天气炎热，著名的三大火炉南京、武汉、重庆在大暑前后也是炉火最旺。最热的“火炉”，要属新疆的吐鲁番，有“火焰山”之称，清代诗人萧雄在他的</a:t>
            </a:r>
            <a:r>
              <a:rPr lang="en-US" altLang="zh-CN" sz="1400" dirty="0">
                <a:solidFill>
                  <a:schemeClr val="bg1"/>
                </a:solidFill>
                <a:latin typeface="+mn-ea"/>
              </a:rPr>
              <a:t>《</a:t>
            </a:r>
            <a:r>
              <a:rPr lang="zh-CN" altLang="en-US" sz="1400" dirty="0">
                <a:solidFill>
                  <a:schemeClr val="bg1"/>
                </a:solidFill>
                <a:latin typeface="+mn-ea"/>
              </a:rPr>
              <a:t>西疆杂述</a:t>
            </a:r>
            <a:r>
              <a:rPr lang="en-US" altLang="zh-CN" sz="1400" dirty="0">
                <a:solidFill>
                  <a:schemeClr val="bg1"/>
                </a:solidFill>
                <a:latin typeface="+mn-ea"/>
              </a:rPr>
              <a:t>》</a:t>
            </a:r>
            <a:r>
              <a:rPr lang="zh-CN" altLang="en-US" sz="1400" dirty="0">
                <a:solidFill>
                  <a:schemeClr val="bg1"/>
                </a:solidFill>
                <a:latin typeface="+mn-ea"/>
              </a:rPr>
              <a:t>中写到“试将面饼贴之砖壁，少顷烙熟，烈日可畏。”</a:t>
            </a:r>
          </a:p>
        </p:txBody>
      </p:sp>
      <p:cxnSp>
        <p:nvCxnSpPr>
          <p:cNvPr id="28" name="直接连接符 27">
            <a:extLst>
              <a:ext uri="{FF2B5EF4-FFF2-40B4-BE49-F238E27FC236}">
                <a16:creationId xmlns:a16="http://schemas.microsoft.com/office/drawing/2014/main" xmlns:p14="http://schemas.microsoft.com/office/powerpoint/2010/main" xmlns:a14="http://schemas.microsoft.com/office/drawing/2010/main" xmlns="" id="{C02852DF-32D0-4FFA-B99A-BB75C31E0711}"/>
              </a:ext>
            </a:extLst>
          </p:cNvPr>
          <p:cNvCxnSpPr>
            <a:cxnSpLocks/>
          </p:cNvCxnSpPr>
          <p:nvPr/>
        </p:nvCxnSpPr>
        <p:spPr>
          <a:xfrm>
            <a:off x="6167438" y="6152963"/>
            <a:ext cx="5342391"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79566"/>
      </p:ext>
    </p:ext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55"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strVal val="#ppt_w*0.70"/>
                                          </p:val>
                                        </p:tav>
                                        <p:tav tm="100000">
                                          <p:val>
                                            <p:strVal val="#ppt_w"/>
                                          </p:val>
                                        </p:tav>
                                      </p:tavLst>
                                    </p:anim>
                                    <p:anim calcmode="lin" valueType="num">
                                      <p:cBhvr>
                                        <p:cTn id="24" dur="1000" fill="hold"/>
                                        <p:tgtEl>
                                          <p:spTgt spid="28"/>
                                        </p:tgtEl>
                                        <p:attrNameLst>
                                          <p:attrName>ppt_h</p:attrName>
                                        </p:attrNameLst>
                                      </p:cBhvr>
                                      <p:tavLst>
                                        <p:tav tm="0">
                                          <p:val>
                                            <p:strVal val="#ppt_h"/>
                                          </p:val>
                                        </p:tav>
                                        <p:tav tm="100000">
                                          <p:val>
                                            <p:strVal val="#ppt_h"/>
                                          </p:val>
                                        </p:tav>
                                      </p:tavLst>
                                    </p:anim>
                                    <p:animEffect transition="in" filter="fade">
                                      <p:cBhvr>
                                        <p:cTn id="25" dur="1000"/>
                                        <p:tgtEl>
                                          <p:spTgt spid="28"/>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8" accel="40000" decel="33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4350"/>
                            </p:stCondLst>
                            <p:childTnLst>
                              <p:par>
                                <p:cTn id="41" presetID="2" presetClass="entr" presetSubtype="8" accel="40000" decel="3300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0-#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par>
                                <p:cTn id="45" presetID="22" presetClass="entr" presetSubtype="4" fill="hold" grpId="0" nodeType="with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6650"/>
                            </p:stCondLst>
                            <p:childTnLst>
                              <p:par>
                                <p:cTn id="49" presetID="2" presetClass="entr" presetSubtype="8" accel="40000" decel="3300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0-#ppt_w/2"/>
                                          </p:val>
                                        </p:tav>
                                        <p:tav tm="100000">
                                          <p:val>
                                            <p:strVal val="#ppt_x"/>
                                          </p:val>
                                        </p:tav>
                                      </p:tavLst>
                                    </p:anim>
                                    <p:anim calcmode="lin" valueType="num">
                                      <p:cBhvr additive="base">
                                        <p:cTn id="52" dur="1000" fill="hold"/>
                                        <p:tgtEl>
                                          <p:spTgt spid="19"/>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P spid="10" grpId="0"/>
      <p:bldP spid="11"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p14="http://schemas.microsoft.com/office/powerpoint/2010/main" xmlns:a14="http://schemas.microsoft.com/office/drawing/2010/main" xmlns="" id="{A9604E1C-6CBA-426E-A7D4-E705DFEA2220}"/>
              </a:ext>
            </a:extLst>
          </p:cNvPr>
          <p:cNvSpPr/>
          <p:nvPr/>
        </p:nvSpPr>
        <p:spPr>
          <a:xfrm>
            <a:off x="0" y="1052513"/>
            <a:ext cx="12192000" cy="3113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6" name="矩形 5">
            <a:extLst>
              <a:ext uri="{FF2B5EF4-FFF2-40B4-BE49-F238E27FC236}">
                <a16:creationId xmlns:a16="http://schemas.microsoft.com/office/drawing/2014/main" xmlns:p14="http://schemas.microsoft.com/office/powerpoint/2010/main" xmlns:a14="http://schemas.microsoft.com/office/drawing/2010/main" xmlns="" id="{9867E5BA-E51B-4732-85B2-127D4058A2B2}"/>
              </a:ext>
            </a:extLst>
          </p:cNvPr>
          <p:cNvSpPr/>
          <p:nvPr/>
        </p:nvSpPr>
        <p:spPr>
          <a:xfrm>
            <a:off x="529772" y="1272481"/>
            <a:ext cx="11001828" cy="2644122"/>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东晋时代，南平新洲（今湖南津市）有一个叫人车胤的，字武子，自幼聪颖好学，勤奋不倦，博学多通。但因家境贫困，父亲无法为他提供良好的学习环境。</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为了维持温饱，没有多余的钱买灯油供他晚上读书。为此，他只能利用白天时间背诵诗文。夏天的一个晚上，他正在院子里背一篇文章，</a:t>
            </a:r>
            <a:r>
              <a:rPr lang="zh-CN" altLang="en-US" sz="1400" dirty="0">
                <a:solidFill>
                  <a:schemeClr val="accent1"/>
                </a:solidFill>
                <a:latin typeface="+mn-ea"/>
              </a:rPr>
              <a:t>忽然见许多萤火虫在低空中飞舞。一闪一闪的光点，在黑暗中显得有些耀眼。</a:t>
            </a:r>
            <a:r>
              <a:rPr lang="zh-CN" altLang="en-US" sz="1400" dirty="0">
                <a:solidFill>
                  <a:schemeClr val="tx1">
                    <a:lumMod val="75000"/>
                    <a:lumOff val="25000"/>
                  </a:schemeClr>
                </a:solidFill>
                <a:latin typeface="+mn-ea"/>
              </a:rPr>
              <a:t>他想，如果把许多萤火虫集中在一起，不就成为一盏灯了吗？</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于是，他去找了一只白绢口袋，随即抓了几十只萤火虫放在里面，再扎住袋口，把它吊起来。虽然不怎么明亮，但可勉强用来看书了。从此，</a:t>
            </a:r>
            <a:r>
              <a:rPr lang="zh-CN" altLang="en-US" sz="1400" dirty="0">
                <a:solidFill>
                  <a:schemeClr val="accent1"/>
                </a:solidFill>
                <a:latin typeface="+mn-ea"/>
              </a:rPr>
              <a:t>只要有萤火虫，他就去抓一把来当作灯用，自此学识与日俱增。</a:t>
            </a:r>
          </a:p>
        </p:txBody>
      </p:sp>
      <p:cxnSp>
        <p:nvCxnSpPr>
          <p:cNvPr id="8" name="直接连接符 7">
            <a:extLst>
              <a:ext uri="{FF2B5EF4-FFF2-40B4-BE49-F238E27FC236}">
                <a16:creationId xmlns:a16="http://schemas.microsoft.com/office/drawing/2014/main" xmlns:p14="http://schemas.microsoft.com/office/powerpoint/2010/main" xmlns:a14="http://schemas.microsoft.com/office/drawing/2010/main" xmlns="" id="{18D495AF-12F5-4D67-9ACB-6E37E7B65571}"/>
              </a:ext>
            </a:extLst>
          </p:cNvPr>
          <p:cNvCxnSpPr>
            <a:cxnSpLocks/>
          </p:cNvCxnSpPr>
          <p:nvPr/>
        </p:nvCxnSpPr>
        <p:spPr>
          <a:xfrm flipH="1">
            <a:off x="21775" y="1398361"/>
            <a:ext cx="1" cy="246183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p14="http://schemas.microsoft.com/office/powerpoint/2010/main" xmlns:a14="http://schemas.microsoft.com/office/drawing/2010/main" xmlns="" id="{07525B4F-F099-423D-8191-C33200734C19}"/>
              </a:ext>
            </a:extLst>
          </p:cNvPr>
          <p:cNvCxnSpPr>
            <a:cxnSpLocks/>
          </p:cNvCxnSpPr>
          <p:nvPr/>
        </p:nvCxnSpPr>
        <p:spPr>
          <a:xfrm flipH="1">
            <a:off x="12141197" y="1288695"/>
            <a:ext cx="1" cy="246183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p14="http://schemas.microsoft.com/office/powerpoint/2010/main" xmlns:a14="http://schemas.microsoft.com/office/drawing/2010/main" xmlns="" id="{8F586875-FEDD-45B9-96A3-D14078A8E624}"/>
              </a:ext>
            </a:extLst>
          </p:cNvPr>
          <p:cNvPicPr>
            <a:picLocks noChangeAspect="1"/>
          </p:cNvPicPr>
          <p:nvPr/>
        </p:nvPicPr>
        <p:blipFill>
          <a:blip r:embed="rId4"/>
          <a:stretch>
            <a:fillRect/>
          </a:stretch>
        </p:blipFill>
        <p:spPr>
          <a:xfrm>
            <a:off x="0" y="3590544"/>
            <a:ext cx="12192000" cy="3267456"/>
          </a:xfrm>
          <a:prstGeom prst="rect">
            <a:avLst/>
          </a:prstGeom>
        </p:spPr>
      </p:pic>
    </p:spTree>
    <p:extLst>
      <p:ext uri="{BB962C8B-B14F-4D97-AF65-F5344CB8AC3E}">
        <p14:creationId xmlns:p14="http://schemas.microsoft.com/office/powerpoint/2010/main" val="2666059494"/>
      </p:ext>
    </p:ext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par>
                                <p:cTn id="11" presetID="16" presetClass="entr" presetSubtype="4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p14="http://schemas.microsoft.com/office/powerpoint/2010/main" xmlns:a14="http://schemas.microsoft.com/office/drawing/2010/main" xmlns="" id="{430666F2-5D9F-482C-9C3B-CCF87A9DEC63}"/>
              </a:ext>
            </a:extLst>
          </p:cNvPr>
          <p:cNvSpPr/>
          <p:nvPr/>
        </p:nvSpPr>
        <p:spPr>
          <a:xfrm>
            <a:off x="668616" y="1052512"/>
            <a:ext cx="10864571" cy="4789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4="http://schemas.microsoft.com/office/powerpoint/2010/main" xmlns:a14="http://schemas.microsoft.com/office/drawing/2010/main" xmlns="" id="{D82D223E-251A-4989-BEBF-144674CCBCA1}"/>
              </a:ext>
            </a:extLst>
          </p:cNvPr>
          <p:cNvSpPr txBox="1"/>
          <p:nvPr/>
        </p:nvSpPr>
        <p:spPr>
          <a:xfrm>
            <a:off x="870857" y="311274"/>
            <a:ext cx="2583543" cy="369332"/>
          </a:xfrm>
          <a:prstGeom prst="rect">
            <a:avLst/>
          </a:prstGeom>
          <a:noFill/>
        </p:spPr>
        <p:txBody>
          <a:bodyPr wrap="square" rtlCol="0">
            <a:spAutoFit/>
          </a:bodyPr>
          <a:lstStyle/>
          <a:p>
            <a:r>
              <a:rPr lang="zh-CN" altLang="en-US" spc="130" dirty="0">
                <a:latin typeface="思源宋体 CN SemiBold" panose="02020600000000000000" pitchFamily="18" charset="-122"/>
                <a:ea typeface="思源宋体 CN SemiBold" panose="02020600000000000000" pitchFamily="18" charset="-122"/>
              </a:rPr>
              <a:t>关于大暑的传说</a:t>
            </a:r>
          </a:p>
        </p:txBody>
      </p:sp>
      <p:pic>
        <p:nvPicPr>
          <p:cNvPr id="5" name="图片 4">
            <a:extLst>
              <a:ext uri="{FF2B5EF4-FFF2-40B4-BE49-F238E27FC236}">
                <a16:creationId xmlns:a16="http://schemas.microsoft.com/office/drawing/2014/main" xmlns:p14="http://schemas.microsoft.com/office/powerpoint/2010/main" xmlns:a14="http://schemas.microsoft.com/office/drawing/2010/main" xmlns="" id="{991A2A79-4C8A-4556-9D36-BDF715F20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606" y="216789"/>
            <a:ext cx="697404" cy="463818"/>
          </a:xfrm>
          <a:prstGeom prst="rect">
            <a:avLst/>
          </a:prstGeom>
        </p:spPr>
      </p:pic>
      <p:sp>
        <p:nvSpPr>
          <p:cNvPr id="7" name="矩形 6">
            <a:extLst>
              <a:ext uri="{FF2B5EF4-FFF2-40B4-BE49-F238E27FC236}">
                <a16:creationId xmlns:a16="http://schemas.microsoft.com/office/drawing/2014/main" xmlns:p14="http://schemas.microsoft.com/office/powerpoint/2010/main" xmlns:a14="http://schemas.microsoft.com/office/drawing/2010/main" xmlns="" id="{713ABC33-6A13-4AD1-9341-BF6BEE5DF18B}"/>
              </a:ext>
            </a:extLst>
          </p:cNvPr>
          <p:cNvSpPr/>
          <p:nvPr/>
        </p:nvSpPr>
        <p:spPr>
          <a:xfrm>
            <a:off x="815823" y="1398363"/>
            <a:ext cx="5615895" cy="3613618"/>
          </a:xfrm>
          <a:prstGeom prst="rect">
            <a:avLst/>
          </a:prstGeom>
        </p:spPr>
        <p:txBody>
          <a:bodyPr wrap="square">
            <a:spAutoFit/>
          </a:bodyPr>
          <a:lstStyle/>
          <a:p>
            <a:pPr algn="just" fontAlgn="base">
              <a:lnSpc>
                <a:spcPct val="150000"/>
              </a:lnSpc>
            </a:pPr>
            <a:r>
              <a:rPr lang="zh-CN" altLang="en-US" sz="1400" dirty="0">
                <a:solidFill>
                  <a:schemeClr val="tx1">
                    <a:lumMod val="75000"/>
                    <a:lumOff val="25000"/>
                  </a:schemeClr>
                </a:solidFill>
                <a:latin typeface="+mn-ea"/>
              </a:rPr>
              <a:t>纲，指成批运输货物的组织，如茶纲</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盐纲</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花石纲。北宋权相蔡京假公济私，在朝中大兴花石纲，铸九鼎，建明堂，修方泽，立道观，大兴土木徭役，修建华丽的艮岳。天下百姓穷不聊生，怨声载道。</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北京大名府（今河北邯郸大名县）知府梁中书搜刮民脂民膏，孝敬其岳父蔡京生日礼物</a:t>
            </a:r>
            <a:r>
              <a:rPr lang="en-US" altLang="zh-CN" sz="1400" dirty="0">
                <a:solidFill>
                  <a:schemeClr val="tx1">
                    <a:lumMod val="75000"/>
                    <a:lumOff val="25000"/>
                  </a:schemeClr>
                </a:solidFill>
                <a:latin typeface="+mn-ea"/>
              </a:rPr>
              <a:t>,</a:t>
            </a:r>
            <a:r>
              <a:rPr lang="zh-CN" altLang="en-US" sz="1400" dirty="0">
                <a:solidFill>
                  <a:schemeClr val="tx1">
                    <a:lumMod val="75000"/>
                    <a:lumOff val="25000"/>
                  </a:schemeClr>
                </a:solidFill>
                <a:latin typeface="+mn-ea"/>
              </a:rPr>
              <a:t>价值十万贯的金银财宝，名曰“生辰纲”。命令麾下的提辖杨志押运十万贯生日礼物，于六月十五日蔡京生辰之时，送到东京汴梁庆寿。阴历的六月十五日正值大暑时节。</a:t>
            </a:r>
            <a:endParaRPr lang="en-US" altLang="zh-CN" sz="1400" dirty="0">
              <a:solidFill>
                <a:schemeClr val="tx1">
                  <a:lumMod val="75000"/>
                  <a:lumOff val="25000"/>
                </a:schemeClr>
              </a:solidFill>
              <a:latin typeface="+mn-ea"/>
            </a:endParaRPr>
          </a:p>
          <a:p>
            <a:pPr algn="just" fontAlgn="base">
              <a:lnSpc>
                <a:spcPct val="150000"/>
              </a:lnSpc>
            </a:pPr>
            <a:endParaRPr lang="en-US" altLang="zh-CN" sz="1400" dirty="0">
              <a:solidFill>
                <a:schemeClr val="tx1">
                  <a:lumMod val="75000"/>
                  <a:lumOff val="25000"/>
                </a:schemeClr>
              </a:solidFill>
              <a:latin typeface="+mn-ea"/>
            </a:endParaRPr>
          </a:p>
          <a:p>
            <a:pPr algn="just" fontAlgn="base">
              <a:lnSpc>
                <a:spcPct val="150000"/>
              </a:lnSpc>
            </a:pPr>
            <a:r>
              <a:rPr lang="zh-CN" altLang="en-US" sz="1400" dirty="0">
                <a:solidFill>
                  <a:schemeClr val="tx1">
                    <a:lumMod val="75000"/>
                    <a:lumOff val="25000"/>
                  </a:schemeClr>
                </a:solidFill>
                <a:latin typeface="+mn-ea"/>
              </a:rPr>
              <a:t>这一情况被山东好汉晁盖、吴用等获知，决定在山东省菏泽市郓城县东南</a:t>
            </a:r>
            <a:r>
              <a:rPr lang="en-US" altLang="zh-CN" sz="1400" dirty="0">
                <a:solidFill>
                  <a:schemeClr val="tx1">
                    <a:lumMod val="75000"/>
                    <a:lumOff val="25000"/>
                  </a:schemeClr>
                </a:solidFill>
                <a:latin typeface="+mn-ea"/>
              </a:rPr>
              <a:t>16</a:t>
            </a:r>
            <a:r>
              <a:rPr lang="zh-CN" altLang="en-US" sz="1400" dirty="0">
                <a:solidFill>
                  <a:schemeClr val="tx1">
                    <a:lumMod val="75000"/>
                    <a:lumOff val="25000"/>
                  </a:schemeClr>
                </a:solidFill>
                <a:latin typeface="+mn-ea"/>
              </a:rPr>
              <a:t>里处的黄泥冈截取这批宝物。</a:t>
            </a:r>
          </a:p>
        </p:txBody>
      </p:sp>
      <p:cxnSp>
        <p:nvCxnSpPr>
          <p:cNvPr id="8" name="直接连接符 7">
            <a:extLst>
              <a:ext uri="{FF2B5EF4-FFF2-40B4-BE49-F238E27FC236}">
                <a16:creationId xmlns:a16="http://schemas.microsoft.com/office/drawing/2014/main" xmlns:p14="http://schemas.microsoft.com/office/powerpoint/2010/main" xmlns:a14="http://schemas.microsoft.com/office/drawing/2010/main" xmlns="" id="{4783E63C-0542-44A5-B724-40B9A737FA6E}"/>
              </a:ext>
            </a:extLst>
          </p:cNvPr>
          <p:cNvCxnSpPr>
            <a:cxnSpLocks/>
            <a:endCxn id="11" idx="7"/>
          </p:cNvCxnSpPr>
          <p:nvPr/>
        </p:nvCxnSpPr>
        <p:spPr>
          <a:xfrm>
            <a:off x="939496" y="5842000"/>
            <a:ext cx="5354034"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xmlns:p14="http://schemas.microsoft.com/office/powerpoint/2010/main" xmlns:a14="http://schemas.microsoft.com/office/drawing/2010/main" xmlns="" id="{7EAC1F5A-7B4B-477C-B291-6694068C79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293530" y="602343"/>
            <a:ext cx="5239657" cy="5239657"/>
          </a:xfrm>
          <a:custGeom>
            <a:avLst/>
            <a:gdLst>
              <a:gd name="connsiteX0" fmla="*/ 1291771 w 5239657"/>
              <a:gd name="connsiteY0" fmla="*/ 979714 h 5239657"/>
              <a:gd name="connsiteX1" fmla="*/ 391886 w 5239657"/>
              <a:gd name="connsiteY1" fmla="*/ 1052286 h 5239657"/>
              <a:gd name="connsiteX2" fmla="*/ 478971 w 5239657"/>
              <a:gd name="connsiteY2" fmla="*/ 2663371 h 5239657"/>
              <a:gd name="connsiteX3" fmla="*/ 1103086 w 5239657"/>
              <a:gd name="connsiteY3" fmla="*/ 2648857 h 5239657"/>
              <a:gd name="connsiteX4" fmla="*/ 0 w 5239657"/>
              <a:gd name="connsiteY4" fmla="*/ 0 h 5239657"/>
              <a:gd name="connsiteX5" fmla="*/ 5239657 w 5239657"/>
              <a:gd name="connsiteY5" fmla="*/ 0 h 5239657"/>
              <a:gd name="connsiteX6" fmla="*/ 5239657 w 5239657"/>
              <a:gd name="connsiteY6" fmla="*/ 5239657 h 5239657"/>
              <a:gd name="connsiteX7" fmla="*/ 0 w 5239657"/>
              <a:gd name="connsiteY7" fmla="*/ 5239657 h 523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657" h="5239657">
                <a:moveTo>
                  <a:pt x="1291771" y="979714"/>
                </a:moveTo>
                <a:lnTo>
                  <a:pt x="391886" y="1052286"/>
                </a:lnTo>
                <a:lnTo>
                  <a:pt x="478971" y="2663371"/>
                </a:lnTo>
                <a:lnTo>
                  <a:pt x="1103086" y="2648857"/>
                </a:lnTo>
                <a:close/>
                <a:moveTo>
                  <a:pt x="0" y="0"/>
                </a:moveTo>
                <a:lnTo>
                  <a:pt x="5239657" y="0"/>
                </a:lnTo>
                <a:lnTo>
                  <a:pt x="5239657" y="5239657"/>
                </a:lnTo>
                <a:lnTo>
                  <a:pt x="0" y="5239657"/>
                </a:lnTo>
                <a:close/>
              </a:path>
            </a:pathLst>
          </a:custGeom>
        </p:spPr>
      </p:pic>
      <p:sp>
        <p:nvSpPr>
          <p:cNvPr id="10" name="TextBox 9"/>
          <p:cNvSpPr txBox="1"/>
          <p:nvPr/>
        </p:nvSpPr>
        <p:spPr>
          <a:xfrm>
            <a:off x="1755304" y="6623559"/>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a:t>
            </a:r>
            <a:r>
              <a:rPr lang="zh-CN" altLang="en-US" sz="100" dirty="0" smtClean="0">
                <a:solidFill>
                  <a:schemeClr val="bg1"/>
                </a:solidFill>
                <a:latin typeface="微软雅黑" panose="020B0503020204020204" pitchFamily="34" charset="-122"/>
                <a:ea typeface="微软雅黑" panose="020B0503020204020204" pitchFamily="34" charset="-122"/>
              </a:rPr>
              <a:t>日</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709493"/>
      </p:ext>
    </p:extLst>
  </p:cSld>
  <p:clrMapOvr>
    <a:masterClrMapping/>
  </p:clrMapOvr>
  <p:transition spd="med"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5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清新二十四节气大暑知识讲解PPT模板"/>
</p:tagLst>
</file>

<file path=ppt/theme/theme1.xml><?xml version="1.0" encoding="utf-8"?>
<a:theme xmlns:a="http://schemas.openxmlformats.org/drawingml/2006/main" name="第一PPT，www.1ppt.com">
  <a:themeElements>
    <a:clrScheme name="自定义 5">
      <a:dk1>
        <a:srgbClr val="000000"/>
      </a:dk1>
      <a:lt1>
        <a:srgbClr val="FFFFFF"/>
      </a:lt1>
      <a:dk2>
        <a:srgbClr val="44546A"/>
      </a:dk2>
      <a:lt2>
        <a:srgbClr val="E7E6E6"/>
      </a:lt2>
      <a:accent1>
        <a:srgbClr val="32886F"/>
      </a:accent1>
      <a:accent2>
        <a:srgbClr val="49A777"/>
      </a:accent2>
      <a:accent3>
        <a:srgbClr val="CEDBCD"/>
      </a:accent3>
      <a:accent4>
        <a:srgbClr val="4B8A91"/>
      </a:accent4>
      <a:accent5>
        <a:srgbClr val="49A777"/>
      </a:accent5>
      <a:accent6>
        <a:srgbClr val="CEDBCD"/>
      </a:accent6>
      <a:hlink>
        <a:srgbClr val="4B8A91"/>
      </a:hlink>
      <a:folHlink>
        <a:srgbClr val="4B8A91"/>
      </a:folHlink>
    </a:clrScheme>
    <a:fontScheme name="自定义 13">
      <a:majorFont>
        <a:latin typeface="思源宋体 CN Medium"/>
        <a:ea typeface="思源宋体 CN Medium"/>
        <a:cs typeface=""/>
      </a:majorFont>
      <a:minorFont>
        <a:latin typeface="Arial"/>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1712</Words>
  <Application>Microsoft Office PowerPoint</Application>
  <PresentationFormat>宽屏</PresentationFormat>
  <Paragraphs>149</Paragraphs>
  <Slides>21</Slides>
  <Notes>21</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vt:i4>
      </vt:variant>
    </vt:vector>
  </HeadingPairs>
  <TitlesOfParts>
    <vt:vector size="38" baseType="lpstr">
      <vt:lpstr>Alibaba Sans Light</vt:lpstr>
      <vt:lpstr>Meiryo</vt:lpstr>
      <vt:lpstr>XianErTi</vt:lpstr>
      <vt:lpstr>zktqkt</vt:lpstr>
      <vt:lpstr>等线</vt:lpstr>
      <vt:lpstr>思源黑体 CN Light</vt:lpstr>
      <vt:lpstr>思源宋体 CN Medium</vt:lpstr>
      <vt:lpstr>思源宋体 CN SemiBold</vt:lpstr>
      <vt:lpstr>宋体</vt:lpstr>
      <vt:lpstr>微软雅黑</vt:lpstr>
      <vt:lpstr>微软雅黑 Light</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134</cp:revision>
  <dcterms:created xsi:type="dcterms:W3CDTF">2019-06-24T03:42:38Z</dcterms:created>
  <dcterms:modified xsi:type="dcterms:W3CDTF">2023-06-24T00:53:45Z</dcterms:modified>
</cp:coreProperties>
</file>