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512" r:id="rId4"/>
    <p:sldId id="513" r:id="rId5"/>
    <p:sldId id="515" r:id="rId6"/>
    <p:sldId id="502" r:id="rId7"/>
    <p:sldId id="520" r:id="rId8"/>
    <p:sldId id="519" r:id="rId9"/>
    <p:sldId id="521" r:id="rId10"/>
    <p:sldId id="516" r:id="rId11"/>
    <p:sldId id="525" r:id="rId12"/>
    <p:sldId id="522" r:id="rId13"/>
    <p:sldId id="523" r:id="rId14"/>
    <p:sldId id="524" r:id="rId15"/>
    <p:sldId id="526" r:id="rId16"/>
    <p:sldId id="517" r:id="rId17"/>
    <p:sldId id="527" r:id="rId18"/>
    <p:sldId id="528" r:id="rId19"/>
    <p:sldId id="530" r:id="rId20"/>
    <p:sldId id="529" r:id="rId21"/>
    <p:sldId id="518" r:id="rId22"/>
    <p:sldId id="532" r:id="rId23"/>
    <p:sldId id="533" r:id="rId24"/>
    <p:sldId id="534" r:id="rId25"/>
    <p:sldId id="531" r:id="rId26"/>
    <p:sldId id="514" r:id="rId27"/>
    <p:sldId id="53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" initials="V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1B45A"/>
    <a:srgbClr val="348EC9"/>
    <a:srgbClr val="59E0F1"/>
    <a:srgbClr val="F6BB00"/>
    <a:srgbClr val="FFC501"/>
    <a:srgbClr val="F2F2F2"/>
    <a:srgbClr val="EEEEEE"/>
    <a:srgbClr val="333F50"/>
    <a:srgbClr val="7F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8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09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6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9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740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3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44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0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2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4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28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2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08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0332" y="673917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1294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5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6.png"/><Relationship Id="rId27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6.png"/><Relationship Id="rId27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15.png"/><Relationship Id="rId19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3.png"/><Relationship Id="rId5" Type="http://schemas.openxmlformats.org/officeDocument/2006/relationships/image" Target="../media/image6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6.pn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9.pn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6.png"/><Relationship Id="rId27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6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C2B170-6FCE-4F9C-8F6A-421B1BE5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5E467B-B9FC-4402-8AD8-0F94793F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98FB8-2D1F-4DB6-ADC3-98BFE641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1E837EA-3625-4F11-B0AA-B67EE2F96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ADBB800-B2D3-490A-89EC-F2B964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EB186B5-B16B-4B12-A1C4-F59C4FBF2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790" y="1658658"/>
            <a:ext cx="2408544" cy="15274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F2EFDC9-220E-415E-BEB2-E618B4698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875BF8-07FE-4FE9-B1BA-A6630119AB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CC9877-8691-4FA8-8BD0-EA721056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FB9F1-12CF-451A-A9F3-DD8CE5292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382BFE2-5E29-4C07-860D-AF652BA342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128" y="1742926"/>
            <a:ext cx="4118210" cy="2024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CDC765C-DF85-4CC9-8531-9FD6358F59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62" y="1194694"/>
            <a:ext cx="3843338" cy="243744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13FFDF4-45F9-4FB2-9776-E6A71F9EBF8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3" y="2291158"/>
            <a:ext cx="1264591" cy="2024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D8633535-0E3D-446A-865B-C4B3862AA42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241" y="1828274"/>
            <a:ext cx="1555044" cy="15605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0D5C043-556B-4CA6-BC02-DA43C585496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8F9B76C-F8EA-42E0-BBD7-3018935B8FE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039208" y="2278427"/>
            <a:ext cx="868502" cy="87159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88F0EEED-A2F3-44CE-B15B-65CA098C415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139" y="1183386"/>
            <a:ext cx="5327301" cy="357371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A96D208-F2B9-42B5-A531-7184E6F2754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ED68926-BD2F-4C74-BDAA-90D2BAF9056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08" y="3072248"/>
            <a:ext cx="616502" cy="826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EA10FC5-E315-4D11-AF30-E5826018A1E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5ACC3358-5BA1-458C-8FAA-A02C20074A3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548" y="198149"/>
            <a:ext cx="3257339" cy="457816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5243C2B-E323-4218-90D9-18259AD4CBD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577051"/>
            <a:ext cx="1652888" cy="28398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846BEF-EE5C-4EFE-8459-295B7F6A85D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E0F8177-7CA1-4BBB-BBBA-1FE9225FDF89}"/>
              </a:ext>
            </a:extLst>
          </p:cNvPr>
          <p:cNvSpPr txBox="1"/>
          <p:nvPr/>
        </p:nvSpPr>
        <p:spPr>
          <a:xfrm>
            <a:off x="384255" y="131078"/>
            <a:ext cx="374245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中国传统二十四节气</a:t>
            </a:r>
            <a:endParaRPr kern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35FAC8C-F366-4B08-B8D6-793DCA83D009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216" y="4609209"/>
            <a:ext cx="785724" cy="6961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11918CD-F6B3-469E-ADE5-D021BFB090C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792" y="4027792"/>
            <a:ext cx="1471155" cy="10226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DCCF2FC-DF3F-4004-840A-C27BF8A8796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/>
          <a:stretch/>
        </p:blipFill>
        <p:spPr>
          <a:xfrm>
            <a:off x="8716541" y="1645678"/>
            <a:ext cx="1320613" cy="925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4D41320-70CB-482E-9B12-C9A7A89BECA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59" y="2762049"/>
            <a:ext cx="616502" cy="4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A21F141-6C94-4782-BCDB-DAB0997759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851" y="2206624"/>
            <a:ext cx="1825881" cy="1825881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062591C-016D-423A-8CD9-D853931579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6410383" y="2428375"/>
            <a:ext cx="969773" cy="97322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E76C15F-9592-4397-8587-BC2AE2F272AA}"/>
              </a:ext>
            </a:extLst>
          </p:cNvPr>
          <p:cNvSpPr/>
          <p:nvPr/>
        </p:nvSpPr>
        <p:spPr>
          <a:xfrm>
            <a:off x="5031222" y="4734384"/>
            <a:ext cx="3088933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6D6EAD9-B406-436E-8B84-8C8BAC7579DA}"/>
              </a:ext>
            </a:extLst>
          </p:cNvPr>
          <p:cNvSpPr txBox="1"/>
          <p:nvPr/>
        </p:nvSpPr>
        <p:spPr>
          <a:xfrm>
            <a:off x="5582851" y="4161295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ECC7F0-1BA4-4F42-9D01-FD12D49F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1980" y="2206624"/>
            <a:ext cx="1825881" cy="1825881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6272406-BFEF-4B2A-AB1B-9519B4F91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9689512" y="2428375"/>
            <a:ext cx="969773" cy="97322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477B7D8-92B5-470E-A354-B98B84C6DF7B}"/>
              </a:ext>
            </a:extLst>
          </p:cNvPr>
          <p:cNvSpPr/>
          <p:nvPr/>
        </p:nvSpPr>
        <p:spPr>
          <a:xfrm>
            <a:off x="8310351" y="4734384"/>
            <a:ext cx="3088933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31B0B5A-F4F4-40E3-B3C5-63B7CF1312E6}"/>
              </a:ext>
            </a:extLst>
          </p:cNvPr>
          <p:cNvSpPr txBox="1"/>
          <p:nvPr/>
        </p:nvSpPr>
        <p:spPr>
          <a:xfrm>
            <a:off x="8861980" y="4161295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AB9F665C-4EB6-4519-B010-8BAAADA60B8C}"/>
              </a:ext>
            </a:extLst>
          </p:cNvPr>
          <p:cNvSpPr txBox="1"/>
          <p:nvPr/>
        </p:nvSpPr>
        <p:spPr>
          <a:xfrm>
            <a:off x="1009587" y="2455773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添加页面标题内容</a:t>
            </a:r>
          </a:p>
        </p:txBody>
      </p:sp>
      <p:sp>
        <p:nvSpPr>
          <p:cNvPr id="17" name="Google Shape;86;p19">
            <a:extLst>
              <a:ext uri="{FF2B5EF4-FFF2-40B4-BE49-F238E27FC236}">
                <a16:creationId xmlns="" xmlns:a16="http://schemas.microsoft.com/office/drawing/2014/main" id="{468D1AE0-36CF-40F4-B9F3-0509E289E6B0}"/>
              </a:ext>
            </a:extLst>
          </p:cNvPr>
          <p:cNvSpPr txBox="1"/>
          <p:nvPr/>
        </p:nvSpPr>
        <p:spPr>
          <a:xfrm>
            <a:off x="1063236" y="2162494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="" xmlns:a16="http://schemas.microsoft.com/office/drawing/2014/main" id="{AB58F691-5AC8-494E-9FD0-91A7C13B52E0}"/>
              </a:ext>
            </a:extLst>
          </p:cNvPr>
          <p:cNvSpPr txBox="1"/>
          <p:nvPr/>
        </p:nvSpPr>
        <p:spPr>
          <a:xfrm>
            <a:off x="1070222" y="3676462"/>
            <a:ext cx="3540976" cy="230830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9D6214A0-D4AA-4A23-AE89-39B965CF1E4E}"/>
              </a:ext>
            </a:extLst>
          </p:cNvPr>
          <p:cNvCxnSpPr/>
          <p:nvPr/>
        </p:nvCxnSpPr>
        <p:spPr>
          <a:xfrm>
            <a:off x="1181686" y="3263705"/>
            <a:ext cx="1477108" cy="0"/>
          </a:xfrm>
          <a:prstGeom prst="line">
            <a:avLst/>
          </a:prstGeom>
          <a:ln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0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bldLvl="0"/>
      <p:bldP spid="14" grpId="0"/>
      <p:bldP spid="15" grpId="0" bldLvl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9281796-21EB-4670-86F3-14E7F7F82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562" y="2546794"/>
            <a:ext cx="2508300" cy="2508298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C7DA1C-6BE4-4DE0-8F2C-7B145287B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5909575" y="2826357"/>
            <a:ext cx="1332224" cy="133696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1F00A9B-A1E8-4DEC-98D3-A2B91C362C99}"/>
              </a:ext>
            </a:extLst>
          </p:cNvPr>
          <p:cNvSpPr/>
          <p:nvPr/>
        </p:nvSpPr>
        <p:spPr>
          <a:xfrm>
            <a:off x="988252" y="2583704"/>
            <a:ext cx="337207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9CAAD07-CC30-4108-8C83-98AC45109914}"/>
              </a:ext>
            </a:extLst>
          </p:cNvPr>
          <p:cNvSpPr txBox="1"/>
          <p:nvPr/>
        </p:nvSpPr>
        <p:spPr>
          <a:xfrm>
            <a:off x="988252" y="2010615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9158328-57F9-4524-B0C3-04DCA81B279C}"/>
              </a:ext>
            </a:extLst>
          </p:cNvPr>
          <p:cNvSpPr/>
          <p:nvPr/>
        </p:nvSpPr>
        <p:spPr>
          <a:xfrm>
            <a:off x="7844276" y="2583704"/>
            <a:ext cx="337207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0424E19-D39C-4EF9-B4F4-3FFE7CC3596D}"/>
              </a:ext>
            </a:extLst>
          </p:cNvPr>
          <p:cNvSpPr txBox="1"/>
          <p:nvPr/>
        </p:nvSpPr>
        <p:spPr>
          <a:xfrm>
            <a:off x="7844276" y="2010615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BA27318-6EC4-4102-8BA5-2DCE8422577C}"/>
              </a:ext>
            </a:extLst>
          </p:cNvPr>
          <p:cNvSpPr/>
          <p:nvPr/>
        </p:nvSpPr>
        <p:spPr>
          <a:xfrm>
            <a:off x="988252" y="4824508"/>
            <a:ext cx="337207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222DA6-4D7D-4E67-BAC7-66765D99E387}"/>
              </a:ext>
            </a:extLst>
          </p:cNvPr>
          <p:cNvSpPr txBox="1"/>
          <p:nvPr/>
        </p:nvSpPr>
        <p:spPr>
          <a:xfrm>
            <a:off x="988252" y="4251419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ADC2E79-7962-463F-B810-6E70B1D243AD}"/>
              </a:ext>
            </a:extLst>
          </p:cNvPr>
          <p:cNvSpPr/>
          <p:nvPr/>
        </p:nvSpPr>
        <p:spPr>
          <a:xfrm>
            <a:off x="7844276" y="4824508"/>
            <a:ext cx="337207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5D139B1-31EF-4720-AB24-3A0135DBEDFF}"/>
              </a:ext>
            </a:extLst>
          </p:cNvPr>
          <p:cNvSpPr txBox="1"/>
          <p:nvPr/>
        </p:nvSpPr>
        <p:spPr>
          <a:xfrm>
            <a:off x="7844276" y="4251419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27150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bldLvl="0"/>
      <p:bldP spid="12" grpId="0"/>
      <p:bldP spid="13" grpId="0" bldLvl="0"/>
      <p:bldP spid="14" grpId="0"/>
      <p:bldP spid="15" grpId="0" bldLvl="0"/>
      <p:bldP spid="16" grpId="0"/>
      <p:bldP spid="1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CB85ED9F-9C1B-4FD8-9DB3-74314AB74D0A}"/>
              </a:ext>
            </a:extLst>
          </p:cNvPr>
          <p:cNvCxnSpPr>
            <a:cxnSpLocks/>
          </p:cNvCxnSpPr>
          <p:nvPr/>
        </p:nvCxnSpPr>
        <p:spPr>
          <a:xfrm flipV="1">
            <a:off x="2959346" y="3374809"/>
            <a:ext cx="1299510" cy="960734"/>
          </a:xfrm>
          <a:prstGeom prst="line">
            <a:avLst/>
          </a:prstGeom>
          <a:ln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A5B4758D-81EE-4584-9BA2-739AE983F220}"/>
              </a:ext>
            </a:extLst>
          </p:cNvPr>
          <p:cNvCxnSpPr>
            <a:cxnSpLocks/>
          </p:cNvCxnSpPr>
          <p:nvPr/>
        </p:nvCxnSpPr>
        <p:spPr>
          <a:xfrm flipV="1">
            <a:off x="7938132" y="3374809"/>
            <a:ext cx="1299510" cy="960734"/>
          </a:xfrm>
          <a:prstGeom prst="line">
            <a:avLst/>
          </a:prstGeom>
          <a:ln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C8C48A4-3B3C-497E-BD48-6B2CCA0A58F4}"/>
              </a:ext>
            </a:extLst>
          </p:cNvPr>
          <p:cNvCxnSpPr>
            <a:cxnSpLocks/>
          </p:cNvCxnSpPr>
          <p:nvPr/>
        </p:nvCxnSpPr>
        <p:spPr>
          <a:xfrm>
            <a:off x="5579063" y="3444516"/>
            <a:ext cx="1140200" cy="977048"/>
          </a:xfrm>
          <a:prstGeom prst="line">
            <a:avLst/>
          </a:prstGeom>
          <a:ln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3FDB720-D4ED-4282-AB87-623D941B9B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944" y="4086999"/>
            <a:ext cx="1338321" cy="1338321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151768B-C465-4890-A69B-FE7A6D4FF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856" y="2500316"/>
            <a:ext cx="1338321" cy="1338321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F51CC22-E544-47D4-93C5-9815DC64EF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263" y="4009282"/>
            <a:ext cx="1338321" cy="1338321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CAAEA87-E36C-4E9A-B8D6-B31CBE405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717" y="2359288"/>
            <a:ext cx="1338321" cy="1338321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62916A9-79C4-4368-8D07-0A3E30858E5A}"/>
              </a:ext>
            </a:extLst>
          </p:cNvPr>
          <p:cNvSpPr/>
          <p:nvPr/>
        </p:nvSpPr>
        <p:spPr>
          <a:xfrm>
            <a:off x="1013946" y="2553284"/>
            <a:ext cx="2537302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3BD0809-4D77-4DB9-BAF9-3C683390E06A}"/>
              </a:ext>
            </a:extLst>
          </p:cNvPr>
          <p:cNvSpPr txBox="1"/>
          <p:nvPr/>
        </p:nvSpPr>
        <p:spPr>
          <a:xfrm>
            <a:off x="1258629" y="1922684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E3A7866-BBBB-440F-A791-ED2E286A9C8E}"/>
              </a:ext>
            </a:extLst>
          </p:cNvPr>
          <p:cNvSpPr/>
          <p:nvPr/>
        </p:nvSpPr>
        <p:spPr>
          <a:xfrm>
            <a:off x="3692655" y="4829516"/>
            <a:ext cx="2537302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D0BE4CC-8B94-4744-970D-8950BAE97621}"/>
              </a:ext>
            </a:extLst>
          </p:cNvPr>
          <p:cNvSpPr txBox="1"/>
          <p:nvPr/>
        </p:nvSpPr>
        <p:spPr>
          <a:xfrm>
            <a:off x="3937338" y="4198916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3C206B-5D36-4BA1-804C-26E915C4D3C4}"/>
              </a:ext>
            </a:extLst>
          </p:cNvPr>
          <p:cNvSpPr/>
          <p:nvPr/>
        </p:nvSpPr>
        <p:spPr>
          <a:xfrm>
            <a:off x="6143340" y="2644710"/>
            <a:ext cx="2537302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8F5217E-3064-42F3-85C0-251A778F49A7}"/>
              </a:ext>
            </a:extLst>
          </p:cNvPr>
          <p:cNvSpPr txBox="1"/>
          <p:nvPr/>
        </p:nvSpPr>
        <p:spPr>
          <a:xfrm>
            <a:off x="6388023" y="2014110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78A449A0-7C9F-45C7-BC7B-EFF30CD3A2CA}"/>
              </a:ext>
            </a:extLst>
          </p:cNvPr>
          <p:cNvSpPr/>
          <p:nvPr/>
        </p:nvSpPr>
        <p:spPr>
          <a:xfrm>
            <a:off x="8587618" y="4718100"/>
            <a:ext cx="2537302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46242EC-1A04-4AAA-A951-796193F84E15}"/>
              </a:ext>
            </a:extLst>
          </p:cNvPr>
          <p:cNvSpPr txBox="1"/>
          <p:nvPr/>
        </p:nvSpPr>
        <p:spPr>
          <a:xfrm>
            <a:off x="8832301" y="4087500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13060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bldLvl="0"/>
      <p:bldP spid="17" grpId="0"/>
      <p:bldP spid="18" grpId="0" bldLvl="0"/>
      <p:bldP spid="19" grpId="0"/>
      <p:bldP spid="20" grpId="0" bldLvl="0"/>
      <p:bldP spid="21" grpId="0"/>
      <p:bldP spid="2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860B15D-F3B8-4EB1-ABB8-6E9BE4926AEC}"/>
              </a:ext>
            </a:extLst>
          </p:cNvPr>
          <p:cNvSpPr txBox="1"/>
          <p:nvPr/>
        </p:nvSpPr>
        <p:spPr>
          <a:xfrm>
            <a:off x="8042220" y="2533721"/>
            <a:ext cx="275586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CAB9604-7E70-4429-9DBD-578C4B4EA852}"/>
              </a:ext>
            </a:extLst>
          </p:cNvPr>
          <p:cNvSpPr txBox="1"/>
          <p:nvPr/>
        </p:nvSpPr>
        <p:spPr>
          <a:xfrm>
            <a:off x="8042219" y="2110176"/>
            <a:ext cx="191486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B992A5A-49AE-4D3C-8B9B-0811DAB95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579" y="1675203"/>
            <a:ext cx="778671" cy="74983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65034086-E642-4245-9756-91152A50CA39}"/>
              </a:ext>
            </a:extLst>
          </p:cNvPr>
          <p:cNvSpPr txBox="1"/>
          <p:nvPr/>
        </p:nvSpPr>
        <p:spPr>
          <a:xfrm>
            <a:off x="8042220" y="4800752"/>
            <a:ext cx="275586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42C7447-2522-46DC-BAF8-86A02E5207E4}"/>
              </a:ext>
            </a:extLst>
          </p:cNvPr>
          <p:cNvSpPr txBox="1"/>
          <p:nvPr/>
        </p:nvSpPr>
        <p:spPr>
          <a:xfrm>
            <a:off x="8042219" y="4377207"/>
            <a:ext cx="191486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CAFFF6A1-9EDC-4D77-BA69-C213F579C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579" y="3942234"/>
            <a:ext cx="778671" cy="74983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3E95EDC3-839F-40A3-B495-F0CACC106E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36" y="2110176"/>
            <a:ext cx="3350507" cy="42233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3A4B9358-552A-4179-94AB-87C4B61CA4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237106" y="1874776"/>
            <a:ext cx="5907158" cy="59281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635F389-616F-473F-9E76-EB460E884711}"/>
              </a:ext>
            </a:extLst>
          </p:cNvPr>
          <p:cNvSpPr txBox="1"/>
          <p:nvPr/>
        </p:nvSpPr>
        <p:spPr>
          <a:xfrm>
            <a:off x="4774365" y="2533721"/>
            <a:ext cx="275586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F492699-5CAF-4A7E-A6A4-38B6167EE67B}"/>
              </a:ext>
            </a:extLst>
          </p:cNvPr>
          <p:cNvSpPr txBox="1"/>
          <p:nvPr/>
        </p:nvSpPr>
        <p:spPr>
          <a:xfrm>
            <a:off x="4774364" y="2110176"/>
            <a:ext cx="191486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6F64160-FE99-4B5C-AFEC-15DE3609D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557" y="1675204"/>
            <a:ext cx="778671" cy="74983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8323CED-0111-4CD1-8B0F-00EDA2D79DE0}"/>
              </a:ext>
            </a:extLst>
          </p:cNvPr>
          <p:cNvSpPr txBox="1"/>
          <p:nvPr/>
        </p:nvSpPr>
        <p:spPr>
          <a:xfrm>
            <a:off x="4774365" y="4800752"/>
            <a:ext cx="275586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请输入文字内容，请输入文字内容，请输入文字内容，请输入文字内容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8B00825-B876-4788-BB7B-BF1F9A286D24}"/>
              </a:ext>
            </a:extLst>
          </p:cNvPr>
          <p:cNvSpPr txBox="1"/>
          <p:nvPr/>
        </p:nvSpPr>
        <p:spPr>
          <a:xfrm>
            <a:off x="4774364" y="4377207"/>
            <a:ext cx="191486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216C5B4-2F9D-4515-9D12-AB9F29CCA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557" y="3942235"/>
            <a:ext cx="778671" cy="7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ldLvl="0"/>
      <p:bldP spid="16" grpId="0" bldLvl="0"/>
      <p:bldP spid="24" grpId="0" bldLvl="0"/>
      <p:bldP spid="25" grpId="0" bldLvl="0"/>
      <p:bldP spid="13" grpId="0" bldLvl="0"/>
      <p:bldP spid="14" grpId="0" bldLvl="0"/>
      <p:bldP spid="22" grpId="0" bldLvl="0"/>
      <p:bldP spid="2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C2B170-6FCE-4F9C-8F6A-421B1BE5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5E467B-B9FC-4402-8AD8-0F94793F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98FB8-2D1F-4DB6-ADC3-98BFE641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1E837EA-3625-4F11-B0AA-B67EE2F96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ADBB800-B2D3-490A-89EC-F2B964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EB186B5-B16B-4B12-A1C4-F59C4FBF2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790" y="1658658"/>
            <a:ext cx="2408544" cy="15274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F2EFDC9-220E-415E-BEB2-E618B4698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875BF8-07FE-4FE9-B1BA-A6630119AB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CC9877-8691-4FA8-8BD0-EA721056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FB9F1-12CF-451A-A9F3-DD8CE5292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13FFDF4-45F9-4FB2-9776-E6A71F9EBF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3" y="2291158"/>
            <a:ext cx="1264591" cy="20247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0D5C043-556B-4CA6-BC02-DA43C5854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8F9B76C-F8EA-42E0-BBD7-3018935B8F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039208" y="2278427"/>
            <a:ext cx="868502" cy="8715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A96D208-F2B9-42B5-A531-7184E6F275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ED68926-BD2F-4C74-BDAA-90D2BAF905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08" y="3072248"/>
            <a:ext cx="616502" cy="826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EA10FC5-E315-4D11-AF30-E5826018A1E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5243C2B-E323-4218-90D9-18259AD4CB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577051"/>
            <a:ext cx="1652888" cy="28398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846BEF-EE5C-4EFE-8459-295B7F6A85D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35FAC8C-F366-4B08-B8D6-793DCA83D00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216" y="4609209"/>
            <a:ext cx="785724" cy="6961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11918CD-F6B3-469E-ADE5-D021BFB090C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81" y="3898300"/>
            <a:ext cx="1471155" cy="10226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DCCF2FC-DF3F-4004-840A-C27BF8A8796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/>
          <a:stretch/>
        </p:blipFill>
        <p:spPr>
          <a:xfrm>
            <a:off x="8716541" y="1645678"/>
            <a:ext cx="1320613" cy="925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4D41320-70CB-482E-9B12-C9A7A89BECA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59" y="2762049"/>
            <a:ext cx="616502" cy="4490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7C645B6-6B92-4D54-A9D6-0BDD804621C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827" y="869862"/>
            <a:ext cx="1423476" cy="126119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83D9AC7-0911-46F0-8342-CF967006094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99413">
            <a:off x="5005721" y="3633799"/>
            <a:ext cx="1003468" cy="889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7E6824C-F2DE-4D0B-87DA-118249D5CD5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29" y="2264990"/>
            <a:ext cx="1747962" cy="110855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F7B6D82-E125-40AD-B508-BCF3D5BA321C}"/>
              </a:ext>
            </a:extLst>
          </p:cNvPr>
          <p:cNvSpPr txBox="1"/>
          <p:nvPr/>
        </p:nvSpPr>
        <p:spPr>
          <a:xfrm>
            <a:off x="3416229" y="1243014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03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大暑气候习俗</a:t>
            </a:r>
            <a:endParaRPr lang="en-US" altLang="zh-CN" sz="6000" dirty="0">
              <a:ln w="3175">
                <a:noFill/>
              </a:ln>
              <a:solidFill>
                <a:srgbClr val="348EC9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544DF9D6-1C21-4AE1-9A32-5BAEF346071A}"/>
              </a:ext>
            </a:extLst>
          </p:cNvPr>
          <p:cNvSpPr txBox="1"/>
          <p:nvPr/>
        </p:nvSpPr>
        <p:spPr>
          <a:xfrm>
            <a:off x="3359994" y="1202306"/>
            <a:ext cx="5235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03  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大暑气候习俗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5262888-8397-4D1F-8B90-C26E6F20B11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867" y="229853"/>
            <a:ext cx="2301997" cy="160018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C8494333-33DC-44A5-B3E7-EE39DB5BC9EF}"/>
              </a:ext>
            </a:extLst>
          </p:cNvPr>
          <p:cNvSpPr txBox="1"/>
          <p:nvPr/>
        </p:nvSpPr>
        <p:spPr>
          <a:xfrm>
            <a:off x="3718951" y="3206602"/>
            <a:ext cx="454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2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大暑节气习俗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2A645A3C-3DD7-41D4-8C99-5EB037C5ABA2}"/>
              </a:ext>
            </a:extLst>
          </p:cNvPr>
          <p:cNvSpPr txBox="1"/>
          <p:nvPr/>
        </p:nvSpPr>
        <p:spPr>
          <a:xfrm>
            <a:off x="1297403" y="1741870"/>
            <a:ext cx="95971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，也可以直接复制你的内容到此替换文字内容，添加相关标题，修改文字内容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C4A7D655-36A9-4A0D-95FD-EF8193FB89C1}"/>
              </a:ext>
            </a:extLst>
          </p:cNvPr>
          <p:cNvCxnSpPr/>
          <p:nvPr/>
        </p:nvCxnSpPr>
        <p:spPr>
          <a:xfrm>
            <a:off x="885825" y="3343277"/>
            <a:ext cx="10201275" cy="0"/>
          </a:xfrm>
          <a:prstGeom prst="line">
            <a:avLst/>
          </a:prstGeom>
          <a:ln w="12700"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0CBDBC-0D53-4293-9B83-2EC4B140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447" y="3126331"/>
            <a:ext cx="4215374" cy="226990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2CDC8E0-06DE-4033-86D5-568B42E1A414}"/>
              </a:ext>
            </a:extLst>
          </p:cNvPr>
          <p:cNvSpPr/>
          <p:nvPr/>
        </p:nvSpPr>
        <p:spPr>
          <a:xfrm>
            <a:off x="1590630" y="5128982"/>
            <a:ext cx="3394418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4DC821DA-C3A8-47B4-9447-92FBBFDB06C2}"/>
              </a:ext>
            </a:extLst>
          </p:cNvPr>
          <p:cNvSpPr txBox="1"/>
          <p:nvPr/>
        </p:nvSpPr>
        <p:spPr>
          <a:xfrm>
            <a:off x="5386883" y="3709304"/>
            <a:ext cx="52081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，也可以直接复制你的内容到此替换文字内容，添加相关标题，修改文字内容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09518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大暑节气习俗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DBD6304F-867E-4953-8C1D-C502EFBCFAA8}"/>
              </a:ext>
            </a:extLst>
          </p:cNvPr>
          <p:cNvSpPr txBox="1"/>
          <p:nvPr/>
        </p:nvSpPr>
        <p:spPr>
          <a:xfrm>
            <a:off x="1058640" y="1850092"/>
            <a:ext cx="64450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，也可以直接复制你的内容到此替换文字内容，添加相关标题，修改文字内容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840995E1-980E-42C0-A9EF-6C8254ED2858}"/>
              </a:ext>
            </a:extLst>
          </p:cNvPr>
          <p:cNvCxnSpPr/>
          <p:nvPr/>
        </p:nvCxnSpPr>
        <p:spPr>
          <a:xfrm>
            <a:off x="995362" y="3429000"/>
            <a:ext cx="10201275" cy="0"/>
          </a:xfrm>
          <a:prstGeom prst="line">
            <a:avLst/>
          </a:prstGeom>
          <a:ln w="12700"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6294F3B-C340-4327-9AEB-40518D083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8622" y="1317145"/>
            <a:ext cx="4215374" cy="22699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54575DB-8CF4-4116-A1BF-E845988C13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204" y="3898496"/>
            <a:ext cx="1073573" cy="70440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E2B16AA-A73E-4959-B942-F0A3E3174A97}"/>
              </a:ext>
            </a:extLst>
          </p:cNvPr>
          <p:cNvSpPr/>
          <p:nvPr/>
        </p:nvSpPr>
        <p:spPr>
          <a:xfrm>
            <a:off x="889828" y="4945797"/>
            <a:ext cx="234832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D93CFB6-52FB-46F2-B61E-A99C76FF18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240" y="3898496"/>
            <a:ext cx="1073573" cy="70440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1AFF8E4-3FB6-4510-A70E-00529E11EAC8}"/>
              </a:ext>
            </a:extLst>
          </p:cNvPr>
          <p:cNvSpPr/>
          <p:nvPr/>
        </p:nvSpPr>
        <p:spPr>
          <a:xfrm>
            <a:off x="3578864" y="4945797"/>
            <a:ext cx="234832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6AED97F-AF97-407E-AC5A-6F40B74EA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5276" y="3888434"/>
            <a:ext cx="1073573" cy="70440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BE3407C-A955-4A4C-8A29-858763E751A2}"/>
              </a:ext>
            </a:extLst>
          </p:cNvPr>
          <p:cNvSpPr/>
          <p:nvPr/>
        </p:nvSpPr>
        <p:spPr>
          <a:xfrm>
            <a:off x="6267900" y="4935735"/>
            <a:ext cx="234832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E40D192-DE71-465E-90BA-3D11011C3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312" y="3888434"/>
            <a:ext cx="1073573" cy="7044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0C1A814D-C19B-4180-833B-83DC986F4C5B}"/>
              </a:ext>
            </a:extLst>
          </p:cNvPr>
          <p:cNvSpPr/>
          <p:nvPr/>
        </p:nvSpPr>
        <p:spPr>
          <a:xfrm>
            <a:off x="8956936" y="4935735"/>
            <a:ext cx="234832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</p:spTree>
    <p:extLst>
      <p:ext uri="{BB962C8B-B14F-4D97-AF65-F5344CB8AC3E}">
        <p14:creationId xmlns:p14="http://schemas.microsoft.com/office/powerpoint/2010/main" val="368924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大暑节气习俗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BE469A3F-8502-4F3B-BFB4-4DB83B355B40}"/>
              </a:ext>
            </a:extLst>
          </p:cNvPr>
          <p:cNvCxnSpPr>
            <a:cxnSpLocks/>
          </p:cNvCxnSpPr>
          <p:nvPr/>
        </p:nvCxnSpPr>
        <p:spPr>
          <a:xfrm>
            <a:off x="2504093" y="3738489"/>
            <a:ext cx="6729391" cy="0"/>
          </a:xfrm>
          <a:prstGeom prst="line">
            <a:avLst/>
          </a:prstGeom>
          <a:ln w="12700"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5458EC4-8729-4A18-8E81-72A88C597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22" y="3211483"/>
            <a:ext cx="1509932" cy="9907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8114860F-0C47-48F9-BEFE-1598BC507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1034" y="3243136"/>
            <a:ext cx="1509932" cy="99070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0FA0737-646F-4F54-AB2F-ACFF3F123E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4811" y="3183348"/>
            <a:ext cx="1509932" cy="99070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F430193C-D207-4B9B-AE6A-3A85D9CC07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2441855" y="3243136"/>
            <a:ext cx="835334" cy="83831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D294CFA-69B4-412A-AAF1-CBEE54DE68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6015632" y="3211483"/>
            <a:ext cx="835334" cy="8383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A4CA2FA3-8B6C-40AD-A3E1-D1A46B0ED5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9609720" y="3183348"/>
            <a:ext cx="835334" cy="83831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4AAC48BA-E9F7-4438-8AA6-027BFB366036}"/>
              </a:ext>
            </a:extLst>
          </p:cNvPr>
          <p:cNvSpPr/>
          <p:nvPr/>
        </p:nvSpPr>
        <p:spPr>
          <a:xfrm>
            <a:off x="4551714" y="5014077"/>
            <a:ext cx="319958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333BABE-D746-4EFE-B82A-668151A9420B}"/>
              </a:ext>
            </a:extLst>
          </p:cNvPr>
          <p:cNvSpPr txBox="1"/>
          <p:nvPr/>
        </p:nvSpPr>
        <p:spPr>
          <a:xfrm>
            <a:off x="4868390" y="4383477"/>
            <a:ext cx="250397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6116417D-764C-4927-A1CB-202B6631CE50}"/>
              </a:ext>
            </a:extLst>
          </p:cNvPr>
          <p:cNvSpPr/>
          <p:nvPr/>
        </p:nvSpPr>
        <p:spPr>
          <a:xfrm>
            <a:off x="1022521" y="4982497"/>
            <a:ext cx="319958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EAA7300-3AEA-4DDC-8634-B910E209CE30}"/>
              </a:ext>
            </a:extLst>
          </p:cNvPr>
          <p:cNvSpPr txBox="1"/>
          <p:nvPr/>
        </p:nvSpPr>
        <p:spPr>
          <a:xfrm>
            <a:off x="1339197" y="4351897"/>
            <a:ext cx="250397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E09357A4-E517-4262-80A2-DF0E8480EE2B}"/>
              </a:ext>
            </a:extLst>
          </p:cNvPr>
          <p:cNvSpPr/>
          <p:nvPr/>
        </p:nvSpPr>
        <p:spPr>
          <a:xfrm>
            <a:off x="7990954" y="5014378"/>
            <a:ext cx="3199584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D3C10D9-E785-47A6-A894-2A5F8B713CC4}"/>
              </a:ext>
            </a:extLst>
          </p:cNvPr>
          <p:cNvSpPr txBox="1"/>
          <p:nvPr/>
        </p:nvSpPr>
        <p:spPr>
          <a:xfrm>
            <a:off x="8307630" y="4383778"/>
            <a:ext cx="250397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="" xmlns:a16="http://schemas.microsoft.com/office/drawing/2014/main" id="{B389E0D9-DD56-4752-9480-690DE361321F}"/>
              </a:ext>
            </a:extLst>
          </p:cNvPr>
          <p:cNvSpPr txBox="1"/>
          <p:nvPr/>
        </p:nvSpPr>
        <p:spPr>
          <a:xfrm>
            <a:off x="1297403" y="1741870"/>
            <a:ext cx="95971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，也可以直接复制你的内容到此替换文字内容，添加相关标题，修改文字内容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替换文字内容，添加相关标题，修改文字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，也可以直接复制你的内容到此替换文字内容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8104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 bldLvl="0"/>
      <p:bldP spid="35" grpId="0"/>
      <p:bldP spid="36" grpId="0" bldLvl="0"/>
      <p:bldP spid="37" grpId="0"/>
      <p:bldP spid="38" grpId="0" bldLvl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大暑节气习俗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sp>
        <p:nvSpPr>
          <p:cNvPr id="24" name="PA-文本框 9">
            <a:extLst>
              <a:ext uri="{FF2B5EF4-FFF2-40B4-BE49-F238E27FC236}">
                <a16:creationId xmlns="" xmlns:a16="http://schemas.microsoft.com/office/drawing/2014/main" id="{5258AB1C-0A4B-4BA0-A097-CD1B1D7B07C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64162" y="2292784"/>
            <a:ext cx="5187862" cy="317009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FE9A7CD-EC37-4EF9-87A8-4E5D9CC50F9A}"/>
              </a:ext>
            </a:extLst>
          </p:cNvPr>
          <p:cNvGrpSpPr/>
          <p:nvPr/>
        </p:nvGrpSpPr>
        <p:grpSpPr>
          <a:xfrm>
            <a:off x="852701" y="2478593"/>
            <a:ext cx="4535225" cy="2490884"/>
            <a:chOff x="8716541" y="1645678"/>
            <a:chExt cx="2804793" cy="1540478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49578DE2-CC02-4647-8217-3F89DEA2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2790" y="1658658"/>
              <a:ext cx="2408544" cy="152749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0AD1F7C9-BCB6-4100-8AC3-15E322F19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78"/>
            <a:stretch/>
          </p:blipFill>
          <p:spPr>
            <a:xfrm>
              <a:off x="10039208" y="2278427"/>
              <a:ext cx="868502" cy="871596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4F5FB46D-6E2C-4F44-B2EF-70A343E08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90"/>
            <a:stretch/>
          </p:blipFill>
          <p:spPr>
            <a:xfrm>
              <a:off x="8716541" y="1645678"/>
              <a:ext cx="1320613" cy="925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54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C2B170-6FCE-4F9C-8F6A-421B1BE5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5E467B-B9FC-4402-8AD8-0F94793F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98FB8-2D1F-4DB6-ADC3-98BFE641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1E837EA-3625-4F11-B0AA-B67EE2F96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ADBB800-B2D3-490A-89EC-F2B964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EB186B5-B16B-4B12-A1C4-F59C4FBF2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790" y="1658658"/>
            <a:ext cx="2408544" cy="15274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F2EFDC9-220E-415E-BEB2-E618B4698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875BF8-07FE-4FE9-B1BA-A6630119AB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CC9877-8691-4FA8-8BD0-EA721056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FB9F1-12CF-451A-A9F3-DD8CE5292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13FFDF4-45F9-4FB2-9776-E6A71F9EBF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3" y="2291158"/>
            <a:ext cx="1264591" cy="20247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0D5C043-556B-4CA6-BC02-DA43C5854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8F9B76C-F8EA-42E0-BBD7-3018935B8F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039208" y="2278427"/>
            <a:ext cx="868502" cy="8715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A96D208-F2B9-42B5-A531-7184E6F275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ED68926-BD2F-4C74-BDAA-90D2BAF905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08" y="3072248"/>
            <a:ext cx="616502" cy="826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EA10FC5-E315-4D11-AF30-E5826018A1E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5243C2B-E323-4218-90D9-18259AD4CB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577051"/>
            <a:ext cx="1652888" cy="28398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846BEF-EE5C-4EFE-8459-295B7F6A85D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35FAC8C-F366-4B08-B8D6-793DCA83D00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216" y="4609209"/>
            <a:ext cx="785724" cy="6961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11918CD-F6B3-469E-ADE5-D021BFB090C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81" y="3898300"/>
            <a:ext cx="1471155" cy="10226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DCCF2FC-DF3F-4004-840A-C27BF8A8796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/>
          <a:stretch/>
        </p:blipFill>
        <p:spPr>
          <a:xfrm>
            <a:off x="8716541" y="1645678"/>
            <a:ext cx="1320613" cy="925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4D41320-70CB-482E-9B12-C9A7A89BECA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59" y="2762049"/>
            <a:ext cx="616502" cy="4490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7C645B6-6B92-4D54-A9D6-0BDD804621C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827" y="869862"/>
            <a:ext cx="1423476" cy="126119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83D9AC7-0911-46F0-8342-CF967006094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99413">
            <a:off x="5005721" y="3633799"/>
            <a:ext cx="1003468" cy="889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7E6824C-F2DE-4D0B-87DA-118249D5CD5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29" y="2264990"/>
            <a:ext cx="1747962" cy="110855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F7B6D82-E125-40AD-B508-BCF3D5BA321C}"/>
              </a:ext>
            </a:extLst>
          </p:cNvPr>
          <p:cNvSpPr txBox="1"/>
          <p:nvPr/>
        </p:nvSpPr>
        <p:spPr>
          <a:xfrm>
            <a:off x="3416229" y="1243014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04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大暑气候养生</a:t>
            </a:r>
            <a:endParaRPr lang="en-US" altLang="zh-CN" sz="6000" dirty="0">
              <a:ln w="3175">
                <a:noFill/>
              </a:ln>
              <a:solidFill>
                <a:srgbClr val="348EC9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544DF9D6-1C21-4AE1-9A32-5BAEF346071A}"/>
              </a:ext>
            </a:extLst>
          </p:cNvPr>
          <p:cNvSpPr txBox="1"/>
          <p:nvPr/>
        </p:nvSpPr>
        <p:spPr>
          <a:xfrm>
            <a:off x="3359994" y="1202306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04  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大暑气候养生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5262888-8397-4D1F-8B90-C26E6F20B11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127" y="245432"/>
            <a:ext cx="2301997" cy="160018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C8494333-33DC-44A5-B3E7-EE39DB5BC9EF}"/>
              </a:ext>
            </a:extLst>
          </p:cNvPr>
          <p:cNvSpPr txBox="1"/>
          <p:nvPr/>
        </p:nvSpPr>
        <p:spPr>
          <a:xfrm>
            <a:off x="3718951" y="3206602"/>
            <a:ext cx="454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74B019-B7FB-48FE-8C57-2E52E810C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936A269-0488-4FD5-A92A-1C77E32CA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CA9D45-F6F3-4CBE-9960-AF24F441C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985B9D6-B4DF-4497-87FD-C835246F4385}"/>
              </a:ext>
            </a:extLst>
          </p:cNvPr>
          <p:cNvSpPr/>
          <p:nvPr/>
        </p:nvSpPr>
        <p:spPr>
          <a:xfrm>
            <a:off x="1062037" y="849085"/>
            <a:ext cx="10067925" cy="458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312653A-2006-4AD5-B03D-1FA8F92358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3D77A37-C04D-436A-9437-4E1489497F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4D88242-D8CF-4D75-82D2-77E0ED952D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DF5FF03-45E5-4203-8F00-DEF445A1E6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00D68ED-2D29-4909-91B3-7BEB0CD52B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EB55706-3975-4556-B3F3-4C55EDA7BF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3F5DA27-B96A-4FBF-A404-6D5D3F4807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C8E7B891-B178-45F0-A8E3-74FC3858619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8374322-2120-4EEA-92B8-F0C25CB422D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311" y="1465829"/>
            <a:ext cx="1471155" cy="102264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605BFA0-B5A4-4DBA-B604-E5BC15ACDC99}"/>
              </a:ext>
            </a:extLst>
          </p:cNvPr>
          <p:cNvGrpSpPr/>
          <p:nvPr/>
        </p:nvGrpSpPr>
        <p:grpSpPr>
          <a:xfrm>
            <a:off x="9857394" y="2026309"/>
            <a:ext cx="2074115" cy="1011720"/>
            <a:chOff x="8931522" y="1427612"/>
            <a:chExt cx="3100981" cy="1512609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D2CB16F4-F46B-430E-9FDC-7BAFFB8A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9917" y="1474993"/>
              <a:ext cx="2270960" cy="144024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61C248D7-1630-4DC1-B470-A8DE401C9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78"/>
            <a:stretch/>
          </p:blipFill>
          <p:spPr>
            <a:xfrm>
              <a:off x="10228361" y="2057294"/>
              <a:ext cx="818891" cy="82180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3A0480CC-DDB5-4D12-87F6-3B58EF687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90"/>
            <a:stretch/>
          </p:blipFill>
          <p:spPr>
            <a:xfrm>
              <a:off x="8931522" y="1427612"/>
              <a:ext cx="1245175" cy="87242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48527979-AFBF-4E80-9BE4-E4A4FA8D8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51218" y="2516782"/>
              <a:ext cx="581285" cy="423439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25F5793C-592B-408A-9F5E-ED26FD5F78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294199"/>
            <a:ext cx="1652888" cy="283981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683FF2B-FE45-460E-827D-1BC1324FB4F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28342A64-FD56-4F33-9160-3EACF3DB74D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346BB10-E6E7-4537-8326-7ADB420DA646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346" y="1639794"/>
            <a:ext cx="703229" cy="46140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BEF2102-E43A-4101-805B-5EA83A388C2F}"/>
              </a:ext>
            </a:extLst>
          </p:cNvPr>
          <p:cNvSpPr txBox="1"/>
          <p:nvPr/>
        </p:nvSpPr>
        <p:spPr>
          <a:xfrm>
            <a:off x="1764682" y="2502592"/>
            <a:ext cx="3236503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348EC9"/>
                </a:solidFill>
                <a:cs typeface="+mn-ea"/>
                <a:sym typeface="+mn-lt"/>
              </a:rPr>
              <a:t>目录</a:t>
            </a:r>
            <a:endParaRPr lang="en-US" altLang="zh-CN" sz="4400" b="1" dirty="0">
              <a:solidFill>
                <a:srgbClr val="348EC9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400" b="1" dirty="0">
                <a:solidFill>
                  <a:srgbClr val="348EC9"/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389E2E7A-6287-4DD5-A559-6B681C79289E}"/>
              </a:ext>
            </a:extLst>
          </p:cNvPr>
          <p:cNvSpPr txBox="1"/>
          <p:nvPr/>
        </p:nvSpPr>
        <p:spPr>
          <a:xfrm>
            <a:off x="1739096" y="2481220"/>
            <a:ext cx="3236503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71B45A"/>
                </a:solidFill>
                <a:cs typeface="+mn-ea"/>
                <a:sym typeface="+mn-lt"/>
              </a:rPr>
              <a:t>目录</a:t>
            </a:r>
            <a:endParaRPr lang="en-US" altLang="zh-CN" sz="4400" b="1" dirty="0">
              <a:solidFill>
                <a:srgbClr val="71B45A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400" b="1" dirty="0">
                <a:solidFill>
                  <a:srgbClr val="71B45A"/>
                </a:solidFill>
                <a:cs typeface="+mn-ea"/>
                <a:sym typeface="+mn-lt"/>
              </a:rPr>
              <a:t>content</a:t>
            </a:r>
            <a:endParaRPr lang="zh-CN" altLang="en-US" sz="4400" b="1" dirty="0">
              <a:solidFill>
                <a:srgbClr val="71B45A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65F36C4F-C950-4D98-9AE5-EFB5D18E8878}"/>
              </a:ext>
            </a:extLst>
          </p:cNvPr>
          <p:cNvSpPr txBox="1"/>
          <p:nvPr/>
        </p:nvSpPr>
        <p:spPr>
          <a:xfrm>
            <a:off x="5213400" y="1465829"/>
            <a:ext cx="445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 </a:t>
            </a:r>
            <a:r>
              <a:rPr lang="zh-CN" altLang="en-US" sz="36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大暑节气起源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D6C83B88-BF4C-4E6B-9238-F9870A9D636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2551" y="2532169"/>
            <a:ext cx="703229" cy="4614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81E381C1-57DA-487C-94E5-907F4DFF8EE1}"/>
              </a:ext>
            </a:extLst>
          </p:cNvPr>
          <p:cNvSpPr txBox="1"/>
          <p:nvPr/>
        </p:nvSpPr>
        <p:spPr>
          <a:xfrm>
            <a:off x="5224605" y="2358204"/>
            <a:ext cx="444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 </a:t>
            </a:r>
            <a:r>
              <a:rPr lang="zh-CN" altLang="en-US" sz="36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AD242889-09BE-4D19-A0B3-7D012969EA4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346" y="3410220"/>
            <a:ext cx="703229" cy="461408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B57E1561-C441-43A3-8453-49B8AEF1919C}"/>
              </a:ext>
            </a:extLst>
          </p:cNvPr>
          <p:cNvSpPr txBox="1"/>
          <p:nvPr/>
        </p:nvSpPr>
        <p:spPr>
          <a:xfrm>
            <a:off x="5213400" y="3236255"/>
            <a:ext cx="421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 </a:t>
            </a:r>
            <a:r>
              <a:rPr lang="zh-CN" altLang="en-US" sz="36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大暑节气习俗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C147FAC5-F9CE-433B-B04E-3949328F380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2551" y="4302595"/>
            <a:ext cx="703229" cy="461408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89928391-F92D-4F28-BC16-E1AC2A95448A}"/>
              </a:ext>
            </a:extLst>
          </p:cNvPr>
          <p:cNvSpPr txBox="1"/>
          <p:nvPr/>
        </p:nvSpPr>
        <p:spPr>
          <a:xfrm>
            <a:off x="5224605" y="4128630"/>
            <a:ext cx="420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 </a:t>
            </a:r>
            <a:r>
              <a:rPr lang="zh-CN" altLang="en-US" sz="36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大暑节气养生</a:t>
            </a:r>
          </a:p>
        </p:txBody>
      </p:sp>
    </p:spTree>
    <p:extLst>
      <p:ext uri="{BB962C8B-B14F-4D97-AF65-F5344CB8AC3E}">
        <p14:creationId xmlns:p14="http://schemas.microsoft.com/office/powerpoint/2010/main" val="315833286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9" grpId="0"/>
      <p:bldP spid="4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大暑节气养生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8318B9C-AEE0-4715-901C-83B554C69B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2295146" y="2088480"/>
            <a:ext cx="5198650" cy="52171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6D9DDB3-54CA-472F-B1C2-03BAE0C354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735" y="2001940"/>
            <a:ext cx="1423476" cy="126119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3C45FD3-1C23-4029-AA91-230982907608}"/>
              </a:ext>
            </a:extLst>
          </p:cNvPr>
          <p:cNvGrpSpPr/>
          <p:nvPr/>
        </p:nvGrpSpPr>
        <p:grpSpPr>
          <a:xfrm>
            <a:off x="2059496" y="2008511"/>
            <a:ext cx="2548725" cy="1480528"/>
            <a:chOff x="3406158" y="4280485"/>
            <a:chExt cx="3312609" cy="1480528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09BB0277-E88C-4F23-95AD-C9461E69385E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B3CB2B72-2F83-44FF-9591-256FDBBCC063}"/>
                </a:ext>
              </a:extLst>
            </p:cNvPr>
            <p:cNvSpPr txBox="1"/>
            <p:nvPr/>
          </p:nvSpPr>
          <p:spPr>
            <a:xfrm>
              <a:off x="3406159" y="4280485"/>
              <a:ext cx="184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C6705D1-3B0E-4F53-9B72-FD1487F2E6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735" y="4066464"/>
            <a:ext cx="1423476" cy="1261193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30A7847-42C0-42D4-8759-06776D85D5EA}"/>
              </a:ext>
            </a:extLst>
          </p:cNvPr>
          <p:cNvGrpSpPr/>
          <p:nvPr/>
        </p:nvGrpSpPr>
        <p:grpSpPr>
          <a:xfrm>
            <a:off x="2059496" y="4073035"/>
            <a:ext cx="2548725" cy="1480528"/>
            <a:chOff x="3406158" y="4280485"/>
            <a:chExt cx="3312609" cy="1480528"/>
          </a:xfrm>
        </p:grpSpPr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FB5A7D6A-11F6-4289-BB60-F131256705A4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F6BEA832-5F11-43C6-8CF9-62525276169A}"/>
                </a:ext>
              </a:extLst>
            </p:cNvPr>
            <p:cNvSpPr txBox="1"/>
            <p:nvPr/>
          </p:nvSpPr>
          <p:spPr>
            <a:xfrm>
              <a:off x="3406159" y="4280485"/>
              <a:ext cx="184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1" name="PA-文本框 9">
            <a:extLst>
              <a:ext uri="{FF2B5EF4-FFF2-40B4-BE49-F238E27FC236}">
                <a16:creationId xmlns="" xmlns:a16="http://schemas.microsoft.com/office/drawing/2014/main" id="{E072DB45-E75C-4EC4-9B18-FFAED5B7101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77110" y="2299943"/>
            <a:ext cx="4831342" cy="317009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</p:spTree>
    <p:extLst>
      <p:ext uri="{BB962C8B-B14F-4D97-AF65-F5344CB8AC3E}">
        <p14:creationId xmlns:p14="http://schemas.microsoft.com/office/powerpoint/2010/main" val="211576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大暑节气养生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9AD6576B-5D72-4292-851E-5E91380E1404}"/>
              </a:ext>
            </a:extLst>
          </p:cNvPr>
          <p:cNvGrpSpPr/>
          <p:nvPr/>
        </p:nvGrpSpPr>
        <p:grpSpPr>
          <a:xfrm>
            <a:off x="-333415" y="4055119"/>
            <a:ext cx="4478955" cy="2459979"/>
            <a:chOff x="8716541" y="1645678"/>
            <a:chExt cx="2804793" cy="1540478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A5BE1F0A-15AB-4C45-8249-80FE5A0BD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2790" y="1658658"/>
              <a:ext cx="2408544" cy="152749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4A82084F-8D82-44DA-A643-462162E86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90"/>
            <a:stretch/>
          </p:blipFill>
          <p:spPr>
            <a:xfrm>
              <a:off x="8716541" y="1645678"/>
              <a:ext cx="1320613" cy="925279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6D7E39D-AA77-4D50-811B-F9C55BAA0B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2" y="3321326"/>
            <a:ext cx="1519712" cy="2427730"/>
          </a:xfrm>
          <a:prstGeom prst="rect">
            <a:avLst/>
          </a:prstGeom>
        </p:spPr>
      </p:pic>
      <p:sp>
        <p:nvSpPr>
          <p:cNvPr id="13" name="PA-文本框 9">
            <a:extLst>
              <a:ext uri="{FF2B5EF4-FFF2-40B4-BE49-F238E27FC236}">
                <a16:creationId xmlns="" xmlns:a16="http://schemas.microsoft.com/office/drawing/2014/main" id="{3676A7E7-BCEC-4F7E-AAA7-7F921C97A1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1679" y="1577017"/>
            <a:ext cx="10048642" cy="1477328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  <p:sp>
        <p:nvSpPr>
          <p:cNvPr id="14" name="PA-文本框 9">
            <a:extLst>
              <a:ext uri="{FF2B5EF4-FFF2-40B4-BE49-F238E27FC236}">
                <a16:creationId xmlns="" xmlns:a16="http://schemas.microsoft.com/office/drawing/2014/main" id="{823A08DF-C7D3-4CF5-A712-19DBE1339D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56167" y="3328147"/>
            <a:ext cx="6109232" cy="25545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</p:spTree>
    <p:extLst>
      <p:ext uri="{BB962C8B-B14F-4D97-AF65-F5344CB8AC3E}">
        <p14:creationId xmlns:p14="http://schemas.microsoft.com/office/powerpoint/2010/main" val="130715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大暑节气养生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sp>
        <p:nvSpPr>
          <p:cNvPr id="8" name="PA-文本框 9">
            <a:extLst>
              <a:ext uri="{FF2B5EF4-FFF2-40B4-BE49-F238E27FC236}">
                <a16:creationId xmlns="" xmlns:a16="http://schemas.microsoft.com/office/drawing/2014/main" id="{3B343AB5-72B3-44C9-8927-E843F1F92D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36700" y="1887455"/>
            <a:ext cx="3858858" cy="378565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5A750E4-7DC8-4D4E-B7B1-B396B4394A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031" y="3219894"/>
            <a:ext cx="2062733" cy="3295204"/>
          </a:xfrm>
          <a:prstGeom prst="rect">
            <a:avLst/>
          </a:prstGeom>
        </p:spPr>
      </p:pic>
      <p:sp>
        <p:nvSpPr>
          <p:cNvPr id="10" name="PA-文本框 9">
            <a:extLst>
              <a:ext uri="{FF2B5EF4-FFF2-40B4-BE49-F238E27FC236}">
                <a16:creationId xmlns="" xmlns:a16="http://schemas.microsoft.com/office/drawing/2014/main" id="{2ABB91E4-2193-493E-BABE-D39E36F6D4F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7901" y="1887454"/>
            <a:ext cx="3858858" cy="378565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AA460C4C-E766-4439-9ABB-3102B9467A64}"/>
              </a:ext>
            </a:extLst>
          </p:cNvPr>
          <p:cNvCxnSpPr>
            <a:cxnSpLocks/>
          </p:cNvCxnSpPr>
          <p:nvPr/>
        </p:nvCxnSpPr>
        <p:spPr>
          <a:xfrm>
            <a:off x="5314144" y="2011680"/>
            <a:ext cx="0" cy="3713871"/>
          </a:xfrm>
          <a:prstGeom prst="line">
            <a:avLst/>
          </a:prstGeom>
          <a:ln w="12700">
            <a:solidFill>
              <a:srgbClr val="71B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9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大暑节气养生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ECE8BEA-2F4F-42C3-8100-4C16D8FAF0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156" y="1429689"/>
            <a:ext cx="2059974" cy="35392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B4CB81E-B609-4619-8AEF-E92B3F264C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803599" y="2895205"/>
            <a:ext cx="1186584" cy="289112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4A3741B-1697-43A0-8186-951432C0BDCF}"/>
              </a:ext>
            </a:extLst>
          </p:cNvPr>
          <p:cNvSpPr/>
          <p:nvPr/>
        </p:nvSpPr>
        <p:spPr>
          <a:xfrm>
            <a:off x="1990183" y="2247099"/>
            <a:ext cx="7844973" cy="3539229"/>
          </a:xfrm>
          <a:prstGeom prst="rect">
            <a:avLst/>
          </a:prstGeom>
          <a:noFill/>
          <a:ln>
            <a:solidFill>
              <a:srgbClr val="71B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C70B94A-72A5-4379-9B47-6F309F6F48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947" y="2106045"/>
            <a:ext cx="1260638" cy="799496"/>
          </a:xfrm>
          <a:prstGeom prst="rect">
            <a:avLst/>
          </a:prstGeom>
        </p:spPr>
      </p:pic>
      <p:sp>
        <p:nvSpPr>
          <p:cNvPr id="11" name="PA-文本框 9">
            <a:extLst>
              <a:ext uri="{FF2B5EF4-FFF2-40B4-BE49-F238E27FC236}">
                <a16:creationId xmlns="" xmlns:a16="http://schemas.microsoft.com/office/drawing/2014/main" id="{1E368AE2-B50D-4EBD-BD9D-B5BBDF6754A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3745" y="2768847"/>
            <a:ext cx="6817848" cy="25545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或者通过复制您的文本后。</a:t>
            </a:r>
          </a:p>
        </p:txBody>
      </p:sp>
    </p:spTree>
    <p:extLst>
      <p:ext uri="{BB962C8B-B14F-4D97-AF65-F5344CB8AC3E}">
        <p14:creationId xmlns:p14="http://schemas.microsoft.com/office/powerpoint/2010/main" val="209264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C2B170-6FCE-4F9C-8F6A-421B1BE5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5E467B-B9FC-4402-8AD8-0F94793F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98FB8-2D1F-4DB6-ADC3-98BFE641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1E837EA-3625-4F11-B0AA-B67EE2F96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ADBB800-B2D3-490A-89EC-F2B964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EB186B5-B16B-4B12-A1C4-F59C4FBF2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790" y="1658658"/>
            <a:ext cx="2408544" cy="15274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F2EFDC9-220E-415E-BEB2-E618B4698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875BF8-07FE-4FE9-B1BA-A6630119AB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CC9877-8691-4FA8-8BD0-EA721056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FB9F1-12CF-451A-A9F3-DD8CE5292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382BFE2-5E29-4C07-860D-AF652BA342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128" y="1742926"/>
            <a:ext cx="4118210" cy="2024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CDC765C-DF85-4CC9-8531-9FD6358F59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062" y="1194694"/>
            <a:ext cx="3843338" cy="243744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13FFDF4-45F9-4FB2-9776-E6A71F9EBF8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3" y="2291158"/>
            <a:ext cx="1264591" cy="2024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D8633535-0E3D-446A-865B-C4B3862AA42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241" y="1828274"/>
            <a:ext cx="1555044" cy="15605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0D5C043-556B-4CA6-BC02-DA43C585496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8F9B76C-F8EA-42E0-BBD7-3018935B8FE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039208" y="2278427"/>
            <a:ext cx="868502" cy="87159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88F0EEED-A2F3-44CE-B15B-65CA098C415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139" y="1183386"/>
            <a:ext cx="5327301" cy="357371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A96D208-F2B9-42B5-A531-7184E6F2754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ED68926-BD2F-4C74-BDAA-90D2BAF9056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08" y="3072248"/>
            <a:ext cx="616502" cy="826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EA10FC5-E315-4D11-AF30-E5826018A1E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5ACC3358-5BA1-458C-8FAA-A02C20074A3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548" y="198149"/>
            <a:ext cx="3257339" cy="457816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5243C2B-E323-4218-90D9-18259AD4CBD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577051"/>
            <a:ext cx="1652888" cy="28398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846BEF-EE5C-4EFE-8459-295B7F6A85D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E0F8177-7CA1-4BBB-BBBA-1FE9225FDF89}"/>
              </a:ext>
            </a:extLst>
          </p:cNvPr>
          <p:cNvSpPr txBox="1"/>
          <p:nvPr/>
        </p:nvSpPr>
        <p:spPr>
          <a:xfrm>
            <a:off x="384255" y="131078"/>
            <a:ext cx="3742452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kern="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中国传统二十四节气</a:t>
            </a:r>
            <a:endParaRPr kern="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35FAC8C-F366-4B08-B8D6-793DCA83D009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216" y="4609209"/>
            <a:ext cx="785724" cy="6961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11918CD-F6B3-469E-ADE5-D021BFB090C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792" y="4027792"/>
            <a:ext cx="1471155" cy="10226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DCCF2FC-DF3F-4004-840A-C27BF8A8796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/>
          <a:stretch/>
        </p:blipFill>
        <p:spPr>
          <a:xfrm>
            <a:off x="8716541" y="1645678"/>
            <a:ext cx="1320613" cy="925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4D41320-70CB-482E-9B12-C9A7A89BECA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59" y="2762049"/>
            <a:ext cx="616502" cy="4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1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C2B170-6FCE-4F9C-8F6A-421B1BE5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5E467B-B9FC-4402-8AD8-0F94793F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98FB8-2D1F-4DB6-ADC3-98BFE641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1E837EA-3625-4F11-B0AA-B67EE2F96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ADBB800-B2D3-490A-89EC-F2B964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EB186B5-B16B-4B12-A1C4-F59C4FBF2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790" y="1658658"/>
            <a:ext cx="2408544" cy="15274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F2EFDC9-220E-415E-BEB2-E618B4698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875BF8-07FE-4FE9-B1BA-A6630119AB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CC9877-8691-4FA8-8BD0-EA721056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FB9F1-12CF-451A-A9F3-DD8CE5292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13FFDF4-45F9-4FB2-9776-E6A71F9EBF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3" y="2291158"/>
            <a:ext cx="1264591" cy="20247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0D5C043-556B-4CA6-BC02-DA43C5854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8F9B76C-F8EA-42E0-BBD7-3018935B8F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039208" y="2278427"/>
            <a:ext cx="868502" cy="8715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A96D208-F2B9-42B5-A531-7184E6F275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ED68926-BD2F-4C74-BDAA-90D2BAF905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08" y="3072248"/>
            <a:ext cx="616502" cy="826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EA10FC5-E315-4D11-AF30-E5826018A1E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5243C2B-E323-4218-90D9-18259AD4CB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577051"/>
            <a:ext cx="1652888" cy="28398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846BEF-EE5C-4EFE-8459-295B7F6A85D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35FAC8C-F366-4B08-B8D6-793DCA83D00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216" y="4609209"/>
            <a:ext cx="785724" cy="6961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11918CD-F6B3-469E-ADE5-D021BFB090C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81" y="3898300"/>
            <a:ext cx="1471155" cy="10226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DCCF2FC-DF3F-4004-840A-C27BF8A8796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/>
          <a:stretch/>
        </p:blipFill>
        <p:spPr>
          <a:xfrm>
            <a:off x="8716541" y="1645678"/>
            <a:ext cx="1320613" cy="925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4D41320-70CB-482E-9B12-C9A7A89BECA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59" y="2762049"/>
            <a:ext cx="616502" cy="4490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7C645B6-6B92-4D54-A9D6-0BDD804621C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827" y="869862"/>
            <a:ext cx="1423476" cy="126119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83D9AC7-0911-46F0-8342-CF967006094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99413">
            <a:off x="5005721" y="3633799"/>
            <a:ext cx="1003468" cy="889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7E6824C-F2DE-4D0B-87DA-118249D5CD5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29" y="2264990"/>
            <a:ext cx="1747962" cy="110855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F7B6D82-E125-40AD-B508-BCF3D5BA321C}"/>
              </a:ext>
            </a:extLst>
          </p:cNvPr>
          <p:cNvSpPr txBox="1"/>
          <p:nvPr/>
        </p:nvSpPr>
        <p:spPr>
          <a:xfrm>
            <a:off x="3416229" y="1243014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01  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大暑节气起源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544DF9D6-1C21-4AE1-9A32-5BAEF346071A}"/>
              </a:ext>
            </a:extLst>
          </p:cNvPr>
          <p:cNvSpPr txBox="1"/>
          <p:nvPr/>
        </p:nvSpPr>
        <p:spPr>
          <a:xfrm>
            <a:off x="3372991" y="1172446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01  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大暑节气起源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5262888-8397-4D1F-8B90-C26E6F20B11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867" y="229853"/>
            <a:ext cx="2301997" cy="160018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C8494333-33DC-44A5-B3E7-EE39DB5BC9EF}"/>
              </a:ext>
            </a:extLst>
          </p:cNvPr>
          <p:cNvSpPr txBox="1"/>
          <p:nvPr/>
        </p:nvSpPr>
        <p:spPr>
          <a:xfrm>
            <a:off x="3718951" y="3206602"/>
            <a:ext cx="454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7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大暑节气起源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33AE537F-972F-491C-A34E-E07E1AC94940}"/>
              </a:ext>
            </a:extLst>
          </p:cNvPr>
          <p:cNvGrpSpPr/>
          <p:nvPr/>
        </p:nvGrpSpPr>
        <p:grpSpPr>
          <a:xfrm>
            <a:off x="1614203" y="2116156"/>
            <a:ext cx="2548725" cy="1480528"/>
            <a:chOff x="3406158" y="4280485"/>
            <a:chExt cx="3312609" cy="1480528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F00FACB7-798E-4FC4-8EB4-8617A8C8436C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0D32DF14-F90D-4D71-B045-7E5A1D4F5C55}"/>
                </a:ext>
              </a:extLst>
            </p:cNvPr>
            <p:cNvSpPr txBox="1"/>
            <p:nvPr/>
          </p:nvSpPr>
          <p:spPr>
            <a:xfrm>
              <a:off x="3406159" y="4280485"/>
              <a:ext cx="184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8291035-8CC3-42D5-AF11-175374FC1EB9}"/>
              </a:ext>
            </a:extLst>
          </p:cNvPr>
          <p:cNvGrpSpPr/>
          <p:nvPr/>
        </p:nvGrpSpPr>
        <p:grpSpPr>
          <a:xfrm>
            <a:off x="5373429" y="2103221"/>
            <a:ext cx="2548725" cy="1480528"/>
            <a:chOff x="3406158" y="4280485"/>
            <a:chExt cx="3312609" cy="1480528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E929EC86-853C-4F8B-9676-52629330EE3C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8B4370F6-B5CB-4297-ACD3-82F7DF29FC30}"/>
                </a:ext>
              </a:extLst>
            </p:cNvPr>
            <p:cNvSpPr txBox="1"/>
            <p:nvPr/>
          </p:nvSpPr>
          <p:spPr>
            <a:xfrm>
              <a:off x="3406159" y="4280485"/>
              <a:ext cx="184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4AC86CC-1AD7-49AA-8280-60156BD91162}"/>
              </a:ext>
            </a:extLst>
          </p:cNvPr>
          <p:cNvGrpSpPr/>
          <p:nvPr/>
        </p:nvGrpSpPr>
        <p:grpSpPr>
          <a:xfrm>
            <a:off x="1614203" y="4212242"/>
            <a:ext cx="2548725" cy="1480528"/>
            <a:chOff x="3406158" y="4280485"/>
            <a:chExt cx="3312609" cy="1480528"/>
          </a:xfrm>
        </p:grpSpPr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20B99108-494E-446A-A059-4C41B2ACC9C0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4E24E81F-E9F6-4346-A8B0-817E129C5140}"/>
                </a:ext>
              </a:extLst>
            </p:cNvPr>
            <p:cNvSpPr txBox="1"/>
            <p:nvPr/>
          </p:nvSpPr>
          <p:spPr>
            <a:xfrm>
              <a:off x="3406159" y="4280485"/>
              <a:ext cx="184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8713029-D92C-45A1-8847-D356004F0ED3}"/>
              </a:ext>
            </a:extLst>
          </p:cNvPr>
          <p:cNvGrpSpPr/>
          <p:nvPr/>
        </p:nvGrpSpPr>
        <p:grpSpPr>
          <a:xfrm>
            <a:off x="5373429" y="4199307"/>
            <a:ext cx="2548725" cy="1480528"/>
            <a:chOff x="3406158" y="4280485"/>
            <a:chExt cx="3312609" cy="1480528"/>
          </a:xfrm>
        </p:grpSpPr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1141A9F9-CA56-4739-8124-9B7EC2533F13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170702CC-A4E9-4BD0-9ABB-90B52C2E581E}"/>
                </a:ext>
              </a:extLst>
            </p:cNvPr>
            <p:cNvSpPr txBox="1"/>
            <p:nvPr/>
          </p:nvSpPr>
          <p:spPr>
            <a:xfrm>
              <a:off x="3406159" y="4280485"/>
              <a:ext cx="1840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DD8B3B5-18A1-4AF4-B931-1291AB9FD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844858" y="2002956"/>
            <a:ext cx="992814" cy="9963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DDB302FE-0336-4F6A-9FB3-F2715D51D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4699102" y="1990021"/>
            <a:ext cx="992814" cy="9963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2CBC30E8-4FF5-44CD-8E04-2283D3810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844858" y="4146077"/>
            <a:ext cx="992814" cy="9963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DD52F368-0842-4DA0-B878-88F0A5F1A8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4699102" y="4133142"/>
            <a:ext cx="992814" cy="9963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A755B234-F564-49E4-A2F9-B255B53EA0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0518" y="1990021"/>
            <a:ext cx="2616401" cy="38249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8EECC13-E0DA-4898-97E0-705523FB9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179" y="3619999"/>
            <a:ext cx="2202657" cy="324514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3E0A2332-7601-4F01-B9B2-83FE82931E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456" y="2837687"/>
            <a:ext cx="2373966" cy="11671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E07FF9CB-D299-4351-8868-64B71F4725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258" y="2507133"/>
            <a:ext cx="2215514" cy="140507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A711FFA5-2E59-4E3D-9885-6D7D846543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243" y="2769325"/>
            <a:ext cx="896414" cy="89960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DE088892-CA46-492A-AD0C-97887CBB4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322" y="4901856"/>
            <a:ext cx="820148" cy="6883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7672" y="1198485"/>
            <a:ext cx="1500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7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17551" y="652921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大暑节气起源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2F567B2-21E5-423B-A402-38A4AFB340B8}"/>
              </a:ext>
            </a:extLst>
          </p:cNvPr>
          <p:cNvSpPr/>
          <p:nvPr/>
        </p:nvSpPr>
        <p:spPr>
          <a:xfrm>
            <a:off x="1093166" y="4568600"/>
            <a:ext cx="3088933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DF1B68F-D543-4D4E-AF40-AF256D80C3EE}"/>
              </a:ext>
            </a:extLst>
          </p:cNvPr>
          <p:cNvSpPr txBox="1"/>
          <p:nvPr/>
        </p:nvSpPr>
        <p:spPr>
          <a:xfrm>
            <a:off x="1644795" y="3995511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749B2AC-3FCF-4B3A-9A1E-E04537209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711" y="2131575"/>
            <a:ext cx="2654502" cy="1683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F0AD165-1AC2-4E28-9C8E-EB1C26311F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2265409" y="2880531"/>
            <a:ext cx="1177879" cy="118207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685EE2F-1C3E-4C58-A939-BD181806B644}"/>
              </a:ext>
            </a:extLst>
          </p:cNvPr>
          <p:cNvSpPr/>
          <p:nvPr/>
        </p:nvSpPr>
        <p:spPr>
          <a:xfrm>
            <a:off x="4612853" y="4596808"/>
            <a:ext cx="3088933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F5C11F3-4072-4250-A6FA-0973E0C2C366}"/>
              </a:ext>
            </a:extLst>
          </p:cNvPr>
          <p:cNvSpPr txBox="1"/>
          <p:nvPr/>
        </p:nvSpPr>
        <p:spPr>
          <a:xfrm>
            <a:off x="5164482" y="4023719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B58BD43-3207-4291-9E88-3ADB3D737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398" y="2159783"/>
            <a:ext cx="2654502" cy="16834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AE48CCC-58D2-4C45-B3D3-FD0567BAA7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5785096" y="2908739"/>
            <a:ext cx="1177879" cy="118207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3837D50-B366-4E09-9173-179209FADE7B}"/>
              </a:ext>
            </a:extLst>
          </p:cNvPr>
          <p:cNvSpPr/>
          <p:nvPr/>
        </p:nvSpPr>
        <p:spPr>
          <a:xfrm>
            <a:off x="8126514" y="4596808"/>
            <a:ext cx="3088933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单击此处编辑您要的内容，建议您在展示时采用微软雅黑字体。单击此处编辑您要的内容，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5B75543-3596-4AD1-B02B-1DF7B160FE21}"/>
              </a:ext>
            </a:extLst>
          </p:cNvPr>
          <p:cNvSpPr txBox="1"/>
          <p:nvPr/>
        </p:nvSpPr>
        <p:spPr>
          <a:xfrm>
            <a:off x="8678143" y="4023719"/>
            <a:ext cx="198567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1B45A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AC118A4-43C6-45CA-8DDE-CCAEFC624B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5059" y="2159783"/>
            <a:ext cx="2654502" cy="16834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9A3D875-8BBF-4B12-97E6-E5345ACE1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9298757" y="2908739"/>
            <a:ext cx="1177879" cy="11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ldLvl="0"/>
      <p:bldP spid="12" grpId="0"/>
      <p:bldP spid="13" grpId="0" bldLvl="0"/>
      <p:bldP spid="16" grpId="0"/>
      <p:bldP spid="1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大暑节气起源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9D45976-96C3-4083-B7E6-D097C1E18D7A}"/>
              </a:ext>
            </a:extLst>
          </p:cNvPr>
          <p:cNvGrpSpPr/>
          <p:nvPr/>
        </p:nvGrpSpPr>
        <p:grpSpPr>
          <a:xfrm>
            <a:off x="9832877" y="1336501"/>
            <a:ext cx="1278594" cy="1571537"/>
            <a:chOff x="2670916" y="3137562"/>
            <a:chExt cx="1278594" cy="1571537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14E1336-FE66-49E5-BB58-9E421C663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916" y="3543303"/>
              <a:ext cx="1020962" cy="116579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3F8C6FCA-228D-48C6-8C0E-2E1A25729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916" y="3468979"/>
              <a:ext cx="924865" cy="116579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F83CEDAE-7BAF-48AC-9267-9B8627DB5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1541" y="3137562"/>
              <a:ext cx="777969" cy="1245584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55CB540-DAB3-4D3D-A600-E253A7D66567}"/>
              </a:ext>
            </a:extLst>
          </p:cNvPr>
          <p:cNvSpPr/>
          <p:nvPr/>
        </p:nvSpPr>
        <p:spPr>
          <a:xfrm>
            <a:off x="1228725" y="1956550"/>
            <a:ext cx="8604151" cy="1801063"/>
          </a:xfrm>
          <a:prstGeom prst="rect">
            <a:avLst/>
          </a:prstGeom>
          <a:solidFill>
            <a:schemeClr val="bg1"/>
          </a:solidFill>
          <a:ln>
            <a:solidFill>
              <a:srgbClr val="71B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3363EC2-E821-4214-AFE8-F12501DA5673}"/>
              </a:ext>
            </a:extLst>
          </p:cNvPr>
          <p:cNvGrpSpPr/>
          <p:nvPr/>
        </p:nvGrpSpPr>
        <p:grpSpPr>
          <a:xfrm flipH="1">
            <a:off x="1023100" y="4471825"/>
            <a:ext cx="1278594" cy="1571537"/>
            <a:chOff x="2670916" y="3137562"/>
            <a:chExt cx="1278594" cy="1571537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30108AF4-EBA3-4321-9081-3A969042C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916" y="3543303"/>
              <a:ext cx="1020962" cy="116579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073767B0-CC8E-41B5-9AB6-0789101B8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916" y="3468979"/>
              <a:ext cx="924865" cy="116579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23E815A-A16B-419F-8DEF-1F593F933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1541" y="3137562"/>
              <a:ext cx="777969" cy="1245584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17FDA17-00B2-417B-925E-DF81D630D0A9}"/>
              </a:ext>
            </a:extLst>
          </p:cNvPr>
          <p:cNvSpPr/>
          <p:nvPr/>
        </p:nvSpPr>
        <p:spPr>
          <a:xfrm flipH="1">
            <a:off x="2249688" y="4234283"/>
            <a:ext cx="8604151" cy="1801063"/>
          </a:xfrm>
          <a:prstGeom prst="rect">
            <a:avLst/>
          </a:prstGeom>
          <a:solidFill>
            <a:schemeClr val="bg1"/>
          </a:solidFill>
          <a:ln>
            <a:solidFill>
              <a:srgbClr val="71B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3A31D1F-5B8D-4DC4-91A4-35B050429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489" y="3032755"/>
            <a:ext cx="1207564" cy="10134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A211CB4-DD4E-4E6C-B694-BB77BCADBC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384" y="3618550"/>
            <a:ext cx="1207564" cy="101349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D5F6710E-5EED-485A-BC59-0771AE0F8047}"/>
              </a:ext>
            </a:extLst>
          </p:cNvPr>
          <p:cNvSpPr/>
          <p:nvPr/>
        </p:nvSpPr>
        <p:spPr>
          <a:xfrm>
            <a:off x="1791213" y="2413034"/>
            <a:ext cx="7665428" cy="112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您的内容，文字均可编辑。请在此输入您的内容，文字均可编辑。请在此输入您的内容，文字均可编辑。请在此输入您的内容，文字均可编辑。请在此输入您的内容，文字均可编辑。请在此输入您的内容，文字均可编辑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F061DDA-7A93-49C3-BD29-D34697798BC2}"/>
              </a:ext>
            </a:extLst>
          </p:cNvPr>
          <p:cNvSpPr/>
          <p:nvPr/>
        </p:nvSpPr>
        <p:spPr>
          <a:xfrm>
            <a:off x="2770025" y="4684618"/>
            <a:ext cx="7665428" cy="1126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您的内容，文字均可编辑。请在此输入您的内容，文字均可编辑。请在此输入您的内容，文字均可编辑。请在此输入您的内容，文字均可编辑。请在此输入您的内容，文字均可编辑。请在此输入您的内容，文字均可编辑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35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大暑节气起源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7B4354-358A-40F7-B417-71830461C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05" y="1941800"/>
            <a:ext cx="4292990" cy="37936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67467FA-F846-473E-9E64-DF0B79E086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34" y="4446155"/>
            <a:ext cx="2053695" cy="1493596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D70B2F85-07C2-432E-A370-CA5371161380}"/>
              </a:ext>
            </a:extLst>
          </p:cNvPr>
          <p:cNvGrpSpPr/>
          <p:nvPr/>
        </p:nvGrpSpPr>
        <p:grpSpPr>
          <a:xfrm>
            <a:off x="3104340" y="3428999"/>
            <a:ext cx="2297655" cy="1493965"/>
            <a:chOff x="8659308" y="3072248"/>
            <a:chExt cx="3570138" cy="232135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06A3F1BD-90BD-4674-B915-F83E021E8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08304" y="3964704"/>
              <a:ext cx="2802119" cy="1428894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89EF5595-AB93-48B5-B2D2-998AC250A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15"/>
            <a:stretch/>
          </p:blipFill>
          <p:spPr>
            <a:xfrm>
              <a:off x="9430768" y="3509024"/>
              <a:ext cx="2744564" cy="16358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F4AF229-81A4-47E0-B4E5-492FE6414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578"/>
            <a:stretch/>
          </p:blipFill>
          <p:spPr>
            <a:xfrm>
              <a:off x="10289901" y="3292224"/>
              <a:ext cx="1939545" cy="194645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73EF345D-35F9-49A2-958F-6BD7AE778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9308" y="3072248"/>
              <a:ext cx="616502" cy="826052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7E8174EA-9BFF-4909-8EEA-7CCABBA8A8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964" y="1478395"/>
            <a:ext cx="3394939" cy="235991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3F4193AA-77A6-4AFB-99A7-3F8EC9E11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944" y="2147047"/>
            <a:ext cx="785723" cy="51553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196F42A1-4BEB-4786-97CF-05BAEAECD36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80605"/>
            <a:ext cx="785724" cy="69614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90CE2EA2-A2CC-4D92-94B6-D0E23CC727D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125" y="3473656"/>
            <a:ext cx="785723" cy="51553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24B1E35D-C9E0-4D81-8CDC-17D23F72C6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181" y="3307214"/>
            <a:ext cx="785724" cy="69614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46D70BCD-5989-4FFB-916A-3D547F0681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487" y="4767656"/>
            <a:ext cx="785723" cy="51553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A81FCC91-B0EA-4138-8BE0-C94DC8493C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543" y="4601214"/>
            <a:ext cx="785724" cy="696148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1A657571-E7FC-4F38-8604-BBC8E8D9D640}"/>
              </a:ext>
            </a:extLst>
          </p:cNvPr>
          <p:cNvGrpSpPr/>
          <p:nvPr/>
        </p:nvGrpSpPr>
        <p:grpSpPr>
          <a:xfrm>
            <a:off x="6981780" y="1935082"/>
            <a:ext cx="4101215" cy="1119275"/>
            <a:chOff x="3406158" y="4280485"/>
            <a:chExt cx="3312609" cy="1119275"/>
          </a:xfrm>
        </p:grpSpPr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B2519B89-011A-4567-B714-59C91AB965C7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936ECC8E-71AA-4966-B179-40D2D070F865}"/>
                </a:ext>
              </a:extLst>
            </p:cNvPr>
            <p:cNvSpPr txBox="1"/>
            <p:nvPr/>
          </p:nvSpPr>
          <p:spPr>
            <a:xfrm>
              <a:off x="3406159" y="4280485"/>
              <a:ext cx="1143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697238C9-04B6-4B42-BFCD-CB09794641E5}"/>
              </a:ext>
            </a:extLst>
          </p:cNvPr>
          <p:cNvGrpSpPr/>
          <p:nvPr/>
        </p:nvGrpSpPr>
        <p:grpSpPr>
          <a:xfrm>
            <a:off x="7012850" y="3316337"/>
            <a:ext cx="4101215" cy="1119275"/>
            <a:chOff x="3406158" y="4280485"/>
            <a:chExt cx="3312609" cy="1119275"/>
          </a:xfrm>
        </p:grpSpPr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A3BD72B3-DC18-4DBC-A51A-A3A0AE26A572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FBC8970C-ED78-40E7-9957-A26EE7F5B51E}"/>
                </a:ext>
              </a:extLst>
            </p:cNvPr>
            <p:cNvSpPr txBox="1"/>
            <p:nvPr/>
          </p:nvSpPr>
          <p:spPr>
            <a:xfrm>
              <a:off x="3406159" y="4280485"/>
              <a:ext cx="1143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F8AA3F1C-2BC6-4499-8CB5-193C84C8EE7C}"/>
              </a:ext>
            </a:extLst>
          </p:cNvPr>
          <p:cNvGrpSpPr/>
          <p:nvPr/>
        </p:nvGrpSpPr>
        <p:grpSpPr>
          <a:xfrm>
            <a:off x="7005071" y="4691815"/>
            <a:ext cx="4101215" cy="1119275"/>
            <a:chOff x="3406158" y="4280485"/>
            <a:chExt cx="3312609" cy="1119275"/>
          </a:xfrm>
        </p:grpSpPr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0A71F5B8-0A9D-4514-8B26-58F04118E281}"/>
                </a:ext>
              </a:extLst>
            </p:cNvPr>
            <p:cNvSpPr txBox="1"/>
            <p:nvPr/>
          </p:nvSpPr>
          <p:spPr>
            <a:xfrm>
              <a:off x="3406158" y="4699184"/>
              <a:ext cx="331260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请输入文字内容，请输入文字内容，请输入文字内容，请输入文字内容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4ECE7D32-77C0-408B-9399-18B081C501BB}"/>
                </a:ext>
              </a:extLst>
            </p:cNvPr>
            <p:cNvSpPr txBox="1"/>
            <p:nvPr/>
          </p:nvSpPr>
          <p:spPr>
            <a:xfrm>
              <a:off x="3406159" y="4280485"/>
              <a:ext cx="1143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88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C2B170-6FCE-4F9C-8F6A-421B1BE5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5E467B-B9FC-4402-8AD8-0F94793F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15069"/>
            <a:ext cx="1876872" cy="214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98FB8-2D1F-4DB6-ADC3-98BFE641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6274" y="4957283"/>
            <a:ext cx="2652385" cy="1929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1E837EA-3625-4F11-B0AA-B67EE2F96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346" y="5494200"/>
            <a:ext cx="1207564" cy="10134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ADBB800-B2D3-490A-89EC-F2B964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23" y="3000766"/>
            <a:ext cx="1700213" cy="21431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EB186B5-B16B-4B12-A1C4-F59C4FBF2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790" y="1658658"/>
            <a:ext cx="2408544" cy="15274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F2EFDC9-220E-415E-BEB2-E618B4698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04" y="3964704"/>
            <a:ext cx="2802119" cy="14288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875BF8-07FE-4FE9-B1BA-A6630119AB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>
          <a:xfrm>
            <a:off x="9430768" y="3509024"/>
            <a:ext cx="2744564" cy="16358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BCC9877-8691-4FA8-8BD0-EA7210565A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668" y="-132377"/>
            <a:ext cx="1126332" cy="1514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FB9F1-12CF-451A-A9F3-DD8CE52920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625" y="142878"/>
            <a:ext cx="1113798" cy="11001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13FFDF4-45F9-4FB2-9776-E6A71F9EBF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683" y="2291158"/>
            <a:ext cx="1264591" cy="20247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70D5C043-556B-4CA6-BC02-DA43C58549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289901" y="3292224"/>
            <a:ext cx="1939545" cy="19464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08F9B76C-F8EA-42E0-BBD7-3018935B8F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10039208" y="2278427"/>
            <a:ext cx="868502" cy="8715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A96D208-F2B9-42B5-A531-7184E6F275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44" y="-250161"/>
            <a:ext cx="3629645" cy="13583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ED68926-BD2F-4C74-BDAA-90D2BAF9056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08" y="3072248"/>
            <a:ext cx="616502" cy="8260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EA10FC5-E315-4D11-AF30-E5826018A1E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7" y="5515831"/>
            <a:ext cx="2124523" cy="11440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5243C2B-E323-4218-90D9-18259AD4CB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07" y="577051"/>
            <a:ext cx="1652888" cy="28398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846BEF-EE5C-4EFE-8459-295B7F6A85D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2"/>
          <a:stretch/>
        </p:blipFill>
        <p:spPr>
          <a:xfrm>
            <a:off x="11241961" y="4373906"/>
            <a:ext cx="952093" cy="231978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C35FAC8C-F366-4B08-B8D6-793DCA83D00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216" y="4609209"/>
            <a:ext cx="785724" cy="69614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11918CD-F6B3-469E-ADE5-D021BFB090C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81" y="3898300"/>
            <a:ext cx="1471155" cy="10226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DCCF2FC-DF3F-4004-840A-C27BF8A8796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/>
          <a:stretch/>
        </p:blipFill>
        <p:spPr>
          <a:xfrm>
            <a:off x="8716541" y="1645678"/>
            <a:ext cx="1320613" cy="925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54D41320-70CB-482E-9B12-C9A7A89BECA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59" y="2762049"/>
            <a:ext cx="616502" cy="4490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7C645B6-6B92-4D54-A9D6-0BDD804621C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827" y="869862"/>
            <a:ext cx="1423476" cy="126119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83D9AC7-0911-46F0-8342-CF967006094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99413">
            <a:off x="5005721" y="3633799"/>
            <a:ext cx="1003468" cy="88906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17E6824C-F2DE-4D0B-87DA-118249D5CD5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29" y="2264990"/>
            <a:ext cx="1747962" cy="110855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AF7B6D82-E125-40AD-B508-BCF3D5BA321C}"/>
              </a:ext>
            </a:extLst>
          </p:cNvPr>
          <p:cNvSpPr txBox="1"/>
          <p:nvPr/>
        </p:nvSpPr>
        <p:spPr>
          <a:xfrm>
            <a:off x="3416229" y="1243014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02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rgbClr val="348EC9"/>
                </a:solidFill>
                <a:cs typeface="+mn-ea"/>
                <a:sym typeface="+mn-lt"/>
              </a:rPr>
              <a:t>大暑气候特点</a:t>
            </a:r>
            <a:endParaRPr lang="en-US" altLang="zh-CN" sz="6000" dirty="0">
              <a:ln w="3175">
                <a:noFill/>
              </a:ln>
              <a:solidFill>
                <a:srgbClr val="348EC9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544DF9D6-1C21-4AE1-9A32-5BAEF346071A}"/>
              </a:ext>
            </a:extLst>
          </p:cNvPr>
          <p:cNvSpPr txBox="1"/>
          <p:nvPr/>
        </p:nvSpPr>
        <p:spPr>
          <a:xfrm>
            <a:off x="3359994" y="1202306"/>
            <a:ext cx="520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02  </a:t>
            </a:r>
          </a:p>
          <a:p>
            <a:pPr algn="ctr"/>
            <a:r>
              <a:rPr lang="zh-CN" altLang="en-US" sz="60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5262888-8397-4D1F-8B90-C26E6F20B11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867" y="229853"/>
            <a:ext cx="2301997" cy="160018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C8494333-33DC-44A5-B3E7-EE39DB5BC9EF}"/>
              </a:ext>
            </a:extLst>
          </p:cNvPr>
          <p:cNvSpPr txBox="1"/>
          <p:nvPr/>
        </p:nvSpPr>
        <p:spPr>
          <a:xfrm>
            <a:off x="3718951" y="3206602"/>
            <a:ext cx="454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4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2231ACF-53AB-4543-8C85-3917D702A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FD810DA-B41B-4E1F-B55D-0BD04B1AAAD1}"/>
              </a:ext>
            </a:extLst>
          </p:cNvPr>
          <p:cNvSpPr/>
          <p:nvPr/>
        </p:nvSpPr>
        <p:spPr>
          <a:xfrm>
            <a:off x="376236" y="342900"/>
            <a:ext cx="11439528" cy="617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F665B9-AD00-43CE-B288-6DB44F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0" y="691704"/>
            <a:ext cx="487248" cy="3196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0FCA08A-1D54-4695-AAD4-E9D4FFC68D7F}"/>
              </a:ext>
            </a:extLst>
          </p:cNvPr>
          <p:cNvSpPr txBox="1"/>
          <p:nvPr/>
        </p:nvSpPr>
        <p:spPr>
          <a:xfrm>
            <a:off x="4632788" y="502014"/>
            <a:ext cx="29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大暑气候特点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C8F3B5-8B01-40A1-9773-7A6E6D08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706" y="686005"/>
            <a:ext cx="487248" cy="3196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E860A84-F07A-475A-88BB-27CC62F899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1047">
            <a:off x="3610029" y="1768160"/>
            <a:ext cx="1558268" cy="1725263"/>
          </a:xfrm>
          <a:prstGeom prst="rect">
            <a:avLst/>
          </a:prstGeom>
        </p:spPr>
      </p:pic>
      <p:sp>
        <p:nvSpPr>
          <p:cNvPr id="14" name="PA-文本框 9">
            <a:extLst>
              <a:ext uri="{FF2B5EF4-FFF2-40B4-BE49-F238E27FC236}">
                <a16:creationId xmlns="" xmlns:a16="http://schemas.microsoft.com/office/drawing/2014/main" id="{BEE30513-2343-4D5C-8472-C7484EB430A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97023" y="2490358"/>
            <a:ext cx="5187862" cy="317009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AD2FB9F-C7E6-4EC3-8F44-31F24A5F80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549" y="2533427"/>
            <a:ext cx="3122242" cy="3122240"/>
          </a:xfrm>
          <a:prstGeom prst="ellipse">
            <a:avLst/>
          </a:prstGeom>
          <a:ln w="19050">
            <a:solidFill>
              <a:srgbClr val="71B45A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E4AC313-7A0E-43FA-ABA2-12344BC1C5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8"/>
          <a:stretch/>
        </p:blipFill>
        <p:spPr>
          <a:xfrm>
            <a:off x="2719493" y="2956341"/>
            <a:ext cx="1658304" cy="16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exdmj4i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17988</TotalTime>
  <Words>1949</Words>
  <Application>Microsoft Office PowerPoint</Application>
  <PresentationFormat>宽屏</PresentationFormat>
  <Paragraphs>140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Roboto Bold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911</cp:revision>
  <dcterms:created xsi:type="dcterms:W3CDTF">2019-07-04T08:14:45Z</dcterms:created>
  <dcterms:modified xsi:type="dcterms:W3CDTF">2023-06-24T01:24:21Z</dcterms:modified>
</cp:coreProperties>
</file>