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  <p:sldMasterId id="2147483663" r:id="rId3"/>
  </p:sldMasterIdLst>
  <p:notesMasterIdLst>
    <p:notesMasterId r:id="rId29"/>
  </p:notesMasterIdLst>
  <p:sldIdLst>
    <p:sldId id="256" r:id="rId4"/>
    <p:sldId id="257" r:id="rId5"/>
    <p:sldId id="258" r:id="rId6"/>
    <p:sldId id="259" r:id="rId7"/>
    <p:sldId id="261" r:id="rId8"/>
    <p:sldId id="260" r:id="rId9"/>
    <p:sldId id="262" r:id="rId10"/>
    <p:sldId id="263" r:id="rId11"/>
    <p:sldId id="264" r:id="rId12"/>
    <p:sldId id="265" r:id="rId13"/>
    <p:sldId id="267" r:id="rId14"/>
    <p:sldId id="266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0" r:id="rId27"/>
    <p:sldId id="281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83726"/>
    <a:srgbClr val="FEC57A"/>
    <a:srgbClr val="F27637"/>
    <a:srgbClr val="FDA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6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C5F6F-551C-4123-9DDD-7F41E7CFC528}" type="datetimeFigureOut">
              <a:rPr lang="zh-CN" altLang="en-US" smtClean="0"/>
              <a:t>2023/6/16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16BE8-005E-43AD-8147-9FDFEEEE66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916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16BE8-005E-43AD-8147-9FDFEEEE662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5376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1201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1228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5201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585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185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8787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786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779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020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88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1676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987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34EFB7D8-F8FE-4A6B-807E-96B9AB6410CB}"/>
              </a:ext>
            </a:extLst>
          </p:cNvPr>
          <p:cNvSpPr/>
          <p:nvPr userDrawn="1"/>
        </p:nvSpPr>
        <p:spPr>
          <a:xfrm>
            <a:off x="412282" y="440088"/>
            <a:ext cx="11495238" cy="62227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8D2700CA-F649-4EEE-969D-4A4133F1A6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917700" cy="19812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B62E54EE-AD81-4C0F-A791-1C8D905E66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619" y="850900"/>
            <a:ext cx="2608164" cy="1970879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BFE7E2C0-858F-46F1-A9A5-86C28BC097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060" y="2917792"/>
            <a:ext cx="3500120" cy="3500120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3B953025-45E5-417A-A32A-E3DE0A6332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391" y="2672884"/>
            <a:ext cx="1212844" cy="89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849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8812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8614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8413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191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657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505FF91C-443D-4959-B3F6-4D3A6ABD3A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28E34E09-8FAE-4D8A-8A7E-9A6E64BBB4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74" t="46481" r="43412" b="7037"/>
          <a:stretch/>
        </p:blipFill>
        <p:spPr>
          <a:xfrm>
            <a:off x="570230" y="2533286"/>
            <a:ext cx="2705100" cy="4324714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7395A29C-94E1-4251-8751-D6ABB0681002}"/>
              </a:ext>
            </a:extLst>
          </p:cNvPr>
          <p:cNvSpPr/>
          <p:nvPr userDrawn="1"/>
        </p:nvSpPr>
        <p:spPr>
          <a:xfrm>
            <a:off x="3845560" y="0"/>
            <a:ext cx="3195320" cy="6858000"/>
          </a:xfrm>
          <a:prstGeom prst="rect">
            <a:avLst/>
          </a:prstGeom>
          <a:solidFill>
            <a:srgbClr val="FDA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3FC618AA-6C1F-408C-B788-D6D2B5219871}"/>
              </a:ext>
            </a:extLst>
          </p:cNvPr>
          <p:cNvSpPr/>
          <p:nvPr userDrawn="1"/>
        </p:nvSpPr>
        <p:spPr>
          <a:xfrm>
            <a:off x="3628390" y="2015126"/>
            <a:ext cx="3629660" cy="3629660"/>
          </a:xfrm>
          <a:prstGeom prst="ellipse">
            <a:avLst/>
          </a:prstGeom>
          <a:solidFill>
            <a:schemeClr val="bg1"/>
          </a:solidFill>
          <a:ln>
            <a:solidFill>
              <a:srgbClr val="FDA0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33DCBCEE-5818-42F5-AF4A-BCFF85B3FF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200" y="4456042"/>
            <a:ext cx="3022600" cy="240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9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85366578-62B3-43F0-BF15-42AAAE82056F}"/>
              </a:ext>
            </a:extLst>
          </p:cNvPr>
          <p:cNvSpPr/>
          <p:nvPr userDrawn="1"/>
        </p:nvSpPr>
        <p:spPr>
          <a:xfrm>
            <a:off x="412282" y="440088"/>
            <a:ext cx="11495238" cy="62227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0A074D3B-6AF1-4152-8150-BFFC54279F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826" y="919407"/>
            <a:ext cx="907281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98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124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4693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4741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7284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4810561" y="5631145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766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0072758B-CE18-4BCA-9722-6B279218B12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71BA9C6C-57FD-49B0-B3FD-C4927E506B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E7EA2DAA-D5FA-4F17-9198-A2921ECC45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0276" y="520700"/>
            <a:ext cx="1648448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384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956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975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D857663-7A3E-41E1-BD7D-2DE0830E0E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7699" y="1578588"/>
            <a:ext cx="6267104" cy="527941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2BA10E6-B1F4-46F4-BDAB-DBEF3F2A60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4600" y="2445373"/>
            <a:ext cx="1993900" cy="150670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639406D-43FE-4A5F-9E2D-32E9E0B631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2120" y="2445373"/>
            <a:ext cx="3667759" cy="1967252"/>
          </a:xfrm>
          <a:prstGeom prst="rect">
            <a:avLst/>
          </a:prstGeom>
          <a:effectLst/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926DC53-5D3F-4EB0-BA37-4FE78A967D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921499" y="1828800"/>
            <a:ext cx="2336802" cy="427026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00764D2-5F6E-4081-B271-BB8B5433A71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618" y="1140223"/>
            <a:ext cx="2406582" cy="218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9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push dir="r"/>
      </p:transition>
    </mc:Choice>
    <mc:Fallback xmlns:a14="http://schemas.microsoft.com/office/drawing/2010/main" xmlns:a16="http://schemas.microsoft.com/office/drawing/2014/main" xmlns="">
      <p:transition spd="slow" advTm="600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4F38ADB-C732-4DD5-B71F-968D159F1D0B}"/>
              </a:ext>
            </a:extLst>
          </p:cNvPr>
          <p:cNvGrpSpPr/>
          <p:nvPr/>
        </p:nvGrpSpPr>
        <p:grpSpPr>
          <a:xfrm>
            <a:off x="1452650" y="822537"/>
            <a:ext cx="3459627" cy="943256"/>
            <a:chOff x="3652370" y="3499025"/>
            <a:chExt cx="3459627" cy="943256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0585D87-2F3C-4BAE-8599-83A72775A01F}"/>
                </a:ext>
              </a:extLst>
            </p:cNvPr>
            <p:cNvSpPr txBox="1"/>
            <p:nvPr/>
          </p:nvSpPr>
          <p:spPr>
            <a:xfrm>
              <a:off x="3652370" y="3672840"/>
              <a:ext cx="3459627" cy="76944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4400" spc="600">
                  <a:solidFill>
                    <a:srgbClr val="F27637"/>
                  </a:solidFill>
                  <a:cs typeface="+mn-ea"/>
                  <a:sym typeface="+mn-lt"/>
                </a:rPr>
                <a:t>习俗活动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2338472-EAA1-415C-9EAB-B3AA2200690B}"/>
                </a:ext>
              </a:extLst>
            </p:cNvPr>
            <p:cNvSpPr txBox="1"/>
            <p:nvPr/>
          </p:nvSpPr>
          <p:spPr>
            <a:xfrm>
              <a:off x="4041688" y="3499025"/>
              <a:ext cx="633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xí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0AD55AA-673C-4594-B26C-56CB8BBBDCA1}"/>
                </a:ext>
              </a:extLst>
            </p:cNvPr>
            <p:cNvSpPr txBox="1"/>
            <p:nvPr/>
          </p:nvSpPr>
          <p:spPr>
            <a:xfrm>
              <a:off x="4633246" y="3499025"/>
              <a:ext cx="633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sú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A1BB477-58DD-473A-B2F6-E4A802031478}"/>
                </a:ext>
              </a:extLst>
            </p:cNvPr>
            <p:cNvSpPr txBox="1"/>
            <p:nvPr/>
          </p:nvSpPr>
          <p:spPr>
            <a:xfrm>
              <a:off x="5267155" y="3499025"/>
              <a:ext cx="76127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huó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E76FB45-1894-4312-8A74-780C07EE6A11}"/>
                </a:ext>
              </a:extLst>
            </p:cNvPr>
            <p:cNvSpPr txBox="1"/>
            <p:nvPr/>
          </p:nvSpPr>
          <p:spPr>
            <a:xfrm>
              <a:off x="5901064" y="3499025"/>
              <a:ext cx="76127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 dòng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08FD609-CE1A-4CA6-BA96-8A9CD6F0A3B9}"/>
              </a:ext>
            </a:extLst>
          </p:cNvPr>
          <p:cNvGrpSpPr/>
          <p:nvPr/>
        </p:nvGrpSpPr>
        <p:grpSpPr>
          <a:xfrm>
            <a:off x="1121587" y="2397760"/>
            <a:ext cx="2623877" cy="3881120"/>
            <a:chOff x="5382203" y="2367280"/>
            <a:chExt cx="2623877" cy="3881120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3D339A4-8942-4640-A03D-5B8609B3752C}"/>
                </a:ext>
              </a:extLst>
            </p:cNvPr>
            <p:cNvSpPr/>
            <p:nvPr/>
          </p:nvSpPr>
          <p:spPr>
            <a:xfrm>
              <a:off x="5382203" y="2367280"/>
              <a:ext cx="2623877" cy="3881120"/>
            </a:xfrm>
            <a:prstGeom prst="rect">
              <a:avLst/>
            </a:prstGeom>
            <a:solidFill>
              <a:srgbClr val="FEC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E13C30D-754E-4DEF-82D6-3A1679089BF2}"/>
                </a:ext>
              </a:extLst>
            </p:cNvPr>
            <p:cNvSpPr/>
            <p:nvPr/>
          </p:nvSpPr>
          <p:spPr>
            <a:xfrm>
              <a:off x="5703317" y="2600960"/>
              <a:ext cx="2154436" cy="348488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zh-CN" altLang="en-US" sz="1600" spc="600">
                  <a:solidFill>
                    <a:srgbClr val="683726"/>
                  </a:solidFill>
                  <a:cs typeface="+mn-ea"/>
                  <a:sym typeface="+mn-lt"/>
                </a:rPr>
                <a:t>请在此处添加具体内容，文字尽量言简意赅，简单说明即可，不必过于繁琐，请在此处添加具体内容。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47A0346-818E-4429-97ED-DFEEDB1E9E36}"/>
              </a:ext>
            </a:extLst>
          </p:cNvPr>
          <p:cNvGrpSpPr/>
          <p:nvPr/>
        </p:nvGrpSpPr>
        <p:grpSpPr>
          <a:xfrm>
            <a:off x="3607643" y="2456106"/>
            <a:ext cx="5538813" cy="3718561"/>
            <a:chOff x="3607643" y="2456106"/>
            <a:chExt cx="5538813" cy="3718561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E1E7486-95DC-4185-BA4C-756F767EF2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7643" y="2456106"/>
              <a:ext cx="5538813" cy="3660215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3822C39-D36A-43A4-A9DF-9B2BF132AC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28572" y="4838587"/>
              <a:ext cx="1268025" cy="1336080"/>
            </a:xfrm>
            <a:prstGeom prst="rect">
              <a:avLst/>
            </a:prstGeom>
          </p:spPr>
        </p:pic>
      </p:grpSp>
      <p:sp>
        <p:nvSpPr>
          <p:cNvPr id="26" name="矩形 2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A9C9168-906E-44EB-AC46-692C7C49C911}"/>
              </a:ext>
            </a:extLst>
          </p:cNvPr>
          <p:cNvSpPr/>
          <p:nvPr/>
        </p:nvSpPr>
        <p:spPr>
          <a:xfrm>
            <a:off x="8907934" y="4405183"/>
            <a:ext cx="2857796" cy="149912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>
                <a:solidFill>
                  <a:srgbClr val="683726"/>
                </a:solidFill>
                <a:cs typeface="+mn-ea"/>
                <a:sym typeface="+mn-lt"/>
              </a:rPr>
              <a:t>请在此处添加具体内容，文字尽量言简意赅，简单说明即可，不必过于繁琐。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9F24C5F-2A56-4DFB-9719-5880376A6EDA}"/>
              </a:ext>
            </a:extLst>
          </p:cNvPr>
          <p:cNvGrpSpPr/>
          <p:nvPr/>
        </p:nvGrpSpPr>
        <p:grpSpPr>
          <a:xfrm>
            <a:off x="8958284" y="3631001"/>
            <a:ext cx="2475222" cy="562814"/>
            <a:chOff x="8958284" y="3631001"/>
            <a:chExt cx="2475222" cy="562814"/>
          </a:xfrm>
        </p:grpSpPr>
        <p:sp>
          <p:nvSpPr>
            <p:cNvPr id="28" name="矩形: 圆角 2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8416E2B-E45C-4B89-8BB8-EAE1A8BD58DA}"/>
                </a:ext>
              </a:extLst>
            </p:cNvPr>
            <p:cNvSpPr/>
            <p:nvPr/>
          </p:nvSpPr>
          <p:spPr>
            <a:xfrm rot="10800000" flipV="1">
              <a:off x="8958284" y="3631001"/>
              <a:ext cx="2475222" cy="562814"/>
            </a:xfrm>
            <a:prstGeom prst="roundRect">
              <a:avLst>
                <a:gd name="adj" fmla="val 8691"/>
              </a:avLst>
            </a:prstGeom>
            <a:solidFill>
              <a:srgbClr val="F27637"/>
            </a:solidFill>
            <a:ln w="38100">
              <a:solidFill>
                <a:srgbClr val="FEC5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28F433F-0701-4107-B1C1-87C642287D26}"/>
                </a:ext>
              </a:extLst>
            </p:cNvPr>
            <p:cNvSpPr txBox="1"/>
            <p:nvPr/>
          </p:nvSpPr>
          <p:spPr>
            <a:xfrm>
              <a:off x="9134402" y="3681574"/>
              <a:ext cx="1838398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zh-CN" altLang="en-US" sz="2400">
                  <a:solidFill>
                    <a:schemeClr val="bg1"/>
                  </a:solidFill>
                  <a:cs typeface="+mn-ea"/>
                  <a:sym typeface="+mn-lt"/>
                </a:rPr>
                <a:t>添加内容</a:t>
              </a:r>
            </a:p>
          </p:txBody>
        </p:sp>
      </p:grpSp>
      <p:pic>
        <p:nvPicPr>
          <p:cNvPr id="33" name="图片 3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A69C797-E9AE-4D21-85D6-30E23683EB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70720" y="953047"/>
            <a:ext cx="2061792" cy="1769833"/>
          </a:xfrm>
          <a:prstGeom prst="rect">
            <a:avLst/>
          </a:prstGeom>
        </p:spPr>
      </p:pic>
      <p:sp>
        <p:nvSpPr>
          <p:cNvPr id="34" name="iconfont-1000-78503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E3DE31A-3609-45C9-A928-B9532B907C7C}"/>
              </a:ext>
            </a:extLst>
          </p:cNvPr>
          <p:cNvSpPr/>
          <p:nvPr/>
        </p:nvSpPr>
        <p:spPr>
          <a:xfrm>
            <a:off x="11220090" y="6246154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476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push dir="r"/>
      </p:transition>
    </mc:Choice>
    <mc:Fallback xmlns:a14="http://schemas.microsoft.com/office/drawing/2010/main" xmlns:a16="http://schemas.microsoft.com/office/drawing/2014/main" xmlns="">
      <p:transition spd="slow" advTm="600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0222322-910D-41BA-97E9-9E2948160CA2}"/>
              </a:ext>
            </a:extLst>
          </p:cNvPr>
          <p:cNvGrpSpPr/>
          <p:nvPr/>
        </p:nvGrpSpPr>
        <p:grpSpPr>
          <a:xfrm>
            <a:off x="1452650" y="822537"/>
            <a:ext cx="3459627" cy="943256"/>
            <a:chOff x="3652370" y="3499025"/>
            <a:chExt cx="3459627" cy="943256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5939798-6950-43B0-827D-D6895EE662A1}"/>
                </a:ext>
              </a:extLst>
            </p:cNvPr>
            <p:cNvSpPr txBox="1"/>
            <p:nvPr/>
          </p:nvSpPr>
          <p:spPr>
            <a:xfrm>
              <a:off x="3652370" y="3672840"/>
              <a:ext cx="3459627" cy="76944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4400" spc="600">
                  <a:solidFill>
                    <a:srgbClr val="F27637"/>
                  </a:solidFill>
                  <a:cs typeface="+mn-ea"/>
                  <a:sym typeface="+mn-lt"/>
                </a:rPr>
                <a:t>习俗活动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1E8E984-1B15-443E-8A67-F678984FCE43}"/>
                </a:ext>
              </a:extLst>
            </p:cNvPr>
            <p:cNvSpPr txBox="1"/>
            <p:nvPr/>
          </p:nvSpPr>
          <p:spPr>
            <a:xfrm>
              <a:off x="4041688" y="3499025"/>
              <a:ext cx="633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xí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A248882-229B-4AEA-A226-472729E8C0CF}"/>
                </a:ext>
              </a:extLst>
            </p:cNvPr>
            <p:cNvSpPr txBox="1"/>
            <p:nvPr/>
          </p:nvSpPr>
          <p:spPr>
            <a:xfrm>
              <a:off x="4633246" y="3499025"/>
              <a:ext cx="633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sú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34CD566-5804-4587-87EA-F4E0EB8DC059}"/>
                </a:ext>
              </a:extLst>
            </p:cNvPr>
            <p:cNvSpPr txBox="1"/>
            <p:nvPr/>
          </p:nvSpPr>
          <p:spPr>
            <a:xfrm>
              <a:off x="5267155" y="3499025"/>
              <a:ext cx="76127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huó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A78B446-FB1F-4DD9-A0AF-47D1F4490CA6}"/>
                </a:ext>
              </a:extLst>
            </p:cNvPr>
            <p:cNvSpPr txBox="1"/>
            <p:nvPr/>
          </p:nvSpPr>
          <p:spPr>
            <a:xfrm>
              <a:off x="5901064" y="3499025"/>
              <a:ext cx="76127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 dòng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iconfont-1000-78503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AE0BF46-A3CF-4AB4-A89D-60F6E184BD9E}"/>
              </a:ext>
            </a:extLst>
          </p:cNvPr>
          <p:cNvSpPr/>
          <p:nvPr/>
        </p:nvSpPr>
        <p:spPr>
          <a:xfrm>
            <a:off x="11220090" y="6246154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1F9EAED-058C-4E55-B76F-6E41226EE111}"/>
              </a:ext>
            </a:extLst>
          </p:cNvPr>
          <p:cNvSpPr/>
          <p:nvPr/>
        </p:nvSpPr>
        <p:spPr>
          <a:xfrm>
            <a:off x="1182117" y="2687218"/>
            <a:ext cx="2154436" cy="348488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zh-CN" altLang="en-US" sz="1600" spc="600">
                <a:solidFill>
                  <a:srgbClr val="683726"/>
                </a:solidFill>
                <a:cs typeface="+mn-ea"/>
                <a:sym typeface="+mn-lt"/>
              </a:rPr>
              <a:t>请在此处添加具体内容，文字尽量言简意赅，简单说明即可，不必过于繁琐，请在此处添加具体内容。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25D51BE-BDBC-422A-88AF-480F7BC7E276}"/>
              </a:ext>
            </a:extLst>
          </p:cNvPr>
          <p:cNvSpPr/>
          <p:nvPr/>
        </p:nvSpPr>
        <p:spPr>
          <a:xfrm>
            <a:off x="3392312" y="2687218"/>
            <a:ext cx="2154436" cy="348488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zh-CN" altLang="en-US" sz="1600" spc="600">
                <a:solidFill>
                  <a:srgbClr val="683726"/>
                </a:solidFill>
                <a:cs typeface="+mn-ea"/>
                <a:sym typeface="+mn-lt"/>
              </a:rPr>
              <a:t>请在此处添加具体内容，文字尽量言简意赅，简单说明即可，不必过于繁琐，请在此处添加具体内容。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0187203-9D8E-4F00-A92A-CC5BEEEAA23B}"/>
              </a:ext>
            </a:extLst>
          </p:cNvPr>
          <p:cNvSpPr/>
          <p:nvPr/>
        </p:nvSpPr>
        <p:spPr>
          <a:xfrm>
            <a:off x="5602507" y="2687218"/>
            <a:ext cx="1169551" cy="348488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zh-CN" altLang="en-US" sz="1600" spc="600">
                <a:solidFill>
                  <a:srgbClr val="683726"/>
                </a:solidFill>
                <a:cs typeface="+mn-ea"/>
                <a:sym typeface="+mn-lt"/>
              </a:rPr>
              <a:t>请在此处添加具体内容，文字尽量言简意赅。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E9615A9-8B05-4B0E-99A5-F605037760E9}"/>
              </a:ext>
            </a:extLst>
          </p:cNvPr>
          <p:cNvGrpSpPr/>
          <p:nvPr/>
        </p:nvGrpSpPr>
        <p:grpSpPr>
          <a:xfrm>
            <a:off x="6998318" y="1409505"/>
            <a:ext cx="562814" cy="2475222"/>
            <a:chOff x="9403794" y="2604198"/>
            <a:chExt cx="562814" cy="2475222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4C7C636-FB08-4F2A-8F76-9096C1DA2CA9}"/>
                </a:ext>
              </a:extLst>
            </p:cNvPr>
            <p:cNvSpPr/>
            <p:nvPr/>
          </p:nvSpPr>
          <p:spPr>
            <a:xfrm rot="16200000">
              <a:off x="8447590" y="3560402"/>
              <a:ext cx="2475222" cy="562814"/>
            </a:xfrm>
            <a:prstGeom prst="roundRect">
              <a:avLst>
                <a:gd name="adj" fmla="val 8691"/>
              </a:avLst>
            </a:prstGeom>
            <a:solidFill>
              <a:srgbClr val="F27637"/>
            </a:solidFill>
            <a:ln w="38100">
              <a:solidFill>
                <a:srgbClr val="FEC5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D8F82B4-1FD0-4C25-87C3-A83929F655D7}"/>
                </a:ext>
              </a:extLst>
            </p:cNvPr>
            <p:cNvSpPr txBox="1"/>
            <p:nvPr/>
          </p:nvSpPr>
          <p:spPr>
            <a:xfrm>
              <a:off x="9403794" y="2808692"/>
              <a:ext cx="553998" cy="206623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2400">
                  <a:solidFill>
                    <a:schemeClr val="bg1"/>
                  </a:solidFill>
                  <a:cs typeface="+mn-ea"/>
                  <a:sym typeface="+mn-lt"/>
                </a:rPr>
                <a:t>添加内容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2F43B20-9A70-4863-B2DF-B916A65648CB}"/>
              </a:ext>
            </a:extLst>
          </p:cNvPr>
          <p:cNvGrpSpPr/>
          <p:nvPr/>
        </p:nvGrpSpPr>
        <p:grpSpPr>
          <a:xfrm>
            <a:off x="7020560" y="1696720"/>
            <a:ext cx="4886960" cy="4640600"/>
            <a:chOff x="7020560" y="1696720"/>
            <a:chExt cx="4886960" cy="464060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4DFC8A9-F91D-4086-9B20-0D0C0BB3C2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20560" y="1696720"/>
              <a:ext cx="4886960" cy="4640600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4B07E13-3C29-4ED3-8B19-AD08D421C6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86077" y="4378859"/>
              <a:ext cx="1268025" cy="1336080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530523" y="6443487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节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日</a:t>
            </a:r>
            <a:r>
              <a:rPr lang="en-US" altLang="zh-CN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893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push dir="r"/>
      </p:transition>
    </mc:Choice>
    <mc:Fallback xmlns:a14="http://schemas.microsoft.com/office/drawing/2010/main" xmlns:a16="http://schemas.microsoft.com/office/drawing/2014/main" xmlns="">
      <p:transition spd="slow" advTm="600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503D6D4-5674-4BB1-B0F4-66B973242405}"/>
              </a:ext>
            </a:extLst>
          </p:cNvPr>
          <p:cNvGrpSpPr/>
          <p:nvPr/>
        </p:nvGrpSpPr>
        <p:grpSpPr>
          <a:xfrm>
            <a:off x="1452650" y="822537"/>
            <a:ext cx="3459627" cy="943256"/>
            <a:chOff x="3652370" y="3499025"/>
            <a:chExt cx="3459627" cy="943256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2D7AD18-EC83-407D-A7C8-B4AC12D6B447}"/>
                </a:ext>
              </a:extLst>
            </p:cNvPr>
            <p:cNvSpPr txBox="1"/>
            <p:nvPr/>
          </p:nvSpPr>
          <p:spPr>
            <a:xfrm>
              <a:off x="3652370" y="3672840"/>
              <a:ext cx="3459627" cy="76944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4400" spc="600">
                  <a:solidFill>
                    <a:srgbClr val="F27637"/>
                  </a:solidFill>
                  <a:cs typeface="+mn-ea"/>
                  <a:sym typeface="+mn-lt"/>
                </a:rPr>
                <a:t>习俗活动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5B7E0BF-4D3D-436D-8DBD-D662F0DB899F}"/>
                </a:ext>
              </a:extLst>
            </p:cNvPr>
            <p:cNvSpPr txBox="1"/>
            <p:nvPr/>
          </p:nvSpPr>
          <p:spPr>
            <a:xfrm>
              <a:off x="4041688" y="3499025"/>
              <a:ext cx="633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xí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811950B-5AF5-4479-B8A3-4CAB3741D720}"/>
                </a:ext>
              </a:extLst>
            </p:cNvPr>
            <p:cNvSpPr txBox="1"/>
            <p:nvPr/>
          </p:nvSpPr>
          <p:spPr>
            <a:xfrm>
              <a:off x="4633246" y="3499025"/>
              <a:ext cx="633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sú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6E16A8A-B79B-4DA5-A3AB-87DF34A17210}"/>
                </a:ext>
              </a:extLst>
            </p:cNvPr>
            <p:cNvSpPr txBox="1"/>
            <p:nvPr/>
          </p:nvSpPr>
          <p:spPr>
            <a:xfrm>
              <a:off x="5267155" y="3499025"/>
              <a:ext cx="76127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huó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0117648-5693-42F6-AF89-4411F5B1B781}"/>
                </a:ext>
              </a:extLst>
            </p:cNvPr>
            <p:cNvSpPr txBox="1"/>
            <p:nvPr/>
          </p:nvSpPr>
          <p:spPr>
            <a:xfrm>
              <a:off x="5901064" y="3499025"/>
              <a:ext cx="76127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 dòng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55C6E95-7029-4BB1-B6D5-693FF0105E83}"/>
              </a:ext>
            </a:extLst>
          </p:cNvPr>
          <p:cNvGrpSpPr/>
          <p:nvPr/>
        </p:nvGrpSpPr>
        <p:grpSpPr>
          <a:xfrm>
            <a:off x="1144699" y="2291830"/>
            <a:ext cx="5113290" cy="3743633"/>
            <a:chOff x="1144699" y="2291830"/>
            <a:chExt cx="5113290" cy="3743633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83799E5-B634-4109-BE6C-6E92DD4A0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7644" y="2506754"/>
              <a:ext cx="4687401" cy="3313784"/>
            </a:xfrm>
            <a:prstGeom prst="rect">
              <a:avLst/>
            </a:prstGeom>
            <a:effectLst>
              <a:outerShdw blurRad="127000" dist="38100" sx="102000" sy="102000" algn="ctr" rotWithShape="0">
                <a:srgbClr val="FDA023">
                  <a:alpha val="40000"/>
                </a:srgbClr>
              </a:outerShdw>
            </a:effectLst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A33F5EC-9A2C-461C-9BFF-377697E25E28}"/>
                </a:ext>
              </a:extLst>
            </p:cNvPr>
            <p:cNvSpPr/>
            <p:nvPr/>
          </p:nvSpPr>
          <p:spPr>
            <a:xfrm>
              <a:off x="1144699" y="2291830"/>
              <a:ext cx="5113290" cy="3743633"/>
            </a:xfrm>
            <a:prstGeom prst="rect">
              <a:avLst/>
            </a:prstGeom>
            <a:noFill/>
            <a:ln w="28575">
              <a:solidFill>
                <a:srgbClr val="FEC5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4017870-11E9-429D-895D-A348337CFF71}"/>
              </a:ext>
            </a:extLst>
          </p:cNvPr>
          <p:cNvGrpSpPr/>
          <p:nvPr/>
        </p:nvGrpSpPr>
        <p:grpSpPr>
          <a:xfrm>
            <a:off x="6595808" y="2268744"/>
            <a:ext cx="4911797" cy="2034638"/>
            <a:chOff x="6595808" y="2268744"/>
            <a:chExt cx="4911797" cy="2034638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D395A02-BCCF-4460-A68F-811EE985BBD2}"/>
                </a:ext>
              </a:extLst>
            </p:cNvPr>
            <p:cNvSpPr/>
            <p:nvPr/>
          </p:nvSpPr>
          <p:spPr>
            <a:xfrm>
              <a:off x="6595808" y="2268744"/>
              <a:ext cx="4911797" cy="2034638"/>
            </a:xfrm>
            <a:prstGeom prst="rect">
              <a:avLst/>
            </a:prstGeom>
            <a:solidFill>
              <a:srgbClr val="FEC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A3B0973-A6C7-4EE3-A6A7-836E8BF27DDB}"/>
                </a:ext>
              </a:extLst>
            </p:cNvPr>
            <p:cNvSpPr/>
            <p:nvPr/>
          </p:nvSpPr>
          <p:spPr>
            <a:xfrm>
              <a:off x="6889179" y="2538294"/>
              <a:ext cx="4469701" cy="1499128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zh-CN" altLang="en-US" sz="1600">
                  <a:solidFill>
                    <a:srgbClr val="683726"/>
                  </a:solidFill>
                  <a:cs typeface="+mn-ea"/>
                  <a:sym typeface="+mn-lt"/>
                </a:rPr>
                <a:t>请在此处添加具体内容，文字尽量言简意赅，简单说明即可，不必过于繁琐，请在此处添加具体内容，文字尽量言简意赅，简单说明即可。</a:t>
              </a: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0A0DC53-2B7C-472C-83B3-0A605C748FC6}"/>
              </a:ext>
            </a:extLst>
          </p:cNvPr>
          <p:cNvSpPr/>
          <p:nvPr/>
        </p:nvSpPr>
        <p:spPr>
          <a:xfrm>
            <a:off x="6889179" y="4488375"/>
            <a:ext cx="4469701" cy="149912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zh-CN" altLang="en-US" sz="1600">
                <a:solidFill>
                  <a:srgbClr val="683726"/>
                </a:solidFill>
                <a:cs typeface="+mn-ea"/>
                <a:sym typeface="+mn-lt"/>
              </a:rPr>
              <a:t>请在此处添加具体内容，文字尽量言简意赅，简单说明即可，不必过于繁琐，请在此处添加具体内容，文字尽量言简意赅，简单说明即可。</a:t>
            </a:r>
          </a:p>
        </p:txBody>
      </p:sp>
      <p:sp>
        <p:nvSpPr>
          <p:cNvPr id="15" name="iconfont-1000-78503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A31C103-44BE-45EE-8BA6-3F9108BD2581}"/>
              </a:ext>
            </a:extLst>
          </p:cNvPr>
          <p:cNvSpPr/>
          <p:nvPr/>
        </p:nvSpPr>
        <p:spPr>
          <a:xfrm>
            <a:off x="11220090" y="6246154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41A2565-DEA4-45EA-B681-51404305AA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3930" y="733481"/>
            <a:ext cx="1189840" cy="153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5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push dir="r"/>
      </p:transition>
    </mc:Choice>
    <mc:Fallback xmlns:a14="http://schemas.microsoft.com/office/drawing/2010/main" xmlns:a16="http://schemas.microsoft.com/office/drawing/2014/main" xmlns="">
      <p:transition spd="slow" advTm="600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3C3DA6F-DF2B-4DE4-AB9B-77FCBB46FF83}"/>
              </a:ext>
            </a:extLst>
          </p:cNvPr>
          <p:cNvGrpSpPr/>
          <p:nvPr/>
        </p:nvGrpSpPr>
        <p:grpSpPr>
          <a:xfrm>
            <a:off x="1452650" y="822537"/>
            <a:ext cx="3459627" cy="943256"/>
            <a:chOff x="3652370" y="3499025"/>
            <a:chExt cx="3459627" cy="943256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530B7F4-6410-4A8B-998B-FC49B05ED1FF}"/>
                </a:ext>
              </a:extLst>
            </p:cNvPr>
            <p:cNvSpPr txBox="1"/>
            <p:nvPr/>
          </p:nvSpPr>
          <p:spPr>
            <a:xfrm>
              <a:off x="3652370" y="3672840"/>
              <a:ext cx="3459627" cy="76944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4400" spc="600">
                  <a:solidFill>
                    <a:srgbClr val="F27637"/>
                  </a:solidFill>
                  <a:cs typeface="+mn-ea"/>
                  <a:sym typeface="+mn-lt"/>
                </a:rPr>
                <a:t>习俗活动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15A08B4-859C-4DE6-B6C1-F02F7CA22232}"/>
                </a:ext>
              </a:extLst>
            </p:cNvPr>
            <p:cNvSpPr txBox="1"/>
            <p:nvPr/>
          </p:nvSpPr>
          <p:spPr>
            <a:xfrm>
              <a:off x="4041688" y="3499025"/>
              <a:ext cx="633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xí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03A8BFF-8D8D-4F3D-9F9F-1344BB6C7632}"/>
                </a:ext>
              </a:extLst>
            </p:cNvPr>
            <p:cNvSpPr txBox="1"/>
            <p:nvPr/>
          </p:nvSpPr>
          <p:spPr>
            <a:xfrm>
              <a:off x="4633246" y="3499025"/>
              <a:ext cx="633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sú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91972DD-6662-4DD7-A4B4-F37B1C92A9BB}"/>
                </a:ext>
              </a:extLst>
            </p:cNvPr>
            <p:cNvSpPr txBox="1"/>
            <p:nvPr/>
          </p:nvSpPr>
          <p:spPr>
            <a:xfrm>
              <a:off x="5267155" y="3499025"/>
              <a:ext cx="76127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huó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894ACE7-CF45-4E29-A1CD-D3C7FF11E132}"/>
                </a:ext>
              </a:extLst>
            </p:cNvPr>
            <p:cNvSpPr txBox="1"/>
            <p:nvPr/>
          </p:nvSpPr>
          <p:spPr>
            <a:xfrm>
              <a:off x="5901064" y="3499025"/>
              <a:ext cx="76127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 dòng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9158BF7-C82E-4FFF-A951-C9664D27E9FA}"/>
              </a:ext>
            </a:extLst>
          </p:cNvPr>
          <p:cNvGrpSpPr/>
          <p:nvPr/>
        </p:nvGrpSpPr>
        <p:grpSpPr>
          <a:xfrm>
            <a:off x="8661920" y="2326640"/>
            <a:ext cx="2623877" cy="3881120"/>
            <a:chOff x="5382203" y="2367280"/>
            <a:chExt cx="2623877" cy="3881120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889B241-1368-4DC8-B3CE-F618D1584E42}"/>
                </a:ext>
              </a:extLst>
            </p:cNvPr>
            <p:cNvSpPr/>
            <p:nvPr/>
          </p:nvSpPr>
          <p:spPr>
            <a:xfrm>
              <a:off x="5382203" y="2367280"/>
              <a:ext cx="2623877" cy="3881120"/>
            </a:xfrm>
            <a:prstGeom prst="rect">
              <a:avLst/>
            </a:prstGeom>
            <a:solidFill>
              <a:srgbClr val="FEC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CBB3F71-B0B7-43D7-AFDE-D6D37EF8B458}"/>
                </a:ext>
              </a:extLst>
            </p:cNvPr>
            <p:cNvSpPr/>
            <p:nvPr/>
          </p:nvSpPr>
          <p:spPr>
            <a:xfrm>
              <a:off x="5703317" y="2600960"/>
              <a:ext cx="2154436" cy="348488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zh-CN" altLang="en-US" sz="1600" spc="600">
                  <a:solidFill>
                    <a:srgbClr val="683726"/>
                  </a:solidFill>
                  <a:cs typeface="+mn-ea"/>
                  <a:sym typeface="+mn-lt"/>
                </a:rPr>
                <a:t>请在此处添加具体内容，文字尽量言简意赅，简单说明即可，不必过于繁琐，请在此处添加具体内容。</a:t>
              </a:r>
            </a:p>
          </p:txBody>
        </p: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EC2F608-4AAE-4E51-A64D-FA88E991C693}"/>
              </a:ext>
            </a:extLst>
          </p:cNvPr>
          <p:cNvSpPr/>
          <p:nvPr/>
        </p:nvSpPr>
        <p:spPr>
          <a:xfrm>
            <a:off x="912999" y="2722879"/>
            <a:ext cx="2154436" cy="348488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zh-CN" altLang="en-US" sz="1600" spc="600">
                <a:solidFill>
                  <a:srgbClr val="683726"/>
                </a:solidFill>
                <a:cs typeface="+mn-ea"/>
                <a:sym typeface="+mn-lt"/>
              </a:rPr>
              <a:t>请在此处添加具体内容，文字尽量言简意赅，简单说明即可，不必过于繁琐，请在此处添加具体内容。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C8DF854-2A27-471B-B331-0DB34D8EFEEC}"/>
              </a:ext>
            </a:extLst>
          </p:cNvPr>
          <p:cNvGrpSpPr/>
          <p:nvPr/>
        </p:nvGrpSpPr>
        <p:grpSpPr>
          <a:xfrm>
            <a:off x="3274708" y="3029589"/>
            <a:ext cx="562814" cy="2475222"/>
            <a:chOff x="9403794" y="2604198"/>
            <a:chExt cx="562814" cy="2475222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3CECAA2-E10A-4EB6-88DD-8733FB73158F}"/>
                </a:ext>
              </a:extLst>
            </p:cNvPr>
            <p:cNvSpPr/>
            <p:nvPr/>
          </p:nvSpPr>
          <p:spPr>
            <a:xfrm rot="16200000">
              <a:off x="8447590" y="3560402"/>
              <a:ext cx="2475222" cy="562814"/>
            </a:xfrm>
            <a:prstGeom prst="roundRect">
              <a:avLst>
                <a:gd name="adj" fmla="val 8691"/>
              </a:avLst>
            </a:prstGeom>
            <a:solidFill>
              <a:srgbClr val="F27637"/>
            </a:solidFill>
            <a:ln w="38100">
              <a:solidFill>
                <a:srgbClr val="FEC5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C099930-6EDB-4CE3-8ACE-EAF5D1A22BA5}"/>
                </a:ext>
              </a:extLst>
            </p:cNvPr>
            <p:cNvSpPr txBox="1"/>
            <p:nvPr/>
          </p:nvSpPr>
          <p:spPr>
            <a:xfrm>
              <a:off x="9403794" y="2808692"/>
              <a:ext cx="553998" cy="206623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2400">
                  <a:solidFill>
                    <a:schemeClr val="bg1"/>
                  </a:solidFill>
                  <a:cs typeface="+mn-ea"/>
                  <a:sym typeface="+mn-lt"/>
                </a:rPr>
                <a:t>添加内容</a:t>
              </a:r>
            </a:p>
          </p:txBody>
        </p:sp>
      </p:grpSp>
      <p:sp>
        <p:nvSpPr>
          <p:cNvPr id="17" name="iconfont-1000-78503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DE85483-1AA1-46AF-B421-856ABDAA876F}"/>
              </a:ext>
            </a:extLst>
          </p:cNvPr>
          <p:cNvSpPr/>
          <p:nvPr/>
        </p:nvSpPr>
        <p:spPr>
          <a:xfrm>
            <a:off x="11285797" y="6371415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D0C6C2F-CAEA-4EC9-A756-9F82C2399589}"/>
              </a:ext>
            </a:extLst>
          </p:cNvPr>
          <p:cNvGrpSpPr/>
          <p:nvPr/>
        </p:nvGrpSpPr>
        <p:grpSpPr>
          <a:xfrm>
            <a:off x="4013200" y="1939608"/>
            <a:ext cx="4165600" cy="4431807"/>
            <a:chOff x="4013200" y="1939608"/>
            <a:chExt cx="4165600" cy="4431807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EAC97E2-E19A-43E8-9BA8-EC277B1586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13200" y="1939608"/>
              <a:ext cx="4165600" cy="4431807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CA08306-FBB5-4BC9-A9D9-A90304C3A2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05700" y="5257799"/>
              <a:ext cx="501650" cy="787401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07C35AF-9626-41B1-8705-E56A6751E1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7565" y="1149297"/>
            <a:ext cx="1609346" cy="141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7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push dir="r"/>
      </p:transition>
    </mc:Choice>
    <mc:Fallback xmlns:a14="http://schemas.microsoft.com/office/drawing/2010/main" xmlns:a16="http://schemas.microsoft.com/office/drawing/2014/main" xmlns="">
      <p:transition spd="slow" advTm="600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07FED55-42F4-4B0D-AC99-0AB4D66C50CB}"/>
              </a:ext>
            </a:extLst>
          </p:cNvPr>
          <p:cNvSpPr txBox="1"/>
          <p:nvPr/>
        </p:nvSpPr>
        <p:spPr>
          <a:xfrm>
            <a:off x="4597354" y="2615163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>
                <a:solidFill>
                  <a:srgbClr val="683726"/>
                </a:solidFill>
                <a:cs typeface="+mn-ea"/>
                <a:sym typeface="+mn-lt"/>
              </a:rPr>
              <a:t>第叁章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B5A0C3D-A24E-4E3B-ABE6-466BE65CE8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8999" y="5367867"/>
            <a:ext cx="1268025" cy="1336080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5BA6153-9B2F-4FAB-8A19-0C780A85E188}"/>
              </a:ext>
            </a:extLst>
          </p:cNvPr>
          <p:cNvGrpSpPr/>
          <p:nvPr/>
        </p:nvGrpSpPr>
        <p:grpSpPr>
          <a:xfrm>
            <a:off x="3652370" y="3468924"/>
            <a:ext cx="3459627" cy="1146496"/>
            <a:chOff x="3652370" y="3468924"/>
            <a:chExt cx="3459627" cy="1146496"/>
          </a:xfrm>
        </p:grpSpPr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1ED52BD-9D2C-44DE-8995-222D9DDA131E}"/>
                </a:ext>
              </a:extLst>
            </p:cNvPr>
            <p:cNvSpPr txBox="1"/>
            <p:nvPr/>
          </p:nvSpPr>
          <p:spPr>
            <a:xfrm>
              <a:off x="3652370" y="3692090"/>
              <a:ext cx="3459627" cy="92333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5400" spc="600">
                  <a:solidFill>
                    <a:srgbClr val="F27637"/>
                  </a:solidFill>
                  <a:cs typeface="+mn-ea"/>
                  <a:sym typeface="+mn-lt"/>
                </a:rPr>
                <a:t>气候特征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17F514D-E371-499F-BC69-A25CD88E3390}"/>
                </a:ext>
              </a:extLst>
            </p:cNvPr>
            <p:cNvSpPr txBox="1"/>
            <p:nvPr/>
          </p:nvSpPr>
          <p:spPr>
            <a:xfrm>
              <a:off x="3757259" y="3468924"/>
              <a:ext cx="63390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qì</a:t>
              </a:r>
              <a:endParaRPr lang="zh-CN" altLang="en-US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C636291-D825-41F6-AE05-00EEFADE1AA5}"/>
                </a:ext>
              </a:extLst>
            </p:cNvPr>
            <p:cNvSpPr txBox="1"/>
            <p:nvPr/>
          </p:nvSpPr>
          <p:spPr>
            <a:xfrm>
              <a:off x="4496056" y="3468924"/>
              <a:ext cx="86345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hòu</a:t>
              </a:r>
              <a:endParaRPr lang="zh-CN" altLang="en-US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25A9092-3495-411F-991E-132CAF0657DB}"/>
                </a:ext>
              </a:extLst>
            </p:cNvPr>
            <p:cNvSpPr txBox="1"/>
            <p:nvPr/>
          </p:nvSpPr>
          <p:spPr>
            <a:xfrm>
              <a:off x="5334728" y="3468924"/>
              <a:ext cx="76127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 tè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A1D79DB-E77C-43D8-ABB9-5F8673A97128}"/>
                </a:ext>
              </a:extLst>
            </p:cNvPr>
            <p:cNvSpPr txBox="1"/>
            <p:nvPr/>
          </p:nvSpPr>
          <p:spPr>
            <a:xfrm>
              <a:off x="5896704" y="3468924"/>
              <a:ext cx="103796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zhēng</a:t>
              </a:r>
              <a:endParaRPr lang="zh-CN" altLang="en-US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510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push dir="r"/>
      </p:transition>
    </mc:Choice>
    <mc:Fallback xmlns:a14="http://schemas.microsoft.com/office/drawing/2010/main" xmlns:a16="http://schemas.microsoft.com/office/drawing/2014/main" xmlns="">
      <p:transition spd="slow" advTm="600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13395E5-9445-4589-AE29-2D9D9ABBC643}"/>
              </a:ext>
            </a:extLst>
          </p:cNvPr>
          <p:cNvGrpSpPr/>
          <p:nvPr/>
        </p:nvGrpSpPr>
        <p:grpSpPr>
          <a:xfrm>
            <a:off x="1452650" y="822537"/>
            <a:ext cx="3459627" cy="943256"/>
            <a:chOff x="3652370" y="3499025"/>
            <a:chExt cx="3459627" cy="943256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C9FCCA6-0B5A-43D4-BFDB-9880DFEE783C}"/>
                </a:ext>
              </a:extLst>
            </p:cNvPr>
            <p:cNvSpPr txBox="1"/>
            <p:nvPr/>
          </p:nvSpPr>
          <p:spPr>
            <a:xfrm>
              <a:off x="3652370" y="3672840"/>
              <a:ext cx="3459627" cy="76944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4400" spc="600">
                  <a:solidFill>
                    <a:srgbClr val="F27637"/>
                  </a:solidFill>
                  <a:cs typeface="+mn-ea"/>
                  <a:sym typeface="+mn-lt"/>
                </a:rPr>
                <a:t>气候特征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1FE7F35-C5F7-43C6-A325-9752529CBE21}"/>
                </a:ext>
              </a:extLst>
            </p:cNvPr>
            <p:cNvSpPr txBox="1"/>
            <p:nvPr/>
          </p:nvSpPr>
          <p:spPr>
            <a:xfrm>
              <a:off x="3980728" y="3499025"/>
              <a:ext cx="633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qì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D87A02B-DA98-4671-BBCF-8AAC846B58AE}"/>
                </a:ext>
              </a:extLst>
            </p:cNvPr>
            <p:cNvSpPr txBox="1"/>
            <p:nvPr/>
          </p:nvSpPr>
          <p:spPr>
            <a:xfrm>
              <a:off x="4633246" y="3499025"/>
              <a:ext cx="633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hòu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30F2B3A-8D86-4B7D-B626-8C58AE89B5B5}"/>
                </a:ext>
              </a:extLst>
            </p:cNvPr>
            <p:cNvSpPr txBox="1"/>
            <p:nvPr/>
          </p:nvSpPr>
          <p:spPr>
            <a:xfrm>
              <a:off x="5267155" y="3499025"/>
              <a:ext cx="76127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tè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542F62D-59C1-4C27-9877-3D23E2851906}"/>
                </a:ext>
              </a:extLst>
            </p:cNvPr>
            <p:cNvSpPr txBox="1"/>
            <p:nvPr/>
          </p:nvSpPr>
          <p:spPr>
            <a:xfrm>
              <a:off x="5852090" y="3499025"/>
              <a:ext cx="90240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 zhēng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66EC41F-27E9-4746-96A6-E68F50CB258D}"/>
              </a:ext>
            </a:extLst>
          </p:cNvPr>
          <p:cNvGrpSpPr/>
          <p:nvPr/>
        </p:nvGrpSpPr>
        <p:grpSpPr>
          <a:xfrm>
            <a:off x="5600128" y="2194559"/>
            <a:ext cx="5681416" cy="1433710"/>
            <a:chOff x="6012179" y="1868290"/>
            <a:chExt cx="5681416" cy="1433710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AF9E7E1-FE48-4673-BB5A-608ED3AB0CED}"/>
                </a:ext>
              </a:extLst>
            </p:cNvPr>
            <p:cNvSpPr/>
            <p:nvPr/>
          </p:nvSpPr>
          <p:spPr>
            <a:xfrm>
              <a:off x="6012179" y="1868290"/>
              <a:ext cx="5681416" cy="1433710"/>
            </a:xfrm>
            <a:prstGeom prst="rect">
              <a:avLst/>
            </a:prstGeom>
            <a:solidFill>
              <a:srgbClr val="FEC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5970A4D-720F-4B60-98B5-C03F75685522}"/>
                </a:ext>
              </a:extLst>
            </p:cNvPr>
            <p:cNvSpPr/>
            <p:nvPr/>
          </p:nvSpPr>
          <p:spPr>
            <a:xfrm>
              <a:off x="6396989" y="2083598"/>
              <a:ext cx="4911797" cy="1006686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zh-CN" altLang="en-US" sz="1600">
                  <a:solidFill>
                    <a:srgbClr val="683726"/>
                  </a:solidFill>
                  <a:cs typeface="+mn-ea"/>
                  <a:sym typeface="+mn-lt"/>
                </a:rPr>
                <a:t>请在此处添加具体内容，文字尽量言简意赅，简单说明即可，不必过于繁琐。请在此处添加具体内容。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21A37C7-1A76-4BD8-86F5-F4DC3C71CE58}"/>
              </a:ext>
            </a:extLst>
          </p:cNvPr>
          <p:cNvGrpSpPr/>
          <p:nvPr/>
        </p:nvGrpSpPr>
        <p:grpSpPr>
          <a:xfrm>
            <a:off x="5984938" y="3924991"/>
            <a:ext cx="5151490" cy="778098"/>
            <a:chOff x="5984938" y="3924991"/>
            <a:chExt cx="5151490" cy="778098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C5F6CDE-BE5A-4EBA-900B-85E5C6F37367}"/>
                </a:ext>
              </a:extLst>
            </p:cNvPr>
            <p:cNvSpPr/>
            <p:nvPr/>
          </p:nvSpPr>
          <p:spPr>
            <a:xfrm>
              <a:off x="6659535" y="3924991"/>
              <a:ext cx="4476893" cy="778098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>
                  <a:solidFill>
                    <a:srgbClr val="683726"/>
                  </a:solidFill>
                  <a:cs typeface="+mn-ea"/>
                  <a:sym typeface="+mn-lt"/>
                </a:rPr>
                <a:t>请在此处添加具体内容，文字尽量言简意赅，简单说明即可，不必过于繁琐，请在此处添加具体内容。</a:t>
              </a: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46E855A-7021-4256-BEBE-E2F2AD781742}"/>
                </a:ext>
              </a:extLst>
            </p:cNvPr>
            <p:cNvGrpSpPr/>
            <p:nvPr/>
          </p:nvGrpSpPr>
          <p:grpSpPr>
            <a:xfrm>
              <a:off x="5984938" y="4079347"/>
              <a:ext cx="469900" cy="469900"/>
              <a:chOff x="5984938" y="4079347"/>
              <a:chExt cx="469900" cy="469900"/>
            </a:xfrm>
          </p:grpSpPr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CC280E1-6962-4D24-B1B0-93889E028655}"/>
                  </a:ext>
                </a:extLst>
              </p:cNvPr>
              <p:cNvSpPr/>
              <p:nvPr/>
            </p:nvSpPr>
            <p:spPr>
              <a:xfrm>
                <a:off x="5984938" y="4079347"/>
                <a:ext cx="469900" cy="469900"/>
              </a:xfrm>
              <a:prstGeom prst="ellipse">
                <a:avLst/>
              </a:prstGeom>
              <a:solidFill>
                <a:srgbClr val="FEC57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pumpkin_91456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46C2A13-7230-4357-85DF-E7BBAA0F4A99}"/>
                  </a:ext>
                </a:extLst>
              </p:cNvPr>
              <p:cNvSpPr/>
              <p:nvPr/>
            </p:nvSpPr>
            <p:spPr>
              <a:xfrm>
                <a:off x="6096382" y="4189468"/>
                <a:ext cx="247012" cy="249658"/>
              </a:xfrm>
              <a:custGeom>
                <a:avLst/>
                <a:gdLst>
                  <a:gd name="connsiteX0" fmla="*/ 300891 w 601641"/>
                  <a:gd name="connsiteY0" fmla="*/ 194641 h 608085"/>
                  <a:gd name="connsiteX1" fmla="*/ 442657 w 601641"/>
                  <a:gd name="connsiteY1" fmla="*/ 401363 h 608085"/>
                  <a:gd name="connsiteX2" fmla="*/ 300891 w 601641"/>
                  <a:gd name="connsiteY2" fmla="*/ 608085 h 608085"/>
                  <a:gd name="connsiteX3" fmla="*/ 159125 w 601641"/>
                  <a:gd name="connsiteY3" fmla="*/ 401363 h 608085"/>
                  <a:gd name="connsiteX4" fmla="*/ 300891 w 601641"/>
                  <a:gd name="connsiteY4" fmla="*/ 194641 h 608085"/>
                  <a:gd name="connsiteX5" fmla="*/ 459961 w 601641"/>
                  <a:gd name="connsiteY5" fmla="*/ 170225 h 608085"/>
                  <a:gd name="connsiteX6" fmla="*/ 601641 w 601641"/>
                  <a:gd name="connsiteY6" fmla="*/ 376865 h 608085"/>
                  <a:gd name="connsiteX7" fmla="*/ 459961 w 601641"/>
                  <a:gd name="connsiteY7" fmla="*/ 583598 h 608085"/>
                  <a:gd name="connsiteX8" fmla="*/ 429358 w 601641"/>
                  <a:gd name="connsiteY8" fmla="*/ 578628 h 608085"/>
                  <a:gd name="connsiteX9" fmla="*/ 483467 w 601641"/>
                  <a:gd name="connsiteY9" fmla="*/ 401349 h 608085"/>
                  <a:gd name="connsiteX10" fmla="*/ 398201 w 601641"/>
                  <a:gd name="connsiteY10" fmla="*/ 191027 h 608085"/>
                  <a:gd name="connsiteX11" fmla="*/ 459961 w 601641"/>
                  <a:gd name="connsiteY11" fmla="*/ 170225 h 608085"/>
                  <a:gd name="connsiteX12" fmla="*/ 141757 w 601641"/>
                  <a:gd name="connsiteY12" fmla="*/ 170225 h 608085"/>
                  <a:gd name="connsiteX13" fmla="*/ 203511 w 601641"/>
                  <a:gd name="connsiteY13" fmla="*/ 191027 h 608085"/>
                  <a:gd name="connsiteX14" fmla="*/ 118161 w 601641"/>
                  <a:gd name="connsiteY14" fmla="*/ 401349 h 608085"/>
                  <a:gd name="connsiteX15" fmla="*/ 172266 w 601641"/>
                  <a:gd name="connsiteY15" fmla="*/ 578628 h 608085"/>
                  <a:gd name="connsiteX16" fmla="*/ 141757 w 601641"/>
                  <a:gd name="connsiteY16" fmla="*/ 583598 h 608085"/>
                  <a:gd name="connsiteX17" fmla="*/ 0 w 601641"/>
                  <a:gd name="connsiteY17" fmla="*/ 376865 h 608085"/>
                  <a:gd name="connsiteX18" fmla="*/ 141757 w 601641"/>
                  <a:gd name="connsiteY18" fmla="*/ 170225 h 608085"/>
                  <a:gd name="connsiteX19" fmla="*/ 224169 w 601641"/>
                  <a:gd name="connsiteY19" fmla="*/ 116384 h 608085"/>
                  <a:gd name="connsiteX20" fmla="*/ 230072 w 601641"/>
                  <a:gd name="connsiteY20" fmla="*/ 159196 h 608085"/>
                  <a:gd name="connsiteX21" fmla="*/ 230072 w 601641"/>
                  <a:gd name="connsiteY21" fmla="*/ 159288 h 608085"/>
                  <a:gd name="connsiteX22" fmla="*/ 191797 w 601641"/>
                  <a:gd name="connsiteY22" fmla="*/ 138665 h 608085"/>
                  <a:gd name="connsiteX23" fmla="*/ 224169 w 601641"/>
                  <a:gd name="connsiteY23" fmla="*/ 116384 h 608085"/>
                  <a:gd name="connsiteX24" fmla="*/ 371033 w 601641"/>
                  <a:gd name="connsiteY24" fmla="*/ 112856 h 608085"/>
                  <a:gd name="connsiteX25" fmla="*/ 409915 w 601641"/>
                  <a:gd name="connsiteY25" fmla="*/ 138647 h 608085"/>
                  <a:gd name="connsiteX26" fmla="*/ 373797 w 601641"/>
                  <a:gd name="connsiteY26" fmla="*/ 157806 h 608085"/>
                  <a:gd name="connsiteX27" fmla="*/ 371033 w 601641"/>
                  <a:gd name="connsiteY27" fmla="*/ 112856 h 608085"/>
                  <a:gd name="connsiteX28" fmla="*/ 242051 w 601641"/>
                  <a:gd name="connsiteY28" fmla="*/ 2301 h 608085"/>
                  <a:gd name="connsiteX29" fmla="*/ 332951 w 601641"/>
                  <a:gd name="connsiteY29" fmla="*/ 157665 h 608085"/>
                  <a:gd name="connsiteX30" fmla="*/ 300869 w 601641"/>
                  <a:gd name="connsiteY30" fmla="*/ 153707 h 608085"/>
                  <a:gd name="connsiteX31" fmla="*/ 271368 w 601641"/>
                  <a:gd name="connsiteY31" fmla="*/ 157113 h 608085"/>
                  <a:gd name="connsiteX32" fmla="*/ 218911 w 601641"/>
                  <a:gd name="connsiteY32" fmla="*/ 58998 h 608085"/>
                  <a:gd name="connsiteX33" fmla="*/ 202039 w 601641"/>
                  <a:gd name="connsiteY33" fmla="*/ 19144 h 608085"/>
                  <a:gd name="connsiteX34" fmla="*/ 242051 w 601641"/>
                  <a:gd name="connsiteY34" fmla="*/ 2301 h 608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01641" h="608085">
                    <a:moveTo>
                      <a:pt x="300891" y="194641"/>
                    </a:moveTo>
                    <a:cubicBezTo>
                      <a:pt x="379186" y="194641"/>
                      <a:pt x="442657" y="287194"/>
                      <a:pt x="442657" y="401363"/>
                    </a:cubicBezTo>
                    <a:cubicBezTo>
                      <a:pt x="442657" y="515532"/>
                      <a:pt x="379186" y="608085"/>
                      <a:pt x="300891" y="608085"/>
                    </a:cubicBezTo>
                    <a:cubicBezTo>
                      <a:pt x="222596" y="608085"/>
                      <a:pt x="159125" y="515532"/>
                      <a:pt x="159125" y="401363"/>
                    </a:cubicBezTo>
                    <a:cubicBezTo>
                      <a:pt x="159125" y="287194"/>
                      <a:pt x="222596" y="194641"/>
                      <a:pt x="300891" y="194641"/>
                    </a:cubicBezTo>
                    <a:close/>
                    <a:moveTo>
                      <a:pt x="459961" y="170225"/>
                    </a:moveTo>
                    <a:cubicBezTo>
                      <a:pt x="538222" y="170225"/>
                      <a:pt x="601641" y="262730"/>
                      <a:pt x="601641" y="376865"/>
                    </a:cubicBezTo>
                    <a:cubicBezTo>
                      <a:pt x="601641" y="491093"/>
                      <a:pt x="538222" y="583598"/>
                      <a:pt x="459961" y="583598"/>
                    </a:cubicBezTo>
                    <a:cubicBezTo>
                      <a:pt x="449453" y="583598"/>
                      <a:pt x="439221" y="581849"/>
                      <a:pt x="429358" y="578628"/>
                    </a:cubicBezTo>
                    <a:cubicBezTo>
                      <a:pt x="462911" y="533986"/>
                      <a:pt x="483467" y="471580"/>
                      <a:pt x="483467" y="401349"/>
                    </a:cubicBezTo>
                    <a:cubicBezTo>
                      <a:pt x="483467" y="311422"/>
                      <a:pt x="449730" y="234380"/>
                      <a:pt x="398201" y="191027"/>
                    </a:cubicBezTo>
                    <a:cubicBezTo>
                      <a:pt x="416821" y="177865"/>
                      <a:pt x="437746" y="170225"/>
                      <a:pt x="459961" y="170225"/>
                    </a:cubicBezTo>
                    <a:close/>
                    <a:moveTo>
                      <a:pt x="141757" y="170225"/>
                    </a:moveTo>
                    <a:cubicBezTo>
                      <a:pt x="163970" y="170225"/>
                      <a:pt x="184801" y="177865"/>
                      <a:pt x="203511" y="191027"/>
                    </a:cubicBezTo>
                    <a:cubicBezTo>
                      <a:pt x="151988" y="234380"/>
                      <a:pt x="118161" y="311422"/>
                      <a:pt x="118161" y="401349"/>
                    </a:cubicBezTo>
                    <a:cubicBezTo>
                      <a:pt x="118161" y="471580"/>
                      <a:pt x="138808" y="533986"/>
                      <a:pt x="172266" y="578628"/>
                    </a:cubicBezTo>
                    <a:cubicBezTo>
                      <a:pt x="162496" y="581849"/>
                      <a:pt x="152264" y="583598"/>
                      <a:pt x="141757" y="583598"/>
                    </a:cubicBezTo>
                    <a:cubicBezTo>
                      <a:pt x="63505" y="583598"/>
                      <a:pt x="0" y="491093"/>
                      <a:pt x="0" y="376865"/>
                    </a:cubicBezTo>
                    <a:cubicBezTo>
                      <a:pt x="0" y="262730"/>
                      <a:pt x="63505" y="170225"/>
                      <a:pt x="141757" y="170225"/>
                    </a:cubicBezTo>
                    <a:close/>
                    <a:moveTo>
                      <a:pt x="224169" y="116384"/>
                    </a:moveTo>
                    <a:cubicBezTo>
                      <a:pt x="232654" y="133140"/>
                      <a:pt x="230902" y="153488"/>
                      <a:pt x="230072" y="159196"/>
                    </a:cubicBezTo>
                    <a:lnTo>
                      <a:pt x="230072" y="159288"/>
                    </a:lnTo>
                    <a:cubicBezTo>
                      <a:pt x="218174" y="150541"/>
                      <a:pt x="205263" y="143636"/>
                      <a:pt x="191797" y="138665"/>
                    </a:cubicBezTo>
                    <a:cubicBezTo>
                      <a:pt x="201758" y="130010"/>
                      <a:pt x="212641" y="122553"/>
                      <a:pt x="224169" y="116384"/>
                    </a:cubicBezTo>
                    <a:close/>
                    <a:moveTo>
                      <a:pt x="371033" y="112856"/>
                    </a:moveTo>
                    <a:cubicBezTo>
                      <a:pt x="384946" y="119580"/>
                      <a:pt x="397937" y="128331"/>
                      <a:pt x="409915" y="138647"/>
                    </a:cubicBezTo>
                    <a:cubicBezTo>
                      <a:pt x="397200" y="143345"/>
                      <a:pt x="385130" y="149700"/>
                      <a:pt x="373797" y="157806"/>
                    </a:cubicBezTo>
                    <a:cubicBezTo>
                      <a:pt x="374258" y="144174"/>
                      <a:pt x="373521" y="128883"/>
                      <a:pt x="371033" y="112856"/>
                    </a:cubicBezTo>
                    <a:close/>
                    <a:moveTo>
                      <a:pt x="242051" y="2301"/>
                    </a:moveTo>
                    <a:cubicBezTo>
                      <a:pt x="319123" y="33595"/>
                      <a:pt x="335256" y="109712"/>
                      <a:pt x="332951" y="157665"/>
                    </a:cubicBezTo>
                    <a:cubicBezTo>
                      <a:pt x="322534" y="155272"/>
                      <a:pt x="311840" y="153707"/>
                      <a:pt x="300869" y="153707"/>
                    </a:cubicBezTo>
                    <a:cubicBezTo>
                      <a:pt x="290728" y="153707"/>
                      <a:pt x="280955" y="155088"/>
                      <a:pt x="271368" y="157113"/>
                    </a:cubicBezTo>
                    <a:cubicBezTo>
                      <a:pt x="272750" y="136036"/>
                      <a:pt x="271091" y="80259"/>
                      <a:pt x="218911" y="58998"/>
                    </a:cubicBezTo>
                    <a:cubicBezTo>
                      <a:pt x="203238" y="52647"/>
                      <a:pt x="195678" y="34791"/>
                      <a:pt x="202039" y="19144"/>
                    </a:cubicBezTo>
                    <a:cubicBezTo>
                      <a:pt x="208401" y="3405"/>
                      <a:pt x="226378" y="-4142"/>
                      <a:pt x="242051" y="2301"/>
                    </a:cubicBezTo>
                    <a:close/>
                  </a:path>
                </a:pathLst>
              </a:custGeom>
              <a:solidFill>
                <a:srgbClr val="6837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3101D95-E39C-4B9B-BDFE-2CC5D6287520}"/>
              </a:ext>
            </a:extLst>
          </p:cNvPr>
          <p:cNvGrpSpPr/>
          <p:nvPr/>
        </p:nvGrpSpPr>
        <p:grpSpPr>
          <a:xfrm>
            <a:off x="5984938" y="5129235"/>
            <a:ext cx="5151490" cy="778098"/>
            <a:chOff x="5984938" y="5129235"/>
            <a:chExt cx="5151490" cy="778098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FEC14C7-25C8-4FA1-83A0-CEB485CA2778}"/>
                </a:ext>
              </a:extLst>
            </p:cNvPr>
            <p:cNvSpPr/>
            <p:nvPr/>
          </p:nvSpPr>
          <p:spPr>
            <a:xfrm>
              <a:off x="6659535" y="5129235"/>
              <a:ext cx="4476893" cy="778098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>
                  <a:solidFill>
                    <a:srgbClr val="683726"/>
                  </a:solidFill>
                  <a:cs typeface="+mn-ea"/>
                  <a:sym typeface="+mn-lt"/>
                </a:rPr>
                <a:t>请在此处添加具体内容，文字尽量言简意赅，简单说明即可，不必过于繁琐，请在此处添加具体内容。</a:t>
              </a: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D4EA7E7-9610-42BD-91C2-6C4683203BDA}"/>
                </a:ext>
              </a:extLst>
            </p:cNvPr>
            <p:cNvGrpSpPr/>
            <p:nvPr/>
          </p:nvGrpSpPr>
          <p:grpSpPr>
            <a:xfrm>
              <a:off x="5984938" y="5283591"/>
              <a:ext cx="469900" cy="469900"/>
              <a:chOff x="5984938" y="5283591"/>
              <a:chExt cx="469900" cy="469900"/>
            </a:xfrm>
          </p:grpSpPr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A5270D9-B000-4C86-B729-58C8A56045CA}"/>
                  </a:ext>
                </a:extLst>
              </p:cNvPr>
              <p:cNvSpPr/>
              <p:nvPr/>
            </p:nvSpPr>
            <p:spPr>
              <a:xfrm>
                <a:off x="5984938" y="5283591"/>
                <a:ext cx="469900" cy="469900"/>
              </a:xfrm>
              <a:prstGeom prst="ellipse">
                <a:avLst/>
              </a:prstGeom>
              <a:solidFill>
                <a:srgbClr val="FEC57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pumpkin_91456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1B257FA-1194-4847-90A0-B754B8B18092}"/>
                  </a:ext>
                </a:extLst>
              </p:cNvPr>
              <p:cNvSpPr/>
              <p:nvPr/>
            </p:nvSpPr>
            <p:spPr>
              <a:xfrm>
                <a:off x="6107182" y="5393711"/>
                <a:ext cx="225411" cy="249658"/>
              </a:xfrm>
              <a:custGeom>
                <a:avLst/>
                <a:gdLst>
                  <a:gd name="T0" fmla="*/ 372171 w 604011"/>
                  <a:gd name="T1" fmla="*/ 372171 w 604011"/>
                  <a:gd name="T2" fmla="*/ 372171 w 604011"/>
                  <a:gd name="T3" fmla="*/ 372171 w 604011"/>
                  <a:gd name="T4" fmla="*/ 372171 w 604011"/>
                  <a:gd name="T5" fmla="*/ 372171 w 604011"/>
                  <a:gd name="T6" fmla="*/ 372171 w 604011"/>
                  <a:gd name="T7" fmla="*/ 372171 w 604011"/>
                  <a:gd name="T8" fmla="*/ 372171 w 604011"/>
                  <a:gd name="T9" fmla="*/ 372171 w 604011"/>
                  <a:gd name="T10" fmla="*/ 372171 w 604011"/>
                  <a:gd name="T11" fmla="*/ 372171 w 604011"/>
                  <a:gd name="T12" fmla="*/ 372171 w 604011"/>
                  <a:gd name="T13" fmla="*/ 372171 w 604011"/>
                  <a:gd name="T14" fmla="*/ 372171 w 604011"/>
                  <a:gd name="T15" fmla="*/ 372171 w 604011"/>
                  <a:gd name="T16" fmla="*/ 372171 w 604011"/>
                  <a:gd name="T17" fmla="*/ 372171 w 604011"/>
                  <a:gd name="T18" fmla="*/ 372171 w 604011"/>
                  <a:gd name="T19" fmla="*/ 372171 w 604011"/>
                  <a:gd name="T20" fmla="*/ 372171 w 604011"/>
                  <a:gd name="T21" fmla="*/ 372171 w 604011"/>
                  <a:gd name="T22" fmla="*/ 372171 w 604011"/>
                  <a:gd name="T23" fmla="*/ 372171 w 604011"/>
                  <a:gd name="T24" fmla="*/ 372171 w 604011"/>
                  <a:gd name="T25" fmla="*/ 372171 w 604011"/>
                  <a:gd name="T26" fmla="*/ 372171 w 604011"/>
                  <a:gd name="T27" fmla="*/ 372171 w 604011"/>
                  <a:gd name="T28" fmla="*/ 372171 w 604011"/>
                  <a:gd name="T29" fmla="*/ 372171 w 604011"/>
                  <a:gd name="T30" fmla="*/ 372171 w 604011"/>
                  <a:gd name="T31" fmla="*/ 372171 w 604011"/>
                  <a:gd name="T32" fmla="*/ 372171 w 604011"/>
                  <a:gd name="T33" fmla="*/ 372171 w 604011"/>
                  <a:gd name="T34" fmla="*/ 372171 w 604011"/>
                  <a:gd name="T35" fmla="*/ 372171 w 604011"/>
                  <a:gd name="T36" fmla="*/ 372171 w 604011"/>
                  <a:gd name="T37" fmla="*/ 372171 w 604011"/>
                  <a:gd name="T38" fmla="*/ 372171 w 604011"/>
                  <a:gd name="T39" fmla="*/ 372171 w 604011"/>
                  <a:gd name="T40" fmla="*/ 372171 w 604011"/>
                  <a:gd name="T41" fmla="*/ 372171 w 604011"/>
                  <a:gd name="T42" fmla="*/ 372171 w 604011"/>
                  <a:gd name="T43" fmla="*/ 372171 w 604011"/>
                  <a:gd name="T44" fmla="*/ 372171 w 604011"/>
                  <a:gd name="T45" fmla="*/ 372171 w 604011"/>
                  <a:gd name="T46" fmla="*/ 372171 w 604011"/>
                  <a:gd name="T47" fmla="*/ 372171 w 604011"/>
                  <a:gd name="T48" fmla="*/ 372171 w 604011"/>
                  <a:gd name="T49" fmla="*/ 372171 w 604011"/>
                  <a:gd name="T50" fmla="*/ 372171 w 604011"/>
                  <a:gd name="T51" fmla="*/ 372171 w 604011"/>
                  <a:gd name="T52" fmla="*/ 372171 w 604011"/>
                  <a:gd name="T53" fmla="*/ 372171 w 604011"/>
                  <a:gd name="T54" fmla="*/ 372171 w 604011"/>
                  <a:gd name="T55" fmla="*/ 372171 w 604011"/>
                  <a:gd name="T56" fmla="*/ 372171 w 604011"/>
                  <a:gd name="T57" fmla="*/ 372171 w 604011"/>
                  <a:gd name="T58" fmla="*/ 372171 w 604011"/>
                  <a:gd name="T59" fmla="*/ 372171 w 604011"/>
                  <a:gd name="T60" fmla="*/ 372171 w 604011"/>
                  <a:gd name="T61" fmla="*/ 372171 w 604011"/>
                  <a:gd name="T62" fmla="*/ 372171 w 604011"/>
                  <a:gd name="T63" fmla="*/ 372171 w 604011"/>
                  <a:gd name="T64" fmla="*/ 372171 w 604011"/>
                  <a:gd name="T65" fmla="*/ 372171 w 604011"/>
                  <a:gd name="T66" fmla="*/ 372171 w 604011"/>
                  <a:gd name="T67" fmla="*/ 372171 w 6040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155" h="6827">
                    <a:moveTo>
                      <a:pt x="6105" y="2833"/>
                    </a:moveTo>
                    <a:cubicBezTo>
                      <a:pt x="6071" y="2793"/>
                      <a:pt x="6023" y="2768"/>
                      <a:pt x="5971" y="2764"/>
                    </a:cubicBezTo>
                    <a:cubicBezTo>
                      <a:pt x="5692" y="2742"/>
                      <a:pt x="5194" y="2703"/>
                      <a:pt x="4989" y="2685"/>
                    </a:cubicBezTo>
                    <a:cubicBezTo>
                      <a:pt x="4939" y="2681"/>
                      <a:pt x="4894" y="2725"/>
                      <a:pt x="4890" y="2775"/>
                    </a:cubicBezTo>
                    <a:cubicBezTo>
                      <a:pt x="4871" y="2986"/>
                      <a:pt x="4685" y="3149"/>
                      <a:pt x="4475" y="3131"/>
                    </a:cubicBezTo>
                    <a:lnTo>
                      <a:pt x="4045" y="3094"/>
                    </a:lnTo>
                    <a:cubicBezTo>
                      <a:pt x="4038" y="3094"/>
                      <a:pt x="4031" y="3094"/>
                      <a:pt x="4024" y="3095"/>
                    </a:cubicBezTo>
                    <a:lnTo>
                      <a:pt x="4601" y="2518"/>
                    </a:lnTo>
                    <a:cubicBezTo>
                      <a:pt x="4649" y="2470"/>
                      <a:pt x="4651" y="2394"/>
                      <a:pt x="4604" y="2347"/>
                    </a:cubicBezTo>
                    <a:lnTo>
                      <a:pt x="4201" y="1944"/>
                    </a:lnTo>
                    <a:cubicBezTo>
                      <a:pt x="4004" y="1747"/>
                      <a:pt x="4001" y="1430"/>
                      <a:pt x="4198" y="1233"/>
                    </a:cubicBezTo>
                    <a:cubicBezTo>
                      <a:pt x="4235" y="1196"/>
                      <a:pt x="4241" y="1144"/>
                      <a:pt x="4220" y="1101"/>
                    </a:cubicBezTo>
                    <a:lnTo>
                      <a:pt x="3156" y="31"/>
                    </a:lnTo>
                    <a:cubicBezTo>
                      <a:pt x="3136" y="11"/>
                      <a:pt x="3109" y="0"/>
                      <a:pt x="3081" y="0"/>
                    </a:cubicBezTo>
                    <a:cubicBezTo>
                      <a:pt x="3053" y="0"/>
                      <a:pt x="3027" y="11"/>
                      <a:pt x="3007" y="31"/>
                    </a:cubicBezTo>
                    <a:lnTo>
                      <a:pt x="1943" y="1094"/>
                    </a:lnTo>
                    <a:cubicBezTo>
                      <a:pt x="1922" y="1138"/>
                      <a:pt x="1929" y="1190"/>
                      <a:pt x="1965" y="1226"/>
                    </a:cubicBezTo>
                    <a:cubicBezTo>
                      <a:pt x="2162" y="1424"/>
                      <a:pt x="2159" y="1741"/>
                      <a:pt x="1962" y="1938"/>
                    </a:cubicBezTo>
                    <a:lnTo>
                      <a:pt x="1559" y="2340"/>
                    </a:lnTo>
                    <a:cubicBezTo>
                      <a:pt x="1512" y="2388"/>
                      <a:pt x="1514" y="2464"/>
                      <a:pt x="1562" y="2511"/>
                    </a:cubicBezTo>
                    <a:lnTo>
                      <a:pt x="2139" y="3088"/>
                    </a:lnTo>
                    <a:cubicBezTo>
                      <a:pt x="2132" y="3088"/>
                      <a:pt x="2125" y="3087"/>
                      <a:pt x="2118" y="3088"/>
                    </a:cubicBezTo>
                    <a:lnTo>
                      <a:pt x="1688" y="3125"/>
                    </a:lnTo>
                    <a:cubicBezTo>
                      <a:pt x="1478" y="3143"/>
                      <a:pt x="1292" y="2980"/>
                      <a:pt x="1273" y="2769"/>
                    </a:cubicBezTo>
                    <a:cubicBezTo>
                      <a:pt x="1269" y="2719"/>
                      <a:pt x="1224" y="2675"/>
                      <a:pt x="1174" y="2679"/>
                    </a:cubicBezTo>
                    <a:cubicBezTo>
                      <a:pt x="933" y="2700"/>
                      <a:pt x="282" y="2751"/>
                      <a:pt x="66" y="2768"/>
                    </a:cubicBezTo>
                    <a:cubicBezTo>
                      <a:pt x="48" y="2769"/>
                      <a:pt x="30" y="2778"/>
                      <a:pt x="18" y="2792"/>
                    </a:cubicBezTo>
                    <a:cubicBezTo>
                      <a:pt x="6" y="2807"/>
                      <a:pt x="0" y="2825"/>
                      <a:pt x="2" y="2844"/>
                    </a:cubicBezTo>
                    <a:lnTo>
                      <a:pt x="102" y="4008"/>
                    </a:lnTo>
                    <a:cubicBezTo>
                      <a:pt x="117" y="4041"/>
                      <a:pt x="150" y="4063"/>
                      <a:pt x="189" y="4060"/>
                    </a:cubicBezTo>
                    <a:cubicBezTo>
                      <a:pt x="399" y="4042"/>
                      <a:pt x="582" y="4198"/>
                      <a:pt x="600" y="4409"/>
                    </a:cubicBezTo>
                    <a:lnTo>
                      <a:pt x="637" y="4839"/>
                    </a:lnTo>
                    <a:cubicBezTo>
                      <a:pt x="641" y="4889"/>
                      <a:pt x="686" y="4925"/>
                      <a:pt x="737" y="4921"/>
                    </a:cubicBezTo>
                    <a:lnTo>
                      <a:pt x="1434" y="4861"/>
                    </a:lnTo>
                    <a:cubicBezTo>
                      <a:pt x="1545" y="4852"/>
                      <a:pt x="1656" y="4888"/>
                      <a:pt x="1741" y="4960"/>
                    </a:cubicBezTo>
                    <a:cubicBezTo>
                      <a:pt x="1827" y="5032"/>
                      <a:pt x="1880" y="5135"/>
                      <a:pt x="1890" y="5246"/>
                    </a:cubicBezTo>
                    <a:cubicBezTo>
                      <a:pt x="1892" y="5271"/>
                      <a:pt x="1903" y="5290"/>
                      <a:pt x="1922" y="5306"/>
                    </a:cubicBezTo>
                    <a:cubicBezTo>
                      <a:pt x="1940" y="5321"/>
                      <a:pt x="1964" y="5326"/>
                      <a:pt x="1988" y="5324"/>
                    </a:cubicBezTo>
                    <a:lnTo>
                      <a:pt x="2851" y="5184"/>
                    </a:lnTo>
                    <a:lnTo>
                      <a:pt x="2859" y="6604"/>
                    </a:lnTo>
                    <a:cubicBezTo>
                      <a:pt x="2859" y="6727"/>
                      <a:pt x="2958" y="6827"/>
                      <a:pt x="3082" y="6827"/>
                    </a:cubicBezTo>
                    <a:cubicBezTo>
                      <a:pt x="3205" y="6827"/>
                      <a:pt x="3304" y="6727"/>
                      <a:pt x="3304" y="6604"/>
                    </a:cubicBezTo>
                    <a:lnTo>
                      <a:pt x="3312" y="5190"/>
                    </a:lnTo>
                    <a:lnTo>
                      <a:pt x="4175" y="5330"/>
                    </a:lnTo>
                    <a:cubicBezTo>
                      <a:pt x="4199" y="5332"/>
                      <a:pt x="4223" y="5328"/>
                      <a:pt x="4241" y="5312"/>
                    </a:cubicBezTo>
                    <a:cubicBezTo>
                      <a:pt x="4260" y="5296"/>
                      <a:pt x="4271" y="5277"/>
                      <a:pt x="4273" y="5253"/>
                    </a:cubicBezTo>
                    <a:cubicBezTo>
                      <a:pt x="4283" y="5141"/>
                      <a:pt x="4336" y="5038"/>
                      <a:pt x="4422" y="4966"/>
                    </a:cubicBezTo>
                    <a:cubicBezTo>
                      <a:pt x="4507" y="4894"/>
                      <a:pt x="4618" y="4858"/>
                      <a:pt x="4730" y="4868"/>
                    </a:cubicBezTo>
                    <a:lnTo>
                      <a:pt x="5426" y="4927"/>
                    </a:lnTo>
                    <a:cubicBezTo>
                      <a:pt x="5477" y="4932"/>
                      <a:pt x="5522" y="4896"/>
                      <a:pt x="5527" y="4845"/>
                    </a:cubicBezTo>
                    <a:lnTo>
                      <a:pt x="5563" y="4415"/>
                    </a:lnTo>
                    <a:cubicBezTo>
                      <a:pt x="5581" y="4205"/>
                      <a:pt x="5764" y="4048"/>
                      <a:pt x="5974" y="4066"/>
                    </a:cubicBezTo>
                    <a:cubicBezTo>
                      <a:pt x="6013" y="4069"/>
                      <a:pt x="6046" y="4048"/>
                      <a:pt x="6061" y="4014"/>
                    </a:cubicBezTo>
                    <a:lnTo>
                      <a:pt x="6151" y="2976"/>
                    </a:lnTo>
                    <a:cubicBezTo>
                      <a:pt x="6155" y="2924"/>
                      <a:pt x="6138" y="2873"/>
                      <a:pt x="6105" y="2833"/>
                    </a:cubicBezTo>
                    <a:close/>
                    <a:moveTo>
                      <a:pt x="2270" y="3885"/>
                    </a:moveTo>
                    <a:cubicBezTo>
                      <a:pt x="2269" y="3877"/>
                      <a:pt x="2268" y="3870"/>
                      <a:pt x="2267" y="3862"/>
                    </a:cubicBezTo>
                    <a:lnTo>
                      <a:pt x="2208" y="3165"/>
                    </a:lnTo>
                    <a:cubicBezTo>
                      <a:pt x="2207" y="3162"/>
                      <a:pt x="2207" y="3159"/>
                      <a:pt x="2206" y="3156"/>
                    </a:cubicBezTo>
                    <a:lnTo>
                      <a:pt x="2214" y="3164"/>
                    </a:lnTo>
                    <a:cubicBezTo>
                      <a:pt x="2318" y="3268"/>
                      <a:pt x="2376" y="3410"/>
                      <a:pt x="2376" y="3558"/>
                    </a:cubicBezTo>
                    <a:cubicBezTo>
                      <a:pt x="2376" y="3676"/>
                      <a:pt x="2339" y="3790"/>
                      <a:pt x="2270" y="3885"/>
                    </a:cubicBezTo>
                    <a:close/>
                    <a:moveTo>
                      <a:pt x="3955" y="3172"/>
                    </a:moveTo>
                    <a:lnTo>
                      <a:pt x="3896" y="3868"/>
                    </a:lnTo>
                    <a:cubicBezTo>
                      <a:pt x="3895" y="3876"/>
                      <a:pt x="3894" y="3883"/>
                      <a:pt x="3893" y="3891"/>
                    </a:cubicBezTo>
                    <a:cubicBezTo>
                      <a:pt x="3824" y="3796"/>
                      <a:pt x="3787" y="3682"/>
                      <a:pt x="3787" y="3564"/>
                    </a:cubicBezTo>
                    <a:cubicBezTo>
                      <a:pt x="3787" y="3416"/>
                      <a:pt x="3845" y="3274"/>
                      <a:pt x="3949" y="3170"/>
                    </a:cubicBezTo>
                    <a:lnTo>
                      <a:pt x="3957" y="3162"/>
                    </a:lnTo>
                    <a:cubicBezTo>
                      <a:pt x="3956" y="3165"/>
                      <a:pt x="3956" y="3168"/>
                      <a:pt x="3955" y="3172"/>
                    </a:cubicBezTo>
                    <a:close/>
                  </a:path>
                </a:pathLst>
              </a:custGeom>
              <a:solidFill>
                <a:srgbClr val="6837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C2344D3-8B5E-4FE0-A91F-D93F922803DE}"/>
              </a:ext>
            </a:extLst>
          </p:cNvPr>
          <p:cNvCxnSpPr/>
          <p:nvPr/>
        </p:nvCxnSpPr>
        <p:spPr>
          <a:xfrm>
            <a:off x="5770880" y="4916418"/>
            <a:ext cx="5510664" cy="0"/>
          </a:xfrm>
          <a:prstGeom prst="line">
            <a:avLst/>
          </a:prstGeom>
          <a:ln w="19050">
            <a:solidFill>
              <a:srgbClr val="683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iconfont-1000-78503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48E7BBC-9851-4668-82F8-3599EBB8DA02}"/>
              </a:ext>
            </a:extLst>
          </p:cNvPr>
          <p:cNvSpPr/>
          <p:nvPr/>
        </p:nvSpPr>
        <p:spPr>
          <a:xfrm>
            <a:off x="11220090" y="6246154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A3F6CDE-193B-4630-B713-81A743616389}"/>
              </a:ext>
            </a:extLst>
          </p:cNvPr>
          <p:cNvGrpSpPr/>
          <p:nvPr/>
        </p:nvGrpSpPr>
        <p:grpSpPr>
          <a:xfrm>
            <a:off x="1209731" y="2117374"/>
            <a:ext cx="3907243" cy="4326113"/>
            <a:chOff x="1209731" y="2117374"/>
            <a:chExt cx="3907243" cy="4326113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1C92EAD-F803-487F-85E2-8F1120BB6A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09731" y="2117374"/>
              <a:ext cx="3702546" cy="4326113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9035C38-7D09-4066-9C5F-028ABC4587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15324" y="5557419"/>
              <a:ext cx="501650" cy="78740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80974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push dir="r"/>
      </p:transition>
    </mc:Choice>
    <mc:Fallback xmlns:a14="http://schemas.microsoft.com/office/drawing/2010/main" xmlns:a16="http://schemas.microsoft.com/office/drawing/2014/main" xmlns="">
      <p:transition spd="slow" advTm="600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6D6587F-A2C0-44BC-9447-3524D7EF581E}"/>
              </a:ext>
            </a:extLst>
          </p:cNvPr>
          <p:cNvGrpSpPr/>
          <p:nvPr/>
        </p:nvGrpSpPr>
        <p:grpSpPr>
          <a:xfrm>
            <a:off x="1452650" y="822537"/>
            <a:ext cx="3459627" cy="943256"/>
            <a:chOff x="3652370" y="3499025"/>
            <a:chExt cx="3459627" cy="943256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0E3C140-9AFF-426A-8C87-6FD815362504}"/>
                </a:ext>
              </a:extLst>
            </p:cNvPr>
            <p:cNvSpPr txBox="1"/>
            <p:nvPr/>
          </p:nvSpPr>
          <p:spPr>
            <a:xfrm>
              <a:off x="3652370" y="3672840"/>
              <a:ext cx="3459627" cy="76944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4400" spc="600">
                  <a:solidFill>
                    <a:srgbClr val="F27637"/>
                  </a:solidFill>
                  <a:cs typeface="+mn-ea"/>
                  <a:sym typeface="+mn-lt"/>
                </a:rPr>
                <a:t>气候特征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F661C85-7103-4D99-94C0-8002C12D78A9}"/>
                </a:ext>
              </a:extLst>
            </p:cNvPr>
            <p:cNvSpPr txBox="1"/>
            <p:nvPr/>
          </p:nvSpPr>
          <p:spPr>
            <a:xfrm>
              <a:off x="3980728" y="3499025"/>
              <a:ext cx="633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qì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BD57CEA-06A4-43B1-B850-A6A5F330E65D}"/>
                </a:ext>
              </a:extLst>
            </p:cNvPr>
            <p:cNvSpPr txBox="1"/>
            <p:nvPr/>
          </p:nvSpPr>
          <p:spPr>
            <a:xfrm>
              <a:off x="4633246" y="3499025"/>
              <a:ext cx="633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hòu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41202C3-8EC1-4077-A813-F978CA991142}"/>
                </a:ext>
              </a:extLst>
            </p:cNvPr>
            <p:cNvSpPr txBox="1"/>
            <p:nvPr/>
          </p:nvSpPr>
          <p:spPr>
            <a:xfrm>
              <a:off x="5267155" y="3499025"/>
              <a:ext cx="76127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tè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D667CC5-BEEC-44C5-8849-92999C281A58}"/>
                </a:ext>
              </a:extLst>
            </p:cNvPr>
            <p:cNvSpPr txBox="1"/>
            <p:nvPr/>
          </p:nvSpPr>
          <p:spPr>
            <a:xfrm>
              <a:off x="5852090" y="3499025"/>
              <a:ext cx="90240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 zhēng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B0C39C6-02CE-48A9-9378-E909FA41E8F4}"/>
              </a:ext>
            </a:extLst>
          </p:cNvPr>
          <p:cNvGrpSpPr/>
          <p:nvPr/>
        </p:nvGrpSpPr>
        <p:grpSpPr>
          <a:xfrm>
            <a:off x="1499601" y="2440309"/>
            <a:ext cx="562814" cy="2475222"/>
            <a:chOff x="9403794" y="2604198"/>
            <a:chExt cx="562814" cy="2475222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A403616-7FFC-4855-82AD-664EF40868A3}"/>
                </a:ext>
              </a:extLst>
            </p:cNvPr>
            <p:cNvSpPr/>
            <p:nvPr/>
          </p:nvSpPr>
          <p:spPr>
            <a:xfrm rot="16200000">
              <a:off x="8447590" y="3560402"/>
              <a:ext cx="2475222" cy="562814"/>
            </a:xfrm>
            <a:prstGeom prst="roundRect">
              <a:avLst>
                <a:gd name="adj" fmla="val 8691"/>
              </a:avLst>
            </a:prstGeom>
            <a:solidFill>
              <a:srgbClr val="F27637"/>
            </a:solidFill>
            <a:ln w="38100">
              <a:solidFill>
                <a:srgbClr val="FEC5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3CBDEE8-0348-4FD4-865E-3D07C26C5268}"/>
                </a:ext>
              </a:extLst>
            </p:cNvPr>
            <p:cNvSpPr txBox="1"/>
            <p:nvPr/>
          </p:nvSpPr>
          <p:spPr>
            <a:xfrm>
              <a:off x="9403794" y="2808692"/>
              <a:ext cx="553998" cy="206623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2400">
                  <a:solidFill>
                    <a:schemeClr val="bg1"/>
                  </a:solidFill>
                  <a:cs typeface="+mn-ea"/>
                  <a:sym typeface="+mn-lt"/>
                </a:rPr>
                <a:t>添加内容</a:t>
              </a:r>
            </a:p>
          </p:txBody>
        </p:sp>
      </p:grpSp>
      <p:sp>
        <p:nvSpPr>
          <p:cNvPr id="15" name="iconfont-1000-78503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79E7AEB-240F-4BD3-8887-45CDBF3FEA09}"/>
              </a:ext>
            </a:extLst>
          </p:cNvPr>
          <p:cNvSpPr/>
          <p:nvPr/>
        </p:nvSpPr>
        <p:spPr>
          <a:xfrm>
            <a:off x="988227" y="6053114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CF243D8-AA63-4490-B27C-A94ABBABFFE2}"/>
              </a:ext>
            </a:extLst>
          </p:cNvPr>
          <p:cNvGrpSpPr/>
          <p:nvPr/>
        </p:nvGrpSpPr>
        <p:grpSpPr>
          <a:xfrm>
            <a:off x="2651760" y="2447259"/>
            <a:ext cx="4026302" cy="3881120"/>
            <a:chOff x="2651760" y="2447259"/>
            <a:chExt cx="4026302" cy="3881120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1F0B771-719B-4A6E-8128-0074478A07EF}"/>
                </a:ext>
              </a:extLst>
            </p:cNvPr>
            <p:cNvSpPr/>
            <p:nvPr/>
          </p:nvSpPr>
          <p:spPr>
            <a:xfrm>
              <a:off x="2651760" y="2447259"/>
              <a:ext cx="4026302" cy="3881120"/>
            </a:xfrm>
            <a:prstGeom prst="rect">
              <a:avLst/>
            </a:prstGeom>
            <a:solidFill>
              <a:srgbClr val="FEC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295BC2D-7546-406A-B01C-9E36BE3681B8}"/>
                </a:ext>
              </a:extLst>
            </p:cNvPr>
            <p:cNvSpPr/>
            <p:nvPr/>
          </p:nvSpPr>
          <p:spPr>
            <a:xfrm>
              <a:off x="2873966" y="2722525"/>
              <a:ext cx="2154436" cy="3527922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zh-CN" altLang="en-US" sz="1600" spc="600">
                  <a:solidFill>
                    <a:srgbClr val="683726"/>
                  </a:solidFill>
                  <a:cs typeface="+mn-ea"/>
                  <a:sym typeface="+mn-lt"/>
                </a:rPr>
                <a:t>请在此处添加具体内容，文字尽量言简意赅，简单说明即可，不必过于繁琐，请在此处添加具体内容。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01168FD-022B-4CA7-AF8F-8EB82665C39C}"/>
                </a:ext>
              </a:extLst>
            </p:cNvPr>
            <p:cNvSpPr/>
            <p:nvPr/>
          </p:nvSpPr>
          <p:spPr>
            <a:xfrm>
              <a:off x="5285453" y="2722525"/>
              <a:ext cx="1169551" cy="333058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zh-CN" altLang="en-US" sz="1600" spc="600">
                  <a:solidFill>
                    <a:srgbClr val="683726"/>
                  </a:solidFill>
                  <a:cs typeface="+mn-ea"/>
                  <a:sym typeface="+mn-lt"/>
                </a:rPr>
                <a:t>请在此处添加具体内容，文字尽量言简意赅。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4DA9A96-7E22-4B5A-9D26-966B37812AFB}"/>
              </a:ext>
            </a:extLst>
          </p:cNvPr>
          <p:cNvGrpSpPr/>
          <p:nvPr/>
        </p:nvGrpSpPr>
        <p:grpSpPr>
          <a:xfrm>
            <a:off x="6944505" y="940283"/>
            <a:ext cx="4745498" cy="5611578"/>
            <a:chOff x="6944505" y="940283"/>
            <a:chExt cx="4745498" cy="5611578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43FF9D3-E0DB-4068-89D0-CAEDECFDA2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44505" y="1452192"/>
              <a:ext cx="4254499" cy="5099669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543549D-3588-4C84-95E4-9F01EBEA67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88353" y="5405808"/>
              <a:ext cx="501650" cy="787401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F344723-E006-4B35-9F74-93549EA4D3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436569" y="940283"/>
              <a:ext cx="1054455" cy="1023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420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push dir="r"/>
      </p:transition>
    </mc:Choice>
    <mc:Fallback xmlns:a14="http://schemas.microsoft.com/office/drawing/2010/main" xmlns:a16="http://schemas.microsoft.com/office/drawing/2014/main" xmlns="">
      <p:transition spd="slow" advTm="600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1C1907E-EBF4-4358-B797-40C91C3B5D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79723" y="3916680"/>
            <a:ext cx="3480600" cy="2250440"/>
          </a:xfrm>
          <a:custGeom>
            <a:avLst/>
            <a:gdLst>
              <a:gd name="connsiteX0" fmla="*/ 0 w 3480600"/>
              <a:gd name="connsiteY0" fmla="*/ 0 h 2250440"/>
              <a:gd name="connsiteX1" fmla="*/ 3480600 w 3480600"/>
              <a:gd name="connsiteY1" fmla="*/ 0 h 2250440"/>
              <a:gd name="connsiteX2" fmla="*/ 3480600 w 3480600"/>
              <a:gd name="connsiteY2" fmla="*/ 2250440 h 2250440"/>
              <a:gd name="connsiteX3" fmla="*/ 0 w 3480600"/>
              <a:gd name="connsiteY3" fmla="*/ 2250440 h 2250440"/>
              <a:gd name="connsiteX4" fmla="*/ 0 w 3480600"/>
              <a:gd name="connsiteY4" fmla="*/ 0 h 225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600" h="2250440">
                <a:moveTo>
                  <a:pt x="0" y="0"/>
                </a:moveTo>
                <a:lnTo>
                  <a:pt x="3480600" y="0"/>
                </a:lnTo>
                <a:lnTo>
                  <a:pt x="3480600" y="2250440"/>
                </a:lnTo>
                <a:lnTo>
                  <a:pt x="0" y="225044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3397D56-958B-4061-ABDC-6306F67A0C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31677" y="2148840"/>
            <a:ext cx="3480600" cy="2250440"/>
          </a:xfrm>
          <a:custGeom>
            <a:avLst/>
            <a:gdLst>
              <a:gd name="connsiteX0" fmla="*/ 0 w 3480600"/>
              <a:gd name="connsiteY0" fmla="*/ 0 h 2250440"/>
              <a:gd name="connsiteX1" fmla="*/ 3480600 w 3480600"/>
              <a:gd name="connsiteY1" fmla="*/ 0 h 2250440"/>
              <a:gd name="connsiteX2" fmla="*/ 3480600 w 3480600"/>
              <a:gd name="connsiteY2" fmla="*/ 2250440 h 2250440"/>
              <a:gd name="connsiteX3" fmla="*/ 0 w 3480600"/>
              <a:gd name="connsiteY3" fmla="*/ 2250440 h 2250440"/>
              <a:gd name="connsiteX4" fmla="*/ 0 w 3480600"/>
              <a:gd name="connsiteY4" fmla="*/ 0 h 225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600" h="2250440">
                <a:moveTo>
                  <a:pt x="0" y="0"/>
                </a:moveTo>
                <a:lnTo>
                  <a:pt x="3480600" y="0"/>
                </a:lnTo>
                <a:lnTo>
                  <a:pt x="3480600" y="2250440"/>
                </a:lnTo>
                <a:lnTo>
                  <a:pt x="0" y="225044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5FF177C-AAB3-4DF7-B84D-3D0E8E0F0E85}"/>
              </a:ext>
            </a:extLst>
          </p:cNvPr>
          <p:cNvGrpSpPr/>
          <p:nvPr/>
        </p:nvGrpSpPr>
        <p:grpSpPr>
          <a:xfrm>
            <a:off x="1452650" y="822537"/>
            <a:ext cx="3459627" cy="943256"/>
            <a:chOff x="3652370" y="3499025"/>
            <a:chExt cx="3459627" cy="943256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79EFEF1-02FE-4C5F-8A5C-675BD3766626}"/>
                </a:ext>
              </a:extLst>
            </p:cNvPr>
            <p:cNvSpPr txBox="1"/>
            <p:nvPr/>
          </p:nvSpPr>
          <p:spPr>
            <a:xfrm>
              <a:off x="3652370" y="3672840"/>
              <a:ext cx="3459627" cy="76944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4400" spc="600">
                  <a:solidFill>
                    <a:srgbClr val="F27637"/>
                  </a:solidFill>
                  <a:cs typeface="+mn-ea"/>
                  <a:sym typeface="+mn-lt"/>
                </a:rPr>
                <a:t>气候特征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A61F352-8D70-4E10-B8DD-AB7E95E6B366}"/>
                </a:ext>
              </a:extLst>
            </p:cNvPr>
            <p:cNvSpPr txBox="1"/>
            <p:nvPr/>
          </p:nvSpPr>
          <p:spPr>
            <a:xfrm>
              <a:off x="3980728" y="3499025"/>
              <a:ext cx="633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qì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15B26C5-C412-445F-B3B7-84D29BFEDB2E}"/>
                </a:ext>
              </a:extLst>
            </p:cNvPr>
            <p:cNvSpPr txBox="1"/>
            <p:nvPr/>
          </p:nvSpPr>
          <p:spPr>
            <a:xfrm>
              <a:off x="4633246" y="3499025"/>
              <a:ext cx="633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hòu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CD5132F-4980-4812-A21A-32DA9636474D}"/>
                </a:ext>
              </a:extLst>
            </p:cNvPr>
            <p:cNvSpPr txBox="1"/>
            <p:nvPr/>
          </p:nvSpPr>
          <p:spPr>
            <a:xfrm>
              <a:off x="5267155" y="3499025"/>
              <a:ext cx="76127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tè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16C7FD4-68C5-4803-97D6-FC45787F36EB}"/>
                </a:ext>
              </a:extLst>
            </p:cNvPr>
            <p:cNvSpPr txBox="1"/>
            <p:nvPr/>
          </p:nvSpPr>
          <p:spPr>
            <a:xfrm>
              <a:off x="5852090" y="3499025"/>
              <a:ext cx="90240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 zhēng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BCDD29D-F3C9-47A1-9DDD-8D184FD800B3}"/>
              </a:ext>
            </a:extLst>
          </p:cNvPr>
          <p:cNvCxnSpPr>
            <a:cxnSpLocks/>
          </p:cNvCxnSpPr>
          <p:nvPr/>
        </p:nvCxnSpPr>
        <p:spPr>
          <a:xfrm>
            <a:off x="6096000" y="1209040"/>
            <a:ext cx="0" cy="5175345"/>
          </a:xfrm>
          <a:prstGeom prst="line">
            <a:avLst/>
          </a:prstGeom>
          <a:ln w="28575">
            <a:solidFill>
              <a:srgbClr val="68372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79BD6F7-3F43-4E64-B6C8-DC53DC28F3BF}"/>
              </a:ext>
            </a:extLst>
          </p:cNvPr>
          <p:cNvGrpSpPr/>
          <p:nvPr/>
        </p:nvGrpSpPr>
        <p:grpSpPr>
          <a:xfrm>
            <a:off x="1431677" y="4582272"/>
            <a:ext cx="3607683" cy="1801471"/>
            <a:chOff x="1431677" y="4582272"/>
            <a:chExt cx="3607683" cy="1801471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6E9DFAC-24AC-4FE0-9A9B-C7D248D8116C}"/>
                </a:ext>
              </a:extLst>
            </p:cNvPr>
            <p:cNvSpPr/>
            <p:nvPr/>
          </p:nvSpPr>
          <p:spPr>
            <a:xfrm>
              <a:off x="1431677" y="4884615"/>
              <a:ext cx="3607683" cy="1499128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zh-CN" altLang="en-US" sz="1600">
                  <a:solidFill>
                    <a:srgbClr val="683726"/>
                  </a:solidFill>
                  <a:cs typeface="+mn-ea"/>
                  <a:sym typeface="+mn-lt"/>
                </a:rPr>
                <a:t>请在此处添加具体内容，文字尽量言简意赅，简单说明即可，不必过于繁琐，请在此处添加具体内容。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2B96349-565A-4569-98EC-16662827AB73}"/>
                </a:ext>
              </a:extLst>
            </p:cNvPr>
            <p:cNvSpPr txBox="1"/>
            <p:nvPr/>
          </p:nvSpPr>
          <p:spPr>
            <a:xfrm>
              <a:off x="1431677" y="4582272"/>
              <a:ext cx="12362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rgbClr val="F27637"/>
                  </a:solidFill>
                  <a:cs typeface="+mn-ea"/>
                  <a:sym typeface="+mn-lt"/>
                </a:rPr>
                <a:t>添加内容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3C007A6-6565-4D50-A0A9-6349513D8411}"/>
              </a:ext>
            </a:extLst>
          </p:cNvPr>
          <p:cNvGrpSpPr/>
          <p:nvPr/>
        </p:nvGrpSpPr>
        <p:grpSpPr>
          <a:xfrm>
            <a:off x="7256821" y="1994599"/>
            <a:ext cx="3607683" cy="1801471"/>
            <a:chOff x="1431677" y="4582272"/>
            <a:chExt cx="3607683" cy="1801471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BE7F5FD-4834-4D01-8C9D-94F5C6DACF1E}"/>
                </a:ext>
              </a:extLst>
            </p:cNvPr>
            <p:cNvSpPr/>
            <p:nvPr/>
          </p:nvSpPr>
          <p:spPr>
            <a:xfrm>
              <a:off x="1431677" y="4884615"/>
              <a:ext cx="3607683" cy="1499128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zh-CN" altLang="en-US" sz="1600">
                  <a:solidFill>
                    <a:srgbClr val="683726"/>
                  </a:solidFill>
                  <a:cs typeface="+mn-ea"/>
                  <a:sym typeface="+mn-lt"/>
                </a:rPr>
                <a:t>请在此处添加具体内容，文字尽量言简意赅，简单说明即可，不必过于繁琐，请在此处添加具体内容。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C43AE05-822C-4B27-B182-4A52C287F77E}"/>
                </a:ext>
              </a:extLst>
            </p:cNvPr>
            <p:cNvSpPr txBox="1"/>
            <p:nvPr/>
          </p:nvSpPr>
          <p:spPr>
            <a:xfrm>
              <a:off x="1431677" y="4582272"/>
              <a:ext cx="12362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rgbClr val="F27637"/>
                  </a:solidFill>
                  <a:cs typeface="+mn-ea"/>
                  <a:sym typeface="+mn-lt"/>
                </a:rPr>
                <a:t>添加内容</a:t>
              </a:r>
            </a:p>
          </p:txBody>
        </p:sp>
      </p:grpSp>
      <p:sp>
        <p:nvSpPr>
          <p:cNvPr id="18" name="iconfont-1000-78503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58DF369-A881-40E6-85C6-C0EE3410FCCF}"/>
              </a:ext>
            </a:extLst>
          </p:cNvPr>
          <p:cNvSpPr/>
          <p:nvPr/>
        </p:nvSpPr>
        <p:spPr>
          <a:xfrm>
            <a:off x="11220090" y="6246154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77EE359-8D7F-4F2A-B9B5-3333F28C64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1113" y="822537"/>
            <a:ext cx="1506781" cy="105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push dir="r"/>
      </p:transition>
    </mc:Choice>
    <mc:Fallback xmlns:a14="http://schemas.microsoft.com/office/drawing/2010/main" xmlns:a16="http://schemas.microsoft.com/office/drawing/2014/main" xmlns="">
      <p:transition spd="slow" advTm="600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DA0C2BA-5377-41FF-B8B7-3769382FD0DE}"/>
              </a:ext>
            </a:extLst>
          </p:cNvPr>
          <p:cNvGrpSpPr/>
          <p:nvPr/>
        </p:nvGrpSpPr>
        <p:grpSpPr>
          <a:xfrm>
            <a:off x="1452650" y="822537"/>
            <a:ext cx="3459627" cy="943256"/>
            <a:chOff x="3652370" y="3499025"/>
            <a:chExt cx="3459627" cy="943256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D67215A-4220-46E6-9DE8-D2FF81BE4E8D}"/>
                </a:ext>
              </a:extLst>
            </p:cNvPr>
            <p:cNvSpPr txBox="1"/>
            <p:nvPr/>
          </p:nvSpPr>
          <p:spPr>
            <a:xfrm>
              <a:off x="3652370" y="3672840"/>
              <a:ext cx="3459627" cy="76944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4400" spc="600">
                  <a:solidFill>
                    <a:srgbClr val="F27637"/>
                  </a:solidFill>
                  <a:cs typeface="+mn-ea"/>
                  <a:sym typeface="+mn-lt"/>
                </a:rPr>
                <a:t>气候特征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C87E749-E0E3-498F-95AF-8B143C7ACEF4}"/>
                </a:ext>
              </a:extLst>
            </p:cNvPr>
            <p:cNvSpPr txBox="1"/>
            <p:nvPr/>
          </p:nvSpPr>
          <p:spPr>
            <a:xfrm>
              <a:off x="3980728" y="3499025"/>
              <a:ext cx="633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qì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EF4DCE5-7F13-49AE-8B71-85AE288A82CD}"/>
                </a:ext>
              </a:extLst>
            </p:cNvPr>
            <p:cNvSpPr txBox="1"/>
            <p:nvPr/>
          </p:nvSpPr>
          <p:spPr>
            <a:xfrm>
              <a:off x="4633246" y="3499025"/>
              <a:ext cx="633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hòu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6DF7814-DE04-4F29-8BEC-58571D489434}"/>
                </a:ext>
              </a:extLst>
            </p:cNvPr>
            <p:cNvSpPr txBox="1"/>
            <p:nvPr/>
          </p:nvSpPr>
          <p:spPr>
            <a:xfrm>
              <a:off x="5267155" y="3499025"/>
              <a:ext cx="76127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tè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F4F27F2-4CDF-41C1-A67D-DF2A5E9267C2}"/>
                </a:ext>
              </a:extLst>
            </p:cNvPr>
            <p:cNvSpPr txBox="1"/>
            <p:nvPr/>
          </p:nvSpPr>
          <p:spPr>
            <a:xfrm>
              <a:off x="5852090" y="3499025"/>
              <a:ext cx="90240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 zhēng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7B2140F-D703-4C0A-8684-FB58EBE2C7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8707" y="2397760"/>
            <a:ext cx="4470406" cy="3830320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8653565-CEC1-4E0E-A89B-63BE15DDB70D}"/>
              </a:ext>
            </a:extLst>
          </p:cNvPr>
          <p:cNvGrpSpPr/>
          <p:nvPr/>
        </p:nvGrpSpPr>
        <p:grpSpPr>
          <a:xfrm>
            <a:off x="1178562" y="2281056"/>
            <a:ext cx="2650145" cy="1547540"/>
            <a:chOff x="1431677" y="4582272"/>
            <a:chExt cx="2650145" cy="1547540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C50CC5C-5132-4B0C-BABC-23EFAE455C47}"/>
                </a:ext>
              </a:extLst>
            </p:cNvPr>
            <p:cNvSpPr/>
            <p:nvPr/>
          </p:nvSpPr>
          <p:spPr>
            <a:xfrm>
              <a:off x="1440952" y="4982382"/>
              <a:ext cx="2640870" cy="114743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zh-CN" altLang="en-US" sz="1200">
                  <a:solidFill>
                    <a:srgbClr val="683726"/>
                  </a:solidFill>
                  <a:cs typeface="+mn-ea"/>
                  <a:sym typeface="+mn-lt"/>
                </a:rPr>
                <a:t>请在此处添加具体内容，文字尽量言简意赅，简单说明即可，不必过于繁琐，请在此处添加具体内容。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A7477F2-A8B1-44E7-B236-7A69018CA0FC}"/>
                </a:ext>
              </a:extLst>
            </p:cNvPr>
            <p:cNvSpPr txBox="1"/>
            <p:nvPr/>
          </p:nvSpPr>
          <p:spPr>
            <a:xfrm>
              <a:off x="1431677" y="4582272"/>
              <a:ext cx="12362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rgbClr val="F27637"/>
                  </a:solidFill>
                  <a:cs typeface="+mn-ea"/>
                  <a:sym typeface="+mn-lt"/>
                </a:rPr>
                <a:t>添加内容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845C261-F967-4A63-A99C-9117A12B3467}"/>
              </a:ext>
            </a:extLst>
          </p:cNvPr>
          <p:cNvGrpSpPr/>
          <p:nvPr/>
        </p:nvGrpSpPr>
        <p:grpSpPr>
          <a:xfrm>
            <a:off x="8493762" y="2281056"/>
            <a:ext cx="2650145" cy="1547540"/>
            <a:chOff x="1431677" y="4582272"/>
            <a:chExt cx="2650145" cy="1547540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C8875F8-C75D-42F8-862F-779337DE3A64}"/>
                </a:ext>
              </a:extLst>
            </p:cNvPr>
            <p:cNvSpPr/>
            <p:nvPr/>
          </p:nvSpPr>
          <p:spPr>
            <a:xfrm>
              <a:off x="1440952" y="4982382"/>
              <a:ext cx="2640870" cy="114743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zh-CN" altLang="en-US" sz="1200">
                  <a:solidFill>
                    <a:srgbClr val="683726"/>
                  </a:solidFill>
                  <a:cs typeface="+mn-ea"/>
                  <a:sym typeface="+mn-lt"/>
                </a:rPr>
                <a:t>请在此处添加具体内容，文字尽量言简意赅，简单说明即可，不必过于繁琐，请在此处添加具体内容。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BCE61D8-898C-4504-82F0-D5ACF7B5EBEE}"/>
                </a:ext>
              </a:extLst>
            </p:cNvPr>
            <p:cNvSpPr txBox="1"/>
            <p:nvPr/>
          </p:nvSpPr>
          <p:spPr>
            <a:xfrm>
              <a:off x="1431677" y="4582272"/>
              <a:ext cx="12362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rgbClr val="F27637"/>
                  </a:solidFill>
                  <a:cs typeface="+mn-ea"/>
                  <a:sym typeface="+mn-lt"/>
                </a:rPr>
                <a:t>添加内容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3A0F45A-3EC2-4113-83C7-D3AB57B2C921}"/>
              </a:ext>
            </a:extLst>
          </p:cNvPr>
          <p:cNvGrpSpPr/>
          <p:nvPr/>
        </p:nvGrpSpPr>
        <p:grpSpPr>
          <a:xfrm>
            <a:off x="1178562" y="4487410"/>
            <a:ext cx="2650145" cy="1547540"/>
            <a:chOff x="1431677" y="4582272"/>
            <a:chExt cx="2650145" cy="1547540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4F791EC-C030-4FA5-AEC6-FAEE61DA50D9}"/>
                </a:ext>
              </a:extLst>
            </p:cNvPr>
            <p:cNvSpPr/>
            <p:nvPr/>
          </p:nvSpPr>
          <p:spPr>
            <a:xfrm>
              <a:off x="1440952" y="4982382"/>
              <a:ext cx="2640870" cy="114743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zh-CN" altLang="en-US" sz="1200">
                  <a:solidFill>
                    <a:srgbClr val="683726"/>
                  </a:solidFill>
                  <a:cs typeface="+mn-ea"/>
                  <a:sym typeface="+mn-lt"/>
                </a:rPr>
                <a:t>请在此处添加具体内容，文字尽量言简意赅，简单说明即可，不必过于繁琐，请在此处添加具体内容。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1CBD728-1DB6-4C06-9749-FCE3FB4E6A71}"/>
                </a:ext>
              </a:extLst>
            </p:cNvPr>
            <p:cNvSpPr txBox="1"/>
            <p:nvPr/>
          </p:nvSpPr>
          <p:spPr>
            <a:xfrm>
              <a:off x="1431677" y="4582272"/>
              <a:ext cx="12362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rgbClr val="F27637"/>
                  </a:solidFill>
                  <a:cs typeface="+mn-ea"/>
                  <a:sym typeface="+mn-lt"/>
                </a:rPr>
                <a:t>添加内容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63A3E66-65D9-4ECC-B531-23E7CD4F5BDB}"/>
              </a:ext>
            </a:extLst>
          </p:cNvPr>
          <p:cNvGrpSpPr/>
          <p:nvPr/>
        </p:nvGrpSpPr>
        <p:grpSpPr>
          <a:xfrm>
            <a:off x="8493762" y="4487410"/>
            <a:ext cx="2650145" cy="1547540"/>
            <a:chOff x="1431677" y="4582272"/>
            <a:chExt cx="2650145" cy="1547540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737EBDB-CDE8-4980-B8BB-D6B9B275DF88}"/>
                </a:ext>
              </a:extLst>
            </p:cNvPr>
            <p:cNvSpPr/>
            <p:nvPr/>
          </p:nvSpPr>
          <p:spPr>
            <a:xfrm>
              <a:off x="1440952" y="4982382"/>
              <a:ext cx="2640870" cy="114743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zh-CN" altLang="en-US" sz="1200">
                  <a:solidFill>
                    <a:srgbClr val="683726"/>
                  </a:solidFill>
                  <a:cs typeface="+mn-ea"/>
                  <a:sym typeface="+mn-lt"/>
                </a:rPr>
                <a:t>请在此处添加具体内容，文字尽量言简意赅，简单说明即可，不必过于繁琐，请在此处添加具体内容。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5F076F7-7740-4B19-9043-75A211D868A6}"/>
                </a:ext>
              </a:extLst>
            </p:cNvPr>
            <p:cNvSpPr txBox="1"/>
            <p:nvPr/>
          </p:nvSpPr>
          <p:spPr>
            <a:xfrm>
              <a:off x="1431677" y="4582272"/>
              <a:ext cx="12362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rgbClr val="F27637"/>
                  </a:solidFill>
                  <a:cs typeface="+mn-ea"/>
                  <a:sym typeface="+mn-lt"/>
                </a:rPr>
                <a:t>添加内容</a:t>
              </a:r>
            </a:p>
          </p:txBody>
        </p:sp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CC2AB49-02B2-4F49-A479-DA32BD48FB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5925" y="5248062"/>
            <a:ext cx="501650" cy="787401"/>
          </a:xfrm>
          <a:prstGeom prst="rect">
            <a:avLst/>
          </a:prstGeom>
        </p:spPr>
      </p:pic>
      <p:sp>
        <p:nvSpPr>
          <p:cNvPr id="23" name="iconfont-1000-78503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59ECDB4-6F7E-4DD0-9905-4587648B570B}"/>
              </a:ext>
            </a:extLst>
          </p:cNvPr>
          <p:cNvSpPr/>
          <p:nvPr/>
        </p:nvSpPr>
        <p:spPr>
          <a:xfrm>
            <a:off x="11220090" y="6246154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ADFAF79-482E-4A1D-810B-14A995843233}"/>
              </a:ext>
            </a:extLst>
          </p:cNvPr>
          <p:cNvCxnSpPr>
            <a:cxnSpLocks/>
          </p:cNvCxnSpPr>
          <p:nvPr/>
        </p:nvCxnSpPr>
        <p:spPr>
          <a:xfrm>
            <a:off x="1300480" y="4134098"/>
            <a:ext cx="2600960" cy="0"/>
          </a:xfrm>
          <a:prstGeom prst="line">
            <a:avLst/>
          </a:prstGeom>
          <a:ln w="19050">
            <a:solidFill>
              <a:srgbClr val="683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EA8137C-5433-49EF-AFC4-0CDA587B2D20}"/>
              </a:ext>
            </a:extLst>
          </p:cNvPr>
          <p:cNvCxnSpPr>
            <a:cxnSpLocks/>
          </p:cNvCxnSpPr>
          <p:nvPr/>
        </p:nvCxnSpPr>
        <p:spPr>
          <a:xfrm>
            <a:off x="8619130" y="4134098"/>
            <a:ext cx="2600960" cy="0"/>
          </a:xfrm>
          <a:prstGeom prst="line">
            <a:avLst/>
          </a:prstGeom>
          <a:ln w="19050">
            <a:solidFill>
              <a:srgbClr val="683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39E60FC-72A6-4069-B639-D92597C6EA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5902" y="816576"/>
            <a:ext cx="1367298" cy="136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8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push dir="r"/>
      </p:transition>
    </mc:Choice>
    <mc:Fallback xmlns:a14="http://schemas.microsoft.com/office/drawing/2010/main" xmlns:a16="http://schemas.microsoft.com/office/drawing/2014/main" xmlns="">
      <p:transition spd="slow" advTm="600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AF0745F-2FED-4D24-9A8B-ED2E272187B7}"/>
              </a:ext>
            </a:extLst>
          </p:cNvPr>
          <p:cNvSpPr txBox="1"/>
          <p:nvPr/>
        </p:nvSpPr>
        <p:spPr>
          <a:xfrm>
            <a:off x="4597354" y="2615163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>
                <a:solidFill>
                  <a:srgbClr val="683726"/>
                </a:solidFill>
                <a:cs typeface="+mn-ea"/>
                <a:sym typeface="+mn-lt"/>
              </a:rPr>
              <a:t>第肆章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BDBBE92-21AE-4341-B8A6-1B100BCE64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8999" y="5367867"/>
            <a:ext cx="1268025" cy="1336080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C466FF4-C5A1-4B66-88FD-0E477F4E7391}"/>
              </a:ext>
            </a:extLst>
          </p:cNvPr>
          <p:cNvGrpSpPr/>
          <p:nvPr/>
        </p:nvGrpSpPr>
        <p:grpSpPr>
          <a:xfrm>
            <a:off x="3652370" y="3455375"/>
            <a:ext cx="3459627" cy="1140795"/>
            <a:chOff x="3652370" y="3455375"/>
            <a:chExt cx="3459627" cy="1140795"/>
          </a:xfrm>
        </p:grpSpPr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9F762B0-162B-498D-8C85-CE997AFE4D10}"/>
                </a:ext>
              </a:extLst>
            </p:cNvPr>
            <p:cNvSpPr txBox="1"/>
            <p:nvPr/>
          </p:nvSpPr>
          <p:spPr>
            <a:xfrm>
              <a:off x="3652370" y="3672840"/>
              <a:ext cx="3459627" cy="92333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5400" spc="600">
                  <a:solidFill>
                    <a:srgbClr val="F27637"/>
                  </a:solidFill>
                  <a:cs typeface="+mn-ea"/>
                  <a:sym typeface="+mn-lt"/>
                </a:rPr>
                <a:t>节气养生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BF6316A-C9DD-46E0-A693-9698B8025F70}"/>
                </a:ext>
              </a:extLst>
            </p:cNvPr>
            <p:cNvSpPr txBox="1"/>
            <p:nvPr/>
          </p:nvSpPr>
          <p:spPr>
            <a:xfrm>
              <a:off x="3805943" y="3455375"/>
              <a:ext cx="63390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jié</a:t>
              </a:r>
              <a:endParaRPr lang="zh-CN" altLang="en-US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A1A5AF8-50B6-4AAD-BD7D-F8E0CD68D345}"/>
                </a:ext>
              </a:extLst>
            </p:cNvPr>
            <p:cNvSpPr txBox="1"/>
            <p:nvPr/>
          </p:nvSpPr>
          <p:spPr>
            <a:xfrm>
              <a:off x="4407705" y="3455375"/>
              <a:ext cx="86345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qì</a:t>
              </a:r>
              <a:endParaRPr lang="zh-CN" altLang="en-US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D7F545E-B2DD-4965-B927-43E7EAD448AE}"/>
                </a:ext>
              </a:extLst>
            </p:cNvPr>
            <p:cNvSpPr txBox="1"/>
            <p:nvPr/>
          </p:nvSpPr>
          <p:spPr>
            <a:xfrm>
              <a:off x="5227335" y="3455375"/>
              <a:ext cx="93967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 yǎng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54740C2-B423-45E9-A51E-DCA47E2CC6EB}"/>
                </a:ext>
              </a:extLst>
            </p:cNvPr>
            <p:cNvSpPr txBox="1"/>
            <p:nvPr/>
          </p:nvSpPr>
          <p:spPr>
            <a:xfrm>
              <a:off x="5948676" y="3455375"/>
              <a:ext cx="103796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shēng </a:t>
              </a:r>
              <a:endParaRPr lang="zh-CN" altLang="en-US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496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push dir="r"/>
      </p:transition>
    </mc:Choice>
    <mc:Fallback xmlns:a14="http://schemas.microsoft.com/office/drawing/2010/main" xmlns:a16="http://schemas.microsoft.com/office/drawing/2014/main" xmlns="">
      <p:transition spd="slow" advTm="600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C914F9E-A5A1-4D57-BA6A-F7416D233F77}"/>
              </a:ext>
            </a:extLst>
          </p:cNvPr>
          <p:cNvSpPr txBox="1"/>
          <p:nvPr/>
        </p:nvSpPr>
        <p:spPr>
          <a:xfrm>
            <a:off x="5247748" y="2973576"/>
            <a:ext cx="923330" cy="30469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800" spc="600" dirty="0">
                <a:solidFill>
                  <a:srgbClr val="683726"/>
                </a:solidFill>
                <a:cs typeface="+mn-ea"/>
                <a:sym typeface="+mn-lt"/>
              </a:rPr>
              <a:t>节气由来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6846265-C780-4D82-AB18-F0C3FA6E26A8}"/>
              </a:ext>
            </a:extLst>
          </p:cNvPr>
          <p:cNvSpPr txBox="1"/>
          <p:nvPr/>
        </p:nvSpPr>
        <p:spPr>
          <a:xfrm>
            <a:off x="6872228" y="2973576"/>
            <a:ext cx="923330" cy="30469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800" spc="600" dirty="0">
                <a:solidFill>
                  <a:srgbClr val="683726"/>
                </a:solidFill>
                <a:cs typeface="+mn-ea"/>
                <a:sym typeface="+mn-lt"/>
              </a:rPr>
              <a:t>习俗活动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AE43652-E53F-467F-B2FD-F1A5F1EC4113}"/>
              </a:ext>
            </a:extLst>
          </p:cNvPr>
          <p:cNvSpPr txBox="1"/>
          <p:nvPr/>
        </p:nvSpPr>
        <p:spPr>
          <a:xfrm>
            <a:off x="8496708" y="2973576"/>
            <a:ext cx="923330" cy="30469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800" spc="600" dirty="0">
                <a:solidFill>
                  <a:srgbClr val="683726"/>
                </a:solidFill>
                <a:cs typeface="+mn-ea"/>
                <a:sym typeface="+mn-lt"/>
              </a:rPr>
              <a:t>气候特征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00DFADD-E27C-4EA3-9B98-396E023F80FA}"/>
              </a:ext>
            </a:extLst>
          </p:cNvPr>
          <p:cNvSpPr txBox="1"/>
          <p:nvPr/>
        </p:nvSpPr>
        <p:spPr>
          <a:xfrm>
            <a:off x="10121188" y="2973576"/>
            <a:ext cx="923330" cy="30469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800" spc="600" dirty="0">
                <a:solidFill>
                  <a:srgbClr val="683726"/>
                </a:solidFill>
                <a:cs typeface="+mn-ea"/>
                <a:sym typeface="+mn-lt"/>
              </a:rPr>
              <a:t>节气养生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07F53A4-DBEB-4F13-B2DE-F2FB4D7FA98F}"/>
              </a:ext>
            </a:extLst>
          </p:cNvPr>
          <p:cNvGrpSpPr/>
          <p:nvPr/>
        </p:nvGrpSpPr>
        <p:grpSpPr>
          <a:xfrm>
            <a:off x="5046680" y="1753328"/>
            <a:ext cx="1312323" cy="1124456"/>
            <a:chOff x="5046680" y="1753328"/>
            <a:chExt cx="1312323" cy="1124456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D929AEB-CA04-46ED-9F5F-887B4275F8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46680" y="1753328"/>
              <a:ext cx="1312323" cy="1124456"/>
            </a:xfrm>
            <a:prstGeom prst="rect">
              <a:avLst/>
            </a:prstGeom>
          </p:spPr>
        </p:pic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4D80C20-0264-455C-B575-7B5E4128501B}"/>
                </a:ext>
              </a:extLst>
            </p:cNvPr>
            <p:cNvSpPr txBox="1"/>
            <p:nvPr/>
          </p:nvSpPr>
          <p:spPr>
            <a:xfrm>
              <a:off x="5351623" y="1849120"/>
              <a:ext cx="8451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>
                  <a:solidFill>
                    <a:srgbClr val="683726"/>
                  </a:solidFill>
                  <a:cs typeface="+mn-ea"/>
                  <a:sym typeface="+mn-lt"/>
                </a:rPr>
                <a:t>01</a:t>
              </a:r>
              <a:endParaRPr lang="zh-CN" altLang="en-US" sz="4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8390753-0AA6-4EA3-B6FA-287106DE8B7E}"/>
              </a:ext>
            </a:extLst>
          </p:cNvPr>
          <p:cNvGrpSpPr/>
          <p:nvPr/>
        </p:nvGrpSpPr>
        <p:grpSpPr>
          <a:xfrm>
            <a:off x="6671160" y="1753328"/>
            <a:ext cx="1312323" cy="1124456"/>
            <a:chOff x="6671160" y="1753328"/>
            <a:chExt cx="1312323" cy="1124456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8CA1617-9321-4FE7-B4E3-A0A9861513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71160" y="1753328"/>
              <a:ext cx="1312323" cy="1124456"/>
            </a:xfrm>
            <a:prstGeom prst="rect">
              <a:avLst/>
            </a:prstGeom>
          </p:spPr>
        </p:pic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34520B6-D784-47E0-9886-D327761E89FA}"/>
                </a:ext>
              </a:extLst>
            </p:cNvPr>
            <p:cNvSpPr txBox="1"/>
            <p:nvPr/>
          </p:nvSpPr>
          <p:spPr>
            <a:xfrm>
              <a:off x="6976103" y="1849120"/>
              <a:ext cx="8451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>
                  <a:solidFill>
                    <a:srgbClr val="683726"/>
                  </a:solidFill>
                  <a:cs typeface="+mn-ea"/>
                  <a:sym typeface="+mn-lt"/>
                </a:rPr>
                <a:t>02</a:t>
              </a:r>
              <a:endParaRPr lang="zh-CN" altLang="en-US" sz="4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16AC318-DE34-46DB-BE99-B0813CCC9C8B}"/>
              </a:ext>
            </a:extLst>
          </p:cNvPr>
          <p:cNvGrpSpPr/>
          <p:nvPr/>
        </p:nvGrpSpPr>
        <p:grpSpPr>
          <a:xfrm>
            <a:off x="8295640" y="1753328"/>
            <a:ext cx="1312323" cy="1124456"/>
            <a:chOff x="8295640" y="1753328"/>
            <a:chExt cx="1312323" cy="1124456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20D7AF4-E135-4C19-8C16-7FFE01D33C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95640" y="1753328"/>
              <a:ext cx="1312323" cy="1124456"/>
            </a:xfrm>
            <a:prstGeom prst="rect">
              <a:avLst/>
            </a:prstGeom>
          </p:spPr>
        </p:pic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3B4EC86-7F26-4D01-BA36-8BE3D92766A6}"/>
                </a:ext>
              </a:extLst>
            </p:cNvPr>
            <p:cNvSpPr txBox="1"/>
            <p:nvPr/>
          </p:nvSpPr>
          <p:spPr>
            <a:xfrm>
              <a:off x="8542716" y="1849120"/>
              <a:ext cx="8451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>
                  <a:solidFill>
                    <a:srgbClr val="683726"/>
                  </a:solidFill>
                  <a:cs typeface="+mn-ea"/>
                  <a:sym typeface="+mn-lt"/>
                </a:rPr>
                <a:t>03</a:t>
              </a:r>
              <a:endParaRPr lang="zh-CN" altLang="en-US" sz="4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3279B9D-A373-42C9-BFE5-277DDC7665D2}"/>
              </a:ext>
            </a:extLst>
          </p:cNvPr>
          <p:cNvGrpSpPr/>
          <p:nvPr/>
        </p:nvGrpSpPr>
        <p:grpSpPr>
          <a:xfrm>
            <a:off x="9920120" y="1753328"/>
            <a:ext cx="1312323" cy="1124456"/>
            <a:chOff x="9920120" y="1753328"/>
            <a:chExt cx="1312323" cy="1124456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9EBD55C-C44A-4046-A492-32AB5C8E74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20120" y="1753328"/>
              <a:ext cx="1312323" cy="1124456"/>
            </a:xfrm>
            <a:prstGeom prst="rect">
              <a:avLst/>
            </a:prstGeom>
          </p:spPr>
        </p:pic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2570347-9DD4-4EDA-9E49-9E8EE188A1C7}"/>
                </a:ext>
              </a:extLst>
            </p:cNvPr>
            <p:cNvSpPr txBox="1"/>
            <p:nvPr/>
          </p:nvSpPr>
          <p:spPr>
            <a:xfrm>
              <a:off x="10168957" y="1849120"/>
              <a:ext cx="8451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>
                  <a:solidFill>
                    <a:srgbClr val="683726"/>
                  </a:solidFill>
                  <a:cs typeface="+mn-ea"/>
                  <a:sym typeface="+mn-lt"/>
                </a:rPr>
                <a:t>04</a:t>
              </a:r>
              <a:endParaRPr lang="zh-CN" altLang="en-US" sz="4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462291" y="772357"/>
            <a:ext cx="132277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dirty="0">
                <a:solidFill>
                  <a:srgbClr val="FFFFFF"/>
                </a:solidFill>
              </a:rPr>
              <a:t>https://www.ypppt.com/</a:t>
            </a:r>
            <a:endParaRPr lang="zh-CN" altLang="en-US" sz="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15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push dir="r"/>
      </p:transition>
    </mc:Choice>
    <mc:Fallback xmlns:a14="http://schemas.microsoft.com/office/drawing/2010/main" xmlns:a16="http://schemas.microsoft.com/office/drawing/2014/main" xmlns="">
      <p:transition spd="slow" advTm="600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8A142CB-A7DB-48EF-A08D-7F20BFABF6B3}"/>
              </a:ext>
            </a:extLst>
          </p:cNvPr>
          <p:cNvSpPr/>
          <p:nvPr/>
        </p:nvSpPr>
        <p:spPr>
          <a:xfrm>
            <a:off x="1229360" y="2316479"/>
            <a:ext cx="7970084" cy="3985753"/>
          </a:xfrm>
          <a:prstGeom prst="rect">
            <a:avLst/>
          </a:prstGeom>
          <a:solidFill>
            <a:srgbClr val="FEC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8F3AA22-1375-4BAA-86F2-C774223BEF83}"/>
              </a:ext>
            </a:extLst>
          </p:cNvPr>
          <p:cNvGrpSpPr/>
          <p:nvPr/>
        </p:nvGrpSpPr>
        <p:grpSpPr>
          <a:xfrm>
            <a:off x="1452650" y="822537"/>
            <a:ext cx="3459627" cy="943256"/>
            <a:chOff x="3652370" y="3499025"/>
            <a:chExt cx="3459627" cy="943256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B1B849F-0C73-4C2B-AF43-0A1A92E1CA18}"/>
                </a:ext>
              </a:extLst>
            </p:cNvPr>
            <p:cNvSpPr txBox="1"/>
            <p:nvPr/>
          </p:nvSpPr>
          <p:spPr>
            <a:xfrm>
              <a:off x="3652370" y="3672840"/>
              <a:ext cx="3459627" cy="76944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4400" spc="600">
                  <a:solidFill>
                    <a:srgbClr val="F27637"/>
                  </a:solidFill>
                  <a:cs typeface="+mn-ea"/>
                  <a:sym typeface="+mn-lt"/>
                </a:rPr>
                <a:t>节气养生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4A059AA-37BC-4EEA-8F7D-0E5042BE4A39}"/>
                </a:ext>
              </a:extLst>
            </p:cNvPr>
            <p:cNvSpPr txBox="1"/>
            <p:nvPr/>
          </p:nvSpPr>
          <p:spPr>
            <a:xfrm>
              <a:off x="3980728" y="3499025"/>
              <a:ext cx="633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jié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92C1F92-7672-4D33-B034-75566618165A}"/>
                </a:ext>
              </a:extLst>
            </p:cNvPr>
            <p:cNvSpPr txBox="1"/>
            <p:nvPr/>
          </p:nvSpPr>
          <p:spPr>
            <a:xfrm>
              <a:off x="4612926" y="3499025"/>
              <a:ext cx="633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 qì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C840109-92CA-45B8-BB58-221ED2F00AD7}"/>
                </a:ext>
              </a:extLst>
            </p:cNvPr>
            <p:cNvSpPr txBox="1"/>
            <p:nvPr/>
          </p:nvSpPr>
          <p:spPr>
            <a:xfrm>
              <a:off x="5267155" y="3499025"/>
              <a:ext cx="76127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yǎng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13EF12F-4CDA-48DC-8EFF-11B1DB0B54C6}"/>
                </a:ext>
              </a:extLst>
            </p:cNvPr>
            <p:cNvSpPr txBox="1"/>
            <p:nvPr/>
          </p:nvSpPr>
          <p:spPr>
            <a:xfrm>
              <a:off x="5852090" y="3499025"/>
              <a:ext cx="90240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 shēng 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0658CA9-D46C-4CD7-8AC9-E709FEABF9B3}"/>
              </a:ext>
            </a:extLst>
          </p:cNvPr>
          <p:cNvSpPr/>
          <p:nvPr/>
        </p:nvSpPr>
        <p:spPr>
          <a:xfrm>
            <a:off x="1915338" y="2718232"/>
            <a:ext cx="2154436" cy="352792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zh-CN" altLang="en-US" sz="1600" spc="600">
                <a:solidFill>
                  <a:srgbClr val="683726"/>
                </a:solidFill>
                <a:cs typeface="+mn-ea"/>
                <a:sym typeface="+mn-lt"/>
              </a:rPr>
              <a:t>请在此处添加具体内容，文字尽量言简意赅，简单说明即可，不必过于繁琐，请在此处添加具体内容。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BD4F46C-DF21-461E-B508-4B496B166EC9}"/>
              </a:ext>
            </a:extLst>
          </p:cNvPr>
          <p:cNvSpPr/>
          <p:nvPr/>
        </p:nvSpPr>
        <p:spPr>
          <a:xfrm>
            <a:off x="4282786" y="2718232"/>
            <a:ext cx="2154436" cy="352792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zh-CN" altLang="en-US" sz="1600" spc="600">
                <a:solidFill>
                  <a:srgbClr val="683726"/>
                </a:solidFill>
                <a:cs typeface="+mn-ea"/>
                <a:sym typeface="+mn-lt"/>
              </a:rPr>
              <a:t>请在此处添加具体内容，文字尽量言简意赅，简单说明即可，不必过于繁琐，请在此处添加具体内容。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29EBDBD-EF66-4FFB-AFDE-DE07EED75D5A}"/>
              </a:ext>
            </a:extLst>
          </p:cNvPr>
          <p:cNvGrpSpPr/>
          <p:nvPr/>
        </p:nvGrpSpPr>
        <p:grpSpPr>
          <a:xfrm>
            <a:off x="6884731" y="3071744"/>
            <a:ext cx="562814" cy="2475222"/>
            <a:chOff x="9403794" y="2604198"/>
            <a:chExt cx="562814" cy="2475222"/>
          </a:xfrm>
        </p:grpSpPr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3447221-A024-4A60-9082-1BF987CC2F35}"/>
                </a:ext>
              </a:extLst>
            </p:cNvPr>
            <p:cNvSpPr/>
            <p:nvPr/>
          </p:nvSpPr>
          <p:spPr>
            <a:xfrm rot="16200000">
              <a:off x="8447590" y="3560402"/>
              <a:ext cx="2475222" cy="562814"/>
            </a:xfrm>
            <a:prstGeom prst="roundRect">
              <a:avLst>
                <a:gd name="adj" fmla="val 8691"/>
              </a:avLst>
            </a:prstGeom>
            <a:solidFill>
              <a:srgbClr val="F2763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5BE24A2-5E47-463C-89ED-E67DD474A4C0}"/>
                </a:ext>
              </a:extLst>
            </p:cNvPr>
            <p:cNvSpPr txBox="1"/>
            <p:nvPr/>
          </p:nvSpPr>
          <p:spPr>
            <a:xfrm>
              <a:off x="9403794" y="2808692"/>
              <a:ext cx="553998" cy="206623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2400">
                  <a:solidFill>
                    <a:schemeClr val="bg1"/>
                  </a:solidFill>
                  <a:cs typeface="+mn-ea"/>
                  <a:sym typeface="+mn-lt"/>
                </a:rPr>
                <a:t>添加内容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02BA512-9900-4D06-AA5D-39CC59198595}"/>
              </a:ext>
            </a:extLst>
          </p:cNvPr>
          <p:cNvGrpSpPr/>
          <p:nvPr/>
        </p:nvGrpSpPr>
        <p:grpSpPr>
          <a:xfrm>
            <a:off x="7279725" y="1193277"/>
            <a:ext cx="4485640" cy="5141090"/>
            <a:chOff x="7279725" y="1193277"/>
            <a:chExt cx="4485640" cy="5141090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197C1E2-E9BE-45D0-A171-660CB9599E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79725" y="1193277"/>
              <a:ext cx="4485640" cy="5108955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0D85450-5C50-4959-B722-EAED5533F4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962640" y="5546966"/>
              <a:ext cx="501650" cy="787401"/>
            </a:xfrm>
            <a:prstGeom prst="rect">
              <a:avLst/>
            </a:prstGeom>
          </p:spPr>
        </p:pic>
      </p:grpSp>
      <p:sp>
        <p:nvSpPr>
          <p:cNvPr id="28" name="iconfont-1000-78503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94F79D8-FDF0-41D9-ADAA-543379099915}"/>
              </a:ext>
            </a:extLst>
          </p:cNvPr>
          <p:cNvSpPr/>
          <p:nvPr/>
        </p:nvSpPr>
        <p:spPr>
          <a:xfrm>
            <a:off x="11234060" y="103164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33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push dir="r"/>
      </p:transition>
    </mc:Choice>
    <mc:Fallback xmlns:a14="http://schemas.microsoft.com/office/drawing/2010/main" xmlns:a16="http://schemas.microsoft.com/office/drawing/2014/main" xmlns="">
      <p:transition spd="slow" advTm="600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6AA4BA5-906E-4374-AF0D-10A0A0D3391D}"/>
              </a:ext>
            </a:extLst>
          </p:cNvPr>
          <p:cNvGrpSpPr/>
          <p:nvPr/>
        </p:nvGrpSpPr>
        <p:grpSpPr>
          <a:xfrm>
            <a:off x="1452650" y="822537"/>
            <a:ext cx="3459627" cy="943256"/>
            <a:chOff x="3652370" y="3499025"/>
            <a:chExt cx="3459627" cy="943256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7548BFE-7DDC-4670-B74D-74CAD8AEBF4B}"/>
                </a:ext>
              </a:extLst>
            </p:cNvPr>
            <p:cNvSpPr txBox="1"/>
            <p:nvPr/>
          </p:nvSpPr>
          <p:spPr>
            <a:xfrm>
              <a:off x="3652370" y="3672840"/>
              <a:ext cx="3459627" cy="76944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4400" spc="600">
                  <a:solidFill>
                    <a:srgbClr val="F27637"/>
                  </a:solidFill>
                  <a:cs typeface="+mn-ea"/>
                  <a:sym typeface="+mn-lt"/>
                </a:rPr>
                <a:t>节气养生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6543856-B2F8-4B61-9494-212CE0A5DC98}"/>
                </a:ext>
              </a:extLst>
            </p:cNvPr>
            <p:cNvSpPr txBox="1"/>
            <p:nvPr/>
          </p:nvSpPr>
          <p:spPr>
            <a:xfrm>
              <a:off x="3980728" y="3499025"/>
              <a:ext cx="633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jié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F669EDD-43F8-4B67-A479-8D44D417961E}"/>
                </a:ext>
              </a:extLst>
            </p:cNvPr>
            <p:cNvSpPr txBox="1"/>
            <p:nvPr/>
          </p:nvSpPr>
          <p:spPr>
            <a:xfrm>
              <a:off x="4612926" y="3499025"/>
              <a:ext cx="633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 qì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75A2870-C64F-4ABA-A79D-993EF6D9B706}"/>
                </a:ext>
              </a:extLst>
            </p:cNvPr>
            <p:cNvSpPr txBox="1"/>
            <p:nvPr/>
          </p:nvSpPr>
          <p:spPr>
            <a:xfrm>
              <a:off x="5267155" y="3499025"/>
              <a:ext cx="76127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yǎng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0E51915-FB1F-48F0-9A19-395D8668F484}"/>
                </a:ext>
              </a:extLst>
            </p:cNvPr>
            <p:cNvSpPr txBox="1"/>
            <p:nvPr/>
          </p:nvSpPr>
          <p:spPr>
            <a:xfrm>
              <a:off x="5852090" y="3499025"/>
              <a:ext cx="90240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 shēng 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40C4FCC-8154-487E-978A-8C8F54D2B9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775" y="2085166"/>
            <a:ext cx="2326696" cy="2326696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BC19C62-B983-4E90-B80E-4596B048BF93}"/>
              </a:ext>
            </a:extLst>
          </p:cNvPr>
          <p:cNvSpPr/>
          <p:nvPr/>
        </p:nvSpPr>
        <p:spPr>
          <a:xfrm>
            <a:off x="3545571" y="3137577"/>
            <a:ext cx="7499694" cy="100668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>
                <a:solidFill>
                  <a:srgbClr val="683726"/>
                </a:solidFill>
                <a:cs typeface="+mn-ea"/>
                <a:sym typeface="+mn-lt"/>
              </a:rPr>
              <a:t>请在此处添加具体内容，文字尽量言简意赅，简单说明即可，不必过于繁琐。请在此处添加具体内容，文字尽量言简意赅，简单说明即可，不必过于繁琐。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49D7BFD-B796-480A-9B72-9A71D1429958}"/>
              </a:ext>
            </a:extLst>
          </p:cNvPr>
          <p:cNvGrpSpPr/>
          <p:nvPr/>
        </p:nvGrpSpPr>
        <p:grpSpPr>
          <a:xfrm>
            <a:off x="3621890" y="2380178"/>
            <a:ext cx="2475222" cy="562814"/>
            <a:chOff x="3879057" y="2452441"/>
            <a:chExt cx="2475222" cy="562814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8E273F7-057C-4BC1-BC10-722BC214F327}"/>
                </a:ext>
              </a:extLst>
            </p:cNvPr>
            <p:cNvSpPr/>
            <p:nvPr/>
          </p:nvSpPr>
          <p:spPr>
            <a:xfrm rot="10800000" flipV="1">
              <a:off x="3879057" y="2452441"/>
              <a:ext cx="2475222" cy="562814"/>
            </a:xfrm>
            <a:prstGeom prst="roundRect">
              <a:avLst>
                <a:gd name="adj" fmla="val 8691"/>
              </a:avLst>
            </a:prstGeom>
            <a:solidFill>
              <a:srgbClr val="F27637"/>
            </a:solidFill>
            <a:ln w="38100">
              <a:solidFill>
                <a:srgbClr val="FEC5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2751F42-4079-4C07-A2DB-89D94251B612}"/>
                </a:ext>
              </a:extLst>
            </p:cNvPr>
            <p:cNvSpPr txBox="1"/>
            <p:nvPr/>
          </p:nvSpPr>
          <p:spPr>
            <a:xfrm>
              <a:off x="4055175" y="2503014"/>
              <a:ext cx="1838398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zh-CN" altLang="en-US" sz="2400">
                  <a:solidFill>
                    <a:schemeClr val="bg1"/>
                  </a:solidFill>
                  <a:cs typeface="+mn-ea"/>
                  <a:sym typeface="+mn-lt"/>
                </a:rPr>
                <a:t>添加内容</a:t>
              </a: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5CE8E00-79C6-4312-B6E4-33FF9EEE49C7}"/>
              </a:ext>
            </a:extLst>
          </p:cNvPr>
          <p:cNvSpPr/>
          <p:nvPr/>
        </p:nvSpPr>
        <p:spPr>
          <a:xfrm>
            <a:off x="1249357" y="5387219"/>
            <a:ext cx="7499694" cy="100668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zh-CN" altLang="en-US" sz="1600">
                <a:solidFill>
                  <a:srgbClr val="683726"/>
                </a:solidFill>
                <a:cs typeface="+mn-ea"/>
                <a:sym typeface="+mn-lt"/>
              </a:rPr>
              <a:t>请在此处添加具体内容，文字尽量言简意赅，简单说明即可，不必过于繁琐。请在此处添加具体内容，文字尽量言简意赅，简单说明即可，不必过于繁琐。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863A8B9-0AC1-45DF-9F09-8A766D8FF595}"/>
              </a:ext>
            </a:extLst>
          </p:cNvPr>
          <p:cNvGrpSpPr/>
          <p:nvPr/>
        </p:nvGrpSpPr>
        <p:grpSpPr>
          <a:xfrm>
            <a:off x="6273829" y="4629820"/>
            <a:ext cx="2475222" cy="562814"/>
            <a:chOff x="3879057" y="2452441"/>
            <a:chExt cx="2475222" cy="562814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FB847FF-AD17-489B-BDD5-1B454B61CEEF}"/>
                </a:ext>
              </a:extLst>
            </p:cNvPr>
            <p:cNvSpPr/>
            <p:nvPr/>
          </p:nvSpPr>
          <p:spPr>
            <a:xfrm rot="10800000" flipV="1">
              <a:off x="3879057" y="2452441"/>
              <a:ext cx="2475222" cy="562814"/>
            </a:xfrm>
            <a:prstGeom prst="roundRect">
              <a:avLst>
                <a:gd name="adj" fmla="val 8691"/>
              </a:avLst>
            </a:prstGeom>
            <a:solidFill>
              <a:srgbClr val="F27637"/>
            </a:solidFill>
            <a:ln w="38100">
              <a:solidFill>
                <a:srgbClr val="FEC5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A13D7DC-F1F3-4487-88A3-013CA8DFCB95}"/>
                </a:ext>
              </a:extLst>
            </p:cNvPr>
            <p:cNvSpPr txBox="1"/>
            <p:nvPr/>
          </p:nvSpPr>
          <p:spPr>
            <a:xfrm>
              <a:off x="4055175" y="2503014"/>
              <a:ext cx="1838398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zh-CN" altLang="en-US" sz="2400">
                  <a:solidFill>
                    <a:schemeClr val="bg1"/>
                  </a:solidFill>
                  <a:cs typeface="+mn-ea"/>
                  <a:sym typeface="+mn-lt"/>
                </a:rPr>
                <a:t>添加内容</a:t>
              </a: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989F896-C810-4C13-A0DD-F17AC1F4C8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760" y="4216400"/>
            <a:ext cx="2293457" cy="229345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B4B6ECA-75E3-4D2B-9E2C-5447D5A6FD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61032" y="810879"/>
            <a:ext cx="2736912" cy="208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7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push dir="r"/>
      </p:transition>
    </mc:Choice>
    <mc:Fallback xmlns:a14="http://schemas.microsoft.com/office/drawing/2010/main" xmlns:a16="http://schemas.microsoft.com/office/drawing/2014/main" xmlns="">
      <p:transition spd="slow" advTm="600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39418C7-BCA3-4C80-AE19-368983FFA042}"/>
              </a:ext>
            </a:extLst>
          </p:cNvPr>
          <p:cNvGrpSpPr/>
          <p:nvPr/>
        </p:nvGrpSpPr>
        <p:grpSpPr>
          <a:xfrm>
            <a:off x="1452650" y="822537"/>
            <a:ext cx="3459627" cy="943256"/>
            <a:chOff x="3652370" y="3499025"/>
            <a:chExt cx="3459627" cy="943256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F17BC7D-F73A-4196-93AD-DA71AD246F40}"/>
                </a:ext>
              </a:extLst>
            </p:cNvPr>
            <p:cNvSpPr txBox="1"/>
            <p:nvPr/>
          </p:nvSpPr>
          <p:spPr>
            <a:xfrm>
              <a:off x="3652370" y="3672840"/>
              <a:ext cx="3459627" cy="76944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4400" spc="600">
                  <a:solidFill>
                    <a:srgbClr val="F27637"/>
                  </a:solidFill>
                  <a:cs typeface="+mn-ea"/>
                  <a:sym typeface="+mn-lt"/>
                </a:rPr>
                <a:t>节气养生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EE0B2CC-B584-467D-816B-A83E54F49C84}"/>
                </a:ext>
              </a:extLst>
            </p:cNvPr>
            <p:cNvSpPr txBox="1"/>
            <p:nvPr/>
          </p:nvSpPr>
          <p:spPr>
            <a:xfrm>
              <a:off x="3980728" y="3499025"/>
              <a:ext cx="633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jié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BADDB0C-4E42-4679-A5BC-8A855F3C878B}"/>
                </a:ext>
              </a:extLst>
            </p:cNvPr>
            <p:cNvSpPr txBox="1"/>
            <p:nvPr/>
          </p:nvSpPr>
          <p:spPr>
            <a:xfrm>
              <a:off x="4612926" y="3499025"/>
              <a:ext cx="633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 qì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F0C9DF4-4FF7-42C1-8F2B-6738587AB5E7}"/>
                </a:ext>
              </a:extLst>
            </p:cNvPr>
            <p:cNvSpPr txBox="1"/>
            <p:nvPr/>
          </p:nvSpPr>
          <p:spPr>
            <a:xfrm>
              <a:off x="5267155" y="3499025"/>
              <a:ext cx="76127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yǎng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A6802F4-AC4F-421F-A55A-ACCC66F1DE43}"/>
                </a:ext>
              </a:extLst>
            </p:cNvPr>
            <p:cNvSpPr txBox="1"/>
            <p:nvPr/>
          </p:nvSpPr>
          <p:spPr>
            <a:xfrm>
              <a:off x="5852090" y="3499025"/>
              <a:ext cx="90240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 shēng 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27542BD-117E-4C01-A6E7-E5C86772D8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7336" y="1967868"/>
            <a:ext cx="4695169" cy="425987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F4A9BD4-6B03-4D3E-91CC-E70A7B48CB1C}"/>
              </a:ext>
            </a:extLst>
          </p:cNvPr>
          <p:cNvSpPr/>
          <p:nvPr/>
        </p:nvSpPr>
        <p:spPr>
          <a:xfrm>
            <a:off x="994002" y="3523716"/>
            <a:ext cx="3245442" cy="255454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>
                <a:solidFill>
                  <a:srgbClr val="683726"/>
                </a:solidFill>
                <a:cs typeface="+mn-ea"/>
                <a:sym typeface="+mn-lt"/>
              </a:rPr>
              <a:t>请在此处添加具体内容，文字尽量言简意赅，简单说明即可，不必过于繁琐。请在此处添加具体内容，文字尽量言简意赅，简单说明即可，不必过于繁琐。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CBC68B7-2CAF-4EC7-89A2-1DAD61170943}"/>
              </a:ext>
            </a:extLst>
          </p:cNvPr>
          <p:cNvGrpSpPr/>
          <p:nvPr/>
        </p:nvGrpSpPr>
        <p:grpSpPr>
          <a:xfrm>
            <a:off x="1047810" y="2960902"/>
            <a:ext cx="2475222" cy="562814"/>
            <a:chOff x="3879057" y="2452441"/>
            <a:chExt cx="2475222" cy="562814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CBB9253-FE88-4DCB-B067-1CDAC434FDC6}"/>
                </a:ext>
              </a:extLst>
            </p:cNvPr>
            <p:cNvSpPr/>
            <p:nvPr/>
          </p:nvSpPr>
          <p:spPr>
            <a:xfrm rot="10800000" flipV="1">
              <a:off x="3879057" y="2452441"/>
              <a:ext cx="2475222" cy="562814"/>
            </a:xfrm>
            <a:prstGeom prst="roundRect">
              <a:avLst>
                <a:gd name="adj" fmla="val 8691"/>
              </a:avLst>
            </a:prstGeom>
            <a:solidFill>
              <a:srgbClr val="F27637"/>
            </a:solidFill>
            <a:ln w="38100">
              <a:solidFill>
                <a:srgbClr val="FEC5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E5AA8F4-3D31-43EF-9FBB-E43B93C05BEA}"/>
                </a:ext>
              </a:extLst>
            </p:cNvPr>
            <p:cNvSpPr txBox="1"/>
            <p:nvPr/>
          </p:nvSpPr>
          <p:spPr>
            <a:xfrm>
              <a:off x="4055175" y="2503014"/>
              <a:ext cx="1838398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zh-CN" altLang="en-US" sz="2400">
                  <a:solidFill>
                    <a:schemeClr val="bg1"/>
                  </a:solidFill>
                  <a:cs typeface="+mn-ea"/>
                  <a:sym typeface="+mn-lt"/>
                </a:rPr>
                <a:t>添加内容</a:t>
              </a:r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F2B2F12-6366-4EEA-9393-ED017C2763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3520" y="5525455"/>
            <a:ext cx="501650" cy="787401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E2E066D-CFA6-43CF-9754-49F2DD9A8DA2}"/>
              </a:ext>
            </a:extLst>
          </p:cNvPr>
          <p:cNvGrpSpPr/>
          <p:nvPr/>
        </p:nvGrpSpPr>
        <p:grpSpPr>
          <a:xfrm>
            <a:off x="8731864" y="2327103"/>
            <a:ext cx="2777831" cy="3985753"/>
            <a:chOff x="8731864" y="2327103"/>
            <a:chExt cx="2777831" cy="3985753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8DF4643-E507-46BB-BC8E-F51AD9D06EEA}"/>
                </a:ext>
              </a:extLst>
            </p:cNvPr>
            <p:cNvSpPr/>
            <p:nvPr/>
          </p:nvSpPr>
          <p:spPr>
            <a:xfrm>
              <a:off x="8731864" y="2327103"/>
              <a:ext cx="2777831" cy="3985753"/>
            </a:xfrm>
            <a:prstGeom prst="rect">
              <a:avLst/>
            </a:prstGeom>
            <a:solidFill>
              <a:srgbClr val="FEC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FE509A6-9631-4D0F-A371-C61B7BE71855}"/>
                </a:ext>
              </a:extLst>
            </p:cNvPr>
            <p:cNvSpPr/>
            <p:nvPr/>
          </p:nvSpPr>
          <p:spPr>
            <a:xfrm>
              <a:off x="9043562" y="2607554"/>
              <a:ext cx="2154436" cy="3652890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zh-CN" altLang="en-US" sz="1600" spc="600">
                  <a:solidFill>
                    <a:srgbClr val="683726"/>
                  </a:solidFill>
                  <a:cs typeface="+mn-ea"/>
                  <a:sym typeface="+mn-lt"/>
                </a:rPr>
                <a:t>请在此处添加具体内容，文字尽量言简意赅，简单说明即可，不必过于繁琐，请在此处添加具体内容。</a:t>
              </a:r>
            </a:p>
          </p:txBody>
        </p:sp>
      </p:grpSp>
      <p:sp>
        <p:nvSpPr>
          <p:cNvPr id="18" name="iconfont-1000-78503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47352F0-7376-49A0-B6B7-196BA61F422C}"/>
              </a:ext>
            </a:extLst>
          </p:cNvPr>
          <p:cNvSpPr/>
          <p:nvPr/>
        </p:nvSpPr>
        <p:spPr>
          <a:xfrm>
            <a:off x="11167444" y="1094610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193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push dir="r"/>
      </p:transition>
    </mc:Choice>
    <mc:Fallback xmlns:a14="http://schemas.microsoft.com/office/drawing/2010/main" xmlns:a16="http://schemas.microsoft.com/office/drawing/2014/main" xmlns="">
      <p:transition spd="slow" advTm="600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8883812-BCE6-47FE-8BFE-DD2810DE5EAE}"/>
              </a:ext>
            </a:extLst>
          </p:cNvPr>
          <p:cNvGrpSpPr/>
          <p:nvPr/>
        </p:nvGrpSpPr>
        <p:grpSpPr>
          <a:xfrm>
            <a:off x="1452650" y="822537"/>
            <a:ext cx="3459627" cy="943256"/>
            <a:chOff x="3652370" y="3499025"/>
            <a:chExt cx="3459627" cy="943256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6FD4543-53FD-4C96-9248-8E38540CBC9C}"/>
                </a:ext>
              </a:extLst>
            </p:cNvPr>
            <p:cNvSpPr txBox="1"/>
            <p:nvPr/>
          </p:nvSpPr>
          <p:spPr>
            <a:xfrm>
              <a:off x="3652370" y="3672840"/>
              <a:ext cx="3459627" cy="76944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4400" spc="600">
                  <a:solidFill>
                    <a:srgbClr val="F27637"/>
                  </a:solidFill>
                  <a:cs typeface="+mn-ea"/>
                  <a:sym typeface="+mn-lt"/>
                </a:rPr>
                <a:t>节气养生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42E5D9F-9D96-4E80-8C51-EE987C77AC5F}"/>
                </a:ext>
              </a:extLst>
            </p:cNvPr>
            <p:cNvSpPr txBox="1"/>
            <p:nvPr/>
          </p:nvSpPr>
          <p:spPr>
            <a:xfrm>
              <a:off x="3980728" y="3499025"/>
              <a:ext cx="633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jié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024EFA3-A236-4879-9E75-24CF063B6A81}"/>
                </a:ext>
              </a:extLst>
            </p:cNvPr>
            <p:cNvSpPr txBox="1"/>
            <p:nvPr/>
          </p:nvSpPr>
          <p:spPr>
            <a:xfrm>
              <a:off x="4612926" y="3499025"/>
              <a:ext cx="633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 qì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E8B966B-D1E0-46C3-BAFA-B001ED93CEC7}"/>
                </a:ext>
              </a:extLst>
            </p:cNvPr>
            <p:cNvSpPr txBox="1"/>
            <p:nvPr/>
          </p:nvSpPr>
          <p:spPr>
            <a:xfrm>
              <a:off x="5267155" y="3499025"/>
              <a:ext cx="76127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yǎng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8E22103-E059-42DA-89AA-B2D1E037F4EA}"/>
                </a:ext>
              </a:extLst>
            </p:cNvPr>
            <p:cNvSpPr txBox="1"/>
            <p:nvPr/>
          </p:nvSpPr>
          <p:spPr>
            <a:xfrm>
              <a:off x="5852090" y="3499025"/>
              <a:ext cx="90240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 shēng 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A7DD406-0ACC-41E8-892E-A8E964240B64}"/>
              </a:ext>
            </a:extLst>
          </p:cNvPr>
          <p:cNvGrpSpPr/>
          <p:nvPr/>
        </p:nvGrpSpPr>
        <p:grpSpPr>
          <a:xfrm>
            <a:off x="5365940" y="1393902"/>
            <a:ext cx="3755860" cy="4904726"/>
            <a:chOff x="5365940" y="1393902"/>
            <a:chExt cx="3755860" cy="4904726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F902396-98D9-4E1B-BEB7-8597D2F7C8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65940" y="1393902"/>
              <a:ext cx="3674912" cy="4904726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C854800-82A4-4635-A1CD-DDDFBD4B0B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20150" y="5511227"/>
              <a:ext cx="501650" cy="787401"/>
            </a:xfrm>
            <a:prstGeom prst="rect">
              <a:avLst/>
            </a:prstGeom>
          </p:spPr>
        </p:pic>
      </p:grpSp>
      <p:sp>
        <p:nvSpPr>
          <p:cNvPr id="15" name="iconfont-1000-78503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D867FAA-FDF7-4E02-AA75-DB7F8728B46B}"/>
              </a:ext>
            </a:extLst>
          </p:cNvPr>
          <p:cNvSpPr/>
          <p:nvPr/>
        </p:nvSpPr>
        <p:spPr>
          <a:xfrm>
            <a:off x="11106484" y="1155813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ECA24C1-378A-483A-98F2-41FE443C5486}"/>
              </a:ext>
            </a:extLst>
          </p:cNvPr>
          <p:cNvGrpSpPr/>
          <p:nvPr/>
        </p:nvGrpSpPr>
        <p:grpSpPr>
          <a:xfrm>
            <a:off x="1162995" y="4736972"/>
            <a:ext cx="4177395" cy="1454251"/>
            <a:chOff x="1162995" y="4736972"/>
            <a:chExt cx="4177395" cy="1454251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9391C54-48EC-4E68-A007-E3F6717BF56B}"/>
                </a:ext>
              </a:extLst>
            </p:cNvPr>
            <p:cNvSpPr/>
            <p:nvPr/>
          </p:nvSpPr>
          <p:spPr>
            <a:xfrm>
              <a:off x="1162995" y="4736972"/>
              <a:ext cx="4177395" cy="1454251"/>
            </a:xfrm>
            <a:prstGeom prst="rect">
              <a:avLst/>
            </a:prstGeom>
            <a:solidFill>
              <a:srgbClr val="FEC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BB63795-D996-4E1D-B6DC-4B4F6E5D881E}"/>
                </a:ext>
              </a:extLst>
            </p:cNvPr>
            <p:cNvSpPr/>
            <p:nvPr/>
          </p:nvSpPr>
          <p:spPr>
            <a:xfrm>
              <a:off x="1414237" y="4883173"/>
              <a:ext cx="3674912" cy="1006686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600">
                  <a:solidFill>
                    <a:srgbClr val="683726"/>
                  </a:solidFill>
                  <a:cs typeface="+mn-ea"/>
                  <a:sym typeface="+mn-lt"/>
                </a:rPr>
                <a:t>请在此处添加具体内容，文字尽量言简意赅，简单说明即可，不必过于繁琐。</a:t>
              </a: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3B230AC-45C3-4E02-9E08-023BA1965D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5757" y="2135449"/>
            <a:ext cx="3459627" cy="2747724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0DCDD8B-3819-43AF-9B04-B706C766BB54}"/>
              </a:ext>
            </a:extLst>
          </p:cNvPr>
          <p:cNvSpPr/>
          <p:nvPr/>
        </p:nvSpPr>
        <p:spPr>
          <a:xfrm>
            <a:off x="9413533" y="2560639"/>
            <a:ext cx="2154436" cy="365289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zh-CN" altLang="en-US" sz="1600" spc="600">
                <a:solidFill>
                  <a:srgbClr val="683726"/>
                </a:solidFill>
                <a:cs typeface="+mn-ea"/>
                <a:sym typeface="+mn-lt"/>
              </a:rPr>
              <a:t>请在此处添加具体内容，文字尽量言简意赅，简单说明即可，不必过于繁琐，请在此处添加具体内容。</a:t>
            </a:r>
          </a:p>
        </p:txBody>
      </p:sp>
    </p:spTree>
    <p:extLst>
      <p:ext uri="{BB962C8B-B14F-4D97-AF65-F5344CB8AC3E}">
        <p14:creationId xmlns:p14="http://schemas.microsoft.com/office/powerpoint/2010/main" val="427083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push dir="r"/>
      </p:transition>
    </mc:Choice>
    <mc:Fallback xmlns:a14="http://schemas.microsoft.com/office/drawing/2010/main" xmlns:a16="http://schemas.microsoft.com/office/drawing/2014/main" xmlns="">
      <p:transition spd="slow" advTm="600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D857663-7A3E-41E1-BD7D-2DE0830E0E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7699" y="1578588"/>
            <a:ext cx="6267104" cy="527941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2BA10E6-B1F4-46F4-BDAB-DBEF3F2A60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4600" y="2445373"/>
            <a:ext cx="1993900" cy="150670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639406D-43FE-4A5F-9E2D-32E9E0B631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2120" y="2445373"/>
            <a:ext cx="3667759" cy="1967252"/>
          </a:xfrm>
          <a:prstGeom prst="rect">
            <a:avLst/>
          </a:prstGeom>
          <a:effectLst/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926DC53-5D3F-4EB0-BA37-4FE78A967D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921499" y="1828800"/>
            <a:ext cx="2336802" cy="427026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00764D2-5F6E-4081-B271-BB8B5433A71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618" y="1140223"/>
            <a:ext cx="2406582" cy="218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1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push dir="r"/>
      </p:transition>
    </mc:Choice>
    <mc:Fallback xmlns:a14="http://schemas.microsoft.com/office/drawing/2010/main" xmlns:a16="http://schemas.microsoft.com/office/drawing/2014/main" xmlns="">
      <p:transition spd="slow" advTm="600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2736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B5EBA52-817C-47DD-B07A-5ECDFB530C2F}"/>
              </a:ext>
            </a:extLst>
          </p:cNvPr>
          <p:cNvSpPr txBox="1"/>
          <p:nvPr/>
        </p:nvSpPr>
        <p:spPr>
          <a:xfrm>
            <a:off x="4597354" y="2538829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>
                <a:solidFill>
                  <a:srgbClr val="683726"/>
                </a:solidFill>
                <a:cs typeface="+mn-ea"/>
                <a:sym typeface="+mn-lt"/>
              </a:rPr>
              <a:t>第壹章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1647751-E190-48C7-A18C-0484E93F62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8999" y="5367867"/>
            <a:ext cx="1268025" cy="1336080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D733D34-B337-43F2-A7AB-8F3C6B084BFB}"/>
              </a:ext>
            </a:extLst>
          </p:cNvPr>
          <p:cNvGrpSpPr/>
          <p:nvPr/>
        </p:nvGrpSpPr>
        <p:grpSpPr>
          <a:xfrm>
            <a:off x="3652370" y="3445516"/>
            <a:ext cx="3459627" cy="1150654"/>
            <a:chOff x="3652370" y="3445516"/>
            <a:chExt cx="3459627" cy="1150654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CB917CC-A75E-437E-8912-C67F5169DBED}"/>
                </a:ext>
              </a:extLst>
            </p:cNvPr>
            <p:cNvSpPr txBox="1"/>
            <p:nvPr/>
          </p:nvSpPr>
          <p:spPr>
            <a:xfrm>
              <a:off x="3652370" y="3672840"/>
              <a:ext cx="3459627" cy="92333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5400" spc="600">
                  <a:solidFill>
                    <a:srgbClr val="F27637"/>
                  </a:solidFill>
                  <a:cs typeface="+mn-ea"/>
                  <a:sym typeface="+mn-lt"/>
                </a:rPr>
                <a:t>节气由来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87749AF-5C1E-44EE-B69D-9B3BDFE2ED25}"/>
                </a:ext>
              </a:extLst>
            </p:cNvPr>
            <p:cNvSpPr txBox="1"/>
            <p:nvPr/>
          </p:nvSpPr>
          <p:spPr>
            <a:xfrm>
              <a:off x="3857538" y="3445516"/>
              <a:ext cx="63390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jié</a:t>
              </a:r>
              <a:endParaRPr lang="zh-CN" altLang="en-US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65291AB-7416-48A6-8EAE-5E1560920FE0}"/>
                </a:ext>
              </a:extLst>
            </p:cNvPr>
            <p:cNvSpPr txBox="1"/>
            <p:nvPr/>
          </p:nvSpPr>
          <p:spPr>
            <a:xfrm>
              <a:off x="4541138" y="3445516"/>
              <a:ext cx="63390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qì</a:t>
              </a:r>
              <a:endParaRPr lang="zh-CN" altLang="en-US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BD5FEBB-593F-449B-81EE-34B9A229D7D9}"/>
                </a:ext>
              </a:extLst>
            </p:cNvPr>
            <p:cNvSpPr txBox="1"/>
            <p:nvPr/>
          </p:nvSpPr>
          <p:spPr>
            <a:xfrm>
              <a:off x="5278934" y="3445516"/>
              <a:ext cx="76127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yóu</a:t>
              </a:r>
              <a:endParaRPr lang="zh-CN" altLang="en-US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C582DB9-1705-4ECC-A9B9-EE9ADBD11BB4}"/>
                </a:ext>
              </a:extLst>
            </p:cNvPr>
            <p:cNvSpPr txBox="1"/>
            <p:nvPr/>
          </p:nvSpPr>
          <p:spPr>
            <a:xfrm>
              <a:off x="6167014" y="3445516"/>
              <a:ext cx="63390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 lái</a:t>
              </a:r>
              <a:endParaRPr lang="zh-CN" altLang="en-US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44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push dir="r"/>
      </p:transition>
    </mc:Choice>
    <mc:Fallback xmlns:a14="http://schemas.microsoft.com/office/drawing/2010/main" xmlns:a16="http://schemas.microsoft.com/office/drawing/2014/main" xmlns="">
      <p:transition spd="slow" advTm="600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D71AD1F-EF8A-470C-9D1E-BBB784106090}"/>
              </a:ext>
            </a:extLst>
          </p:cNvPr>
          <p:cNvGrpSpPr/>
          <p:nvPr/>
        </p:nvGrpSpPr>
        <p:grpSpPr>
          <a:xfrm>
            <a:off x="1452650" y="822537"/>
            <a:ext cx="3459627" cy="943256"/>
            <a:chOff x="3652370" y="3499025"/>
            <a:chExt cx="3459627" cy="943256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35DA68C-CB30-4DBE-9669-F00EF6A59648}"/>
                </a:ext>
              </a:extLst>
            </p:cNvPr>
            <p:cNvSpPr txBox="1"/>
            <p:nvPr/>
          </p:nvSpPr>
          <p:spPr>
            <a:xfrm>
              <a:off x="3652370" y="3672840"/>
              <a:ext cx="3459627" cy="76944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4400" spc="600">
                  <a:solidFill>
                    <a:srgbClr val="F27637"/>
                  </a:solidFill>
                  <a:cs typeface="+mn-ea"/>
                  <a:sym typeface="+mn-lt"/>
                </a:rPr>
                <a:t>节气由来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FC9F47D-6B74-4A14-813C-93B47B298BE1}"/>
                </a:ext>
              </a:extLst>
            </p:cNvPr>
            <p:cNvSpPr txBox="1"/>
            <p:nvPr/>
          </p:nvSpPr>
          <p:spPr>
            <a:xfrm>
              <a:off x="4041688" y="3499025"/>
              <a:ext cx="633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jié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0893593-68EF-47DA-8B6A-EDE5562C123E}"/>
                </a:ext>
              </a:extLst>
            </p:cNvPr>
            <p:cNvSpPr txBox="1"/>
            <p:nvPr/>
          </p:nvSpPr>
          <p:spPr>
            <a:xfrm>
              <a:off x="4633246" y="3499025"/>
              <a:ext cx="633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qì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34EADF4-6F6E-4E78-9894-BF2A11534B03}"/>
                </a:ext>
              </a:extLst>
            </p:cNvPr>
            <p:cNvSpPr txBox="1"/>
            <p:nvPr/>
          </p:nvSpPr>
          <p:spPr>
            <a:xfrm>
              <a:off x="5267155" y="3499025"/>
              <a:ext cx="76127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yóu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8C9C11D-5BBB-44B4-B566-EC8744BC95E6}"/>
                </a:ext>
              </a:extLst>
            </p:cNvPr>
            <p:cNvSpPr txBox="1"/>
            <p:nvPr/>
          </p:nvSpPr>
          <p:spPr>
            <a:xfrm>
              <a:off x="5901064" y="3499025"/>
              <a:ext cx="633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 lái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E5DE2D5-A213-43CE-A425-1CC94C1CD446}"/>
              </a:ext>
            </a:extLst>
          </p:cNvPr>
          <p:cNvGrpSpPr/>
          <p:nvPr/>
        </p:nvGrpSpPr>
        <p:grpSpPr>
          <a:xfrm>
            <a:off x="741680" y="2056908"/>
            <a:ext cx="6312917" cy="4244149"/>
            <a:chOff x="741680" y="2056908"/>
            <a:chExt cx="6312917" cy="4244149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9E8655E-0EBE-4398-B656-58A45CC44F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382"/>
            <a:stretch/>
          </p:blipFill>
          <p:spPr>
            <a:xfrm>
              <a:off x="741680" y="2056908"/>
              <a:ext cx="5775543" cy="4244149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36DA213-6EB4-4806-9034-D3FEA496E0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86572" y="4867669"/>
              <a:ext cx="1268025" cy="1336080"/>
            </a:xfrm>
            <a:prstGeom prst="rect">
              <a:avLst/>
            </a:prstGeom>
          </p:spPr>
        </p:pic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2AC91CF-3ECE-4BAB-B05D-7590AF7C9DF6}"/>
              </a:ext>
            </a:extLst>
          </p:cNvPr>
          <p:cNvSpPr/>
          <p:nvPr/>
        </p:nvSpPr>
        <p:spPr>
          <a:xfrm>
            <a:off x="6698997" y="2603246"/>
            <a:ext cx="2154436" cy="3850997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zh-CN" altLang="en-US" sz="1600" spc="600">
                <a:solidFill>
                  <a:srgbClr val="683726"/>
                </a:solidFill>
                <a:cs typeface="+mn-ea"/>
                <a:sym typeface="+mn-lt"/>
              </a:rPr>
              <a:t>请在此处添加具体内容，文字尽量言简意赅，简单说明即可，不必过于繁琐，请在此处添加具体内容。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1162ACE-3175-442B-B19D-6C98929001A2}"/>
              </a:ext>
            </a:extLst>
          </p:cNvPr>
          <p:cNvSpPr/>
          <p:nvPr/>
        </p:nvSpPr>
        <p:spPr>
          <a:xfrm>
            <a:off x="9202497" y="2603246"/>
            <a:ext cx="1661993" cy="365740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spc="600">
                <a:solidFill>
                  <a:srgbClr val="683726"/>
                </a:solidFill>
                <a:cs typeface="+mn-ea"/>
                <a:sym typeface="+mn-lt"/>
              </a:rPr>
              <a:t>请在此处添加具体内容，文字尽量言简意赅，简单说明即可，不必过于繁琐。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F9922F8-345A-4F9E-86C4-7F73CC2A873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4462" y="840810"/>
            <a:ext cx="1488446" cy="1488446"/>
          </a:xfrm>
          <a:prstGeom prst="rect">
            <a:avLst/>
          </a:prstGeom>
        </p:spPr>
      </p:pic>
      <p:sp>
        <p:nvSpPr>
          <p:cNvPr id="27" name="iconfont-1000-78503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1732AB2-8A8B-427E-96DB-D9B39ABD9D46}"/>
              </a:ext>
            </a:extLst>
          </p:cNvPr>
          <p:cNvSpPr/>
          <p:nvPr/>
        </p:nvSpPr>
        <p:spPr>
          <a:xfrm>
            <a:off x="11220090" y="630105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326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push dir="r"/>
      </p:transition>
    </mc:Choice>
    <mc:Fallback xmlns:a14="http://schemas.microsoft.com/office/drawing/2010/main" xmlns:a16="http://schemas.microsoft.com/office/drawing/2014/main" xmlns="">
      <p:transition spd="slow" advTm="600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D4F9161-EC65-477B-B70C-24F7E23EE14A}"/>
              </a:ext>
            </a:extLst>
          </p:cNvPr>
          <p:cNvGrpSpPr/>
          <p:nvPr/>
        </p:nvGrpSpPr>
        <p:grpSpPr>
          <a:xfrm>
            <a:off x="1452650" y="822537"/>
            <a:ext cx="3459627" cy="943256"/>
            <a:chOff x="3652370" y="3499025"/>
            <a:chExt cx="3459627" cy="943256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14174AA-3A08-4013-AD75-4919121FCA49}"/>
                </a:ext>
              </a:extLst>
            </p:cNvPr>
            <p:cNvSpPr txBox="1"/>
            <p:nvPr/>
          </p:nvSpPr>
          <p:spPr>
            <a:xfrm>
              <a:off x="3652370" y="3672840"/>
              <a:ext cx="3459627" cy="76944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4400" spc="600">
                  <a:solidFill>
                    <a:srgbClr val="F27637"/>
                  </a:solidFill>
                  <a:cs typeface="+mn-ea"/>
                  <a:sym typeface="+mn-lt"/>
                </a:rPr>
                <a:t>节气由来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9A22766-40A4-4BF8-891A-31DAB3B6E368}"/>
                </a:ext>
              </a:extLst>
            </p:cNvPr>
            <p:cNvSpPr txBox="1"/>
            <p:nvPr/>
          </p:nvSpPr>
          <p:spPr>
            <a:xfrm>
              <a:off x="4041688" y="3499025"/>
              <a:ext cx="633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jié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E2D27C6-95F1-44CD-A51E-8822D979F79A}"/>
                </a:ext>
              </a:extLst>
            </p:cNvPr>
            <p:cNvSpPr txBox="1"/>
            <p:nvPr/>
          </p:nvSpPr>
          <p:spPr>
            <a:xfrm>
              <a:off x="4633246" y="3499025"/>
              <a:ext cx="633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qì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FB4AB65-A0EF-4687-BC6F-D3065CDAA8AE}"/>
                </a:ext>
              </a:extLst>
            </p:cNvPr>
            <p:cNvSpPr txBox="1"/>
            <p:nvPr/>
          </p:nvSpPr>
          <p:spPr>
            <a:xfrm>
              <a:off x="5267155" y="3499025"/>
              <a:ext cx="76127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yóu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1C83581-7A93-4921-926B-CE888B61632E}"/>
                </a:ext>
              </a:extLst>
            </p:cNvPr>
            <p:cNvSpPr txBox="1"/>
            <p:nvPr/>
          </p:nvSpPr>
          <p:spPr>
            <a:xfrm>
              <a:off x="5901064" y="3499025"/>
              <a:ext cx="633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 lái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8B80627-8B01-4A89-ACBC-D32C31F43D0B}"/>
              </a:ext>
            </a:extLst>
          </p:cNvPr>
          <p:cNvGrpSpPr/>
          <p:nvPr/>
        </p:nvGrpSpPr>
        <p:grpSpPr>
          <a:xfrm>
            <a:off x="1263881" y="5158398"/>
            <a:ext cx="2564826" cy="1147430"/>
            <a:chOff x="1263881" y="5158398"/>
            <a:chExt cx="2564826" cy="1147430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1CD7A50-D571-47F2-A485-740A75FC0AA0}"/>
                </a:ext>
              </a:extLst>
            </p:cNvPr>
            <p:cNvSpPr/>
            <p:nvPr/>
          </p:nvSpPr>
          <p:spPr>
            <a:xfrm>
              <a:off x="1753525" y="5158398"/>
              <a:ext cx="2075182" cy="114743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>
                  <a:solidFill>
                    <a:srgbClr val="683726"/>
                  </a:solidFill>
                  <a:cs typeface="+mn-ea"/>
                  <a:sym typeface="+mn-lt"/>
                </a:rPr>
                <a:t>请在此处添加具体内容，文字尽量言简意赅，简单说明即可，不必过于繁琐。</a:t>
              </a: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F4A9A1F-FC87-4CF5-9666-0E3A44E65727}"/>
                </a:ext>
              </a:extLst>
            </p:cNvPr>
            <p:cNvSpPr/>
            <p:nvPr/>
          </p:nvSpPr>
          <p:spPr>
            <a:xfrm>
              <a:off x="1276756" y="5204877"/>
              <a:ext cx="469900" cy="469900"/>
            </a:xfrm>
            <a:prstGeom prst="ellipse">
              <a:avLst/>
            </a:prstGeom>
            <a:solidFill>
              <a:srgbClr val="FEC57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9459FE9-2317-4FC9-8902-415684CDF3FC}"/>
                </a:ext>
              </a:extLst>
            </p:cNvPr>
            <p:cNvSpPr txBox="1"/>
            <p:nvPr/>
          </p:nvSpPr>
          <p:spPr>
            <a:xfrm>
              <a:off x="1263881" y="5224127"/>
              <a:ext cx="4860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>
                  <a:solidFill>
                    <a:srgbClr val="683726"/>
                  </a:solidFill>
                  <a:cs typeface="+mn-ea"/>
                  <a:sym typeface="+mn-lt"/>
                </a:rPr>
                <a:t>01</a:t>
              </a:r>
              <a:endParaRPr lang="zh-CN" altLang="en-US" sz="20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1BA1025-3FB1-4E02-A7FA-83A68A1829D1}"/>
              </a:ext>
            </a:extLst>
          </p:cNvPr>
          <p:cNvGrpSpPr/>
          <p:nvPr/>
        </p:nvGrpSpPr>
        <p:grpSpPr>
          <a:xfrm>
            <a:off x="4711987" y="5158398"/>
            <a:ext cx="2564826" cy="1147430"/>
            <a:chOff x="4711987" y="5158398"/>
            <a:chExt cx="2564826" cy="1147430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82465B9-8AA8-4649-B5A0-50386A2C44DC}"/>
                </a:ext>
              </a:extLst>
            </p:cNvPr>
            <p:cNvSpPr/>
            <p:nvPr/>
          </p:nvSpPr>
          <p:spPr>
            <a:xfrm>
              <a:off x="5201631" y="5158398"/>
              <a:ext cx="2075182" cy="114743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>
                  <a:solidFill>
                    <a:srgbClr val="683726"/>
                  </a:solidFill>
                  <a:cs typeface="+mn-ea"/>
                  <a:sym typeface="+mn-lt"/>
                </a:rPr>
                <a:t>请在此处添加具体内容，文字尽量言简意赅，简单说明即可，不必过于繁琐。</a:t>
              </a: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F2503F6-F690-4588-8D1A-909E2FFFCE41}"/>
                </a:ext>
              </a:extLst>
            </p:cNvPr>
            <p:cNvSpPr/>
            <p:nvPr/>
          </p:nvSpPr>
          <p:spPr>
            <a:xfrm>
              <a:off x="4724862" y="5204877"/>
              <a:ext cx="469900" cy="469900"/>
            </a:xfrm>
            <a:prstGeom prst="ellipse">
              <a:avLst/>
            </a:prstGeom>
            <a:solidFill>
              <a:srgbClr val="FEC57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A640D02-E1BA-49F7-966E-EDF6DEFAD626}"/>
                </a:ext>
              </a:extLst>
            </p:cNvPr>
            <p:cNvSpPr txBox="1"/>
            <p:nvPr/>
          </p:nvSpPr>
          <p:spPr>
            <a:xfrm>
              <a:off x="4711987" y="5224127"/>
              <a:ext cx="4860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>
                  <a:solidFill>
                    <a:srgbClr val="683726"/>
                  </a:solidFill>
                  <a:cs typeface="+mn-ea"/>
                  <a:sym typeface="+mn-lt"/>
                </a:rPr>
                <a:t>02</a:t>
              </a:r>
              <a:endParaRPr lang="zh-CN" altLang="en-US" sz="20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74F1B12-4635-4203-B78A-78F3B10BECCE}"/>
              </a:ext>
            </a:extLst>
          </p:cNvPr>
          <p:cNvGrpSpPr/>
          <p:nvPr/>
        </p:nvGrpSpPr>
        <p:grpSpPr>
          <a:xfrm>
            <a:off x="8058606" y="5158398"/>
            <a:ext cx="2564826" cy="1147430"/>
            <a:chOff x="8058606" y="5158398"/>
            <a:chExt cx="2564826" cy="1147430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4A4A0C2-B311-4B35-A897-5EF3DA46E273}"/>
                </a:ext>
              </a:extLst>
            </p:cNvPr>
            <p:cNvSpPr/>
            <p:nvPr/>
          </p:nvSpPr>
          <p:spPr>
            <a:xfrm>
              <a:off x="8548250" y="5158398"/>
              <a:ext cx="2075182" cy="114743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>
                  <a:solidFill>
                    <a:srgbClr val="683726"/>
                  </a:solidFill>
                  <a:cs typeface="+mn-ea"/>
                  <a:sym typeface="+mn-lt"/>
                </a:rPr>
                <a:t>请在此处添加具体内容，文字尽量言简意赅，简单说明即可，不必过于繁琐。</a:t>
              </a: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A1F67E5-752F-4E03-8EF7-2D8163A7720F}"/>
                </a:ext>
              </a:extLst>
            </p:cNvPr>
            <p:cNvSpPr/>
            <p:nvPr/>
          </p:nvSpPr>
          <p:spPr>
            <a:xfrm>
              <a:off x="8071481" y="5204877"/>
              <a:ext cx="469900" cy="469900"/>
            </a:xfrm>
            <a:prstGeom prst="ellipse">
              <a:avLst/>
            </a:prstGeom>
            <a:solidFill>
              <a:srgbClr val="FEC57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6F1B366-5B1E-4EE0-AEFB-67260157D142}"/>
                </a:ext>
              </a:extLst>
            </p:cNvPr>
            <p:cNvSpPr txBox="1"/>
            <p:nvPr/>
          </p:nvSpPr>
          <p:spPr>
            <a:xfrm>
              <a:off x="8058606" y="5224127"/>
              <a:ext cx="4860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>
                  <a:solidFill>
                    <a:srgbClr val="683726"/>
                  </a:solidFill>
                  <a:cs typeface="+mn-ea"/>
                  <a:sym typeface="+mn-lt"/>
                </a:rPr>
                <a:t>03</a:t>
              </a:r>
              <a:endParaRPr lang="zh-CN" altLang="en-US" sz="20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8" name="iconfont-1000-78503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C2F7476-5688-457F-8B76-221A1F4B6F8F}"/>
              </a:ext>
            </a:extLst>
          </p:cNvPr>
          <p:cNvSpPr/>
          <p:nvPr/>
        </p:nvSpPr>
        <p:spPr>
          <a:xfrm>
            <a:off x="11220090" y="6301057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A829E02-962C-448D-906C-0403B4F529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50032" y="742352"/>
            <a:ext cx="1206500" cy="1675729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24631F5-7626-41F3-B1B8-2EE4C4C3077D}"/>
              </a:ext>
            </a:extLst>
          </p:cNvPr>
          <p:cNvGrpSpPr/>
          <p:nvPr/>
        </p:nvGrpSpPr>
        <p:grpSpPr>
          <a:xfrm>
            <a:off x="1142549" y="2718550"/>
            <a:ext cx="2936710" cy="2064172"/>
            <a:chOff x="1142549" y="2718550"/>
            <a:chExt cx="2936710" cy="2064172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AC45A8F-9214-48C3-BA50-4A008871B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75086" y="2823536"/>
              <a:ext cx="2641612" cy="1854200"/>
            </a:xfrm>
            <a:custGeom>
              <a:avLst/>
              <a:gdLst>
                <a:gd name="connsiteX0" fmla="*/ 0 w 2641612"/>
                <a:gd name="connsiteY0" fmla="*/ 0 h 1854200"/>
                <a:gd name="connsiteX1" fmla="*/ 2641612 w 2641612"/>
                <a:gd name="connsiteY1" fmla="*/ 0 h 1854200"/>
                <a:gd name="connsiteX2" fmla="*/ 2641612 w 2641612"/>
                <a:gd name="connsiteY2" fmla="*/ 1854200 h 1854200"/>
                <a:gd name="connsiteX3" fmla="*/ 0 w 2641612"/>
                <a:gd name="connsiteY3" fmla="*/ 1854200 h 1854200"/>
                <a:gd name="connsiteX4" fmla="*/ 0 w 2641612"/>
                <a:gd name="connsiteY4" fmla="*/ 0 h 185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1612" h="1854200">
                  <a:moveTo>
                    <a:pt x="0" y="0"/>
                  </a:moveTo>
                  <a:lnTo>
                    <a:pt x="2641612" y="0"/>
                  </a:lnTo>
                  <a:lnTo>
                    <a:pt x="2641612" y="1854200"/>
                  </a:lnTo>
                  <a:lnTo>
                    <a:pt x="0" y="185420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sp>
          <p:nvSpPr>
            <p:cNvPr id="41" name="矩形 4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A548FCA-0007-4E3B-A909-7CFADA72D296}"/>
                </a:ext>
              </a:extLst>
            </p:cNvPr>
            <p:cNvSpPr/>
            <p:nvPr/>
          </p:nvSpPr>
          <p:spPr>
            <a:xfrm>
              <a:off x="1142549" y="2718550"/>
              <a:ext cx="2936710" cy="2064172"/>
            </a:xfrm>
            <a:prstGeom prst="rect">
              <a:avLst/>
            </a:prstGeom>
            <a:noFill/>
            <a:ln w="28575">
              <a:solidFill>
                <a:srgbClr val="FEC5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C1B28F9-46F8-41C1-9DDA-CE3E5D482607}"/>
              </a:ext>
            </a:extLst>
          </p:cNvPr>
          <p:cNvGrpSpPr/>
          <p:nvPr/>
        </p:nvGrpSpPr>
        <p:grpSpPr>
          <a:xfrm>
            <a:off x="4526045" y="2718550"/>
            <a:ext cx="2936710" cy="2064172"/>
            <a:chOff x="4526045" y="2718550"/>
            <a:chExt cx="2936710" cy="2064172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7DCC382-5077-46E0-8D16-E3E890AA8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673594" y="2823536"/>
              <a:ext cx="2641612" cy="1854200"/>
            </a:xfrm>
            <a:custGeom>
              <a:avLst/>
              <a:gdLst>
                <a:gd name="connsiteX0" fmla="*/ 0 w 2641612"/>
                <a:gd name="connsiteY0" fmla="*/ 0 h 1854200"/>
                <a:gd name="connsiteX1" fmla="*/ 2641612 w 2641612"/>
                <a:gd name="connsiteY1" fmla="*/ 0 h 1854200"/>
                <a:gd name="connsiteX2" fmla="*/ 2641612 w 2641612"/>
                <a:gd name="connsiteY2" fmla="*/ 1854200 h 1854200"/>
                <a:gd name="connsiteX3" fmla="*/ 0 w 2641612"/>
                <a:gd name="connsiteY3" fmla="*/ 1854200 h 1854200"/>
                <a:gd name="connsiteX4" fmla="*/ 0 w 2641612"/>
                <a:gd name="connsiteY4" fmla="*/ 0 h 185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1612" h="1854200">
                  <a:moveTo>
                    <a:pt x="0" y="0"/>
                  </a:moveTo>
                  <a:lnTo>
                    <a:pt x="2641612" y="0"/>
                  </a:lnTo>
                  <a:lnTo>
                    <a:pt x="2641612" y="1854200"/>
                  </a:lnTo>
                  <a:lnTo>
                    <a:pt x="0" y="185420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sp>
          <p:nvSpPr>
            <p:cNvPr id="42" name="矩形 4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2E7F5B5-6FA8-452A-B6F1-E74234B3A520}"/>
                </a:ext>
              </a:extLst>
            </p:cNvPr>
            <p:cNvSpPr/>
            <p:nvPr/>
          </p:nvSpPr>
          <p:spPr>
            <a:xfrm>
              <a:off x="4526045" y="2718550"/>
              <a:ext cx="2936710" cy="2064172"/>
            </a:xfrm>
            <a:prstGeom prst="rect">
              <a:avLst/>
            </a:prstGeom>
            <a:noFill/>
            <a:ln w="28575">
              <a:solidFill>
                <a:srgbClr val="FEC5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CCAB880-849A-458D-BFD7-ECD47F7C93EA}"/>
              </a:ext>
            </a:extLst>
          </p:cNvPr>
          <p:cNvGrpSpPr/>
          <p:nvPr/>
        </p:nvGrpSpPr>
        <p:grpSpPr>
          <a:xfrm>
            <a:off x="7924553" y="2718550"/>
            <a:ext cx="2936710" cy="2064172"/>
            <a:chOff x="7924553" y="2718550"/>
            <a:chExt cx="2936710" cy="2064172"/>
          </a:xfrm>
        </p:grpSpPr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EADBC0A-3306-4A53-8482-A2510A145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072102" y="2823536"/>
              <a:ext cx="2641612" cy="1854200"/>
            </a:xfrm>
            <a:custGeom>
              <a:avLst/>
              <a:gdLst>
                <a:gd name="connsiteX0" fmla="*/ 0 w 2641612"/>
                <a:gd name="connsiteY0" fmla="*/ 0 h 1854200"/>
                <a:gd name="connsiteX1" fmla="*/ 2641612 w 2641612"/>
                <a:gd name="connsiteY1" fmla="*/ 0 h 1854200"/>
                <a:gd name="connsiteX2" fmla="*/ 2641612 w 2641612"/>
                <a:gd name="connsiteY2" fmla="*/ 1854200 h 1854200"/>
                <a:gd name="connsiteX3" fmla="*/ 0 w 2641612"/>
                <a:gd name="connsiteY3" fmla="*/ 1854200 h 1854200"/>
                <a:gd name="connsiteX4" fmla="*/ 0 w 2641612"/>
                <a:gd name="connsiteY4" fmla="*/ 0 h 185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1612" h="1854200">
                  <a:moveTo>
                    <a:pt x="0" y="0"/>
                  </a:moveTo>
                  <a:lnTo>
                    <a:pt x="2641612" y="0"/>
                  </a:lnTo>
                  <a:lnTo>
                    <a:pt x="2641612" y="1854200"/>
                  </a:lnTo>
                  <a:lnTo>
                    <a:pt x="0" y="185420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sp>
          <p:nvSpPr>
            <p:cNvPr id="43" name="矩形 4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7E3C8FB-34E0-47E3-B38A-876B69BC91EB}"/>
                </a:ext>
              </a:extLst>
            </p:cNvPr>
            <p:cNvSpPr/>
            <p:nvPr/>
          </p:nvSpPr>
          <p:spPr>
            <a:xfrm>
              <a:off x="7924553" y="2718550"/>
              <a:ext cx="2936710" cy="2064172"/>
            </a:xfrm>
            <a:prstGeom prst="rect">
              <a:avLst/>
            </a:prstGeom>
            <a:noFill/>
            <a:ln w="28575">
              <a:solidFill>
                <a:srgbClr val="FEC5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469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push dir="r"/>
      </p:transition>
    </mc:Choice>
    <mc:Fallback xmlns:a14="http://schemas.microsoft.com/office/drawing/2010/main" xmlns:a16="http://schemas.microsoft.com/office/drawing/2014/main" xmlns="">
      <p:transition spd="slow" advTm="600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A63EFEF-D36C-415E-B2DC-581C451F1440}"/>
              </a:ext>
            </a:extLst>
          </p:cNvPr>
          <p:cNvGrpSpPr/>
          <p:nvPr/>
        </p:nvGrpSpPr>
        <p:grpSpPr>
          <a:xfrm>
            <a:off x="1452650" y="822537"/>
            <a:ext cx="3459627" cy="943256"/>
            <a:chOff x="3652370" y="3499025"/>
            <a:chExt cx="3459627" cy="943256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5DCC4B5-49E3-4453-8956-44D1C6C922C5}"/>
                </a:ext>
              </a:extLst>
            </p:cNvPr>
            <p:cNvSpPr txBox="1"/>
            <p:nvPr/>
          </p:nvSpPr>
          <p:spPr>
            <a:xfrm>
              <a:off x="3652370" y="3672840"/>
              <a:ext cx="3459627" cy="76944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4400" spc="600">
                  <a:solidFill>
                    <a:srgbClr val="F27637"/>
                  </a:solidFill>
                  <a:cs typeface="+mn-ea"/>
                  <a:sym typeface="+mn-lt"/>
                </a:rPr>
                <a:t>节气由来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2904F4D-B0AA-4BD4-8F6D-7EF7DE9992C9}"/>
                </a:ext>
              </a:extLst>
            </p:cNvPr>
            <p:cNvSpPr txBox="1"/>
            <p:nvPr/>
          </p:nvSpPr>
          <p:spPr>
            <a:xfrm>
              <a:off x="4041688" y="3499025"/>
              <a:ext cx="633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jié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86521D4-5A37-4EF5-92BA-FEB9D77F5AB8}"/>
                </a:ext>
              </a:extLst>
            </p:cNvPr>
            <p:cNvSpPr txBox="1"/>
            <p:nvPr/>
          </p:nvSpPr>
          <p:spPr>
            <a:xfrm>
              <a:off x="4633246" y="3499025"/>
              <a:ext cx="633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qì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17B6B48-9504-4C78-AC12-F950B1C2685D}"/>
                </a:ext>
              </a:extLst>
            </p:cNvPr>
            <p:cNvSpPr txBox="1"/>
            <p:nvPr/>
          </p:nvSpPr>
          <p:spPr>
            <a:xfrm>
              <a:off x="5267155" y="3499025"/>
              <a:ext cx="76127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yóu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E45A777-A60E-44A0-8C3F-B1B9E592C7C9}"/>
                </a:ext>
              </a:extLst>
            </p:cNvPr>
            <p:cNvSpPr txBox="1"/>
            <p:nvPr/>
          </p:nvSpPr>
          <p:spPr>
            <a:xfrm>
              <a:off x="5901064" y="3499025"/>
              <a:ext cx="633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 lái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55CA499-1394-45C5-8330-A62B8B149A81}"/>
              </a:ext>
            </a:extLst>
          </p:cNvPr>
          <p:cNvSpPr/>
          <p:nvPr/>
        </p:nvSpPr>
        <p:spPr>
          <a:xfrm>
            <a:off x="413962" y="2529840"/>
            <a:ext cx="11485995" cy="3149600"/>
          </a:xfrm>
          <a:prstGeom prst="rect">
            <a:avLst/>
          </a:prstGeom>
          <a:solidFill>
            <a:srgbClr val="FEC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F6CF3CD-F446-4ADA-B1AD-9F9D8CD17246}"/>
              </a:ext>
            </a:extLst>
          </p:cNvPr>
          <p:cNvSpPr/>
          <p:nvPr/>
        </p:nvSpPr>
        <p:spPr>
          <a:xfrm>
            <a:off x="5517259" y="2984232"/>
            <a:ext cx="4124206" cy="256312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spc="600">
                <a:solidFill>
                  <a:srgbClr val="683726"/>
                </a:solidFill>
                <a:cs typeface="+mn-ea"/>
                <a:sym typeface="+mn-lt"/>
              </a:rPr>
              <a:t>请在此处添加具体内容，文字尽量言简意赅，简单说明即可，不必过于繁琐。请在此处添加具体内容，文字尽量言简意赅，简单说明即可，不必过于繁琐。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C160E2B-3A99-4A7D-9FAB-7C172A936E41}"/>
              </a:ext>
            </a:extLst>
          </p:cNvPr>
          <p:cNvGrpSpPr/>
          <p:nvPr/>
        </p:nvGrpSpPr>
        <p:grpSpPr>
          <a:xfrm>
            <a:off x="431460" y="2834640"/>
            <a:ext cx="4537805" cy="3362960"/>
            <a:chOff x="431460" y="2834640"/>
            <a:chExt cx="4537805" cy="3362960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46DA18A-0567-479B-A3B7-B063266E3E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1460" y="2834640"/>
              <a:ext cx="4191340" cy="336296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0DE7EBD-EE50-4243-BA22-BBCC2F59BE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01240" y="3597756"/>
              <a:ext cx="1268025" cy="1336080"/>
            </a:xfrm>
            <a:prstGeom prst="rect">
              <a:avLst/>
            </a:prstGeom>
          </p:spPr>
        </p:pic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5BD5CB3-E21C-435E-ADDD-B2E3FB8ED24D}"/>
              </a:ext>
            </a:extLst>
          </p:cNvPr>
          <p:cNvGrpSpPr/>
          <p:nvPr/>
        </p:nvGrpSpPr>
        <p:grpSpPr>
          <a:xfrm>
            <a:off x="10043482" y="2811512"/>
            <a:ext cx="562814" cy="2475222"/>
            <a:chOff x="9403794" y="2604198"/>
            <a:chExt cx="562814" cy="2475222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0594E7B-0DD1-4B83-9404-095D8DF5253F}"/>
                </a:ext>
              </a:extLst>
            </p:cNvPr>
            <p:cNvSpPr/>
            <p:nvPr/>
          </p:nvSpPr>
          <p:spPr>
            <a:xfrm rot="16200000">
              <a:off x="8447590" y="3560402"/>
              <a:ext cx="2475222" cy="562814"/>
            </a:xfrm>
            <a:prstGeom prst="roundRect">
              <a:avLst>
                <a:gd name="adj" fmla="val 8691"/>
              </a:avLst>
            </a:prstGeom>
            <a:solidFill>
              <a:srgbClr val="F2763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CC943F4-FACB-49F8-8C0B-1442302DD4B8}"/>
                </a:ext>
              </a:extLst>
            </p:cNvPr>
            <p:cNvSpPr txBox="1"/>
            <p:nvPr/>
          </p:nvSpPr>
          <p:spPr>
            <a:xfrm>
              <a:off x="9403794" y="2808692"/>
              <a:ext cx="553998" cy="206623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2400">
                  <a:solidFill>
                    <a:schemeClr val="bg1"/>
                  </a:solidFill>
                  <a:cs typeface="+mn-ea"/>
                  <a:sym typeface="+mn-lt"/>
                </a:rPr>
                <a:t>添加内容</a:t>
              </a: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B7B3FB7-854D-4143-ACDE-A70149CD1C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24160" y="1130374"/>
            <a:ext cx="1382136" cy="1783385"/>
          </a:xfrm>
          <a:prstGeom prst="rect">
            <a:avLst/>
          </a:prstGeom>
        </p:spPr>
      </p:pic>
      <p:sp>
        <p:nvSpPr>
          <p:cNvPr id="20" name="iconfont-1000-78503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DE0D00D-2750-4B14-8185-4C38954774BD}"/>
              </a:ext>
            </a:extLst>
          </p:cNvPr>
          <p:cNvSpPr/>
          <p:nvPr/>
        </p:nvSpPr>
        <p:spPr>
          <a:xfrm>
            <a:off x="11220090" y="6246154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640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push dir="r"/>
      </p:transition>
    </mc:Choice>
    <mc:Fallback xmlns:a14="http://schemas.microsoft.com/office/drawing/2010/main" xmlns:a16="http://schemas.microsoft.com/office/drawing/2014/main" xmlns="">
      <p:transition spd="slow" advTm="600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C1F224B-B257-43F7-AAA9-F15EF26A38FE}"/>
              </a:ext>
            </a:extLst>
          </p:cNvPr>
          <p:cNvGrpSpPr/>
          <p:nvPr/>
        </p:nvGrpSpPr>
        <p:grpSpPr>
          <a:xfrm>
            <a:off x="1452650" y="822537"/>
            <a:ext cx="3459627" cy="943256"/>
            <a:chOff x="3652370" y="3499025"/>
            <a:chExt cx="3459627" cy="943256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8AA061F-20B2-4119-B9FF-1F03C54EFFCE}"/>
                </a:ext>
              </a:extLst>
            </p:cNvPr>
            <p:cNvSpPr txBox="1"/>
            <p:nvPr/>
          </p:nvSpPr>
          <p:spPr>
            <a:xfrm>
              <a:off x="3652370" y="3672840"/>
              <a:ext cx="3459627" cy="76944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4400" spc="600">
                  <a:solidFill>
                    <a:srgbClr val="F27637"/>
                  </a:solidFill>
                  <a:cs typeface="+mn-ea"/>
                  <a:sym typeface="+mn-lt"/>
                </a:rPr>
                <a:t>节气由来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CE39262-5AB3-492F-9972-ABE786368C47}"/>
                </a:ext>
              </a:extLst>
            </p:cNvPr>
            <p:cNvSpPr txBox="1"/>
            <p:nvPr/>
          </p:nvSpPr>
          <p:spPr>
            <a:xfrm>
              <a:off x="4041688" y="3499025"/>
              <a:ext cx="633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jié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1510830-0A98-4F3C-A7DB-CE8031057E58}"/>
                </a:ext>
              </a:extLst>
            </p:cNvPr>
            <p:cNvSpPr txBox="1"/>
            <p:nvPr/>
          </p:nvSpPr>
          <p:spPr>
            <a:xfrm>
              <a:off x="4633246" y="3499025"/>
              <a:ext cx="633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qì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7B25431-4502-40CC-A6F8-C2E75AD3A918}"/>
                </a:ext>
              </a:extLst>
            </p:cNvPr>
            <p:cNvSpPr txBox="1"/>
            <p:nvPr/>
          </p:nvSpPr>
          <p:spPr>
            <a:xfrm>
              <a:off x="5267155" y="3499025"/>
              <a:ext cx="76127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yóu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F899FC4-6A3E-4B63-9E22-71D5DC1201C4}"/>
                </a:ext>
              </a:extLst>
            </p:cNvPr>
            <p:cNvSpPr txBox="1"/>
            <p:nvPr/>
          </p:nvSpPr>
          <p:spPr>
            <a:xfrm>
              <a:off x="5901064" y="3499025"/>
              <a:ext cx="633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 lái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11013E1-1153-48A7-8978-C28E10AC08CA}"/>
              </a:ext>
            </a:extLst>
          </p:cNvPr>
          <p:cNvGrpSpPr/>
          <p:nvPr/>
        </p:nvGrpSpPr>
        <p:grpSpPr>
          <a:xfrm>
            <a:off x="1109408" y="2650623"/>
            <a:ext cx="5681416" cy="1433710"/>
            <a:chOff x="6012179" y="1868290"/>
            <a:chExt cx="5681416" cy="1433710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4FC6A34-C037-4FEF-80D2-C221D9DD580A}"/>
                </a:ext>
              </a:extLst>
            </p:cNvPr>
            <p:cNvSpPr/>
            <p:nvPr/>
          </p:nvSpPr>
          <p:spPr>
            <a:xfrm>
              <a:off x="6012179" y="1868290"/>
              <a:ext cx="5681416" cy="1433710"/>
            </a:xfrm>
            <a:prstGeom prst="rect">
              <a:avLst/>
            </a:prstGeom>
            <a:solidFill>
              <a:srgbClr val="FEC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9A86272-BE8C-4738-9082-E5E8058D05F7}"/>
                </a:ext>
              </a:extLst>
            </p:cNvPr>
            <p:cNvSpPr/>
            <p:nvPr/>
          </p:nvSpPr>
          <p:spPr>
            <a:xfrm>
              <a:off x="6396989" y="2083598"/>
              <a:ext cx="4911797" cy="1006686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zh-CN" altLang="en-US" sz="1600">
                  <a:solidFill>
                    <a:srgbClr val="683726"/>
                  </a:solidFill>
                  <a:cs typeface="+mn-ea"/>
                  <a:sym typeface="+mn-lt"/>
                </a:rPr>
                <a:t>请在此处添加具体内容，文字尽量言简意赅，简单说明即可，不必过于繁琐。请在此处添加具体内容。</a:t>
              </a:r>
            </a:p>
          </p:txBody>
        </p:sp>
      </p:grpSp>
      <p:sp>
        <p:nvSpPr>
          <p:cNvPr id="12" name="iconfont-1000-78503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EC12FCA-2205-44FB-BD7B-296680BCE344}"/>
              </a:ext>
            </a:extLst>
          </p:cNvPr>
          <p:cNvSpPr/>
          <p:nvPr/>
        </p:nvSpPr>
        <p:spPr>
          <a:xfrm>
            <a:off x="11220090" y="6246154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22D99CB-E5A5-4496-BD93-045261B26087}"/>
              </a:ext>
            </a:extLst>
          </p:cNvPr>
          <p:cNvGrpSpPr/>
          <p:nvPr/>
        </p:nvGrpSpPr>
        <p:grpSpPr>
          <a:xfrm>
            <a:off x="1140462" y="4745084"/>
            <a:ext cx="2564826" cy="1147430"/>
            <a:chOff x="1140462" y="4745084"/>
            <a:chExt cx="2564826" cy="1147430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CF09AC4-5202-4AFE-A227-300F880D9440}"/>
                </a:ext>
              </a:extLst>
            </p:cNvPr>
            <p:cNvSpPr/>
            <p:nvPr/>
          </p:nvSpPr>
          <p:spPr>
            <a:xfrm>
              <a:off x="1630106" y="4745084"/>
              <a:ext cx="2075182" cy="114743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>
                  <a:solidFill>
                    <a:srgbClr val="683726"/>
                  </a:solidFill>
                  <a:cs typeface="+mn-ea"/>
                  <a:sym typeface="+mn-lt"/>
                </a:rPr>
                <a:t>请在此处添加具体内容，文字尽量言简意赅，简单说明即可，不必过于繁琐。</a:t>
              </a: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F214EFA-1696-45C2-BD73-F37E6520E00F}"/>
                </a:ext>
              </a:extLst>
            </p:cNvPr>
            <p:cNvSpPr/>
            <p:nvPr/>
          </p:nvSpPr>
          <p:spPr>
            <a:xfrm>
              <a:off x="1153337" y="4791563"/>
              <a:ext cx="469900" cy="469900"/>
            </a:xfrm>
            <a:prstGeom prst="ellipse">
              <a:avLst/>
            </a:prstGeom>
            <a:solidFill>
              <a:srgbClr val="FEC57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F91A653-AABA-4D73-8553-8DB62BA51AE6}"/>
                </a:ext>
              </a:extLst>
            </p:cNvPr>
            <p:cNvSpPr txBox="1"/>
            <p:nvPr/>
          </p:nvSpPr>
          <p:spPr>
            <a:xfrm>
              <a:off x="1140462" y="4810813"/>
              <a:ext cx="4860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>
                  <a:solidFill>
                    <a:srgbClr val="683726"/>
                  </a:solidFill>
                  <a:cs typeface="+mn-ea"/>
                  <a:sym typeface="+mn-lt"/>
                </a:rPr>
                <a:t>01</a:t>
              </a:r>
              <a:endParaRPr lang="zh-CN" altLang="en-US" sz="20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517A940-ABCD-4E7E-83A2-0023CBF57B7C}"/>
              </a:ext>
            </a:extLst>
          </p:cNvPr>
          <p:cNvGrpSpPr/>
          <p:nvPr/>
        </p:nvGrpSpPr>
        <p:grpSpPr>
          <a:xfrm>
            <a:off x="4225998" y="4745084"/>
            <a:ext cx="2564826" cy="1147430"/>
            <a:chOff x="4225998" y="4745084"/>
            <a:chExt cx="2564826" cy="1147430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94A2127-7DC7-472A-9C52-4F8283F26C63}"/>
                </a:ext>
              </a:extLst>
            </p:cNvPr>
            <p:cNvSpPr/>
            <p:nvPr/>
          </p:nvSpPr>
          <p:spPr>
            <a:xfrm>
              <a:off x="4715642" y="4745084"/>
              <a:ext cx="2075182" cy="114743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>
                  <a:solidFill>
                    <a:srgbClr val="683726"/>
                  </a:solidFill>
                  <a:cs typeface="+mn-ea"/>
                  <a:sym typeface="+mn-lt"/>
                </a:rPr>
                <a:t>请在此处添加具体内容，文字尽量言简意赅，简单说明即可，不必过于繁琐。</a:t>
              </a: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71EE635-6E59-455B-A125-BF9180655C68}"/>
                </a:ext>
              </a:extLst>
            </p:cNvPr>
            <p:cNvSpPr/>
            <p:nvPr/>
          </p:nvSpPr>
          <p:spPr>
            <a:xfrm>
              <a:off x="4238873" y="4791563"/>
              <a:ext cx="469900" cy="469900"/>
            </a:xfrm>
            <a:prstGeom prst="ellipse">
              <a:avLst/>
            </a:prstGeom>
            <a:solidFill>
              <a:srgbClr val="FEC57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C2D7E4B-CD3A-4130-AE32-6E5A1E960180}"/>
                </a:ext>
              </a:extLst>
            </p:cNvPr>
            <p:cNvSpPr txBox="1"/>
            <p:nvPr/>
          </p:nvSpPr>
          <p:spPr>
            <a:xfrm>
              <a:off x="4225998" y="4810813"/>
              <a:ext cx="4860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>
                  <a:solidFill>
                    <a:srgbClr val="683726"/>
                  </a:solidFill>
                  <a:cs typeface="+mn-ea"/>
                  <a:sym typeface="+mn-lt"/>
                </a:rPr>
                <a:t>02</a:t>
              </a:r>
              <a:endParaRPr lang="zh-CN" altLang="en-US" sz="20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048D142-016A-4D67-B035-F6F2E28BDFDE}"/>
              </a:ext>
            </a:extLst>
          </p:cNvPr>
          <p:cNvGrpSpPr/>
          <p:nvPr/>
        </p:nvGrpSpPr>
        <p:grpSpPr>
          <a:xfrm>
            <a:off x="6650283" y="2182352"/>
            <a:ext cx="4551910" cy="4391167"/>
            <a:chOff x="6650283" y="2182352"/>
            <a:chExt cx="4551910" cy="4391167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11A43B2-E874-43C5-9EFB-DCA242EEC2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50283" y="2182352"/>
              <a:ext cx="4551910" cy="4391167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035B57D-2B5D-49D5-BE09-4DFE7FCBEB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488042" y="2382085"/>
              <a:ext cx="1268025" cy="1336080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488898C-000B-48DD-B5B0-93ECCDF002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24119" y="999694"/>
            <a:ext cx="1268025" cy="123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9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push dir="r"/>
      </p:transition>
    </mc:Choice>
    <mc:Fallback xmlns:a14="http://schemas.microsoft.com/office/drawing/2010/main" xmlns:a16="http://schemas.microsoft.com/office/drawing/2014/main" xmlns="">
      <p:transition spd="slow" advTm="600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137CBD1-2A36-4625-BA1E-69E3B6F30DAC}"/>
              </a:ext>
            </a:extLst>
          </p:cNvPr>
          <p:cNvGrpSpPr/>
          <p:nvPr/>
        </p:nvGrpSpPr>
        <p:grpSpPr>
          <a:xfrm>
            <a:off x="1452650" y="822537"/>
            <a:ext cx="3459627" cy="943256"/>
            <a:chOff x="3652370" y="3499025"/>
            <a:chExt cx="3459627" cy="943256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B2CA381-F84E-4527-8D5A-260B83106562}"/>
                </a:ext>
              </a:extLst>
            </p:cNvPr>
            <p:cNvSpPr txBox="1"/>
            <p:nvPr/>
          </p:nvSpPr>
          <p:spPr>
            <a:xfrm>
              <a:off x="3652370" y="3672840"/>
              <a:ext cx="3459627" cy="76944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4400" spc="600">
                  <a:solidFill>
                    <a:srgbClr val="F27637"/>
                  </a:solidFill>
                  <a:cs typeface="+mn-ea"/>
                  <a:sym typeface="+mn-lt"/>
                </a:rPr>
                <a:t>节气由来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690BC30-ECB2-4398-9EEB-CD2928E929BA}"/>
                </a:ext>
              </a:extLst>
            </p:cNvPr>
            <p:cNvSpPr txBox="1"/>
            <p:nvPr/>
          </p:nvSpPr>
          <p:spPr>
            <a:xfrm>
              <a:off x="4041688" y="3499025"/>
              <a:ext cx="633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jié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FD2F04F-91CE-4DCD-9D4D-D5604928994A}"/>
                </a:ext>
              </a:extLst>
            </p:cNvPr>
            <p:cNvSpPr txBox="1"/>
            <p:nvPr/>
          </p:nvSpPr>
          <p:spPr>
            <a:xfrm>
              <a:off x="4633246" y="3499025"/>
              <a:ext cx="633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qì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6D6A370-E768-48C5-8784-572242587544}"/>
                </a:ext>
              </a:extLst>
            </p:cNvPr>
            <p:cNvSpPr txBox="1"/>
            <p:nvPr/>
          </p:nvSpPr>
          <p:spPr>
            <a:xfrm>
              <a:off x="5267155" y="3499025"/>
              <a:ext cx="76127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yóu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091E80B-08E1-4FAF-AB57-84740C20682B}"/>
                </a:ext>
              </a:extLst>
            </p:cNvPr>
            <p:cNvSpPr txBox="1"/>
            <p:nvPr/>
          </p:nvSpPr>
          <p:spPr>
            <a:xfrm>
              <a:off x="5901064" y="3499025"/>
              <a:ext cx="6339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 lái</a:t>
              </a:r>
              <a:endParaRPr lang="zh-CN" altLang="en-US" sz="1400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E7410F6-FFCE-4197-8960-B57DE62966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159" y="2143760"/>
            <a:ext cx="4426552" cy="4104640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5417C4F-240C-4088-A4D6-16DABBD456D4}"/>
              </a:ext>
            </a:extLst>
          </p:cNvPr>
          <p:cNvGrpSpPr/>
          <p:nvPr/>
        </p:nvGrpSpPr>
        <p:grpSpPr>
          <a:xfrm>
            <a:off x="5382203" y="2367280"/>
            <a:ext cx="2623877" cy="3881120"/>
            <a:chOff x="5382203" y="2367280"/>
            <a:chExt cx="2623877" cy="3881120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82A4663-3223-4D21-AE06-6F877FC94911}"/>
                </a:ext>
              </a:extLst>
            </p:cNvPr>
            <p:cNvSpPr/>
            <p:nvPr/>
          </p:nvSpPr>
          <p:spPr>
            <a:xfrm>
              <a:off x="5382203" y="2367280"/>
              <a:ext cx="2623877" cy="3881120"/>
            </a:xfrm>
            <a:prstGeom prst="rect">
              <a:avLst/>
            </a:prstGeom>
            <a:solidFill>
              <a:srgbClr val="FEC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5094A44-8502-4C84-AD50-BBD6CAC11E83}"/>
                </a:ext>
              </a:extLst>
            </p:cNvPr>
            <p:cNvSpPr/>
            <p:nvPr/>
          </p:nvSpPr>
          <p:spPr>
            <a:xfrm>
              <a:off x="5703317" y="2600960"/>
              <a:ext cx="2154436" cy="348488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zh-CN" altLang="en-US" sz="1600" spc="600">
                  <a:solidFill>
                    <a:srgbClr val="683726"/>
                  </a:solidFill>
                  <a:cs typeface="+mn-ea"/>
                  <a:sym typeface="+mn-lt"/>
                </a:rPr>
                <a:t>请在此处添加具体内容，文字尽量言简意赅，简单说明即可，不必过于繁琐，请在此处添加具体内容。</a:t>
              </a:r>
            </a:p>
          </p:txBody>
        </p: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BD62A8F-59F2-4540-8A16-1EA703405E12}"/>
              </a:ext>
            </a:extLst>
          </p:cNvPr>
          <p:cNvSpPr/>
          <p:nvPr/>
        </p:nvSpPr>
        <p:spPr>
          <a:xfrm>
            <a:off x="8446517" y="2600960"/>
            <a:ext cx="2154436" cy="348488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zh-CN" altLang="en-US" sz="1600" spc="600">
                <a:solidFill>
                  <a:srgbClr val="683726"/>
                </a:solidFill>
                <a:cs typeface="+mn-ea"/>
                <a:sym typeface="+mn-lt"/>
              </a:rPr>
              <a:t>请在此处添加具体内容，文字尽量言简意赅，简单说明即可，不必过于繁琐，请在此处添加具体内容。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3AC39E1-260D-4B98-AF39-3CD3E9036226}"/>
              </a:ext>
            </a:extLst>
          </p:cNvPr>
          <p:cNvGrpSpPr/>
          <p:nvPr/>
        </p:nvGrpSpPr>
        <p:grpSpPr>
          <a:xfrm>
            <a:off x="10759983" y="1832618"/>
            <a:ext cx="562814" cy="2475222"/>
            <a:chOff x="9403794" y="2604198"/>
            <a:chExt cx="562814" cy="2475222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0919E97-4272-454A-8C8E-177EECAA2BA3}"/>
                </a:ext>
              </a:extLst>
            </p:cNvPr>
            <p:cNvSpPr/>
            <p:nvPr/>
          </p:nvSpPr>
          <p:spPr>
            <a:xfrm rot="16200000">
              <a:off x="8447590" y="3560402"/>
              <a:ext cx="2475222" cy="562814"/>
            </a:xfrm>
            <a:prstGeom prst="roundRect">
              <a:avLst>
                <a:gd name="adj" fmla="val 8691"/>
              </a:avLst>
            </a:prstGeom>
            <a:solidFill>
              <a:srgbClr val="F27637"/>
            </a:solidFill>
            <a:ln w="38100">
              <a:solidFill>
                <a:srgbClr val="FEC5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832F466-8C83-4F75-AB74-CAC34B8DD81F}"/>
                </a:ext>
              </a:extLst>
            </p:cNvPr>
            <p:cNvSpPr txBox="1"/>
            <p:nvPr/>
          </p:nvSpPr>
          <p:spPr>
            <a:xfrm>
              <a:off x="9403794" y="2808692"/>
              <a:ext cx="553998" cy="206623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2400">
                  <a:solidFill>
                    <a:schemeClr val="bg1"/>
                  </a:solidFill>
                  <a:cs typeface="+mn-ea"/>
                  <a:sym typeface="+mn-lt"/>
                </a:rPr>
                <a:t>添加内容</a:t>
              </a:r>
            </a:p>
          </p:txBody>
        </p:sp>
      </p:grpSp>
      <p:sp>
        <p:nvSpPr>
          <p:cNvPr id="16" name="iconfont-1000-78503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E0C28C9-C32E-48A0-9A71-34361135B272}"/>
              </a:ext>
            </a:extLst>
          </p:cNvPr>
          <p:cNvSpPr/>
          <p:nvPr/>
        </p:nvSpPr>
        <p:spPr>
          <a:xfrm>
            <a:off x="11220090" y="6246154"/>
            <a:ext cx="230230" cy="197333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rgbClr val="68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31485C7-4639-42B5-8381-EAACD3953B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38323" y="1198127"/>
            <a:ext cx="1447340" cy="126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7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push dir="r"/>
      </p:transition>
    </mc:Choice>
    <mc:Fallback xmlns:a14="http://schemas.microsoft.com/office/drawing/2010/main" xmlns:a16="http://schemas.microsoft.com/office/drawing/2014/main" xmlns="">
      <p:transition spd="slow" advTm="600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5461D3D-DAB0-46D2-992B-30B76E6ACCF3}"/>
              </a:ext>
            </a:extLst>
          </p:cNvPr>
          <p:cNvSpPr txBox="1"/>
          <p:nvPr/>
        </p:nvSpPr>
        <p:spPr>
          <a:xfrm>
            <a:off x="4597354" y="2615163"/>
            <a:ext cx="1628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>
                <a:solidFill>
                  <a:srgbClr val="683726"/>
                </a:solidFill>
                <a:cs typeface="+mn-ea"/>
                <a:sym typeface="+mn-lt"/>
              </a:rPr>
              <a:t>第贰章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70F204D-B2D9-4FAD-A51D-3D2B3F84E7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8999" y="5367867"/>
            <a:ext cx="1268025" cy="1336080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E92015C-7572-4718-8FF7-051A130E58F0}"/>
              </a:ext>
            </a:extLst>
          </p:cNvPr>
          <p:cNvGrpSpPr/>
          <p:nvPr/>
        </p:nvGrpSpPr>
        <p:grpSpPr>
          <a:xfrm>
            <a:off x="3652370" y="3464591"/>
            <a:ext cx="3459627" cy="1131579"/>
            <a:chOff x="3652370" y="3464591"/>
            <a:chExt cx="3459627" cy="1131579"/>
          </a:xfrm>
        </p:grpSpPr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1167CAA-B7CF-4BF5-9570-4DE6254DB8C8}"/>
                </a:ext>
              </a:extLst>
            </p:cNvPr>
            <p:cNvSpPr txBox="1"/>
            <p:nvPr/>
          </p:nvSpPr>
          <p:spPr>
            <a:xfrm>
              <a:off x="3652370" y="3672840"/>
              <a:ext cx="3459627" cy="92333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5400" spc="600">
                  <a:solidFill>
                    <a:srgbClr val="F27637"/>
                  </a:solidFill>
                  <a:cs typeface="+mn-ea"/>
                  <a:sym typeface="+mn-lt"/>
                </a:rPr>
                <a:t>习俗活动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D66C317-A3C3-4D31-BDCB-55EA15BCF8D0}"/>
                </a:ext>
              </a:extLst>
            </p:cNvPr>
            <p:cNvSpPr txBox="1"/>
            <p:nvPr/>
          </p:nvSpPr>
          <p:spPr>
            <a:xfrm>
              <a:off x="3849603" y="3464591"/>
              <a:ext cx="63390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xí</a:t>
              </a:r>
              <a:endParaRPr lang="zh-CN" altLang="en-US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3C33EE5-52DB-4506-A210-43908A522A3D}"/>
                </a:ext>
              </a:extLst>
            </p:cNvPr>
            <p:cNvSpPr txBox="1"/>
            <p:nvPr/>
          </p:nvSpPr>
          <p:spPr>
            <a:xfrm>
              <a:off x="4597354" y="3464591"/>
              <a:ext cx="63390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sú</a:t>
              </a:r>
              <a:endParaRPr lang="zh-CN" altLang="en-US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D86569F-F2A8-40B0-88F5-068180026D3A}"/>
                </a:ext>
              </a:extLst>
            </p:cNvPr>
            <p:cNvSpPr txBox="1"/>
            <p:nvPr/>
          </p:nvSpPr>
          <p:spPr>
            <a:xfrm>
              <a:off x="5334728" y="3464591"/>
              <a:ext cx="76127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huó</a:t>
              </a:r>
              <a:endParaRPr lang="zh-CN" altLang="en-US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959D76A-8E89-474B-B6FC-AEEE1AA495A5}"/>
                </a:ext>
              </a:extLst>
            </p:cNvPr>
            <p:cNvSpPr txBox="1"/>
            <p:nvPr/>
          </p:nvSpPr>
          <p:spPr>
            <a:xfrm>
              <a:off x="6082479" y="3464591"/>
              <a:ext cx="86345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i="0">
                  <a:solidFill>
                    <a:srgbClr val="683726"/>
                  </a:solidFill>
                  <a:effectLst/>
                  <a:cs typeface="+mn-ea"/>
                  <a:sym typeface="+mn-lt"/>
                </a:rPr>
                <a:t> dòng</a:t>
              </a:r>
              <a:endParaRPr lang="zh-CN" altLang="en-US">
                <a:solidFill>
                  <a:srgbClr val="683726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359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push dir="r"/>
      </p:transition>
    </mc:Choice>
    <mc:Fallback xmlns:a14="http://schemas.microsoft.com/office/drawing/2010/main" xmlns:a16="http://schemas.microsoft.com/office/drawing/2014/main" xmlns="">
      <p:transition spd="slow" advTm="600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0031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43885;#140092;#54008;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xaeiigzt">
      <a:majorFont>
        <a:latin typeface="微软雅黑" panose="020F0302020204030204"/>
        <a:ea typeface="义启小魏楷"/>
        <a:cs typeface=""/>
      </a:majorFont>
      <a:minorFont>
        <a:latin typeface="微软雅黑" panose="020F0502020204030204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1228</Words>
  <Application>Microsoft Office PowerPoint</Application>
  <PresentationFormat>宽屏</PresentationFormat>
  <Paragraphs>190</Paragraphs>
  <Slides>25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Meiryo</vt:lpstr>
      <vt:lpstr>宋体</vt:lpstr>
      <vt:lpstr>微软雅黑</vt:lpstr>
      <vt:lpstr>义启小魏楷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32</cp:revision>
  <dcterms:created xsi:type="dcterms:W3CDTF">2021-07-04T03:05:36Z</dcterms:created>
  <dcterms:modified xsi:type="dcterms:W3CDTF">2023-06-16T00:37:24Z</dcterms:modified>
</cp:coreProperties>
</file>