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C84A8-0A74-41D5-BECE-1FEC9AEAF14A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0DC24-841F-42EA-A2E2-B9467C7F41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80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0DC24-841F-42EA-A2E2-B9467C7F414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03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0DC24-841F-42EA-A2E2-B9467C7F414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01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0DC24-841F-42EA-A2E2-B9467C7F414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18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0DC24-841F-42EA-A2E2-B9467C7F414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134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0DC24-841F-42EA-A2E2-B9467C7F414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846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0DC24-841F-42EA-A2E2-B9467C7F414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334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47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71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42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10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12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2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36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480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57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82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98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5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386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37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995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34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99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82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678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5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784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22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14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457761" y="673957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节日</a:t>
            </a:r>
            <a:r>
              <a:rPr lang="en-US" altLang="zh-CN" sz="100" dirty="0" err="1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ypppt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www.1ypppt.com/jieri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944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19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17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08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53498-CB9B-4C95-9F7F-6DD377E7932E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CC1F-3B2A-40EB-8BFB-EB650A690A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72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44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5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+mn-lt"/>
                <a:ea typeface="+mn-ea"/>
                <a:cs typeface="+mn-ea"/>
                <a:sym typeface="+mn-lt"/>
              </a:rPr>
              <a:t>教师节电子贺卡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31" r="5195"/>
          <a:stretch/>
        </p:blipFill>
        <p:spPr>
          <a:xfrm>
            <a:off x="-101601" y="696685"/>
            <a:ext cx="12401167" cy="535577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51466" y="0"/>
            <a:ext cx="3848100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07129"/>
            <a:ext cx="4000500" cy="515087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3798" y="1707129"/>
            <a:ext cx="5924403" cy="1954443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 rot="233411">
            <a:off x="4157007" y="3860397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cs typeface="+mn-ea"/>
                <a:sym typeface="+mn-lt"/>
              </a:rPr>
              <a:t>感恩教师节电子贺卡</a:t>
            </a:r>
            <a:endParaRPr lang="zh-CN" altLang="en-US" sz="32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08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31" r="5195"/>
          <a:stretch/>
        </p:blipFill>
        <p:spPr>
          <a:xfrm>
            <a:off x="-101601" y="696685"/>
            <a:ext cx="12401167" cy="53557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096" y="1230284"/>
            <a:ext cx="5867703" cy="458835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1600" y="-116114"/>
            <a:ext cx="4081840" cy="60524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1244043">
            <a:off x="8246195" y="800095"/>
            <a:ext cx="4081840" cy="605245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08801" y="176267"/>
            <a:ext cx="4312202" cy="426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2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7180" y="642943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节日</a:t>
            </a:r>
            <a:r>
              <a:rPr lang="en-US" altLang="zh-CN" sz="1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ypppt</a:t>
            </a:r>
            <a:r>
              <a:rPr lang="zh-CN" altLang="en-US" sz="1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accent2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www.1ypppt.com/jieri</a:t>
            </a:r>
            <a:r>
              <a:rPr lang="en-US" altLang="zh-CN" sz="100" dirty="0">
                <a:solidFill>
                  <a:schemeClr val="accent2">
                    <a:lumMod val="20000"/>
                    <a:lumOff val="80000"/>
                  </a:schemeClr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chemeClr val="accent2">
                  <a:lumMod val="20000"/>
                  <a:lumOff val="80000"/>
                </a:schemeClr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31" r="5195"/>
          <a:stretch/>
        </p:blipFill>
        <p:spPr>
          <a:xfrm>
            <a:off x="-101601" y="696685"/>
            <a:ext cx="12401167" cy="535577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37001" y="1480838"/>
            <a:ext cx="2826656" cy="3896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九月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cs typeface="+mn-ea"/>
                <a:sym typeface="+mn-lt"/>
              </a:rPr>
              <a:t>秋风</a:t>
            </a:r>
            <a:r>
              <a:rPr lang="zh-CN" altLang="en-US" sz="3200" dirty="0" smtClean="0">
                <a:cs typeface="+mn-ea"/>
                <a:sym typeface="+mn-lt"/>
              </a:rPr>
              <a:t>飒飒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cs typeface="+mn-ea"/>
                <a:sym typeface="+mn-lt"/>
              </a:rPr>
              <a:t>秋叶</a:t>
            </a:r>
            <a:r>
              <a:rPr lang="zh-CN" altLang="en-US" sz="3200" dirty="0" smtClean="0">
                <a:cs typeface="+mn-ea"/>
                <a:sym typeface="+mn-lt"/>
              </a:rPr>
              <a:t>飘飘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cs typeface="+mn-ea"/>
                <a:sym typeface="+mn-lt"/>
              </a:rPr>
              <a:t>这</a:t>
            </a:r>
            <a:r>
              <a:rPr lang="zh-CN" altLang="en-US" sz="3200" dirty="0" smtClean="0">
                <a:cs typeface="+mn-ea"/>
                <a:sym typeface="+mn-lt"/>
              </a:rPr>
              <a:t>是秋的季节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是收获的季节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是回报的季节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3620335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043886" y="1372327"/>
            <a:ext cx="15623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400" dirty="0">
              <a:cs typeface="+mn-ea"/>
              <a:sym typeface="+mn-lt"/>
            </a:endParaRPr>
          </a:p>
          <a:p>
            <a:r>
              <a:rPr lang="zh-CN" altLang="en-US" sz="2400" dirty="0">
                <a:cs typeface="+mn-ea"/>
                <a:sym typeface="+mn-lt"/>
              </a:rPr>
              <a:t>老师</a:t>
            </a:r>
            <a:endParaRPr lang="en-US" altLang="zh-CN" sz="2400" dirty="0">
              <a:cs typeface="+mn-ea"/>
              <a:sym typeface="+mn-lt"/>
            </a:endParaRPr>
          </a:p>
          <a:p>
            <a:r>
              <a:rPr lang="zh-CN" altLang="en-US" sz="2400" dirty="0">
                <a:cs typeface="+mn-ea"/>
                <a:sym typeface="+mn-lt"/>
              </a:rPr>
              <a:t>这个季节</a:t>
            </a:r>
            <a:endParaRPr lang="en-US" altLang="zh-CN" sz="2400" dirty="0">
              <a:cs typeface="+mn-ea"/>
              <a:sym typeface="+mn-lt"/>
            </a:endParaRPr>
          </a:p>
          <a:p>
            <a:r>
              <a:rPr lang="zh-CN" altLang="en-US" sz="2400" dirty="0">
                <a:cs typeface="+mn-ea"/>
                <a:sym typeface="+mn-lt"/>
              </a:rPr>
              <a:t>您是主题</a:t>
            </a:r>
            <a:endParaRPr lang="en-US" altLang="zh-CN" sz="2400" dirty="0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8650" y="1972100"/>
            <a:ext cx="5050244" cy="505024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188388" y="142043"/>
            <a:ext cx="1615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BE5D6"/>
                </a:solidFill>
              </a:rPr>
              <a:t>https://www.ypppt.com/</a:t>
            </a:r>
            <a:endParaRPr lang="zh-CN" altLang="en-US" sz="800" dirty="0">
              <a:solidFill>
                <a:srgbClr val="FBE5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0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31" r="5195"/>
          <a:stretch/>
        </p:blipFill>
        <p:spPr>
          <a:xfrm>
            <a:off x="-101601" y="696685"/>
            <a:ext cx="12401167" cy="535577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863189" y="1548749"/>
            <a:ext cx="387798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dirty="0" smtClean="0">
                <a:cs typeface="+mn-ea"/>
                <a:sym typeface="+mn-lt"/>
              </a:rPr>
              <a:t>感恩您的用心良苦</a:t>
            </a:r>
            <a:endParaRPr lang="en-US" altLang="zh-CN" sz="36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600" dirty="0" smtClean="0">
                <a:cs typeface="+mn-ea"/>
                <a:sym typeface="+mn-lt"/>
              </a:rPr>
              <a:t>感谢您的不厌其烦</a:t>
            </a:r>
            <a:endParaRPr lang="en-US" altLang="zh-CN" sz="36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600" dirty="0" smtClean="0">
                <a:cs typeface="+mn-ea"/>
                <a:sym typeface="+mn-lt"/>
              </a:rPr>
              <a:t>您的每一句叮咛</a:t>
            </a:r>
            <a:endParaRPr lang="en-US" altLang="zh-CN" sz="36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600" dirty="0">
                <a:cs typeface="+mn-ea"/>
                <a:sym typeface="+mn-lt"/>
              </a:rPr>
              <a:t>都</a:t>
            </a:r>
            <a:r>
              <a:rPr lang="zh-CN" altLang="en-US" sz="3600" dirty="0" smtClean="0">
                <a:cs typeface="+mn-ea"/>
                <a:sym typeface="+mn-lt"/>
              </a:rPr>
              <a:t>像温热的咖啡</a:t>
            </a:r>
            <a:endParaRPr lang="en-US" altLang="zh-CN" sz="36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600" dirty="0" smtClean="0">
                <a:cs typeface="+mn-ea"/>
                <a:sym typeface="+mn-lt"/>
              </a:rPr>
              <a:t>让我们回味无穷</a:t>
            </a:r>
            <a:endParaRPr lang="en-US" altLang="zh-CN" sz="3600" dirty="0" smtClean="0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484" y="3130558"/>
            <a:ext cx="4277574" cy="37274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51112" y="0"/>
            <a:ext cx="3640888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34218" flipH="1">
            <a:off x="-107343" y="266903"/>
            <a:ext cx="3750331" cy="230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3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31" r="5195"/>
          <a:stretch/>
        </p:blipFill>
        <p:spPr>
          <a:xfrm>
            <a:off x="-101601" y="696685"/>
            <a:ext cx="12401167" cy="5355771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461657" y="2031871"/>
            <a:ext cx="669834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一曲赞歌唱不尽您的华丽的篇章，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一支粉笔却写就了您的人生轨迹</a:t>
            </a:r>
            <a:r>
              <a:rPr lang="en-US" altLang="zh-CN" sz="3200" dirty="0" smtClean="0">
                <a:cs typeface="+mn-ea"/>
                <a:sym typeface="+mn-lt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三万桃李报答不了您的如山恩情，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三千青丝染霜却谱写出您的人生。</a:t>
            </a:r>
            <a:endParaRPr lang="en-US" altLang="zh-CN" sz="3200" dirty="0" smtClean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 smtClean="0">
                <a:cs typeface="+mn-ea"/>
                <a:sym typeface="+mn-lt"/>
              </a:rPr>
              <a:t>愿恩师永远幸福</a:t>
            </a:r>
            <a:r>
              <a:rPr lang="en-US" altLang="zh-CN" sz="3200" dirty="0" smtClean="0">
                <a:cs typeface="+mn-ea"/>
                <a:sym typeface="+mn-lt"/>
              </a:rPr>
              <a:t>!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6660" y="1476124"/>
            <a:ext cx="3541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cs typeface="+mn-ea"/>
                <a:sym typeface="+mn-lt"/>
              </a:rPr>
              <a:t>尊敬的</a:t>
            </a:r>
            <a:r>
              <a:rPr lang="en-US" altLang="zh-CN" sz="3200" dirty="0" smtClean="0">
                <a:cs typeface="+mn-ea"/>
                <a:sym typeface="+mn-lt"/>
              </a:rPr>
              <a:t>XXX</a:t>
            </a:r>
            <a:r>
              <a:rPr lang="zh-CN" altLang="en-US" sz="3200" dirty="0" smtClean="0">
                <a:cs typeface="+mn-ea"/>
                <a:sym typeface="+mn-lt"/>
              </a:rPr>
              <a:t>老师：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50814" y="5024660"/>
            <a:ext cx="3294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cs typeface="+mn-ea"/>
                <a:sym typeface="+mn-lt"/>
              </a:rPr>
              <a:t>您的学生：</a:t>
            </a:r>
            <a:r>
              <a:rPr lang="en-US" altLang="zh-CN" sz="3200" dirty="0" smtClean="0">
                <a:cs typeface="+mn-ea"/>
                <a:sym typeface="+mn-lt"/>
              </a:rPr>
              <a:t>XXXX</a:t>
            </a:r>
            <a:endParaRPr lang="zh-CN" altLang="en-US" sz="3200" dirty="0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3352800"/>
            <a:ext cx="3505199" cy="35051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84700" y="0"/>
            <a:ext cx="1607300" cy="50471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97290"/>
            <a:ext cx="1314607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6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31" r="5195"/>
          <a:stretch/>
        </p:blipFill>
        <p:spPr>
          <a:xfrm>
            <a:off x="-101601" y="696685"/>
            <a:ext cx="12401167" cy="535577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51466" y="0"/>
            <a:ext cx="38481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435998" y="1133677"/>
            <a:ext cx="1568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>
                <a:solidFill>
                  <a:srgbClr val="FFC000"/>
                </a:solidFill>
                <a:cs typeface="+mn-ea"/>
                <a:sym typeface="+mn-lt"/>
              </a:rPr>
              <a:t>9.10</a:t>
            </a:r>
            <a:endParaRPr lang="zh-CN" altLang="en-US" sz="5400" dirty="0">
              <a:solidFill>
                <a:srgbClr val="FFC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26731" y="1472232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cs typeface="+mn-ea"/>
                <a:sym typeface="+mn-lt"/>
              </a:rPr>
              <a:t>教师节快乐！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 rot="185338">
            <a:off x="2375046" y="4902030"/>
            <a:ext cx="7447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cs typeface="+mn-ea"/>
                <a:sym typeface="+mn-lt"/>
              </a:rPr>
              <a:t>愿天下每一位师者 岁岁平安，年年如意，身体康健！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451360" y="-8765"/>
            <a:ext cx="3848100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61"/>
          <a:stretch/>
        </p:blipFill>
        <p:spPr>
          <a:xfrm rot="231260">
            <a:off x="3637462" y="1472553"/>
            <a:ext cx="4923040" cy="339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1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34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师节电子贺卡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uixlnwa">
      <a:majorFont>
        <a:latin typeface="微软雅黑" panose="020F0302020204030204"/>
        <a:ea typeface="方正卡通简体"/>
        <a:cs typeface=""/>
      </a:majorFont>
      <a:minorFont>
        <a:latin typeface="微软雅黑" panose="020F0502020204030204"/>
        <a:ea typeface="方正卡通简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232</Words>
  <Application>Microsoft Office PowerPoint</Application>
  <PresentationFormat>宽屏</PresentationFormat>
  <Paragraphs>45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Meiryo</vt:lpstr>
      <vt:lpstr>方正卡通简体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教师节电子贺卡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40</cp:revision>
  <dcterms:created xsi:type="dcterms:W3CDTF">2019-07-11T14:38:00Z</dcterms:created>
  <dcterms:modified xsi:type="dcterms:W3CDTF">2023-06-16T00:25:09Z</dcterms:modified>
</cp:coreProperties>
</file>