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31"/>
  </p:notesMasterIdLst>
  <p:sldIdLst>
    <p:sldId id="282" r:id="rId4"/>
    <p:sldId id="293" r:id="rId5"/>
    <p:sldId id="283" r:id="rId6"/>
    <p:sldId id="261" r:id="rId7"/>
    <p:sldId id="262" r:id="rId8"/>
    <p:sldId id="263" r:id="rId9"/>
    <p:sldId id="259" r:id="rId10"/>
    <p:sldId id="284" r:id="rId11"/>
    <p:sldId id="264" r:id="rId12"/>
    <p:sldId id="265" r:id="rId13"/>
    <p:sldId id="266" r:id="rId14"/>
    <p:sldId id="285" r:id="rId15"/>
    <p:sldId id="268" r:id="rId16"/>
    <p:sldId id="269" r:id="rId17"/>
    <p:sldId id="270" r:id="rId18"/>
    <p:sldId id="286" r:id="rId19"/>
    <p:sldId id="271" r:id="rId20"/>
    <p:sldId id="288" r:id="rId21"/>
    <p:sldId id="287" r:id="rId22"/>
    <p:sldId id="289" r:id="rId23"/>
    <p:sldId id="276" r:id="rId24"/>
    <p:sldId id="290" r:id="rId25"/>
    <p:sldId id="277" r:id="rId26"/>
    <p:sldId id="278" r:id="rId27"/>
    <p:sldId id="291" r:id="rId28"/>
    <p:sldId id="294" r:id="rId29"/>
    <p:sldId id="295"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E1252E"/>
    <a:srgbClr val="55320E"/>
    <a:srgbClr val="DF4049"/>
    <a:srgbClr val="D83C45"/>
    <a:srgbClr val="D90F26"/>
    <a:srgbClr val="FFA400"/>
    <a:srgbClr val="EE4747"/>
    <a:srgbClr val="E35E36"/>
    <a:srgbClr val="E967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5719" autoAdjust="0"/>
  </p:normalViewPr>
  <p:slideViewPr>
    <p:cSldViewPr snapToGrid="0">
      <p:cViewPr varScale="1">
        <p:scale>
          <a:sx n="108" d="100"/>
          <a:sy n="108" d="100"/>
        </p:scale>
        <p:origin x="67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923AE9-3E42-43DC-A7EB-592A43733EBC}" type="datetimeFigureOut">
              <a:rPr lang="zh-CN" altLang="en-US" smtClean="0"/>
              <a:t>2023/6/15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C50BBB-E38B-46F8-89E3-435F3CDC0D4D}" type="slidenum">
              <a:rPr lang="zh-CN" altLang="en-US" smtClean="0"/>
              <a:t>‹#›</a:t>
            </a:fld>
            <a:endParaRPr lang="zh-CN" altLang="en-US"/>
          </a:p>
        </p:txBody>
      </p:sp>
    </p:spTree>
    <p:extLst>
      <p:ext uri="{BB962C8B-B14F-4D97-AF65-F5344CB8AC3E}">
        <p14:creationId xmlns:p14="http://schemas.microsoft.com/office/powerpoint/2010/main" val="31809600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0EC50BBB-E38B-46F8-89E3-435F3CDC0D4D}" type="slidenum">
              <a:rPr lang="zh-CN" altLang="en-US" smtClean="0"/>
              <a:t>13</a:t>
            </a:fld>
            <a:endParaRPr lang="zh-CN" altLang="en-US"/>
          </a:p>
        </p:txBody>
      </p:sp>
    </p:spTree>
    <p:extLst>
      <p:ext uri="{BB962C8B-B14F-4D97-AF65-F5344CB8AC3E}">
        <p14:creationId xmlns:p14="http://schemas.microsoft.com/office/powerpoint/2010/main" val="23769655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27</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559291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jier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51827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77805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887177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55014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2023/6/15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886424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2023/6/15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8699107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28162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374757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00087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252491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091675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986539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2023/6/15</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5568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2023/6/15</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60722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2023/6/15</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345088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6265966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2023/6/15</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227612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5781329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2023/6/15</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881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2023/6/15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2184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05825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811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2023/6/15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11" name="TextBox 10"/>
          <p:cNvSpPr txBox="1"/>
          <p:nvPr userDrawn="1"/>
        </p:nvSpPr>
        <p:spPr>
          <a:xfrm>
            <a:off x="1780704" y="6739570"/>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prstClr val="black"/>
                </a:solidFill>
                <a:effectLst/>
                <a:uLnTx/>
                <a:uFillTx/>
                <a:hlinkClick r:id="rId2"/>
              </a:rPr>
              <a:t>节日</a:t>
            </a: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a:t>
            </a:r>
            <a:r>
              <a:rPr kumimoji="0" lang="en-US" altLang="zh-CN" sz="100" b="0" i="0" u="none" strike="noStrike" kern="0" cap="none" spc="0" normalizeH="0" baseline="0" noProof="0" dirty="0" smtClean="0">
                <a:ln>
                  <a:noFill/>
                </a:ln>
                <a:solidFill>
                  <a:prstClr val="black"/>
                </a:solidFill>
                <a:effectLst/>
                <a:uLnTx/>
                <a:uFillTx/>
              </a:rPr>
              <a:t>www.ypppt.com/jieri</a:t>
            </a:r>
            <a:r>
              <a:rPr kumimoji="0" lang="en-US" altLang="zh-CN" sz="100" b="0" i="0" u="none" strike="noStrike" kern="0" cap="none" spc="0" normalizeH="0" baseline="0" noProof="0" dirty="0" smtClean="0">
                <a:ln>
                  <a:noFill/>
                </a:ln>
                <a:solidFill>
                  <a:prstClr val="black"/>
                </a:solidFill>
                <a:effectLst/>
                <a:uLnTx/>
                <a:uFillTx/>
              </a:rPr>
              <a:t>/</a:t>
            </a:r>
          </a:p>
        </p:txBody>
      </p:sp>
    </p:spTree>
    <p:extLst>
      <p:ext uri="{BB962C8B-B14F-4D97-AF65-F5344CB8AC3E}">
        <p14:creationId xmlns:p14="http://schemas.microsoft.com/office/powerpoint/2010/main" val="159329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2023/6/15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4406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2023/6/15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5" name="组合 4">
            <a:extLst>
              <a:ext uri="{FF2B5EF4-FFF2-40B4-BE49-F238E27FC236}">
                <a16:creationId xmlns:a16="http://schemas.microsoft.com/office/drawing/2014/main" xmlns="" id="{C1B0BED2-862F-4BD5-967C-19B8B0288A71}"/>
              </a:ext>
            </a:extLst>
          </p:cNvPr>
          <p:cNvGrpSpPr/>
          <p:nvPr userDrawn="1"/>
        </p:nvGrpSpPr>
        <p:grpSpPr>
          <a:xfrm>
            <a:off x="0" y="0"/>
            <a:ext cx="12204357" cy="6858000"/>
            <a:chOff x="0" y="0"/>
            <a:chExt cx="12204357" cy="6858000"/>
          </a:xfrm>
        </p:grpSpPr>
        <p:pic>
          <p:nvPicPr>
            <p:cNvPr id="6" name="图片 5">
              <a:extLst>
                <a:ext uri="{FF2B5EF4-FFF2-40B4-BE49-F238E27FC236}">
                  <a16:creationId xmlns:a16="http://schemas.microsoft.com/office/drawing/2014/main" xmlns="" id="{A1C388E2-DC85-4661-B7E7-23D5449C0C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A2A9B4B8-445A-40AA-93FB-52F77948A3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57" y="170808"/>
              <a:ext cx="12192000" cy="6516384"/>
            </a:xfrm>
            <a:prstGeom prst="rect">
              <a:avLst/>
            </a:prstGeom>
          </p:spPr>
        </p:pic>
      </p:grpSp>
      <p:sp>
        <p:nvSpPr>
          <p:cNvPr id="11" name="矩形 10">
            <a:extLst>
              <a:ext uri="{FF2B5EF4-FFF2-40B4-BE49-F238E27FC236}">
                <a16:creationId xmlns:a16="http://schemas.microsoft.com/office/drawing/2014/main" xmlns="" id="{088F9C08-1AD5-4EAF-BFE6-0AE5F98C7C49}"/>
              </a:ext>
            </a:extLst>
          </p:cNvPr>
          <p:cNvSpPr/>
          <p:nvPr userDrawn="1"/>
        </p:nvSpPr>
        <p:spPr>
          <a:xfrm>
            <a:off x="469557" y="618862"/>
            <a:ext cx="11269362" cy="571342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xmlns="" id="{79CC283D-7957-44A5-A5CB-A950EA9E7754}"/>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69" y="-41891"/>
            <a:ext cx="12217388" cy="1954501"/>
          </a:xfrm>
          <a:prstGeom prst="rect">
            <a:avLst/>
          </a:prstGeom>
        </p:spPr>
      </p:pic>
      <p:pic>
        <p:nvPicPr>
          <p:cNvPr id="9" name="图片 8">
            <a:extLst>
              <a:ext uri="{FF2B5EF4-FFF2-40B4-BE49-F238E27FC236}">
                <a16:creationId xmlns:a16="http://schemas.microsoft.com/office/drawing/2014/main" xmlns="" id="{3A135297-9314-4FBC-857C-107640DFFF15}"/>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10325688" y="-141332"/>
            <a:ext cx="1028112" cy="1096399"/>
          </a:xfrm>
          <a:prstGeom prst="rect">
            <a:avLst/>
          </a:prstGeom>
        </p:spPr>
      </p:pic>
      <p:pic>
        <p:nvPicPr>
          <p:cNvPr id="10" name="图片 9">
            <a:extLst>
              <a:ext uri="{FF2B5EF4-FFF2-40B4-BE49-F238E27FC236}">
                <a16:creationId xmlns:a16="http://schemas.microsoft.com/office/drawing/2014/main" xmlns="" id="{023789B0-EA65-4D37-B098-2FD87CE0CEF6}"/>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60150" y="5913786"/>
            <a:ext cx="1108963" cy="1029618"/>
          </a:xfrm>
          <a:prstGeom prst="rect">
            <a:avLst/>
          </a:prstGeom>
        </p:spPr>
      </p:pic>
    </p:spTree>
    <p:extLst>
      <p:ext uri="{BB962C8B-B14F-4D97-AF65-F5344CB8AC3E}">
        <p14:creationId xmlns:p14="http://schemas.microsoft.com/office/powerpoint/2010/main" val="276523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47"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2000" fill="hold"/>
                                        <p:tgtEl>
                                          <p:spTgt spid="9"/>
                                        </p:tgtEl>
                                        <p:attrNameLst>
                                          <p:attrName>ppt_x</p:attrName>
                                        </p:attrNameLst>
                                      </p:cBhvr>
                                      <p:tavLst>
                                        <p:tav tm="0">
                                          <p:val>
                                            <p:strVal val="1+#ppt_w/2"/>
                                          </p:val>
                                        </p:tav>
                                        <p:tav tm="100000">
                                          <p:val>
                                            <p:strVal val="#ppt_x"/>
                                          </p:val>
                                        </p:tav>
                                      </p:tavLst>
                                    </p:anim>
                                    <p:anim calcmode="lin" valueType="num">
                                      <p:cBhvr additive="base">
                                        <p:cTn id="18" dur="2000" fill="hold"/>
                                        <p:tgtEl>
                                          <p:spTgt spid="9"/>
                                        </p:tgtEl>
                                        <p:attrNameLst>
                                          <p:attrName>ppt_y</p:attrName>
                                        </p:attrNameLst>
                                      </p:cBhvr>
                                      <p:tavLst>
                                        <p:tav tm="0">
                                          <p:val>
                                            <p:strVal val="1+#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000" fill="hold"/>
                                        <p:tgtEl>
                                          <p:spTgt spid="10"/>
                                        </p:tgtEl>
                                        <p:attrNameLst>
                                          <p:attrName>ppt_x</p:attrName>
                                        </p:attrNameLst>
                                      </p:cBhvr>
                                      <p:tavLst>
                                        <p:tav tm="0">
                                          <p:val>
                                            <p:strVal val="1+#ppt_w/2"/>
                                          </p:val>
                                        </p:tav>
                                        <p:tav tm="100000">
                                          <p:val>
                                            <p:strVal val="#ppt_x"/>
                                          </p:val>
                                        </p:tav>
                                      </p:tavLst>
                                    </p:anim>
                                    <p:anim calcmode="lin" valueType="num">
                                      <p:cBhvr additive="base">
                                        <p:cTn id="22" dur="2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2023/6/15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694758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2023/6/15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38273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2023/6/15</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20805962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5.png"/><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6.png"/><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0.png"/></Relationships>
</file>

<file path=ppt/slides/_rels/slide20.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0.png"/><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0.png"/></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3.png"/><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0.png"/></Relationships>
</file>

<file path=ppt/slides/_rels/slide27.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7.png"/><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21.png"/><Relationship Id="rId3" Type="http://schemas.openxmlformats.org/officeDocument/2006/relationships/image" Target="../media/image2.png"/><Relationship Id="rId7" Type="http://schemas.openxmlformats.org/officeDocument/2006/relationships/image" Target="../media/image8.png"/><Relationship Id="rId12"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5.png"/><Relationship Id="rId5" Type="http://schemas.openxmlformats.org/officeDocument/2006/relationships/image" Target="../media/image6.png"/><Relationship Id="rId10" Type="http://schemas.openxmlformats.org/officeDocument/2006/relationships/image" Target="../media/image12.png"/><Relationship Id="rId4" Type="http://schemas.openxmlformats.org/officeDocument/2006/relationships/image" Target="../media/image3.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xmlns="" id="{0AC4BE71-4BE0-4090-953A-DBEFD89469FC}"/>
              </a:ext>
            </a:extLst>
          </p:cNvPr>
          <p:cNvGrpSpPr/>
          <p:nvPr/>
        </p:nvGrpSpPr>
        <p:grpSpPr>
          <a:xfrm>
            <a:off x="0" y="0"/>
            <a:ext cx="12204357" cy="6858000"/>
            <a:chOff x="0" y="0"/>
            <a:chExt cx="12204357" cy="6858000"/>
          </a:xfrm>
        </p:grpSpPr>
        <p:pic>
          <p:nvPicPr>
            <p:cNvPr id="5" name="图片 4">
              <a:extLst>
                <a:ext uri="{FF2B5EF4-FFF2-40B4-BE49-F238E27FC236}">
                  <a16:creationId xmlns:a16="http://schemas.microsoft.com/office/drawing/2014/main" xmlns="" id="{45837200-A714-4198-84FA-EFE7708317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F56330F3-5328-47D1-9027-4C11BA12D7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57" y="170808"/>
              <a:ext cx="12192000" cy="6516384"/>
            </a:xfrm>
            <a:prstGeom prst="rect">
              <a:avLst/>
            </a:prstGeom>
          </p:spPr>
        </p:pic>
      </p:grpSp>
      <p:sp>
        <p:nvSpPr>
          <p:cNvPr id="46" name="任意多边形: 形状 45">
            <a:extLst>
              <a:ext uri="{FF2B5EF4-FFF2-40B4-BE49-F238E27FC236}">
                <a16:creationId xmlns:a16="http://schemas.microsoft.com/office/drawing/2014/main" xmlns="" id="{095809A3-86CB-46C3-8B06-F8854787D9AA}"/>
              </a:ext>
            </a:extLst>
          </p:cNvPr>
          <p:cNvSpPr/>
          <p:nvPr/>
        </p:nvSpPr>
        <p:spPr>
          <a:xfrm rot="160674">
            <a:off x="1842426" y="1274129"/>
            <a:ext cx="8733949" cy="3919589"/>
          </a:xfrm>
          <a:custGeom>
            <a:avLst/>
            <a:gdLst>
              <a:gd name="connsiteX0" fmla="*/ 2604209 w 5201843"/>
              <a:gd name="connsiteY0" fmla="*/ 0 h 2164275"/>
              <a:gd name="connsiteX1" fmla="*/ 5150811 w 5201843"/>
              <a:gd name="connsiteY1" fmla="*/ 1354017 h 2164275"/>
              <a:gd name="connsiteX2" fmla="*/ 5201843 w 5201843"/>
              <a:gd name="connsiteY2" fmla="*/ 1438019 h 2164275"/>
              <a:gd name="connsiteX3" fmla="*/ 4114823 w 5201843"/>
              <a:gd name="connsiteY3" fmla="*/ 2140420 h 2164275"/>
              <a:gd name="connsiteX4" fmla="*/ 4069808 w 5201843"/>
              <a:gd name="connsiteY4" fmla="*/ 2090891 h 2164275"/>
              <a:gd name="connsiteX5" fmla="*/ 2621845 w 5201843"/>
              <a:gd name="connsiteY5" fmla="*/ 1491125 h 2164275"/>
              <a:gd name="connsiteX6" fmla="*/ 1173882 w 5201843"/>
              <a:gd name="connsiteY6" fmla="*/ 2090891 h 2164275"/>
              <a:gd name="connsiteX7" fmla="*/ 1107187 w 5201843"/>
              <a:gd name="connsiteY7" fmla="*/ 2164275 h 2164275"/>
              <a:gd name="connsiteX8" fmla="*/ 0 w 5201843"/>
              <a:gd name="connsiteY8" fmla="*/ 1448842 h 2164275"/>
              <a:gd name="connsiteX9" fmla="*/ 57607 w 5201843"/>
              <a:gd name="connsiteY9" fmla="*/ 1354017 h 2164275"/>
              <a:gd name="connsiteX10" fmla="*/ 2604209 w 5201843"/>
              <a:gd name="connsiteY10" fmla="*/ 0 h 21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01843" h="2164275">
                <a:moveTo>
                  <a:pt x="2604209" y="0"/>
                </a:moveTo>
                <a:cubicBezTo>
                  <a:pt x="3664284" y="0"/>
                  <a:pt x="4598913" y="537100"/>
                  <a:pt x="5150811" y="1354017"/>
                </a:cubicBezTo>
                <a:lnTo>
                  <a:pt x="5201843" y="1438019"/>
                </a:lnTo>
                <a:lnTo>
                  <a:pt x="4114823" y="2140420"/>
                </a:lnTo>
                <a:lnTo>
                  <a:pt x="4069808" y="2090891"/>
                </a:lnTo>
                <a:cubicBezTo>
                  <a:pt x="3699242" y="1720325"/>
                  <a:pt x="3187310" y="1491125"/>
                  <a:pt x="2621845" y="1491125"/>
                </a:cubicBezTo>
                <a:cubicBezTo>
                  <a:pt x="2056381" y="1491125"/>
                  <a:pt x="1544448" y="1720325"/>
                  <a:pt x="1173882" y="2090891"/>
                </a:cubicBezTo>
                <a:lnTo>
                  <a:pt x="1107187" y="2164275"/>
                </a:lnTo>
                <a:lnTo>
                  <a:pt x="0" y="1448842"/>
                </a:lnTo>
                <a:lnTo>
                  <a:pt x="57607" y="1354017"/>
                </a:lnTo>
                <a:cubicBezTo>
                  <a:pt x="609506" y="537100"/>
                  <a:pt x="1544134" y="0"/>
                  <a:pt x="2604209"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5" name="图片 34">
            <a:extLst>
              <a:ext uri="{FF2B5EF4-FFF2-40B4-BE49-F238E27FC236}">
                <a16:creationId xmlns:a16="http://schemas.microsoft.com/office/drawing/2014/main" xmlns="" id="{C0625B22-0102-46B9-A2D5-2AEB016A91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357" y="-7711"/>
            <a:ext cx="12217388" cy="1954501"/>
          </a:xfrm>
          <a:prstGeom prst="rect">
            <a:avLst/>
          </a:prstGeom>
        </p:spPr>
      </p:pic>
      <p:grpSp>
        <p:nvGrpSpPr>
          <p:cNvPr id="13" name="组合 12">
            <a:extLst>
              <a:ext uri="{FF2B5EF4-FFF2-40B4-BE49-F238E27FC236}">
                <a16:creationId xmlns:a16="http://schemas.microsoft.com/office/drawing/2014/main" xmlns="" id="{C7ABF5C4-AAEF-413D-8995-D8DBA59F5081}"/>
              </a:ext>
            </a:extLst>
          </p:cNvPr>
          <p:cNvGrpSpPr/>
          <p:nvPr/>
        </p:nvGrpSpPr>
        <p:grpSpPr>
          <a:xfrm>
            <a:off x="-48769" y="4933357"/>
            <a:ext cx="12265821" cy="2010046"/>
            <a:chOff x="-48769" y="3652860"/>
            <a:chExt cx="12265821" cy="3290543"/>
          </a:xfrm>
        </p:grpSpPr>
        <p:pic>
          <p:nvPicPr>
            <p:cNvPr id="9" name="图片 8">
              <a:extLst>
                <a:ext uri="{FF2B5EF4-FFF2-40B4-BE49-F238E27FC236}">
                  <a16:creationId xmlns:a16="http://schemas.microsoft.com/office/drawing/2014/main" xmlns="" id="{71EF41D5-BE69-4B32-B68B-CF443F3B6D0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11070" y="3749119"/>
              <a:ext cx="5205982" cy="3151583"/>
            </a:xfrm>
            <a:prstGeom prst="rect">
              <a:avLst/>
            </a:prstGeom>
          </p:spPr>
        </p:pic>
        <p:pic>
          <p:nvPicPr>
            <p:cNvPr id="12" name="图片 11">
              <a:extLst>
                <a:ext uri="{FF2B5EF4-FFF2-40B4-BE49-F238E27FC236}">
                  <a16:creationId xmlns:a16="http://schemas.microsoft.com/office/drawing/2014/main" xmlns="" id="{90AF6A7F-A532-49B8-B0E4-EE31E814B34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8769" y="3652860"/>
              <a:ext cx="4742689" cy="3290543"/>
            </a:xfrm>
            <a:prstGeom prst="rect">
              <a:avLst/>
            </a:prstGeom>
          </p:spPr>
        </p:pic>
      </p:grpSp>
      <p:pic>
        <p:nvPicPr>
          <p:cNvPr id="4" name="图片 3">
            <a:extLst>
              <a:ext uri="{FF2B5EF4-FFF2-40B4-BE49-F238E27FC236}">
                <a16:creationId xmlns:a16="http://schemas.microsoft.com/office/drawing/2014/main" xmlns="" id="{8B188B13-F3AE-4EB6-8FC7-4FE387A771D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5052" y="2555952"/>
            <a:ext cx="3292479" cy="4173941"/>
          </a:xfrm>
          <a:prstGeom prst="rect">
            <a:avLst/>
          </a:prstGeom>
        </p:spPr>
      </p:pic>
      <p:pic>
        <p:nvPicPr>
          <p:cNvPr id="19" name="图片 18">
            <a:extLst>
              <a:ext uri="{FF2B5EF4-FFF2-40B4-BE49-F238E27FC236}">
                <a16:creationId xmlns:a16="http://schemas.microsoft.com/office/drawing/2014/main" xmlns="" id="{D81E7120-777F-4E40-9DD6-51BAF7F874E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49"/>
          <a:stretch/>
        </p:blipFill>
        <p:spPr>
          <a:xfrm>
            <a:off x="9010090" y="2648610"/>
            <a:ext cx="3182079" cy="3798058"/>
          </a:xfrm>
          <a:prstGeom prst="rect">
            <a:avLst/>
          </a:prstGeom>
        </p:spPr>
      </p:pic>
      <p:pic>
        <p:nvPicPr>
          <p:cNvPr id="11" name="图片 10">
            <a:extLst>
              <a:ext uri="{FF2B5EF4-FFF2-40B4-BE49-F238E27FC236}">
                <a16:creationId xmlns:a16="http://schemas.microsoft.com/office/drawing/2014/main" xmlns="" id="{49EF136F-97B0-4DE1-AC29-E43CB2685E2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2357" y="4459299"/>
            <a:ext cx="12192000" cy="2505456"/>
          </a:xfrm>
          <a:prstGeom prst="rect">
            <a:avLst/>
          </a:prstGeom>
        </p:spPr>
      </p:pic>
      <p:pic>
        <p:nvPicPr>
          <p:cNvPr id="41" name="图片 40">
            <a:extLst>
              <a:ext uri="{FF2B5EF4-FFF2-40B4-BE49-F238E27FC236}">
                <a16:creationId xmlns:a16="http://schemas.microsoft.com/office/drawing/2014/main" xmlns="" id="{D07A1600-F355-407E-A33A-659AB3AA203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99919" y="4681754"/>
            <a:ext cx="3077677" cy="3077677"/>
          </a:xfrm>
          <a:prstGeom prst="rect">
            <a:avLst/>
          </a:prstGeom>
        </p:spPr>
      </p:pic>
      <p:pic>
        <p:nvPicPr>
          <p:cNvPr id="8" name="图片 7">
            <a:extLst>
              <a:ext uri="{FF2B5EF4-FFF2-40B4-BE49-F238E27FC236}">
                <a16:creationId xmlns:a16="http://schemas.microsoft.com/office/drawing/2014/main" xmlns="" id="{1CC38CD6-CBB0-411D-983D-5A9271B947E2}"/>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0253552" y="51660"/>
            <a:ext cx="1612567" cy="1719674"/>
          </a:xfrm>
          <a:prstGeom prst="rect">
            <a:avLst/>
          </a:prstGeom>
        </p:spPr>
      </p:pic>
      <p:pic>
        <p:nvPicPr>
          <p:cNvPr id="22" name="图片 21">
            <a:extLst>
              <a:ext uri="{FF2B5EF4-FFF2-40B4-BE49-F238E27FC236}">
                <a16:creationId xmlns:a16="http://schemas.microsoft.com/office/drawing/2014/main" xmlns="" id="{7B7FDDCF-B037-438B-A8C3-E0D157BF308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39060" y="1123287"/>
            <a:ext cx="1108963" cy="1029618"/>
          </a:xfrm>
          <a:prstGeom prst="rect">
            <a:avLst/>
          </a:prstGeom>
        </p:spPr>
      </p:pic>
      <p:grpSp>
        <p:nvGrpSpPr>
          <p:cNvPr id="17" name="组合 16">
            <a:extLst>
              <a:ext uri="{FF2B5EF4-FFF2-40B4-BE49-F238E27FC236}">
                <a16:creationId xmlns:a16="http://schemas.microsoft.com/office/drawing/2014/main" xmlns="" id="{E9F21174-4A62-4EB3-A8E5-0AA2BD9C14BD}"/>
              </a:ext>
            </a:extLst>
          </p:cNvPr>
          <p:cNvGrpSpPr/>
          <p:nvPr/>
        </p:nvGrpSpPr>
        <p:grpSpPr>
          <a:xfrm>
            <a:off x="3587441" y="3941097"/>
            <a:ext cx="5119184" cy="831196"/>
            <a:chOff x="2887994" y="4177479"/>
            <a:chExt cx="5929003" cy="831196"/>
          </a:xfrm>
        </p:grpSpPr>
        <p:sp>
          <p:nvSpPr>
            <p:cNvPr id="16" name="带形: 前凸弯 15">
              <a:extLst>
                <a:ext uri="{FF2B5EF4-FFF2-40B4-BE49-F238E27FC236}">
                  <a16:creationId xmlns:a16="http://schemas.microsoft.com/office/drawing/2014/main" xmlns="" id="{70DA2452-28FF-4399-80BB-609C455091A6}"/>
                </a:ext>
              </a:extLst>
            </p:cNvPr>
            <p:cNvSpPr/>
            <p:nvPr/>
          </p:nvSpPr>
          <p:spPr>
            <a:xfrm rot="10800000">
              <a:off x="2887994" y="4177479"/>
              <a:ext cx="5929003" cy="831196"/>
            </a:xfrm>
            <a:prstGeom prst="ellipseRibbon">
              <a:avLst>
                <a:gd name="adj1" fmla="val 27152"/>
                <a:gd name="adj2" fmla="val 75000"/>
                <a:gd name="adj3" fmla="val 11424"/>
              </a:avLst>
            </a:prstGeom>
            <a:gradFill>
              <a:gsLst>
                <a:gs pos="17000">
                  <a:srgbClr val="EE4747"/>
                </a:gs>
                <a:gs pos="100000">
                  <a:srgbClr val="FFA400"/>
                </a:gs>
              </a:gsLst>
              <a:lin ang="5400000" scaled="1"/>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a:extLst>
                <a:ext uri="{FF2B5EF4-FFF2-40B4-BE49-F238E27FC236}">
                  <a16:creationId xmlns:a16="http://schemas.microsoft.com/office/drawing/2014/main" xmlns="" id="{185B26C8-9224-41E9-99E4-EC027E85C3A1}"/>
                </a:ext>
              </a:extLst>
            </p:cNvPr>
            <p:cNvSpPr/>
            <p:nvPr/>
          </p:nvSpPr>
          <p:spPr>
            <a:xfrm>
              <a:off x="3742722" y="4239794"/>
              <a:ext cx="4261531" cy="461665"/>
            </a:xfrm>
            <a:prstGeom prst="rect">
              <a:avLst/>
            </a:prstGeom>
          </p:spPr>
          <p:txBody>
            <a:bodyPr wrap="square">
              <a:spAutoFit/>
            </a:bodyPr>
            <a:lstStyle/>
            <a:p>
              <a:pPr algn="ctr"/>
              <a:r>
                <a:rPr lang="en-US" altLang="zh-CN" sz="2400" dirty="0">
                  <a:solidFill>
                    <a:schemeClr val="bg1"/>
                  </a:solidFill>
                  <a:cs typeface="+mn-ea"/>
                  <a:sym typeface="+mn-lt"/>
                </a:rPr>
                <a:t>10</a:t>
              </a:r>
              <a:r>
                <a:rPr lang="zh-CN" altLang="en-US" sz="2400" dirty="0">
                  <a:solidFill>
                    <a:schemeClr val="bg1"/>
                  </a:solidFill>
                  <a:cs typeface="+mn-ea"/>
                  <a:sym typeface="+mn-lt"/>
                </a:rPr>
                <a:t>月</a:t>
              </a:r>
              <a:r>
                <a:rPr lang="en-US" altLang="zh-CN" sz="2400" dirty="0">
                  <a:solidFill>
                    <a:schemeClr val="bg1"/>
                  </a:solidFill>
                  <a:cs typeface="+mn-ea"/>
                  <a:sym typeface="+mn-lt"/>
                </a:rPr>
                <a:t>1</a:t>
              </a:r>
              <a:r>
                <a:rPr lang="zh-CN" altLang="en-US" sz="2400" dirty="0">
                  <a:solidFill>
                    <a:schemeClr val="bg1"/>
                  </a:solidFill>
                  <a:cs typeface="+mn-ea"/>
                  <a:sym typeface="+mn-lt"/>
                </a:rPr>
                <a:t>日国庆节英文介绍</a:t>
              </a:r>
            </a:p>
          </p:txBody>
        </p:sp>
      </p:grpSp>
      <p:sp>
        <p:nvSpPr>
          <p:cNvPr id="18" name="矩形 17">
            <a:extLst>
              <a:ext uri="{FF2B5EF4-FFF2-40B4-BE49-F238E27FC236}">
                <a16:creationId xmlns:a16="http://schemas.microsoft.com/office/drawing/2014/main" xmlns="" id="{78366A5D-6001-41FC-AAD3-9A1D8598190E}"/>
              </a:ext>
            </a:extLst>
          </p:cNvPr>
          <p:cNvSpPr/>
          <p:nvPr/>
        </p:nvSpPr>
        <p:spPr>
          <a:xfrm>
            <a:off x="2853497" y="3409445"/>
            <a:ext cx="6523390" cy="2209660"/>
          </a:xfrm>
          <a:prstGeom prst="rect">
            <a:avLst/>
          </a:prstGeom>
        </p:spPr>
        <p:txBody>
          <a:bodyPr wrap="none">
            <a:prstTxWarp prst="textArchUp">
              <a:avLst/>
            </a:prstTxWarp>
            <a:spAutoFit/>
          </a:bodyPr>
          <a:lstStyle/>
          <a:p>
            <a:pPr algn="ctr"/>
            <a:r>
              <a:rPr lang="zh-CN" altLang="en-US" sz="2400" dirty="0">
                <a:solidFill>
                  <a:srgbClr val="55320E"/>
                </a:solidFill>
                <a:cs typeface="+mn-ea"/>
                <a:sym typeface="+mn-lt"/>
              </a:rPr>
              <a:t>National Day English Introduction</a:t>
            </a:r>
          </a:p>
        </p:txBody>
      </p:sp>
      <p:pic>
        <p:nvPicPr>
          <p:cNvPr id="1026" name="Picture 2"/>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704830" y="1857890"/>
            <a:ext cx="8620125" cy="195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9094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47"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1000"/>
                                        <p:tgtEl>
                                          <p:spTgt spid="35"/>
                                        </p:tgtEl>
                                      </p:cBhvr>
                                    </p:animEffect>
                                    <p:anim calcmode="lin" valueType="num">
                                      <p:cBhvr>
                                        <p:cTn id="11" dur="1000" fill="hold"/>
                                        <p:tgtEl>
                                          <p:spTgt spid="35"/>
                                        </p:tgtEl>
                                        <p:attrNameLst>
                                          <p:attrName>ppt_x</p:attrName>
                                        </p:attrNameLst>
                                      </p:cBhvr>
                                      <p:tavLst>
                                        <p:tav tm="0">
                                          <p:val>
                                            <p:strVal val="#ppt_x"/>
                                          </p:val>
                                        </p:tav>
                                        <p:tav tm="100000">
                                          <p:val>
                                            <p:strVal val="#ppt_x"/>
                                          </p:val>
                                        </p:tav>
                                      </p:tavLst>
                                    </p:anim>
                                    <p:anim calcmode="lin" valueType="num">
                                      <p:cBhvr>
                                        <p:cTn id="12" dur="1000" fill="hold"/>
                                        <p:tgtEl>
                                          <p:spTgt spid="35"/>
                                        </p:tgtEl>
                                        <p:attrNameLst>
                                          <p:attrName>ppt_y</p:attrName>
                                        </p:attrNameLst>
                                      </p:cBhvr>
                                      <p:tavLst>
                                        <p:tav tm="0">
                                          <p:val>
                                            <p:strVal val="#ppt_y-.1"/>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2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barn(outVertical)">
                                      <p:cBhvr>
                                        <p:cTn id="33" dur="50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2000" fill="hold"/>
                                        <p:tgtEl>
                                          <p:spTgt spid="8"/>
                                        </p:tgtEl>
                                        <p:attrNameLst>
                                          <p:attrName>ppt_x</p:attrName>
                                        </p:attrNameLst>
                                      </p:cBhvr>
                                      <p:tavLst>
                                        <p:tav tm="0">
                                          <p:val>
                                            <p:strVal val="1+#ppt_w/2"/>
                                          </p:val>
                                        </p:tav>
                                        <p:tav tm="100000">
                                          <p:val>
                                            <p:strVal val="#ppt_x"/>
                                          </p:val>
                                        </p:tav>
                                      </p:tavLst>
                                    </p:anim>
                                    <p:anim calcmode="lin" valueType="num">
                                      <p:cBhvr additive="base">
                                        <p:cTn id="39" dur="200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2000" fill="hold"/>
                                        <p:tgtEl>
                                          <p:spTgt spid="22"/>
                                        </p:tgtEl>
                                        <p:attrNameLst>
                                          <p:attrName>ppt_x</p:attrName>
                                        </p:attrNameLst>
                                      </p:cBhvr>
                                      <p:tavLst>
                                        <p:tav tm="0">
                                          <p:val>
                                            <p:strVal val="1+#ppt_w/2"/>
                                          </p:val>
                                        </p:tav>
                                        <p:tav tm="100000">
                                          <p:val>
                                            <p:strVal val="#ppt_x"/>
                                          </p:val>
                                        </p:tav>
                                      </p:tavLst>
                                    </p:anim>
                                    <p:anim calcmode="lin" valueType="num">
                                      <p:cBhvr additive="base">
                                        <p:cTn id="43" dur="2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down)">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238461" y="2991732"/>
            <a:ext cx="6096000" cy="874407"/>
          </a:xfrm>
          <a:prstGeom prst="rect">
            <a:avLst/>
          </a:prstGeom>
        </p:spPr>
        <p:txBody>
          <a:bodyPr>
            <a:spAutoFit/>
          </a:bodyPr>
          <a:lstStyle/>
          <a:p>
            <a:pPr>
              <a:lnSpc>
                <a:spcPct val="150000"/>
              </a:lnSpc>
            </a:pPr>
            <a:r>
              <a:rPr lang="en-US" altLang="zh-CN" dirty="0">
                <a:solidFill>
                  <a:srgbClr val="55320E"/>
                </a:solidFill>
                <a:cs typeface="+mn-ea"/>
                <a:sym typeface="+mn-lt"/>
              </a:rPr>
              <a:t>Let US see the general process National Day .</a:t>
            </a:r>
          </a:p>
          <a:p>
            <a:pPr>
              <a:lnSpc>
                <a:spcPct val="150000"/>
              </a:lnSpc>
            </a:pPr>
            <a:r>
              <a:rPr lang="zh-CN" altLang="en-US" dirty="0">
                <a:solidFill>
                  <a:srgbClr val="55320E"/>
                </a:solidFill>
                <a:cs typeface="+mn-ea"/>
                <a:sym typeface="+mn-lt"/>
              </a:rPr>
              <a:t>让我们看看国庆节的大改流程</a:t>
            </a:r>
            <a:r>
              <a:rPr lang="en-US" altLang="zh-CN" dirty="0">
                <a:solidFill>
                  <a:srgbClr val="55320E"/>
                </a:solidFill>
                <a:cs typeface="+mn-ea"/>
                <a:sym typeface="+mn-lt"/>
              </a:rPr>
              <a:t>!</a:t>
            </a:r>
            <a:endParaRPr lang="zh-CN" altLang="en-US" dirty="0">
              <a:solidFill>
                <a:srgbClr val="55320E"/>
              </a:solidFill>
              <a:cs typeface="+mn-ea"/>
              <a:sym typeface="+mn-lt"/>
            </a:endParaRPr>
          </a:p>
        </p:txBody>
      </p:sp>
      <p:sp>
        <p:nvSpPr>
          <p:cNvPr id="3" name="矩形 2"/>
          <p:cNvSpPr/>
          <p:nvPr/>
        </p:nvSpPr>
        <p:spPr>
          <a:xfrm>
            <a:off x="2238461" y="4008138"/>
            <a:ext cx="4761625" cy="1116781"/>
          </a:xfrm>
          <a:prstGeom prst="rect">
            <a:avLst/>
          </a:prstGeom>
        </p:spPr>
        <p:txBody>
          <a:bodyPr wrap="none">
            <a:spAutoFit/>
          </a:bodyPr>
          <a:lstStyle/>
          <a:p>
            <a:pPr marL="285750" indent="-285750">
              <a:lnSpc>
                <a:spcPct val="200000"/>
              </a:lnSpc>
              <a:buFont typeface="Wingdings" panose="05000000000000000000" pitchFamily="2" charset="2"/>
              <a:buChar char="u"/>
            </a:pPr>
            <a:r>
              <a:rPr lang="en-US" altLang="zh-CN" dirty="0">
                <a:solidFill>
                  <a:srgbClr val="55320E"/>
                </a:solidFill>
                <a:cs typeface="+mn-ea"/>
                <a:sym typeface="+mn-lt"/>
              </a:rPr>
              <a:t>NO.1 Raising of the national flag</a:t>
            </a:r>
            <a:r>
              <a:rPr lang="zh-CN" altLang="en-US" dirty="0">
                <a:solidFill>
                  <a:srgbClr val="55320E"/>
                </a:solidFill>
                <a:cs typeface="+mn-ea"/>
                <a:sym typeface="+mn-lt"/>
              </a:rPr>
              <a:t>升国旗</a:t>
            </a:r>
            <a:endParaRPr lang="en-US" altLang="zh-CN" dirty="0">
              <a:solidFill>
                <a:srgbClr val="55320E"/>
              </a:solidFill>
              <a:cs typeface="+mn-ea"/>
              <a:sym typeface="+mn-lt"/>
            </a:endParaRPr>
          </a:p>
          <a:p>
            <a:pPr marL="285750" indent="-285750">
              <a:lnSpc>
                <a:spcPct val="200000"/>
              </a:lnSpc>
              <a:buFont typeface="Wingdings" panose="05000000000000000000" pitchFamily="2" charset="2"/>
              <a:buChar char="u"/>
            </a:pPr>
            <a:r>
              <a:rPr lang="en-US" altLang="zh-CN" dirty="0">
                <a:solidFill>
                  <a:srgbClr val="55320E"/>
                </a:solidFill>
                <a:cs typeface="+mn-ea"/>
                <a:sym typeface="+mn-lt"/>
              </a:rPr>
              <a:t>NO.2 </a:t>
            </a:r>
            <a:r>
              <a:rPr lang="en-US" altLang="zh-CN" dirty="0" err="1">
                <a:solidFill>
                  <a:srgbClr val="55320E"/>
                </a:solidFill>
                <a:cs typeface="+mn-ea"/>
                <a:sym typeface="+mn-lt"/>
              </a:rPr>
              <a:t>Militany</a:t>
            </a:r>
            <a:r>
              <a:rPr lang="en-US" altLang="zh-CN" dirty="0">
                <a:solidFill>
                  <a:srgbClr val="55320E"/>
                </a:solidFill>
                <a:cs typeface="+mn-ea"/>
                <a:sym typeface="+mn-lt"/>
              </a:rPr>
              <a:t> parade </a:t>
            </a:r>
            <a:r>
              <a:rPr lang="zh-CN" altLang="en-US" dirty="0">
                <a:solidFill>
                  <a:srgbClr val="55320E"/>
                </a:solidFill>
                <a:cs typeface="+mn-ea"/>
                <a:sym typeface="+mn-lt"/>
              </a:rPr>
              <a:t>阅兵式</a:t>
            </a:r>
          </a:p>
        </p:txBody>
      </p:sp>
      <p:grpSp>
        <p:nvGrpSpPr>
          <p:cNvPr id="4" name="组合 3">
            <a:extLst>
              <a:ext uri="{FF2B5EF4-FFF2-40B4-BE49-F238E27FC236}">
                <a16:creationId xmlns:a16="http://schemas.microsoft.com/office/drawing/2014/main" xmlns="" id="{24795964-C19B-46A3-A7E7-4C210A77C1E2}"/>
              </a:ext>
            </a:extLst>
          </p:cNvPr>
          <p:cNvGrpSpPr/>
          <p:nvPr/>
        </p:nvGrpSpPr>
        <p:grpSpPr>
          <a:xfrm>
            <a:off x="1807861" y="1675936"/>
            <a:ext cx="2117963" cy="941174"/>
            <a:chOff x="2919781" y="3930836"/>
            <a:chExt cx="6254900" cy="1156357"/>
          </a:xfrm>
        </p:grpSpPr>
        <p:sp>
          <p:nvSpPr>
            <p:cNvPr id="5" name="带形: 上凸弯 4">
              <a:extLst>
                <a:ext uri="{FF2B5EF4-FFF2-40B4-BE49-F238E27FC236}">
                  <a16:creationId xmlns:a16="http://schemas.microsoft.com/office/drawing/2014/main" xmlns="" id="{675D53B3-40B6-457D-ABEB-F85D813658A3}"/>
                </a:ext>
              </a:extLst>
            </p:cNvPr>
            <p:cNvSpPr/>
            <p:nvPr/>
          </p:nvSpPr>
          <p:spPr>
            <a:xfrm>
              <a:off x="2919781" y="4065798"/>
              <a:ext cx="6254900" cy="1021395"/>
            </a:xfrm>
            <a:prstGeom prst="ellipseRibbon2">
              <a:avLst>
                <a:gd name="adj1" fmla="val 29924"/>
                <a:gd name="adj2" fmla="val 74415"/>
                <a:gd name="adj3" fmla="val 12987"/>
              </a:avLst>
            </a:prstGeom>
            <a:gradFill flip="none" rotWithShape="1">
              <a:gsLst>
                <a:gs pos="4000">
                  <a:srgbClr val="E35E36"/>
                </a:gs>
                <a:gs pos="100000">
                  <a:srgbClr val="FFA4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bg1"/>
                </a:solidFill>
                <a:cs typeface="+mn-ea"/>
                <a:sym typeface="+mn-lt"/>
              </a:endParaRPr>
            </a:p>
          </p:txBody>
        </p:sp>
        <p:sp>
          <p:nvSpPr>
            <p:cNvPr id="6" name="矩形 5">
              <a:extLst>
                <a:ext uri="{FF2B5EF4-FFF2-40B4-BE49-F238E27FC236}">
                  <a16:creationId xmlns:a16="http://schemas.microsoft.com/office/drawing/2014/main" xmlns="" id="{6B983D8D-1317-40D8-856E-EBC5C86DEE3C}"/>
                </a:ext>
              </a:extLst>
            </p:cNvPr>
            <p:cNvSpPr/>
            <p:nvPr/>
          </p:nvSpPr>
          <p:spPr>
            <a:xfrm>
              <a:off x="4191456" y="3930836"/>
              <a:ext cx="3351483" cy="869732"/>
            </a:xfrm>
            <a:prstGeom prst="rect">
              <a:avLst/>
            </a:prstGeom>
          </p:spPr>
          <p:txBody>
            <a:bodyPr wrap="square">
              <a:spAutoFit/>
            </a:bodyPr>
            <a:lstStyle/>
            <a:p>
              <a:pPr algn="ctr"/>
              <a:r>
                <a:rPr lang="en-US" altLang="zh-CN" sz="4000" b="1" dirty="0">
                  <a:solidFill>
                    <a:schemeClr val="bg1"/>
                  </a:solidFill>
                  <a:cs typeface="+mn-ea"/>
                  <a:sym typeface="+mn-lt"/>
                </a:rPr>
                <a:t>02</a:t>
              </a:r>
              <a:endParaRPr lang="zh-CN" altLang="en-US" sz="4000" b="1" dirty="0">
                <a:solidFill>
                  <a:schemeClr val="bg1"/>
                </a:solidFill>
                <a:cs typeface="+mn-ea"/>
                <a:sym typeface="+mn-lt"/>
              </a:endParaRPr>
            </a:p>
          </p:txBody>
        </p:sp>
      </p:grpSp>
      <p:grpSp>
        <p:nvGrpSpPr>
          <p:cNvPr id="28" name="组合 27">
            <a:extLst>
              <a:ext uri="{FF2B5EF4-FFF2-40B4-BE49-F238E27FC236}">
                <a16:creationId xmlns:a16="http://schemas.microsoft.com/office/drawing/2014/main" xmlns="" id="{12733259-D326-466C-ADCB-0C6685B7288D}"/>
              </a:ext>
            </a:extLst>
          </p:cNvPr>
          <p:cNvGrpSpPr/>
          <p:nvPr/>
        </p:nvGrpSpPr>
        <p:grpSpPr>
          <a:xfrm>
            <a:off x="7677912" y="1396002"/>
            <a:ext cx="3402173" cy="2612136"/>
            <a:chOff x="7677912" y="1396002"/>
            <a:chExt cx="3402173" cy="2612136"/>
          </a:xfrm>
        </p:grpSpPr>
        <p:grpSp>
          <p:nvGrpSpPr>
            <p:cNvPr id="17" name="组合 16">
              <a:extLst>
                <a:ext uri="{FF2B5EF4-FFF2-40B4-BE49-F238E27FC236}">
                  <a16:creationId xmlns:a16="http://schemas.microsoft.com/office/drawing/2014/main" xmlns="" id="{F650C9DC-0F01-460F-A5BC-C0FBC2ACA497}"/>
                </a:ext>
              </a:extLst>
            </p:cNvPr>
            <p:cNvGrpSpPr/>
            <p:nvPr/>
          </p:nvGrpSpPr>
          <p:grpSpPr>
            <a:xfrm rot="730859">
              <a:off x="7677912" y="1396002"/>
              <a:ext cx="2612136" cy="2612136"/>
              <a:chOff x="7470648" y="2151767"/>
              <a:chExt cx="3429000" cy="3429000"/>
            </a:xfrm>
          </p:grpSpPr>
          <p:grpSp>
            <p:nvGrpSpPr>
              <p:cNvPr id="11" name="组合 10">
                <a:extLst>
                  <a:ext uri="{FF2B5EF4-FFF2-40B4-BE49-F238E27FC236}">
                    <a16:creationId xmlns:a16="http://schemas.microsoft.com/office/drawing/2014/main" xmlns="" id="{9ECA5C78-2A54-45DF-8815-DB0DD79A8437}"/>
                  </a:ext>
                </a:extLst>
              </p:cNvPr>
              <p:cNvGrpSpPr/>
              <p:nvPr/>
            </p:nvGrpSpPr>
            <p:grpSpPr>
              <a:xfrm>
                <a:off x="7470648" y="2151767"/>
                <a:ext cx="3429000" cy="3429000"/>
                <a:chOff x="7470648" y="2151767"/>
                <a:chExt cx="3429000" cy="3429000"/>
              </a:xfrm>
            </p:grpSpPr>
            <p:pic>
              <p:nvPicPr>
                <p:cNvPr id="9" name="图片 8">
                  <a:extLst>
                    <a:ext uri="{FF2B5EF4-FFF2-40B4-BE49-F238E27FC236}">
                      <a16:creationId xmlns:a16="http://schemas.microsoft.com/office/drawing/2014/main" xmlns="" id="{3B559F43-6BC9-4650-8C33-E13706557D4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70648" y="2151767"/>
                  <a:ext cx="3429000" cy="3429000"/>
                </a:xfrm>
                <a:prstGeom prst="rect">
                  <a:avLst/>
                </a:prstGeom>
              </p:spPr>
            </p:pic>
            <p:sp>
              <p:nvSpPr>
                <p:cNvPr id="10" name="矩形 9">
                  <a:extLst>
                    <a:ext uri="{FF2B5EF4-FFF2-40B4-BE49-F238E27FC236}">
                      <a16:creationId xmlns:a16="http://schemas.microsoft.com/office/drawing/2014/main" xmlns="" id="{F89EB291-3F50-4880-A95E-976E47E4DBF0}"/>
                    </a:ext>
                  </a:extLst>
                </p:cNvPr>
                <p:cNvSpPr/>
                <p:nvPr/>
              </p:nvSpPr>
              <p:spPr>
                <a:xfrm>
                  <a:off x="7936992" y="2617110"/>
                  <a:ext cx="2447147" cy="2507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6" name="图片 15">
                <a:extLst>
                  <a:ext uri="{FF2B5EF4-FFF2-40B4-BE49-F238E27FC236}">
                    <a16:creationId xmlns:a16="http://schemas.microsoft.com/office/drawing/2014/main" xmlns="" id="{E9DF0FFE-86E8-4CFA-9575-E6C859E33EB1}"/>
                  </a:ext>
                </a:extLst>
              </p:cNvPr>
              <p:cNvPicPr>
                <a:picLocks noChangeAspect="1"/>
              </p:cNvPicPr>
              <p:nvPr/>
            </p:nvPicPr>
            <p:blipFill>
              <a:blip r:embed="rId3" cstate="screen">
                <a:lum bright="70000" contrast="-70000"/>
                <a:extLst>
                  <a:ext uri="{28A0092B-C50C-407E-A947-70E740481C1C}">
                    <a14:useLocalDpi xmlns:a14="http://schemas.microsoft.com/office/drawing/2010/main"/>
                  </a:ext>
                </a:extLst>
              </a:blip>
              <a:srcRect/>
              <a:stretch>
                <a:fillRect/>
              </a:stretch>
            </p:blipFill>
            <p:spPr>
              <a:xfrm>
                <a:off x="8119726" y="2825428"/>
                <a:ext cx="2081677" cy="2081677"/>
              </a:xfrm>
              <a:custGeom>
                <a:avLst/>
                <a:gdLst>
                  <a:gd name="connsiteX0" fmla="*/ 690945 w 1381890"/>
                  <a:gd name="connsiteY0" fmla="*/ 0 h 1381890"/>
                  <a:gd name="connsiteX1" fmla="*/ 1381890 w 1381890"/>
                  <a:gd name="connsiteY1" fmla="*/ 690945 h 1381890"/>
                  <a:gd name="connsiteX2" fmla="*/ 690945 w 1381890"/>
                  <a:gd name="connsiteY2" fmla="*/ 1381890 h 1381890"/>
                  <a:gd name="connsiteX3" fmla="*/ 0 w 1381890"/>
                  <a:gd name="connsiteY3" fmla="*/ 690945 h 1381890"/>
                  <a:gd name="connsiteX4" fmla="*/ 690945 w 1381890"/>
                  <a:gd name="connsiteY4" fmla="*/ 0 h 138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890" h="1381890">
                    <a:moveTo>
                      <a:pt x="690945" y="0"/>
                    </a:moveTo>
                    <a:cubicBezTo>
                      <a:pt x="1072543" y="0"/>
                      <a:pt x="1381890" y="309347"/>
                      <a:pt x="1381890" y="690945"/>
                    </a:cubicBezTo>
                    <a:cubicBezTo>
                      <a:pt x="1381890" y="1072543"/>
                      <a:pt x="1072543" y="1381890"/>
                      <a:pt x="690945" y="1381890"/>
                    </a:cubicBezTo>
                    <a:cubicBezTo>
                      <a:pt x="309347" y="1381890"/>
                      <a:pt x="0" y="1072543"/>
                      <a:pt x="0" y="690945"/>
                    </a:cubicBezTo>
                    <a:cubicBezTo>
                      <a:pt x="0" y="309347"/>
                      <a:pt x="309347" y="0"/>
                      <a:pt x="690945" y="0"/>
                    </a:cubicBezTo>
                    <a:close/>
                  </a:path>
                </a:pathLst>
              </a:custGeom>
            </p:spPr>
          </p:pic>
        </p:grpSp>
        <p:sp>
          <p:nvSpPr>
            <p:cNvPr id="23" name="矩形 22">
              <a:extLst>
                <a:ext uri="{FF2B5EF4-FFF2-40B4-BE49-F238E27FC236}">
                  <a16:creationId xmlns:a16="http://schemas.microsoft.com/office/drawing/2014/main" xmlns="" id="{1EF99AE3-397B-4418-AACF-FD6FA8A639DC}"/>
                </a:ext>
              </a:extLst>
            </p:cNvPr>
            <p:cNvSpPr/>
            <p:nvPr/>
          </p:nvSpPr>
          <p:spPr>
            <a:xfrm>
              <a:off x="10202922" y="2365445"/>
              <a:ext cx="877163" cy="369332"/>
            </a:xfrm>
            <a:prstGeom prst="rect">
              <a:avLst/>
            </a:prstGeom>
          </p:spPr>
          <p:txBody>
            <a:bodyPr wrap="none">
              <a:spAutoFit/>
            </a:bodyPr>
            <a:lstStyle/>
            <a:p>
              <a:r>
                <a:rPr lang="zh-CN" altLang="en-US" dirty="0">
                  <a:solidFill>
                    <a:srgbClr val="55320E"/>
                  </a:solidFill>
                  <a:cs typeface="+mn-ea"/>
                  <a:sym typeface="+mn-lt"/>
                </a:rPr>
                <a:t>升国旗</a:t>
              </a:r>
              <a:endParaRPr lang="zh-CN" altLang="en-US" dirty="0">
                <a:cs typeface="+mn-ea"/>
                <a:sym typeface="+mn-lt"/>
              </a:endParaRPr>
            </a:p>
          </p:txBody>
        </p:sp>
      </p:grpSp>
      <p:grpSp>
        <p:nvGrpSpPr>
          <p:cNvPr id="29" name="组合 28">
            <a:extLst>
              <a:ext uri="{FF2B5EF4-FFF2-40B4-BE49-F238E27FC236}">
                <a16:creationId xmlns:a16="http://schemas.microsoft.com/office/drawing/2014/main" xmlns="" id="{0669139C-C3E4-474F-8B58-8B661E9D3028}"/>
              </a:ext>
            </a:extLst>
          </p:cNvPr>
          <p:cNvGrpSpPr/>
          <p:nvPr/>
        </p:nvGrpSpPr>
        <p:grpSpPr>
          <a:xfrm>
            <a:off x="6881094" y="3260523"/>
            <a:ext cx="3352924" cy="2612136"/>
            <a:chOff x="6881094" y="3260523"/>
            <a:chExt cx="3352924" cy="2612136"/>
          </a:xfrm>
        </p:grpSpPr>
        <p:grpSp>
          <p:nvGrpSpPr>
            <p:cNvPr id="18" name="组合 17">
              <a:extLst>
                <a:ext uri="{FF2B5EF4-FFF2-40B4-BE49-F238E27FC236}">
                  <a16:creationId xmlns:a16="http://schemas.microsoft.com/office/drawing/2014/main" xmlns="" id="{64A793C7-3196-46AD-BF0F-3F39D9F963F3}"/>
                </a:ext>
              </a:extLst>
            </p:cNvPr>
            <p:cNvGrpSpPr/>
            <p:nvPr/>
          </p:nvGrpSpPr>
          <p:grpSpPr>
            <a:xfrm rot="20722862">
              <a:off x="7621882" y="3260523"/>
              <a:ext cx="2612136" cy="2612136"/>
              <a:chOff x="7470648" y="2151767"/>
              <a:chExt cx="3429000" cy="3429000"/>
            </a:xfrm>
          </p:grpSpPr>
          <p:grpSp>
            <p:nvGrpSpPr>
              <p:cNvPr id="19" name="组合 18">
                <a:extLst>
                  <a:ext uri="{FF2B5EF4-FFF2-40B4-BE49-F238E27FC236}">
                    <a16:creationId xmlns:a16="http://schemas.microsoft.com/office/drawing/2014/main" xmlns="" id="{834F618F-0A99-421F-9A4A-13694CFACB1E}"/>
                  </a:ext>
                </a:extLst>
              </p:cNvPr>
              <p:cNvGrpSpPr/>
              <p:nvPr/>
            </p:nvGrpSpPr>
            <p:grpSpPr>
              <a:xfrm>
                <a:off x="7470648" y="2151767"/>
                <a:ext cx="3429000" cy="3429000"/>
                <a:chOff x="7470648" y="2151767"/>
                <a:chExt cx="3429000" cy="3429000"/>
              </a:xfrm>
            </p:grpSpPr>
            <p:pic>
              <p:nvPicPr>
                <p:cNvPr id="21" name="图片 20">
                  <a:extLst>
                    <a:ext uri="{FF2B5EF4-FFF2-40B4-BE49-F238E27FC236}">
                      <a16:creationId xmlns:a16="http://schemas.microsoft.com/office/drawing/2014/main" xmlns="" id="{0A044CB3-AEB6-4B31-BDA8-4B3BC6DD365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70648" y="2151767"/>
                  <a:ext cx="3429000" cy="3429000"/>
                </a:xfrm>
                <a:prstGeom prst="rect">
                  <a:avLst/>
                </a:prstGeom>
              </p:spPr>
            </p:pic>
            <p:sp>
              <p:nvSpPr>
                <p:cNvPr id="22" name="矩形 21">
                  <a:extLst>
                    <a:ext uri="{FF2B5EF4-FFF2-40B4-BE49-F238E27FC236}">
                      <a16:creationId xmlns:a16="http://schemas.microsoft.com/office/drawing/2014/main" xmlns="" id="{D0950753-E5C9-4E4A-994D-5D8ACE2AD749}"/>
                    </a:ext>
                  </a:extLst>
                </p:cNvPr>
                <p:cNvSpPr/>
                <p:nvPr/>
              </p:nvSpPr>
              <p:spPr>
                <a:xfrm>
                  <a:off x="7936992" y="2617110"/>
                  <a:ext cx="2447147" cy="2507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20" name="图片 19">
                <a:extLst>
                  <a:ext uri="{FF2B5EF4-FFF2-40B4-BE49-F238E27FC236}">
                    <a16:creationId xmlns:a16="http://schemas.microsoft.com/office/drawing/2014/main" xmlns="" id="{7D950B85-C75D-4D6C-9301-B6848F23FC6A}"/>
                  </a:ext>
                </a:extLst>
              </p:cNvPr>
              <p:cNvPicPr>
                <a:picLocks noChangeAspect="1"/>
              </p:cNvPicPr>
              <p:nvPr/>
            </p:nvPicPr>
            <p:blipFill>
              <a:blip r:embed="rId3" cstate="screen">
                <a:lum bright="70000" contrast="-70000"/>
                <a:extLst>
                  <a:ext uri="{28A0092B-C50C-407E-A947-70E740481C1C}">
                    <a14:useLocalDpi xmlns:a14="http://schemas.microsoft.com/office/drawing/2010/main"/>
                  </a:ext>
                </a:extLst>
              </a:blip>
              <a:srcRect/>
              <a:stretch>
                <a:fillRect/>
              </a:stretch>
            </p:blipFill>
            <p:spPr>
              <a:xfrm>
                <a:off x="8119726" y="2825428"/>
                <a:ext cx="2081677" cy="2081677"/>
              </a:xfrm>
              <a:custGeom>
                <a:avLst/>
                <a:gdLst>
                  <a:gd name="connsiteX0" fmla="*/ 690945 w 1381890"/>
                  <a:gd name="connsiteY0" fmla="*/ 0 h 1381890"/>
                  <a:gd name="connsiteX1" fmla="*/ 1381890 w 1381890"/>
                  <a:gd name="connsiteY1" fmla="*/ 690945 h 1381890"/>
                  <a:gd name="connsiteX2" fmla="*/ 690945 w 1381890"/>
                  <a:gd name="connsiteY2" fmla="*/ 1381890 h 1381890"/>
                  <a:gd name="connsiteX3" fmla="*/ 0 w 1381890"/>
                  <a:gd name="connsiteY3" fmla="*/ 690945 h 1381890"/>
                  <a:gd name="connsiteX4" fmla="*/ 690945 w 1381890"/>
                  <a:gd name="connsiteY4" fmla="*/ 0 h 138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890" h="1381890">
                    <a:moveTo>
                      <a:pt x="690945" y="0"/>
                    </a:moveTo>
                    <a:cubicBezTo>
                      <a:pt x="1072543" y="0"/>
                      <a:pt x="1381890" y="309347"/>
                      <a:pt x="1381890" y="690945"/>
                    </a:cubicBezTo>
                    <a:cubicBezTo>
                      <a:pt x="1381890" y="1072543"/>
                      <a:pt x="1072543" y="1381890"/>
                      <a:pt x="690945" y="1381890"/>
                    </a:cubicBezTo>
                    <a:cubicBezTo>
                      <a:pt x="309347" y="1381890"/>
                      <a:pt x="0" y="1072543"/>
                      <a:pt x="0" y="690945"/>
                    </a:cubicBezTo>
                    <a:cubicBezTo>
                      <a:pt x="0" y="309347"/>
                      <a:pt x="309347" y="0"/>
                      <a:pt x="690945" y="0"/>
                    </a:cubicBezTo>
                    <a:close/>
                  </a:path>
                </a:pathLst>
              </a:custGeom>
            </p:spPr>
          </p:pic>
        </p:grpSp>
        <p:sp>
          <p:nvSpPr>
            <p:cNvPr id="24" name="矩形 23">
              <a:extLst>
                <a:ext uri="{FF2B5EF4-FFF2-40B4-BE49-F238E27FC236}">
                  <a16:creationId xmlns:a16="http://schemas.microsoft.com/office/drawing/2014/main" xmlns="" id="{73A994CE-90E7-4A3E-A7EB-AD11385ABC87}"/>
                </a:ext>
              </a:extLst>
            </p:cNvPr>
            <p:cNvSpPr/>
            <p:nvPr/>
          </p:nvSpPr>
          <p:spPr>
            <a:xfrm>
              <a:off x="6881094" y="5211839"/>
              <a:ext cx="877163" cy="369332"/>
            </a:xfrm>
            <a:prstGeom prst="rect">
              <a:avLst/>
            </a:prstGeom>
          </p:spPr>
          <p:txBody>
            <a:bodyPr wrap="none">
              <a:spAutoFit/>
            </a:bodyPr>
            <a:lstStyle/>
            <a:p>
              <a:r>
                <a:rPr lang="zh-CN" altLang="en-US" dirty="0">
                  <a:solidFill>
                    <a:srgbClr val="55320E"/>
                  </a:solidFill>
                  <a:cs typeface="+mn-ea"/>
                  <a:sym typeface="+mn-lt"/>
                </a:rPr>
                <a:t>阅兵式</a:t>
              </a:r>
              <a:endParaRPr lang="zh-CN" altLang="en-US" dirty="0">
                <a:cs typeface="+mn-ea"/>
                <a:sym typeface="+mn-lt"/>
              </a:endParaRPr>
            </a:p>
          </p:txBody>
        </p:sp>
      </p:grpSp>
      <p:grpSp>
        <p:nvGrpSpPr>
          <p:cNvPr id="25" name="组合 24">
            <a:extLst>
              <a:ext uri="{FF2B5EF4-FFF2-40B4-BE49-F238E27FC236}">
                <a16:creationId xmlns:a16="http://schemas.microsoft.com/office/drawing/2014/main" xmlns="" id="{EA7C4A29-1435-4A7D-99EE-E2F69F4A7FDE}"/>
              </a:ext>
            </a:extLst>
          </p:cNvPr>
          <p:cNvGrpSpPr/>
          <p:nvPr/>
        </p:nvGrpSpPr>
        <p:grpSpPr>
          <a:xfrm>
            <a:off x="4062239" y="1807551"/>
            <a:ext cx="2612895" cy="841118"/>
            <a:chOff x="4123199" y="1990484"/>
            <a:chExt cx="2612895" cy="841118"/>
          </a:xfrm>
        </p:grpSpPr>
        <p:sp>
          <p:nvSpPr>
            <p:cNvPr id="26" name="矩形 25">
              <a:extLst>
                <a:ext uri="{FF2B5EF4-FFF2-40B4-BE49-F238E27FC236}">
                  <a16:creationId xmlns:a16="http://schemas.microsoft.com/office/drawing/2014/main" xmlns="" id="{864A63CD-3904-4569-84AE-ADE4AB77F0EC}"/>
                </a:ext>
              </a:extLst>
            </p:cNvPr>
            <p:cNvSpPr/>
            <p:nvPr/>
          </p:nvSpPr>
          <p:spPr>
            <a:xfrm>
              <a:off x="4185736" y="1990484"/>
              <a:ext cx="1620957" cy="523220"/>
            </a:xfrm>
            <a:prstGeom prst="rect">
              <a:avLst/>
            </a:prstGeom>
          </p:spPr>
          <p:txBody>
            <a:bodyPr wrap="none">
              <a:spAutoFit/>
            </a:bodyPr>
            <a:lstStyle/>
            <a:p>
              <a:r>
                <a:rPr lang="zh-CN" altLang="en-US" sz="2800" b="1" dirty="0">
                  <a:solidFill>
                    <a:srgbClr val="55320E"/>
                  </a:solidFill>
                  <a:cs typeface="+mn-ea"/>
                  <a:sym typeface="+mn-lt"/>
                </a:rPr>
                <a:t>国庆习俗</a:t>
              </a:r>
            </a:p>
          </p:txBody>
        </p:sp>
        <p:sp>
          <p:nvSpPr>
            <p:cNvPr id="27" name="矩形 26">
              <a:extLst>
                <a:ext uri="{FF2B5EF4-FFF2-40B4-BE49-F238E27FC236}">
                  <a16:creationId xmlns:a16="http://schemas.microsoft.com/office/drawing/2014/main" xmlns="" id="{E17CDCD2-44C6-46D3-9006-1C5764F469EC}"/>
                </a:ext>
              </a:extLst>
            </p:cNvPr>
            <p:cNvSpPr/>
            <p:nvPr/>
          </p:nvSpPr>
          <p:spPr>
            <a:xfrm>
              <a:off x="4123199" y="2462270"/>
              <a:ext cx="2612895" cy="369332"/>
            </a:xfrm>
            <a:prstGeom prst="rect">
              <a:avLst/>
            </a:prstGeom>
          </p:spPr>
          <p:txBody>
            <a:bodyPr wrap="none">
              <a:spAutoFit/>
            </a:bodyPr>
            <a:lstStyle/>
            <a:p>
              <a:pPr algn="ctr"/>
              <a:r>
                <a:rPr lang="en-US" altLang="zh-CN" dirty="0">
                  <a:solidFill>
                    <a:srgbClr val="55320E"/>
                  </a:solidFill>
                  <a:cs typeface="+mn-ea"/>
                  <a:sym typeface="+mn-lt"/>
                </a:rPr>
                <a:t>National Day customs</a:t>
              </a:r>
            </a:p>
          </p:txBody>
        </p:sp>
      </p:grpSp>
    </p:spTree>
    <p:extLst>
      <p:ext uri="{BB962C8B-B14F-4D97-AF65-F5344CB8AC3E}">
        <p14:creationId xmlns:p14="http://schemas.microsoft.com/office/powerpoint/2010/main" val="6737000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par>
                                <p:cTn id="13" presetID="0" presetClass="entr" presetSubtype="0" spd="120000" accel="50000" decel="50000" fill="hold" grpId="0" nodeType="with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to="" calcmode="lin" valueType="num">
                                      <p:cBhvr>
                                        <p:cTn id="15" dur="250" fill="hold">
                                          <p:stCondLst>
                                            <p:cond delay="0"/>
                                          </p:stCondLst>
                                        </p:cTn>
                                        <p:tgtEl>
                                          <p:spTgt spid="2"/>
                                        </p:tgtEl>
                                        <p:attrNameLst>
                                          <p:attrName>ppt_h</p:attrName>
                                        </p:attrNameLst>
                                      </p:cBhvr>
                                      <p:tavLst>
                                        <p:tav tm="0">
                                          <p:val>
                                            <p:strVal val="0"/>
                                          </p:val>
                                        </p:tav>
                                        <p:tav tm="100000">
                                          <p:val>
                                            <p:strVal val="#ppt_h+#ppt_h/2"/>
                                          </p:val>
                                        </p:tav>
                                      </p:tavLst>
                                    </p:anim>
                                    <p:anim to="" calcmode="lin" valueType="num">
                                      <p:cBhvr>
                                        <p:cTn id="16" dur="250" fill="hold">
                                          <p:stCondLst>
                                            <p:cond delay="0"/>
                                          </p:stCondLst>
                                        </p:cTn>
                                        <p:tgtEl>
                                          <p:spTgt spid="2"/>
                                        </p:tgtEl>
                                        <p:attrNameLst>
                                          <p:attrName>ppt_w</p:attrName>
                                        </p:attrNameLst>
                                      </p:cBhvr>
                                      <p:tavLst>
                                        <p:tav tm="0">
                                          <p:val>
                                            <p:strVal val="0"/>
                                          </p:val>
                                        </p:tav>
                                        <p:tav tm="100000">
                                          <p:val>
                                            <p:strVal val="#ppt_w-#ppt_w/6"/>
                                          </p:val>
                                        </p:tav>
                                      </p:tavLst>
                                    </p:anim>
                                    <p:anim to="" calcmode="lin" valueType="num">
                                      <p:cBhvr>
                                        <p:cTn id="17" dur="250" fill="hold">
                                          <p:stCondLst>
                                            <p:cond delay="0"/>
                                          </p:stCondLst>
                                        </p:cTn>
                                        <p:tgtEl>
                                          <p:spTgt spid="2"/>
                                        </p:tgtEl>
                                        <p:attrNameLst>
                                          <p:attrName>ppt_y</p:attrName>
                                        </p:attrNameLst>
                                      </p:cBhvr>
                                      <p:tavLst>
                                        <p:tav tm="0">
                                          <p:val>
                                            <p:strVal val="#ppt_y+#ppt_h/2"/>
                                          </p:val>
                                        </p:tav>
                                        <p:tav tm="100000">
                                          <p:val>
                                            <p:strVal val="#ppt_y-#ppt_h/2"/>
                                          </p:val>
                                        </p:tav>
                                      </p:tavLst>
                                    </p:anim>
                                    <p:anim to="" calcmode="lin" valueType="num">
                                      <p:cBhvr>
                                        <p:cTn id="18" dur="333" fill="hold">
                                          <p:stCondLst>
                                            <p:cond delay="250"/>
                                          </p:stCondLst>
                                        </p:cTn>
                                        <p:tgtEl>
                                          <p:spTgt spid="2"/>
                                        </p:tgtEl>
                                        <p:attrNameLst>
                                          <p:attrName>ppt_h</p:attrName>
                                        </p:attrNameLst>
                                      </p:cBhvr>
                                      <p:tavLst>
                                        <p:tav tm="0">
                                          <p:val>
                                            <p:strVal val="#ppt_h+#ppt_h/2"/>
                                          </p:val>
                                        </p:tav>
                                        <p:tav tm="100000">
                                          <p:val>
                                            <p:strVal val="#ppt_h-#ppt_h/3"/>
                                          </p:val>
                                        </p:tav>
                                      </p:tavLst>
                                    </p:anim>
                                    <p:anim to="" calcmode="lin" valueType="num">
                                      <p:cBhvr>
                                        <p:cTn id="19" dur="333" fill="hold">
                                          <p:stCondLst>
                                            <p:cond delay="250"/>
                                          </p:stCondLst>
                                        </p:cTn>
                                        <p:tgtEl>
                                          <p:spTgt spid="2"/>
                                        </p:tgtEl>
                                        <p:attrNameLst>
                                          <p:attrName>ppt_w</p:attrName>
                                        </p:attrNameLst>
                                      </p:cBhvr>
                                      <p:tavLst>
                                        <p:tav tm="0">
                                          <p:val>
                                            <p:strVal val="#ppt_w+#ppt_w/6"/>
                                          </p:val>
                                        </p:tav>
                                        <p:tav tm="100000">
                                          <p:val>
                                            <p:strVal val="#ppt_w+#ppt_h/3"/>
                                          </p:val>
                                        </p:tav>
                                      </p:tavLst>
                                    </p:anim>
                                    <p:anim to="" calcmode="lin" valueType="num">
                                      <p:cBhvr>
                                        <p:cTn id="20" dur="333" fill="hold">
                                          <p:stCondLst>
                                            <p:cond delay="250"/>
                                          </p:stCondLst>
                                        </p:cTn>
                                        <p:tgtEl>
                                          <p:spTgt spid="2"/>
                                        </p:tgtEl>
                                        <p:attrNameLst>
                                          <p:attrName>ppt_y</p:attrName>
                                        </p:attrNameLst>
                                      </p:cBhvr>
                                      <p:tavLst>
                                        <p:tav tm="0">
                                          <p:val>
                                            <p:strVal val="ppt_y"/>
                                          </p:val>
                                        </p:tav>
                                        <p:tav tm="100000">
                                          <p:val>
                                            <p:strVal val="#ppt_y+#ppt_h/3"/>
                                          </p:val>
                                        </p:tav>
                                      </p:tavLst>
                                    </p:anim>
                                    <p:anim to="" calcmode="lin" valueType="num">
                                      <p:cBhvr>
                                        <p:cTn id="21" dur="417" fill="hold">
                                          <p:stCondLst>
                                            <p:cond delay="583"/>
                                          </p:stCondLst>
                                        </p:cTn>
                                        <p:tgtEl>
                                          <p:spTgt spid="2"/>
                                        </p:tgtEl>
                                        <p:attrNameLst>
                                          <p:attrName>ppt_h</p:attrName>
                                        </p:attrNameLst>
                                      </p:cBhvr>
                                      <p:tavLst>
                                        <p:tav tm="0">
                                          <p:val>
                                            <p:strVal val="ppt_h"/>
                                          </p:val>
                                        </p:tav>
                                        <p:tav tm="100000">
                                          <p:val>
                                            <p:strVal val="#ppt_h"/>
                                          </p:val>
                                        </p:tav>
                                      </p:tavLst>
                                    </p:anim>
                                    <p:anim to="" calcmode="lin" valueType="num">
                                      <p:cBhvr>
                                        <p:cTn id="22" dur="417" fill="hold">
                                          <p:stCondLst>
                                            <p:cond delay="583"/>
                                          </p:stCondLst>
                                        </p:cTn>
                                        <p:tgtEl>
                                          <p:spTgt spid="2"/>
                                        </p:tgtEl>
                                        <p:attrNameLst>
                                          <p:attrName>ppt_w</p:attrName>
                                        </p:attrNameLst>
                                      </p:cBhvr>
                                      <p:tavLst>
                                        <p:tav tm="0">
                                          <p:val>
                                            <p:strVal val="ppt_w"/>
                                          </p:val>
                                        </p:tav>
                                        <p:tav tm="100000">
                                          <p:val>
                                            <p:strVal val="#ppt_w"/>
                                          </p:val>
                                        </p:tav>
                                      </p:tavLst>
                                    </p:anim>
                                    <p:anim to="" calcmode="lin" valueType="num">
                                      <p:cBhvr>
                                        <p:cTn id="23" dur="417" fill="hold">
                                          <p:stCondLst>
                                            <p:cond delay="583"/>
                                          </p:stCondLst>
                                        </p:cTn>
                                        <p:tgtEl>
                                          <p:spTgt spid="2"/>
                                        </p:tgtEl>
                                        <p:attrNameLst>
                                          <p:attrName>ppt_y</p:attrName>
                                        </p:attrNameLst>
                                      </p:cBhvr>
                                      <p:tavLst>
                                        <p:tav tm="0">
                                          <p:val>
                                            <p:strVal val="ppt_y"/>
                                          </p:val>
                                        </p:tav>
                                        <p:tav tm="100000">
                                          <p:val>
                                            <p:strVal val="#ppt_y"/>
                                          </p:val>
                                        </p:tav>
                                      </p:tavLst>
                                    </p:anim>
                                  </p:childTnLst>
                                </p:cTn>
                              </p:par>
                              <p:par>
                                <p:cTn id="24" presetID="0" presetClass="entr" presetSubtype="0" spd="120000" accel="50000" decel="50000" fill="hold" grpId="0" nodeType="withEffect">
                                  <p:stCondLst>
                                    <p:cond delay="0"/>
                                  </p:stCondLst>
                                  <p:iterate type="lt">
                                    <p:tmPct val="10000"/>
                                  </p:iterate>
                                  <p:childTnLst>
                                    <p:set>
                                      <p:cBhvr>
                                        <p:cTn id="25" dur="1" fill="hold">
                                          <p:stCondLst>
                                            <p:cond delay="0"/>
                                          </p:stCondLst>
                                        </p:cTn>
                                        <p:tgtEl>
                                          <p:spTgt spid="3"/>
                                        </p:tgtEl>
                                        <p:attrNameLst>
                                          <p:attrName>style.visibility</p:attrName>
                                        </p:attrNameLst>
                                      </p:cBhvr>
                                      <p:to>
                                        <p:strVal val="visible"/>
                                      </p:to>
                                    </p:set>
                                    <p:anim to="" calcmode="lin" valueType="num">
                                      <p:cBhvr>
                                        <p:cTn id="26" dur="250" fill="hold">
                                          <p:stCondLst>
                                            <p:cond delay="0"/>
                                          </p:stCondLst>
                                        </p:cTn>
                                        <p:tgtEl>
                                          <p:spTgt spid="3"/>
                                        </p:tgtEl>
                                        <p:attrNameLst>
                                          <p:attrName>ppt_h</p:attrName>
                                        </p:attrNameLst>
                                      </p:cBhvr>
                                      <p:tavLst>
                                        <p:tav tm="0">
                                          <p:val>
                                            <p:strVal val="0"/>
                                          </p:val>
                                        </p:tav>
                                        <p:tav tm="100000">
                                          <p:val>
                                            <p:strVal val="#ppt_h+#ppt_h/2"/>
                                          </p:val>
                                        </p:tav>
                                      </p:tavLst>
                                    </p:anim>
                                    <p:anim to="" calcmode="lin" valueType="num">
                                      <p:cBhvr>
                                        <p:cTn id="27" dur="250" fill="hold">
                                          <p:stCondLst>
                                            <p:cond delay="0"/>
                                          </p:stCondLst>
                                        </p:cTn>
                                        <p:tgtEl>
                                          <p:spTgt spid="3"/>
                                        </p:tgtEl>
                                        <p:attrNameLst>
                                          <p:attrName>ppt_w</p:attrName>
                                        </p:attrNameLst>
                                      </p:cBhvr>
                                      <p:tavLst>
                                        <p:tav tm="0">
                                          <p:val>
                                            <p:strVal val="0"/>
                                          </p:val>
                                        </p:tav>
                                        <p:tav tm="100000">
                                          <p:val>
                                            <p:strVal val="#ppt_w-#ppt_w/6"/>
                                          </p:val>
                                        </p:tav>
                                      </p:tavLst>
                                    </p:anim>
                                    <p:anim to="" calcmode="lin" valueType="num">
                                      <p:cBhvr>
                                        <p:cTn id="28" dur="250" fill="hold">
                                          <p:stCondLst>
                                            <p:cond delay="0"/>
                                          </p:stCondLst>
                                        </p:cTn>
                                        <p:tgtEl>
                                          <p:spTgt spid="3"/>
                                        </p:tgtEl>
                                        <p:attrNameLst>
                                          <p:attrName>ppt_y</p:attrName>
                                        </p:attrNameLst>
                                      </p:cBhvr>
                                      <p:tavLst>
                                        <p:tav tm="0">
                                          <p:val>
                                            <p:strVal val="#ppt_y+#ppt_h/2"/>
                                          </p:val>
                                        </p:tav>
                                        <p:tav tm="100000">
                                          <p:val>
                                            <p:strVal val="#ppt_y-#ppt_h/2"/>
                                          </p:val>
                                        </p:tav>
                                      </p:tavLst>
                                    </p:anim>
                                    <p:anim to="" calcmode="lin" valueType="num">
                                      <p:cBhvr>
                                        <p:cTn id="29" dur="333" fill="hold">
                                          <p:stCondLst>
                                            <p:cond delay="250"/>
                                          </p:stCondLst>
                                        </p:cTn>
                                        <p:tgtEl>
                                          <p:spTgt spid="3"/>
                                        </p:tgtEl>
                                        <p:attrNameLst>
                                          <p:attrName>ppt_h</p:attrName>
                                        </p:attrNameLst>
                                      </p:cBhvr>
                                      <p:tavLst>
                                        <p:tav tm="0">
                                          <p:val>
                                            <p:strVal val="#ppt_h+#ppt_h/2"/>
                                          </p:val>
                                        </p:tav>
                                        <p:tav tm="100000">
                                          <p:val>
                                            <p:strVal val="#ppt_h-#ppt_h/3"/>
                                          </p:val>
                                        </p:tav>
                                      </p:tavLst>
                                    </p:anim>
                                    <p:anim to="" calcmode="lin" valueType="num">
                                      <p:cBhvr>
                                        <p:cTn id="30" dur="333" fill="hold">
                                          <p:stCondLst>
                                            <p:cond delay="250"/>
                                          </p:stCondLst>
                                        </p:cTn>
                                        <p:tgtEl>
                                          <p:spTgt spid="3"/>
                                        </p:tgtEl>
                                        <p:attrNameLst>
                                          <p:attrName>ppt_w</p:attrName>
                                        </p:attrNameLst>
                                      </p:cBhvr>
                                      <p:tavLst>
                                        <p:tav tm="0">
                                          <p:val>
                                            <p:strVal val="#ppt_w+#ppt_w/6"/>
                                          </p:val>
                                        </p:tav>
                                        <p:tav tm="100000">
                                          <p:val>
                                            <p:strVal val="#ppt_w+#ppt_h/3"/>
                                          </p:val>
                                        </p:tav>
                                      </p:tavLst>
                                    </p:anim>
                                    <p:anim to="" calcmode="lin" valueType="num">
                                      <p:cBhvr>
                                        <p:cTn id="31" dur="333" fill="hold">
                                          <p:stCondLst>
                                            <p:cond delay="250"/>
                                          </p:stCondLst>
                                        </p:cTn>
                                        <p:tgtEl>
                                          <p:spTgt spid="3"/>
                                        </p:tgtEl>
                                        <p:attrNameLst>
                                          <p:attrName>ppt_y</p:attrName>
                                        </p:attrNameLst>
                                      </p:cBhvr>
                                      <p:tavLst>
                                        <p:tav tm="0">
                                          <p:val>
                                            <p:strVal val="ppt_y"/>
                                          </p:val>
                                        </p:tav>
                                        <p:tav tm="100000">
                                          <p:val>
                                            <p:strVal val="#ppt_y+#ppt_h/3"/>
                                          </p:val>
                                        </p:tav>
                                      </p:tavLst>
                                    </p:anim>
                                    <p:anim to="" calcmode="lin" valueType="num">
                                      <p:cBhvr>
                                        <p:cTn id="32" dur="417" fill="hold">
                                          <p:stCondLst>
                                            <p:cond delay="583"/>
                                          </p:stCondLst>
                                        </p:cTn>
                                        <p:tgtEl>
                                          <p:spTgt spid="3"/>
                                        </p:tgtEl>
                                        <p:attrNameLst>
                                          <p:attrName>ppt_h</p:attrName>
                                        </p:attrNameLst>
                                      </p:cBhvr>
                                      <p:tavLst>
                                        <p:tav tm="0">
                                          <p:val>
                                            <p:strVal val="ppt_h"/>
                                          </p:val>
                                        </p:tav>
                                        <p:tav tm="100000">
                                          <p:val>
                                            <p:strVal val="#ppt_h"/>
                                          </p:val>
                                        </p:tav>
                                      </p:tavLst>
                                    </p:anim>
                                    <p:anim to="" calcmode="lin" valueType="num">
                                      <p:cBhvr>
                                        <p:cTn id="33" dur="417" fill="hold">
                                          <p:stCondLst>
                                            <p:cond delay="583"/>
                                          </p:stCondLst>
                                        </p:cTn>
                                        <p:tgtEl>
                                          <p:spTgt spid="3"/>
                                        </p:tgtEl>
                                        <p:attrNameLst>
                                          <p:attrName>ppt_w</p:attrName>
                                        </p:attrNameLst>
                                      </p:cBhvr>
                                      <p:tavLst>
                                        <p:tav tm="0">
                                          <p:val>
                                            <p:strVal val="ppt_w"/>
                                          </p:val>
                                        </p:tav>
                                        <p:tav tm="100000">
                                          <p:val>
                                            <p:strVal val="#ppt_w"/>
                                          </p:val>
                                        </p:tav>
                                      </p:tavLst>
                                    </p:anim>
                                    <p:anim to="" calcmode="lin" valueType="num">
                                      <p:cBhvr>
                                        <p:cTn id="34" dur="417" fill="hold">
                                          <p:stCondLst>
                                            <p:cond delay="583"/>
                                          </p:stCondLst>
                                        </p:cTn>
                                        <p:tgtEl>
                                          <p:spTgt spid="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down)">
                                      <p:cBhvr>
                                        <p:cTn id="39" dur="500"/>
                                        <p:tgtEl>
                                          <p:spTgt spid="28"/>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ipe(down)">
                                      <p:cBhvr>
                                        <p:cTn id="4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977702" y="2865580"/>
            <a:ext cx="5556954" cy="2062103"/>
          </a:xfrm>
          <a:prstGeom prst="rect">
            <a:avLst/>
          </a:prstGeom>
        </p:spPr>
        <p:txBody>
          <a:bodyPr wrap="square">
            <a:spAutoFit/>
          </a:bodyPr>
          <a:lstStyle/>
          <a:p>
            <a:r>
              <a:rPr lang="en-US" altLang="zh-CN" sz="1600" dirty="0">
                <a:solidFill>
                  <a:srgbClr val="55320E"/>
                </a:solidFill>
                <a:cs typeface="+mn-ea"/>
                <a:sym typeface="+mn-lt"/>
              </a:rPr>
              <a:t>According to the decision of the CPPCC in 1949 when the People's Republic of China was founded, military parade should be listed among the key programs of the Grand Celebrations of National Day there after. A total number of 11 parades were conducted during the coming ten years since then, which however were followed by a break-up for a consecutive period of 24 years. The parade was not resumed until 1984.</a:t>
            </a:r>
            <a:endParaRPr lang="zh-CN" altLang="en-US" sz="1600" dirty="0">
              <a:solidFill>
                <a:srgbClr val="55320E"/>
              </a:solidFill>
              <a:cs typeface="+mn-ea"/>
              <a:sym typeface="+mn-lt"/>
            </a:endParaRPr>
          </a:p>
        </p:txBody>
      </p:sp>
      <p:sp>
        <p:nvSpPr>
          <p:cNvPr id="5" name="矩形 4"/>
          <p:cNvSpPr/>
          <p:nvPr/>
        </p:nvSpPr>
        <p:spPr>
          <a:xfrm>
            <a:off x="1977702" y="5048364"/>
            <a:ext cx="6096000" cy="646331"/>
          </a:xfrm>
          <a:prstGeom prst="rect">
            <a:avLst/>
          </a:prstGeom>
        </p:spPr>
        <p:txBody>
          <a:bodyPr>
            <a:spAutoFit/>
          </a:bodyPr>
          <a:lstStyle/>
          <a:p>
            <a:r>
              <a:rPr lang="en-US" altLang="zh-CN" dirty="0">
                <a:solidFill>
                  <a:srgbClr val="55320E"/>
                </a:solidFill>
                <a:cs typeface="+mn-ea"/>
                <a:sym typeface="+mn-lt"/>
              </a:rPr>
              <a:t>1949</a:t>
            </a:r>
            <a:r>
              <a:rPr lang="zh-CN" altLang="en-US" dirty="0">
                <a:solidFill>
                  <a:srgbClr val="55320E"/>
                </a:solidFill>
                <a:cs typeface="+mn-ea"/>
                <a:sym typeface="+mn-lt"/>
              </a:rPr>
              <a:t>年中国的军事阅兵被列为重点项目。不过在进行了</a:t>
            </a:r>
            <a:r>
              <a:rPr lang="en-US" altLang="zh-CN" dirty="0">
                <a:solidFill>
                  <a:srgbClr val="55320E"/>
                </a:solidFill>
                <a:cs typeface="+mn-ea"/>
                <a:sym typeface="+mn-lt"/>
              </a:rPr>
              <a:t>11</a:t>
            </a:r>
            <a:r>
              <a:rPr lang="zh-CN" altLang="en-US" dirty="0">
                <a:solidFill>
                  <a:srgbClr val="55320E"/>
                </a:solidFill>
                <a:cs typeface="+mn-ea"/>
                <a:sym typeface="+mn-lt"/>
              </a:rPr>
              <a:t>次之 后停滞了连续</a:t>
            </a:r>
            <a:r>
              <a:rPr lang="en-US" altLang="zh-CN" dirty="0">
                <a:solidFill>
                  <a:srgbClr val="55320E"/>
                </a:solidFill>
                <a:cs typeface="+mn-ea"/>
                <a:sym typeface="+mn-lt"/>
              </a:rPr>
              <a:t>24</a:t>
            </a:r>
            <a:r>
              <a:rPr lang="zh-CN" altLang="en-US" dirty="0">
                <a:solidFill>
                  <a:srgbClr val="55320E"/>
                </a:solidFill>
                <a:cs typeface="+mn-ea"/>
                <a:sym typeface="+mn-lt"/>
              </a:rPr>
              <a:t>年， 直到</a:t>
            </a:r>
            <a:r>
              <a:rPr lang="en-US" altLang="zh-CN" dirty="0">
                <a:solidFill>
                  <a:srgbClr val="55320E"/>
                </a:solidFill>
                <a:cs typeface="+mn-ea"/>
                <a:sym typeface="+mn-lt"/>
              </a:rPr>
              <a:t>1984</a:t>
            </a:r>
            <a:r>
              <a:rPr lang="zh-CN" altLang="en-US" dirty="0">
                <a:solidFill>
                  <a:srgbClr val="55320E"/>
                </a:solidFill>
                <a:cs typeface="+mn-ea"/>
                <a:sym typeface="+mn-lt"/>
              </a:rPr>
              <a:t>年才恢复 阅兵。</a:t>
            </a:r>
          </a:p>
        </p:txBody>
      </p:sp>
      <p:grpSp>
        <p:nvGrpSpPr>
          <p:cNvPr id="6" name="组合 5">
            <a:extLst>
              <a:ext uri="{FF2B5EF4-FFF2-40B4-BE49-F238E27FC236}">
                <a16:creationId xmlns:a16="http://schemas.microsoft.com/office/drawing/2014/main" xmlns="" id="{69BBCAC6-F4F3-445E-A060-68AA6BEAB859}"/>
              </a:ext>
            </a:extLst>
          </p:cNvPr>
          <p:cNvGrpSpPr/>
          <p:nvPr/>
        </p:nvGrpSpPr>
        <p:grpSpPr>
          <a:xfrm>
            <a:off x="1807861" y="1675936"/>
            <a:ext cx="2117963" cy="941174"/>
            <a:chOff x="2919781" y="3930836"/>
            <a:chExt cx="6254900" cy="1156357"/>
          </a:xfrm>
        </p:grpSpPr>
        <p:sp>
          <p:nvSpPr>
            <p:cNvPr id="7" name="带形: 上凸弯 6">
              <a:extLst>
                <a:ext uri="{FF2B5EF4-FFF2-40B4-BE49-F238E27FC236}">
                  <a16:creationId xmlns:a16="http://schemas.microsoft.com/office/drawing/2014/main" xmlns="" id="{84DEFCF6-97A7-4569-8BDE-D16F612C30AB}"/>
                </a:ext>
              </a:extLst>
            </p:cNvPr>
            <p:cNvSpPr/>
            <p:nvPr/>
          </p:nvSpPr>
          <p:spPr>
            <a:xfrm>
              <a:off x="2919781" y="4065798"/>
              <a:ext cx="6254900" cy="1021395"/>
            </a:xfrm>
            <a:prstGeom prst="ellipseRibbon2">
              <a:avLst>
                <a:gd name="adj1" fmla="val 29924"/>
                <a:gd name="adj2" fmla="val 74415"/>
                <a:gd name="adj3" fmla="val 12987"/>
              </a:avLst>
            </a:prstGeom>
            <a:gradFill flip="none" rotWithShape="1">
              <a:gsLst>
                <a:gs pos="4000">
                  <a:srgbClr val="E35E36"/>
                </a:gs>
                <a:gs pos="100000">
                  <a:srgbClr val="FFA4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bg1"/>
                </a:solidFill>
                <a:cs typeface="+mn-ea"/>
                <a:sym typeface="+mn-lt"/>
              </a:endParaRPr>
            </a:p>
          </p:txBody>
        </p:sp>
        <p:sp>
          <p:nvSpPr>
            <p:cNvPr id="8" name="矩形 7">
              <a:extLst>
                <a:ext uri="{FF2B5EF4-FFF2-40B4-BE49-F238E27FC236}">
                  <a16:creationId xmlns:a16="http://schemas.microsoft.com/office/drawing/2014/main" xmlns="" id="{B85287A7-36BD-4C40-B1E6-35655EE46D84}"/>
                </a:ext>
              </a:extLst>
            </p:cNvPr>
            <p:cNvSpPr/>
            <p:nvPr/>
          </p:nvSpPr>
          <p:spPr>
            <a:xfrm>
              <a:off x="4191456" y="3930836"/>
              <a:ext cx="3351483" cy="869732"/>
            </a:xfrm>
            <a:prstGeom prst="rect">
              <a:avLst/>
            </a:prstGeom>
          </p:spPr>
          <p:txBody>
            <a:bodyPr wrap="square">
              <a:spAutoFit/>
            </a:bodyPr>
            <a:lstStyle/>
            <a:p>
              <a:pPr algn="ctr"/>
              <a:r>
                <a:rPr lang="en-US" altLang="zh-CN" sz="4000" b="1" dirty="0">
                  <a:solidFill>
                    <a:schemeClr val="bg1"/>
                  </a:solidFill>
                  <a:cs typeface="+mn-ea"/>
                  <a:sym typeface="+mn-lt"/>
                </a:rPr>
                <a:t>02</a:t>
              </a:r>
              <a:endParaRPr lang="zh-CN" altLang="en-US" sz="4000" b="1" dirty="0">
                <a:solidFill>
                  <a:schemeClr val="bg1"/>
                </a:solidFill>
                <a:cs typeface="+mn-ea"/>
                <a:sym typeface="+mn-lt"/>
              </a:endParaRPr>
            </a:p>
          </p:txBody>
        </p:sp>
      </p:grpSp>
      <p:sp>
        <p:nvSpPr>
          <p:cNvPr id="9" name="矩形 8">
            <a:extLst>
              <a:ext uri="{FF2B5EF4-FFF2-40B4-BE49-F238E27FC236}">
                <a16:creationId xmlns:a16="http://schemas.microsoft.com/office/drawing/2014/main" xmlns="" id="{1643D4D3-FD42-4D28-9BFE-EBEE812DD38C}"/>
              </a:ext>
            </a:extLst>
          </p:cNvPr>
          <p:cNvSpPr/>
          <p:nvPr/>
        </p:nvSpPr>
        <p:spPr>
          <a:xfrm>
            <a:off x="4185736" y="1990484"/>
            <a:ext cx="2141548" cy="523220"/>
          </a:xfrm>
          <a:prstGeom prst="rect">
            <a:avLst/>
          </a:prstGeom>
        </p:spPr>
        <p:txBody>
          <a:bodyPr wrap="none">
            <a:spAutoFit/>
          </a:bodyPr>
          <a:lstStyle/>
          <a:p>
            <a:r>
              <a:rPr lang="en-US" altLang="zh-CN" sz="2800" b="1" dirty="0">
                <a:solidFill>
                  <a:srgbClr val="55320E"/>
                </a:solidFill>
                <a:cs typeface="+mn-ea"/>
                <a:sym typeface="+mn-lt"/>
              </a:rPr>
              <a:t>Parade</a:t>
            </a:r>
            <a:r>
              <a:rPr lang="zh-CN" altLang="en-US" sz="2800" b="1" dirty="0">
                <a:solidFill>
                  <a:srgbClr val="55320E"/>
                </a:solidFill>
                <a:cs typeface="+mn-ea"/>
                <a:sym typeface="+mn-lt"/>
              </a:rPr>
              <a:t>阅兵</a:t>
            </a:r>
          </a:p>
        </p:txBody>
      </p:sp>
      <p:grpSp>
        <p:nvGrpSpPr>
          <p:cNvPr id="2" name="组合 1">
            <a:extLst>
              <a:ext uri="{FF2B5EF4-FFF2-40B4-BE49-F238E27FC236}">
                <a16:creationId xmlns:a16="http://schemas.microsoft.com/office/drawing/2014/main" xmlns="" id="{81E3B958-8E86-470B-9B53-B75B4CEAE6B2}"/>
              </a:ext>
            </a:extLst>
          </p:cNvPr>
          <p:cNvGrpSpPr/>
          <p:nvPr/>
        </p:nvGrpSpPr>
        <p:grpSpPr>
          <a:xfrm>
            <a:off x="8005454" y="2270266"/>
            <a:ext cx="2612136" cy="3147430"/>
            <a:chOff x="8005454" y="2270266"/>
            <a:chExt cx="2612136" cy="3147430"/>
          </a:xfrm>
        </p:grpSpPr>
        <p:grpSp>
          <p:nvGrpSpPr>
            <p:cNvPr id="10" name="组合 9">
              <a:extLst>
                <a:ext uri="{FF2B5EF4-FFF2-40B4-BE49-F238E27FC236}">
                  <a16:creationId xmlns:a16="http://schemas.microsoft.com/office/drawing/2014/main" xmlns="" id="{A9BC7AFC-E8B9-481E-BF40-AC07D55F55FD}"/>
                </a:ext>
              </a:extLst>
            </p:cNvPr>
            <p:cNvGrpSpPr/>
            <p:nvPr/>
          </p:nvGrpSpPr>
          <p:grpSpPr>
            <a:xfrm rot="675886">
              <a:off x="8005454" y="2270266"/>
              <a:ext cx="2612136" cy="2612136"/>
              <a:chOff x="7470648" y="2151767"/>
              <a:chExt cx="3429000" cy="3429000"/>
            </a:xfrm>
          </p:grpSpPr>
          <p:grpSp>
            <p:nvGrpSpPr>
              <p:cNvPr id="11" name="组合 10">
                <a:extLst>
                  <a:ext uri="{FF2B5EF4-FFF2-40B4-BE49-F238E27FC236}">
                    <a16:creationId xmlns:a16="http://schemas.microsoft.com/office/drawing/2014/main" xmlns="" id="{404D28C6-BA1B-43DB-B5E9-40DEEC21369F}"/>
                  </a:ext>
                </a:extLst>
              </p:cNvPr>
              <p:cNvGrpSpPr/>
              <p:nvPr/>
            </p:nvGrpSpPr>
            <p:grpSpPr>
              <a:xfrm>
                <a:off x="7470648" y="2151767"/>
                <a:ext cx="3429000" cy="3429000"/>
                <a:chOff x="7470648" y="2151767"/>
                <a:chExt cx="3429000" cy="3429000"/>
              </a:xfrm>
            </p:grpSpPr>
            <p:pic>
              <p:nvPicPr>
                <p:cNvPr id="13" name="图片 12">
                  <a:extLst>
                    <a:ext uri="{FF2B5EF4-FFF2-40B4-BE49-F238E27FC236}">
                      <a16:creationId xmlns:a16="http://schemas.microsoft.com/office/drawing/2014/main" xmlns="" id="{146EC32B-CA2C-4C30-9396-5777DBB48EA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70648" y="2151767"/>
                  <a:ext cx="3429000" cy="3429000"/>
                </a:xfrm>
                <a:prstGeom prst="rect">
                  <a:avLst/>
                </a:prstGeom>
              </p:spPr>
            </p:pic>
            <p:sp>
              <p:nvSpPr>
                <p:cNvPr id="14" name="矩形 13">
                  <a:extLst>
                    <a:ext uri="{FF2B5EF4-FFF2-40B4-BE49-F238E27FC236}">
                      <a16:creationId xmlns:a16="http://schemas.microsoft.com/office/drawing/2014/main" xmlns="" id="{4C2E6D24-2352-40B4-B378-2DB923379A02}"/>
                    </a:ext>
                  </a:extLst>
                </p:cNvPr>
                <p:cNvSpPr/>
                <p:nvPr/>
              </p:nvSpPr>
              <p:spPr>
                <a:xfrm>
                  <a:off x="7936992" y="2617110"/>
                  <a:ext cx="2447147" cy="2507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2" name="图片 11">
                <a:extLst>
                  <a:ext uri="{FF2B5EF4-FFF2-40B4-BE49-F238E27FC236}">
                    <a16:creationId xmlns:a16="http://schemas.microsoft.com/office/drawing/2014/main" xmlns="" id="{8723296A-18E9-4369-B4A5-22874D14F344}"/>
                  </a:ext>
                </a:extLst>
              </p:cNvPr>
              <p:cNvPicPr>
                <a:picLocks noChangeAspect="1"/>
              </p:cNvPicPr>
              <p:nvPr/>
            </p:nvPicPr>
            <p:blipFill>
              <a:blip r:embed="rId3" cstate="screen">
                <a:lum bright="70000" contrast="-70000"/>
                <a:extLst>
                  <a:ext uri="{28A0092B-C50C-407E-A947-70E740481C1C}">
                    <a14:useLocalDpi xmlns:a14="http://schemas.microsoft.com/office/drawing/2010/main"/>
                  </a:ext>
                </a:extLst>
              </a:blip>
              <a:srcRect/>
              <a:stretch>
                <a:fillRect/>
              </a:stretch>
            </p:blipFill>
            <p:spPr>
              <a:xfrm>
                <a:off x="8119726" y="2825428"/>
                <a:ext cx="2081677" cy="2081677"/>
              </a:xfrm>
              <a:custGeom>
                <a:avLst/>
                <a:gdLst>
                  <a:gd name="connsiteX0" fmla="*/ 690945 w 1381890"/>
                  <a:gd name="connsiteY0" fmla="*/ 0 h 1381890"/>
                  <a:gd name="connsiteX1" fmla="*/ 1381890 w 1381890"/>
                  <a:gd name="connsiteY1" fmla="*/ 690945 h 1381890"/>
                  <a:gd name="connsiteX2" fmla="*/ 690945 w 1381890"/>
                  <a:gd name="connsiteY2" fmla="*/ 1381890 h 1381890"/>
                  <a:gd name="connsiteX3" fmla="*/ 0 w 1381890"/>
                  <a:gd name="connsiteY3" fmla="*/ 690945 h 1381890"/>
                  <a:gd name="connsiteX4" fmla="*/ 690945 w 1381890"/>
                  <a:gd name="connsiteY4" fmla="*/ 0 h 138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890" h="1381890">
                    <a:moveTo>
                      <a:pt x="690945" y="0"/>
                    </a:moveTo>
                    <a:cubicBezTo>
                      <a:pt x="1072543" y="0"/>
                      <a:pt x="1381890" y="309347"/>
                      <a:pt x="1381890" y="690945"/>
                    </a:cubicBezTo>
                    <a:cubicBezTo>
                      <a:pt x="1381890" y="1072543"/>
                      <a:pt x="1072543" y="1381890"/>
                      <a:pt x="690945" y="1381890"/>
                    </a:cubicBezTo>
                    <a:cubicBezTo>
                      <a:pt x="309347" y="1381890"/>
                      <a:pt x="0" y="1072543"/>
                      <a:pt x="0" y="690945"/>
                    </a:cubicBezTo>
                    <a:cubicBezTo>
                      <a:pt x="0" y="309347"/>
                      <a:pt x="309347" y="0"/>
                      <a:pt x="690945" y="0"/>
                    </a:cubicBezTo>
                    <a:close/>
                  </a:path>
                </a:pathLst>
              </a:custGeom>
            </p:spPr>
          </p:pic>
        </p:grpSp>
        <p:sp>
          <p:nvSpPr>
            <p:cNvPr id="15" name="矩形 14">
              <a:extLst>
                <a:ext uri="{FF2B5EF4-FFF2-40B4-BE49-F238E27FC236}">
                  <a16:creationId xmlns:a16="http://schemas.microsoft.com/office/drawing/2014/main" xmlns="" id="{BC164A99-2916-4D34-BA67-D6CDE5B10A43}"/>
                </a:ext>
              </a:extLst>
            </p:cNvPr>
            <p:cNvSpPr/>
            <p:nvPr/>
          </p:nvSpPr>
          <p:spPr>
            <a:xfrm>
              <a:off x="8872942" y="5048364"/>
              <a:ext cx="877163" cy="369332"/>
            </a:xfrm>
            <a:prstGeom prst="rect">
              <a:avLst/>
            </a:prstGeom>
          </p:spPr>
          <p:txBody>
            <a:bodyPr wrap="none">
              <a:spAutoFit/>
            </a:bodyPr>
            <a:lstStyle/>
            <a:p>
              <a:r>
                <a:rPr lang="zh-CN" altLang="en-US" dirty="0">
                  <a:solidFill>
                    <a:srgbClr val="55320E"/>
                  </a:solidFill>
                  <a:cs typeface="+mn-ea"/>
                  <a:sym typeface="+mn-lt"/>
                </a:rPr>
                <a:t>阅兵式</a:t>
              </a:r>
              <a:endParaRPr lang="zh-CN" altLang="en-US" dirty="0">
                <a:cs typeface="+mn-ea"/>
                <a:sym typeface="+mn-lt"/>
              </a:endParaRPr>
            </a:p>
          </p:txBody>
        </p:sp>
      </p:grpSp>
      <p:sp>
        <p:nvSpPr>
          <p:cNvPr id="17" name="TextBox 16"/>
          <p:cNvSpPr txBox="1"/>
          <p:nvPr/>
        </p:nvSpPr>
        <p:spPr>
          <a:xfrm>
            <a:off x="688504" y="6128259"/>
            <a:ext cx="1440159"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zh-CN" altLang="en-US" sz="100" b="0" i="0" u="none" strike="noStrike" kern="0" cap="none" spc="0" normalizeH="0" baseline="0" noProof="0" dirty="0" smtClean="0">
                <a:ln>
                  <a:noFill/>
                </a:ln>
                <a:solidFill>
                  <a:schemeClr val="bg1"/>
                </a:solidFill>
                <a:effectLst/>
                <a:uLnTx/>
                <a:uFillTx/>
              </a:rPr>
              <a:t>节日</a:t>
            </a: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模板 </a:t>
            </a:r>
            <a:r>
              <a:rPr kumimoji="0" lang="en-US" altLang="zh-CN" sz="100" b="0" i="0" u="none" strike="noStrike" kern="0" cap="none" spc="0" normalizeH="0" baseline="0" noProof="0" dirty="0" smtClean="0">
                <a:ln>
                  <a:noFill/>
                </a:ln>
                <a:solidFill>
                  <a:schemeClr val="bg1"/>
                </a:solidFill>
                <a:effectLst/>
                <a:uLnTx/>
                <a:uFillTx/>
              </a:rPr>
              <a:t>http://</a:t>
            </a:r>
            <a:r>
              <a:rPr kumimoji="0" lang="en-US" altLang="zh-CN" sz="100" b="0" i="0" u="none" strike="noStrike" kern="0" cap="none" spc="0" normalizeH="0" baseline="0" noProof="0" dirty="0" smtClean="0">
                <a:ln>
                  <a:noFill/>
                </a:ln>
                <a:solidFill>
                  <a:schemeClr val="bg1"/>
                </a:solidFill>
                <a:effectLst/>
                <a:uLnTx/>
                <a:uFillTx/>
              </a:rPr>
              <a:t>www.ypppt.com/jieri</a:t>
            </a:r>
            <a:r>
              <a:rPr kumimoji="0" lang="en-US" altLang="zh-CN" sz="100" b="0" i="0" u="none" strike="noStrike" kern="0" cap="none" spc="0" normalizeH="0" baseline="0" noProof="0" dirty="0" smtClean="0">
                <a:ln>
                  <a:noFill/>
                </a:ln>
                <a:solidFill>
                  <a:schemeClr val="bg1"/>
                </a:solidFill>
                <a:effectLst/>
                <a:uLnTx/>
                <a:uFillTx/>
              </a:rPr>
              <a:t>/</a:t>
            </a:r>
          </a:p>
        </p:txBody>
      </p:sp>
    </p:spTree>
    <p:extLst>
      <p:ext uri="{BB962C8B-B14F-4D97-AF65-F5344CB8AC3E}">
        <p14:creationId xmlns:p14="http://schemas.microsoft.com/office/powerpoint/2010/main" val="22427345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par>
                                <p:cTn id="13" presetID="0" presetClass="entr" presetSubtype="0" fill="hold" grpId="0" nodeType="withEffect">
                                  <p:stCondLst>
                                    <p:cond delay="0"/>
                                  </p:stCondLst>
                                  <p:iterate type="lt">
                                    <p:tmPct val="10000"/>
                                  </p:iterate>
                                  <p:childTnLst>
                                    <p:set>
                                      <p:cBhvr>
                                        <p:cTn id="14" dur="1" fill="hold">
                                          <p:stCondLst>
                                            <p:cond delay="0"/>
                                          </p:stCondLst>
                                        </p:cTn>
                                        <p:tgtEl>
                                          <p:spTgt spid="3"/>
                                        </p:tgtEl>
                                        <p:attrNameLst>
                                          <p:attrName>style.visibility</p:attrName>
                                        </p:attrNameLst>
                                      </p:cBhvr>
                                      <p:to>
                                        <p:strVal val="visible"/>
                                      </p:to>
                                    </p:set>
                                    <p:anim to="" calcmode="lin" valueType="num">
                                      <p:cBhvr>
                                        <p:cTn id="15" dur="700" fill="hold">
                                          <p:stCondLst>
                                            <p:cond delay="0"/>
                                          </p:stCondLst>
                                        </p:cTn>
                                        <p:tgtEl>
                                          <p:spTgt spid="3"/>
                                        </p:tgtEl>
                                        <p:attrNameLst>
                                          <p:attrName>ppt_x</p:attrName>
                                        </p:attrNameLst>
                                      </p:cBhvr>
                                      <p:tavLst>
                                        <p:tav tm="0" fmla="#ppt_x-#ppt_h*((1.5-1.5*$)^3-(1.5-1.5*$)^2)">
                                          <p:val>
                                            <p:strVal val="0"/>
                                          </p:val>
                                        </p:tav>
                                        <p:tav tm="100000">
                                          <p:val>
                                            <p:strVal val="1"/>
                                          </p:val>
                                        </p:tav>
                                      </p:tavLst>
                                    </p:anim>
                                    <p:anim to="" calcmode="lin" valueType="num">
                                      <p:cBhvr>
                                        <p:cTn id="16" dur="700" fill="hold">
                                          <p:stCondLst>
                                            <p:cond delay="0"/>
                                          </p:stCondLst>
                                        </p:cTn>
                                        <p:tgtEl>
                                          <p:spTgt spid="3"/>
                                        </p:tgtEl>
                                        <p:attrNameLst>
                                          <p:attrName>transform.rotation_z</p:attrName>
                                        </p:attrNameLst>
                                      </p:cBhvr>
                                      <p:tavLst>
                                        <p:tav tm="0" fmla="#ppt_r+180*((1.5-1.5*$)^3-(1.5-1.5*$)^2)">
                                          <p:val>
                                            <p:strVal val="0"/>
                                          </p:val>
                                        </p:tav>
                                        <p:tav tm="100000">
                                          <p:val>
                                            <p:strVal val="1"/>
                                          </p:val>
                                        </p:tav>
                                      </p:tavLst>
                                    </p:anim>
                                    <p:animEffect filter="fade">
                                      <p:cBhvr>
                                        <p:cTn id="17" dur="300">
                                          <p:stCondLst>
                                            <p:cond delay="0"/>
                                          </p:stCondLst>
                                        </p:cTn>
                                        <p:tgtEl>
                                          <p:spTgt spid="3"/>
                                        </p:tgtEl>
                                      </p:cBhvr>
                                    </p:animEffect>
                                  </p:childTnLst>
                                </p:cTn>
                              </p:par>
                              <p:par>
                                <p:cTn id="18" presetID="0" presetClass="entr" presetSubtype="0" fill="hold" grpId="0" nodeType="withEffect">
                                  <p:stCondLst>
                                    <p:cond delay="0"/>
                                  </p:stCondLst>
                                  <p:iterate type="lt">
                                    <p:tmPct val="10000"/>
                                  </p:iterate>
                                  <p:childTnLst>
                                    <p:set>
                                      <p:cBhvr>
                                        <p:cTn id="19" dur="1" fill="hold">
                                          <p:stCondLst>
                                            <p:cond delay="0"/>
                                          </p:stCondLst>
                                        </p:cTn>
                                        <p:tgtEl>
                                          <p:spTgt spid="5"/>
                                        </p:tgtEl>
                                        <p:attrNameLst>
                                          <p:attrName>style.visibility</p:attrName>
                                        </p:attrNameLst>
                                      </p:cBhvr>
                                      <p:to>
                                        <p:strVal val="visible"/>
                                      </p:to>
                                    </p:set>
                                    <p:anim to="" calcmode="lin" valueType="num">
                                      <p:cBhvr>
                                        <p:cTn id="20" dur="700" fill="hold">
                                          <p:stCondLst>
                                            <p:cond delay="0"/>
                                          </p:stCondLst>
                                        </p:cTn>
                                        <p:tgtEl>
                                          <p:spTgt spid="5"/>
                                        </p:tgtEl>
                                        <p:attrNameLst>
                                          <p:attrName>ppt_x</p:attrName>
                                        </p:attrNameLst>
                                      </p:cBhvr>
                                      <p:tavLst>
                                        <p:tav tm="0" fmla="#ppt_x-#ppt_h*((1.5-1.5*$)^3-(1.5-1.5*$)^2)">
                                          <p:val>
                                            <p:strVal val="0"/>
                                          </p:val>
                                        </p:tav>
                                        <p:tav tm="100000">
                                          <p:val>
                                            <p:strVal val="1"/>
                                          </p:val>
                                        </p:tav>
                                      </p:tavLst>
                                    </p:anim>
                                    <p:anim to="" calcmode="lin" valueType="num">
                                      <p:cBhvr>
                                        <p:cTn id="21" dur="700" fill="hold">
                                          <p:stCondLst>
                                            <p:cond delay="0"/>
                                          </p:stCondLst>
                                        </p:cTn>
                                        <p:tgtEl>
                                          <p:spTgt spid="5"/>
                                        </p:tgtEl>
                                        <p:attrNameLst>
                                          <p:attrName>transform.rotation_z</p:attrName>
                                        </p:attrNameLst>
                                      </p:cBhvr>
                                      <p:tavLst>
                                        <p:tav tm="0" fmla="#ppt_r+180*((1.5-1.5*$)^3-(1.5-1.5*$)^2)">
                                          <p:val>
                                            <p:strVal val="0"/>
                                          </p:val>
                                        </p:tav>
                                        <p:tav tm="100000">
                                          <p:val>
                                            <p:strVal val="1"/>
                                          </p:val>
                                        </p:tav>
                                      </p:tavLst>
                                    </p:anim>
                                    <p:animEffect filter="fade">
                                      <p:cBhvr>
                                        <p:cTn id="22" dur="300">
                                          <p:stCondLst>
                                            <p:cond delay="0"/>
                                          </p:stCondLst>
                                        </p:cTn>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xmlns="" id="{0AC4BE71-4BE0-4090-953A-DBEFD89469FC}"/>
              </a:ext>
            </a:extLst>
          </p:cNvPr>
          <p:cNvGrpSpPr/>
          <p:nvPr/>
        </p:nvGrpSpPr>
        <p:grpSpPr>
          <a:xfrm>
            <a:off x="0" y="0"/>
            <a:ext cx="12204357" cy="6858000"/>
            <a:chOff x="0" y="0"/>
            <a:chExt cx="12204357" cy="6858000"/>
          </a:xfrm>
        </p:grpSpPr>
        <p:pic>
          <p:nvPicPr>
            <p:cNvPr id="5" name="图片 4">
              <a:extLst>
                <a:ext uri="{FF2B5EF4-FFF2-40B4-BE49-F238E27FC236}">
                  <a16:creationId xmlns:a16="http://schemas.microsoft.com/office/drawing/2014/main" xmlns="" id="{45837200-A714-4198-84FA-EFE7708317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F56330F3-5328-47D1-9027-4C11BA12D7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57" y="170808"/>
              <a:ext cx="12192000" cy="6516384"/>
            </a:xfrm>
            <a:prstGeom prst="rect">
              <a:avLst/>
            </a:prstGeom>
          </p:spPr>
        </p:pic>
      </p:grpSp>
      <p:sp>
        <p:nvSpPr>
          <p:cNvPr id="46" name="任意多边形: 形状 45">
            <a:extLst>
              <a:ext uri="{FF2B5EF4-FFF2-40B4-BE49-F238E27FC236}">
                <a16:creationId xmlns:a16="http://schemas.microsoft.com/office/drawing/2014/main" xmlns="" id="{095809A3-86CB-46C3-8B06-F8854787D9AA}"/>
              </a:ext>
            </a:extLst>
          </p:cNvPr>
          <p:cNvSpPr/>
          <p:nvPr/>
        </p:nvSpPr>
        <p:spPr>
          <a:xfrm rot="160674">
            <a:off x="1615839" y="1410129"/>
            <a:ext cx="8733949" cy="3919589"/>
          </a:xfrm>
          <a:custGeom>
            <a:avLst/>
            <a:gdLst>
              <a:gd name="connsiteX0" fmla="*/ 2604209 w 5201843"/>
              <a:gd name="connsiteY0" fmla="*/ 0 h 2164275"/>
              <a:gd name="connsiteX1" fmla="*/ 5150811 w 5201843"/>
              <a:gd name="connsiteY1" fmla="*/ 1354017 h 2164275"/>
              <a:gd name="connsiteX2" fmla="*/ 5201843 w 5201843"/>
              <a:gd name="connsiteY2" fmla="*/ 1438019 h 2164275"/>
              <a:gd name="connsiteX3" fmla="*/ 4114823 w 5201843"/>
              <a:gd name="connsiteY3" fmla="*/ 2140420 h 2164275"/>
              <a:gd name="connsiteX4" fmla="*/ 4069808 w 5201843"/>
              <a:gd name="connsiteY4" fmla="*/ 2090891 h 2164275"/>
              <a:gd name="connsiteX5" fmla="*/ 2621845 w 5201843"/>
              <a:gd name="connsiteY5" fmla="*/ 1491125 h 2164275"/>
              <a:gd name="connsiteX6" fmla="*/ 1173882 w 5201843"/>
              <a:gd name="connsiteY6" fmla="*/ 2090891 h 2164275"/>
              <a:gd name="connsiteX7" fmla="*/ 1107187 w 5201843"/>
              <a:gd name="connsiteY7" fmla="*/ 2164275 h 2164275"/>
              <a:gd name="connsiteX8" fmla="*/ 0 w 5201843"/>
              <a:gd name="connsiteY8" fmla="*/ 1448842 h 2164275"/>
              <a:gd name="connsiteX9" fmla="*/ 57607 w 5201843"/>
              <a:gd name="connsiteY9" fmla="*/ 1354017 h 2164275"/>
              <a:gd name="connsiteX10" fmla="*/ 2604209 w 5201843"/>
              <a:gd name="connsiteY10" fmla="*/ 0 h 21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01843" h="2164275">
                <a:moveTo>
                  <a:pt x="2604209" y="0"/>
                </a:moveTo>
                <a:cubicBezTo>
                  <a:pt x="3664284" y="0"/>
                  <a:pt x="4598913" y="537100"/>
                  <a:pt x="5150811" y="1354017"/>
                </a:cubicBezTo>
                <a:lnTo>
                  <a:pt x="5201843" y="1438019"/>
                </a:lnTo>
                <a:lnTo>
                  <a:pt x="4114823" y="2140420"/>
                </a:lnTo>
                <a:lnTo>
                  <a:pt x="4069808" y="2090891"/>
                </a:lnTo>
                <a:cubicBezTo>
                  <a:pt x="3699242" y="1720325"/>
                  <a:pt x="3187310" y="1491125"/>
                  <a:pt x="2621845" y="1491125"/>
                </a:cubicBezTo>
                <a:cubicBezTo>
                  <a:pt x="2056381" y="1491125"/>
                  <a:pt x="1544448" y="1720325"/>
                  <a:pt x="1173882" y="2090891"/>
                </a:cubicBezTo>
                <a:lnTo>
                  <a:pt x="1107187" y="2164275"/>
                </a:lnTo>
                <a:lnTo>
                  <a:pt x="0" y="1448842"/>
                </a:lnTo>
                <a:lnTo>
                  <a:pt x="57607" y="1354017"/>
                </a:lnTo>
                <a:cubicBezTo>
                  <a:pt x="609506" y="537100"/>
                  <a:pt x="1544134" y="0"/>
                  <a:pt x="2604209"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5" name="图片 34">
            <a:extLst>
              <a:ext uri="{FF2B5EF4-FFF2-40B4-BE49-F238E27FC236}">
                <a16:creationId xmlns:a16="http://schemas.microsoft.com/office/drawing/2014/main" xmlns="" id="{C0625B22-0102-46B9-A2D5-2AEB016A91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9" y="-41891"/>
            <a:ext cx="12217388" cy="1954501"/>
          </a:xfrm>
          <a:prstGeom prst="rect">
            <a:avLst/>
          </a:prstGeom>
        </p:spPr>
      </p:pic>
      <p:grpSp>
        <p:nvGrpSpPr>
          <p:cNvPr id="13" name="组合 12">
            <a:extLst>
              <a:ext uri="{FF2B5EF4-FFF2-40B4-BE49-F238E27FC236}">
                <a16:creationId xmlns:a16="http://schemas.microsoft.com/office/drawing/2014/main" xmlns="" id="{C7ABF5C4-AAEF-413D-8995-D8DBA59F5081}"/>
              </a:ext>
            </a:extLst>
          </p:cNvPr>
          <p:cNvGrpSpPr/>
          <p:nvPr/>
        </p:nvGrpSpPr>
        <p:grpSpPr>
          <a:xfrm>
            <a:off x="-48769" y="4933357"/>
            <a:ext cx="12265821" cy="2010046"/>
            <a:chOff x="-48769" y="3652860"/>
            <a:chExt cx="12265821" cy="3290543"/>
          </a:xfrm>
        </p:grpSpPr>
        <p:pic>
          <p:nvPicPr>
            <p:cNvPr id="9" name="图片 8">
              <a:extLst>
                <a:ext uri="{FF2B5EF4-FFF2-40B4-BE49-F238E27FC236}">
                  <a16:creationId xmlns:a16="http://schemas.microsoft.com/office/drawing/2014/main" xmlns="" id="{71EF41D5-BE69-4B32-B68B-CF443F3B6D0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11070" y="3749119"/>
              <a:ext cx="5205982" cy="3151583"/>
            </a:xfrm>
            <a:prstGeom prst="rect">
              <a:avLst/>
            </a:prstGeom>
          </p:spPr>
        </p:pic>
        <p:pic>
          <p:nvPicPr>
            <p:cNvPr id="12" name="图片 11">
              <a:extLst>
                <a:ext uri="{FF2B5EF4-FFF2-40B4-BE49-F238E27FC236}">
                  <a16:creationId xmlns:a16="http://schemas.microsoft.com/office/drawing/2014/main" xmlns="" id="{90AF6A7F-A532-49B8-B0E4-EE31E814B34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8769" y="3652860"/>
              <a:ext cx="4742689" cy="3290543"/>
            </a:xfrm>
            <a:prstGeom prst="rect">
              <a:avLst/>
            </a:prstGeom>
          </p:spPr>
        </p:pic>
      </p:grpSp>
      <p:pic>
        <p:nvPicPr>
          <p:cNvPr id="4" name="图片 3">
            <a:extLst>
              <a:ext uri="{FF2B5EF4-FFF2-40B4-BE49-F238E27FC236}">
                <a16:creationId xmlns:a16="http://schemas.microsoft.com/office/drawing/2014/main" xmlns="" id="{8B188B13-F3AE-4EB6-8FC7-4FE387A771D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5052" y="2555952"/>
            <a:ext cx="3292479" cy="4173941"/>
          </a:xfrm>
          <a:prstGeom prst="rect">
            <a:avLst/>
          </a:prstGeom>
        </p:spPr>
      </p:pic>
      <p:pic>
        <p:nvPicPr>
          <p:cNvPr id="19" name="图片 18">
            <a:extLst>
              <a:ext uri="{FF2B5EF4-FFF2-40B4-BE49-F238E27FC236}">
                <a16:creationId xmlns:a16="http://schemas.microsoft.com/office/drawing/2014/main" xmlns="" id="{D81E7120-777F-4E40-9DD6-51BAF7F874E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49"/>
          <a:stretch/>
        </p:blipFill>
        <p:spPr>
          <a:xfrm>
            <a:off x="9010090" y="2648610"/>
            <a:ext cx="3182079" cy="3798058"/>
          </a:xfrm>
          <a:prstGeom prst="rect">
            <a:avLst/>
          </a:prstGeom>
        </p:spPr>
      </p:pic>
      <p:pic>
        <p:nvPicPr>
          <p:cNvPr id="11" name="图片 10">
            <a:extLst>
              <a:ext uri="{FF2B5EF4-FFF2-40B4-BE49-F238E27FC236}">
                <a16:creationId xmlns:a16="http://schemas.microsoft.com/office/drawing/2014/main" xmlns="" id="{49EF136F-97B0-4DE1-AC29-E43CB2685E2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2357" y="4459299"/>
            <a:ext cx="12192000" cy="2505456"/>
          </a:xfrm>
          <a:prstGeom prst="rect">
            <a:avLst/>
          </a:prstGeom>
        </p:spPr>
      </p:pic>
      <p:pic>
        <p:nvPicPr>
          <p:cNvPr id="8" name="图片 7">
            <a:extLst>
              <a:ext uri="{FF2B5EF4-FFF2-40B4-BE49-F238E27FC236}">
                <a16:creationId xmlns:a16="http://schemas.microsoft.com/office/drawing/2014/main" xmlns="" id="{1CC38CD6-CBB0-411D-983D-5A9271B947E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253552" y="51660"/>
            <a:ext cx="1612567" cy="1719674"/>
          </a:xfrm>
          <a:prstGeom prst="rect">
            <a:avLst/>
          </a:prstGeom>
        </p:spPr>
      </p:pic>
      <p:pic>
        <p:nvPicPr>
          <p:cNvPr id="22" name="图片 21">
            <a:extLst>
              <a:ext uri="{FF2B5EF4-FFF2-40B4-BE49-F238E27FC236}">
                <a16:creationId xmlns:a16="http://schemas.microsoft.com/office/drawing/2014/main" xmlns="" id="{7B7FDDCF-B037-438B-A8C3-E0D157BF308B}"/>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39060" y="1123287"/>
            <a:ext cx="1108963" cy="1029618"/>
          </a:xfrm>
          <a:prstGeom prst="rect">
            <a:avLst/>
          </a:prstGeom>
        </p:spPr>
      </p:pic>
      <p:grpSp>
        <p:nvGrpSpPr>
          <p:cNvPr id="2" name="组合 1">
            <a:extLst>
              <a:ext uri="{FF2B5EF4-FFF2-40B4-BE49-F238E27FC236}">
                <a16:creationId xmlns:a16="http://schemas.microsoft.com/office/drawing/2014/main" xmlns="" id="{BE6E852C-4B83-4817-91E7-B7CDD386B8B0}"/>
              </a:ext>
            </a:extLst>
          </p:cNvPr>
          <p:cNvGrpSpPr/>
          <p:nvPr/>
        </p:nvGrpSpPr>
        <p:grpSpPr>
          <a:xfrm>
            <a:off x="3132563" y="3592126"/>
            <a:ext cx="5119184" cy="2549860"/>
            <a:chOff x="3350442" y="3525099"/>
            <a:chExt cx="5119184" cy="2549860"/>
          </a:xfrm>
        </p:grpSpPr>
        <p:pic>
          <p:nvPicPr>
            <p:cNvPr id="41" name="图片 40">
              <a:extLst>
                <a:ext uri="{FF2B5EF4-FFF2-40B4-BE49-F238E27FC236}">
                  <a16:creationId xmlns:a16="http://schemas.microsoft.com/office/drawing/2014/main" xmlns="" id="{D07A1600-F355-407E-A33A-659AB3AA203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771786" y="3525099"/>
              <a:ext cx="2549860" cy="2549860"/>
            </a:xfrm>
            <a:prstGeom prst="rect">
              <a:avLst/>
            </a:prstGeom>
          </p:spPr>
        </p:pic>
        <p:grpSp>
          <p:nvGrpSpPr>
            <p:cNvPr id="17" name="组合 16">
              <a:extLst>
                <a:ext uri="{FF2B5EF4-FFF2-40B4-BE49-F238E27FC236}">
                  <a16:creationId xmlns:a16="http://schemas.microsoft.com/office/drawing/2014/main" xmlns="" id="{E9F21174-4A62-4EB3-A8E5-0AA2BD9C14BD}"/>
                </a:ext>
              </a:extLst>
            </p:cNvPr>
            <p:cNvGrpSpPr/>
            <p:nvPr/>
          </p:nvGrpSpPr>
          <p:grpSpPr>
            <a:xfrm>
              <a:off x="3350442" y="5233167"/>
              <a:ext cx="5119184" cy="831196"/>
              <a:chOff x="2887994" y="4177479"/>
              <a:chExt cx="5929003" cy="831196"/>
            </a:xfrm>
          </p:grpSpPr>
          <p:sp>
            <p:nvSpPr>
              <p:cNvPr id="16" name="带形: 前凸弯 15">
                <a:extLst>
                  <a:ext uri="{FF2B5EF4-FFF2-40B4-BE49-F238E27FC236}">
                    <a16:creationId xmlns:a16="http://schemas.microsoft.com/office/drawing/2014/main" xmlns="" id="{70DA2452-28FF-4399-80BB-609C455091A6}"/>
                  </a:ext>
                </a:extLst>
              </p:cNvPr>
              <p:cNvSpPr/>
              <p:nvPr/>
            </p:nvSpPr>
            <p:spPr>
              <a:xfrm rot="10800000">
                <a:off x="2887994" y="4177479"/>
                <a:ext cx="5929003" cy="831196"/>
              </a:xfrm>
              <a:prstGeom prst="ellipseRibbon">
                <a:avLst>
                  <a:gd name="adj1" fmla="val 27152"/>
                  <a:gd name="adj2" fmla="val 75000"/>
                  <a:gd name="adj3" fmla="val 11424"/>
                </a:avLst>
              </a:prstGeom>
              <a:gradFill>
                <a:gsLst>
                  <a:gs pos="17000">
                    <a:srgbClr val="EE4747"/>
                  </a:gs>
                  <a:gs pos="100000">
                    <a:srgbClr val="FFA400"/>
                  </a:gs>
                </a:gsLst>
                <a:lin ang="5400000" scaled="1"/>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a:extLst>
                  <a:ext uri="{FF2B5EF4-FFF2-40B4-BE49-F238E27FC236}">
                    <a16:creationId xmlns:a16="http://schemas.microsoft.com/office/drawing/2014/main" xmlns="" id="{185B26C8-9224-41E9-99E4-EC027E85C3A1}"/>
                  </a:ext>
                </a:extLst>
              </p:cNvPr>
              <p:cNvSpPr/>
              <p:nvPr/>
            </p:nvSpPr>
            <p:spPr>
              <a:xfrm>
                <a:off x="3742722" y="4239794"/>
                <a:ext cx="4261531" cy="461665"/>
              </a:xfrm>
              <a:prstGeom prst="rect">
                <a:avLst/>
              </a:prstGeom>
            </p:spPr>
            <p:txBody>
              <a:bodyPr wrap="square">
                <a:spAutoFit/>
              </a:bodyPr>
              <a:lstStyle/>
              <a:p>
                <a:pPr algn="ctr"/>
                <a:r>
                  <a:rPr lang="en-US" altLang="zh-CN" sz="2400" b="1" dirty="0">
                    <a:solidFill>
                      <a:schemeClr val="bg1"/>
                    </a:solidFill>
                    <a:cs typeface="+mn-ea"/>
                    <a:sym typeface="+mn-lt"/>
                  </a:rPr>
                  <a:t>PART   THREE</a:t>
                </a:r>
                <a:endParaRPr lang="zh-CN" altLang="en-US" sz="2400" b="1" dirty="0">
                  <a:solidFill>
                    <a:schemeClr val="bg1"/>
                  </a:solidFill>
                  <a:cs typeface="+mn-ea"/>
                  <a:sym typeface="+mn-lt"/>
                </a:endParaRPr>
              </a:p>
            </p:txBody>
          </p:sp>
        </p:grpSp>
      </p:grpSp>
      <p:sp>
        <p:nvSpPr>
          <p:cNvPr id="18" name="矩形 17">
            <a:extLst>
              <a:ext uri="{FF2B5EF4-FFF2-40B4-BE49-F238E27FC236}">
                <a16:creationId xmlns:a16="http://schemas.microsoft.com/office/drawing/2014/main" xmlns="" id="{78366A5D-6001-41FC-AAD3-9A1D8598190E}"/>
              </a:ext>
            </a:extLst>
          </p:cNvPr>
          <p:cNvSpPr/>
          <p:nvPr/>
        </p:nvSpPr>
        <p:spPr>
          <a:xfrm>
            <a:off x="2595805" y="3468781"/>
            <a:ext cx="6523390" cy="2209660"/>
          </a:xfrm>
          <a:prstGeom prst="rect">
            <a:avLst/>
          </a:prstGeom>
        </p:spPr>
        <p:txBody>
          <a:bodyPr wrap="none">
            <a:prstTxWarp prst="textArchUp">
              <a:avLst/>
            </a:prstTxWarp>
            <a:spAutoFit/>
          </a:bodyPr>
          <a:lstStyle/>
          <a:p>
            <a:pPr algn="ctr"/>
            <a:r>
              <a:rPr lang="en-US" altLang="zh-CN" sz="2400" dirty="0">
                <a:solidFill>
                  <a:srgbClr val="55320E"/>
                </a:solidFill>
                <a:cs typeface="+mn-ea"/>
                <a:sym typeface="+mn-lt"/>
              </a:rPr>
              <a:t>National Day of other countries</a:t>
            </a:r>
          </a:p>
        </p:txBody>
      </p:sp>
      <p:pic>
        <p:nvPicPr>
          <p:cNvPr id="4098" name="Picture 2"/>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485863" y="2026910"/>
            <a:ext cx="8620125" cy="1997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03718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47"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1000"/>
                                        <p:tgtEl>
                                          <p:spTgt spid="35"/>
                                        </p:tgtEl>
                                      </p:cBhvr>
                                    </p:animEffect>
                                    <p:anim calcmode="lin" valueType="num">
                                      <p:cBhvr>
                                        <p:cTn id="11" dur="1000" fill="hold"/>
                                        <p:tgtEl>
                                          <p:spTgt spid="35"/>
                                        </p:tgtEl>
                                        <p:attrNameLst>
                                          <p:attrName>ppt_x</p:attrName>
                                        </p:attrNameLst>
                                      </p:cBhvr>
                                      <p:tavLst>
                                        <p:tav tm="0">
                                          <p:val>
                                            <p:strVal val="#ppt_x"/>
                                          </p:val>
                                        </p:tav>
                                        <p:tav tm="100000">
                                          <p:val>
                                            <p:strVal val="#ppt_x"/>
                                          </p:val>
                                        </p:tav>
                                      </p:tavLst>
                                    </p:anim>
                                    <p:anim calcmode="lin" valueType="num">
                                      <p:cBhvr>
                                        <p:cTn id="12" dur="1000" fill="hold"/>
                                        <p:tgtEl>
                                          <p:spTgt spid="35"/>
                                        </p:tgtEl>
                                        <p:attrNameLst>
                                          <p:attrName>ppt_y</p:attrName>
                                        </p:attrNameLst>
                                      </p:cBhvr>
                                      <p:tavLst>
                                        <p:tav tm="0">
                                          <p:val>
                                            <p:strVal val="#ppt_y-.1"/>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2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barn(outVertical)">
                                      <p:cBhvr>
                                        <p:cTn id="33" dur="50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2000" fill="hold"/>
                                        <p:tgtEl>
                                          <p:spTgt spid="8"/>
                                        </p:tgtEl>
                                        <p:attrNameLst>
                                          <p:attrName>ppt_x</p:attrName>
                                        </p:attrNameLst>
                                      </p:cBhvr>
                                      <p:tavLst>
                                        <p:tav tm="0">
                                          <p:val>
                                            <p:strVal val="1+#ppt_w/2"/>
                                          </p:val>
                                        </p:tav>
                                        <p:tav tm="100000">
                                          <p:val>
                                            <p:strVal val="#ppt_x"/>
                                          </p:val>
                                        </p:tav>
                                      </p:tavLst>
                                    </p:anim>
                                    <p:anim calcmode="lin" valueType="num">
                                      <p:cBhvr additive="base">
                                        <p:cTn id="39" dur="200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2000" fill="hold"/>
                                        <p:tgtEl>
                                          <p:spTgt spid="22"/>
                                        </p:tgtEl>
                                        <p:attrNameLst>
                                          <p:attrName>ppt_x</p:attrName>
                                        </p:attrNameLst>
                                      </p:cBhvr>
                                      <p:tavLst>
                                        <p:tav tm="0">
                                          <p:val>
                                            <p:strVal val="1+#ppt_w/2"/>
                                          </p:val>
                                        </p:tav>
                                        <p:tav tm="100000">
                                          <p:val>
                                            <p:strVal val="#ppt_x"/>
                                          </p:val>
                                        </p:tav>
                                      </p:tavLst>
                                    </p:anim>
                                    <p:anim calcmode="lin" valueType="num">
                                      <p:cBhvr additive="base">
                                        <p:cTn id="43" dur="2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389632" y="2851440"/>
            <a:ext cx="8119872" cy="3332772"/>
          </a:xfrm>
          <a:prstGeom prst="rect">
            <a:avLst/>
          </a:prstGeom>
        </p:spPr>
        <p:txBody>
          <a:bodyPr wrap="square">
            <a:spAutoFit/>
          </a:bodyPr>
          <a:lstStyle/>
          <a:p>
            <a:pPr marL="285750" indent="-285750">
              <a:lnSpc>
                <a:spcPct val="200000"/>
              </a:lnSpc>
              <a:buFont typeface="Wingdings" panose="05000000000000000000" pitchFamily="2" charset="2"/>
              <a:buChar char="u"/>
            </a:pPr>
            <a:r>
              <a:rPr lang="en-US" altLang="zh-CN" dirty="0">
                <a:solidFill>
                  <a:srgbClr val="55320E"/>
                </a:solidFill>
                <a:cs typeface="+mn-ea"/>
                <a:sym typeface="+mn-lt"/>
              </a:rPr>
              <a:t>America :July 4th (</a:t>
            </a:r>
            <a:r>
              <a:rPr lang="zh-CN" altLang="en-US" dirty="0">
                <a:solidFill>
                  <a:srgbClr val="55320E"/>
                </a:solidFill>
                <a:cs typeface="+mn-ea"/>
                <a:sym typeface="+mn-lt"/>
              </a:rPr>
              <a:t>美 国独立日</a:t>
            </a:r>
            <a:r>
              <a:rPr lang="en-US" altLang="zh-CN" dirty="0">
                <a:solidFill>
                  <a:srgbClr val="55320E"/>
                </a:solidFill>
                <a:cs typeface="+mn-ea"/>
                <a:sym typeface="+mn-lt"/>
              </a:rPr>
              <a:t>7</a:t>
            </a:r>
            <a:r>
              <a:rPr lang="zh-CN" altLang="en-US" dirty="0">
                <a:solidFill>
                  <a:srgbClr val="55320E"/>
                </a:solidFill>
                <a:cs typeface="+mn-ea"/>
                <a:sym typeface="+mn-lt"/>
              </a:rPr>
              <a:t>月</a:t>
            </a:r>
            <a:r>
              <a:rPr lang="en-US" altLang="zh-CN" dirty="0">
                <a:solidFill>
                  <a:srgbClr val="55320E"/>
                </a:solidFill>
                <a:cs typeface="+mn-ea"/>
                <a:sym typeface="+mn-lt"/>
              </a:rPr>
              <a:t>4</a:t>
            </a:r>
            <a:r>
              <a:rPr lang="zh-CN" altLang="en-US" dirty="0">
                <a:solidFill>
                  <a:srgbClr val="55320E"/>
                </a:solidFill>
                <a:cs typeface="+mn-ea"/>
                <a:sym typeface="+mn-lt"/>
              </a:rPr>
              <a:t>日</a:t>
            </a:r>
            <a:r>
              <a:rPr lang="en-US" altLang="zh-CN" dirty="0">
                <a:solidFill>
                  <a:srgbClr val="55320E"/>
                </a:solidFill>
                <a:cs typeface="+mn-ea"/>
                <a:sym typeface="+mn-lt"/>
              </a:rPr>
              <a:t>)</a:t>
            </a:r>
          </a:p>
          <a:p>
            <a:pPr marL="285750" indent="-285750">
              <a:lnSpc>
                <a:spcPct val="200000"/>
              </a:lnSpc>
              <a:buFont typeface="Wingdings" panose="05000000000000000000" pitchFamily="2" charset="2"/>
              <a:buChar char="u"/>
            </a:pPr>
            <a:r>
              <a:rPr lang="en-US" altLang="zh-CN" dirty="0" err="1">
                <a:solidFill>
                  <a:srgbClr val="55320E"/>
                </a:solidFill>
                <a:cs typeface="+mn-ea"/>
                <a:sym typeface="+mn-lt"/>
              </a:rPr>
              <a:t>UK:the</a:t>
            </a:r>
            <a:r>
              <a:rPr lang="en-US" altLang="zh-CN" dirty="0">
                <a:solidFill>
                  <a:srgbClr val="55320E"/>
                </a:solidFill>
                <a:cs typeface="+mn-ea"/>
                <a:sym typeface="+mn-lt"/>
              </a:rPr>
              <a:t> second Saturday of June(</a:t>
            </a:r>
            <a:r>
              <a:rPr lang="zh-CN" altLang="en-US" dirty="0">
                <a:solidFill>
                  <a:srgbClr val="55320E"/>
                </a:solidFill>
                <a:cs typeface="+mn-ea"/>
                <a:sym typeface="+mn-lt"/>
              </a:rPr>
              <a:t>女王官方诞辰且每年六月的第二个星期六</a:t>
            </a:r>
            <a:r>
              <a:rPr lang="en-US" altLang="zh-CN" dirty="0">
                <a:solidFill>
                  <a:srgbClr val="55320E"/>
                </a:solidFill>
                <a:cs typeface="+mn-ea"/>
                <a:sym typeface="+mn-lt"/>
              </a:rPr>
              <a:t>)</a:t>
            </a:r>
          </a:p>
          <a:p>
            <a:pPr marL="285750" indent="-285750">
              <a:lnSpc>
                <a:spcPct val="200000"/>
              </a:lnSpc>
              <a:buFont typeface="Wingdings" panose="05000000000000000000" pitchFamily="2" charset="2"/>
              <a:buChar char="u"/>
            </a:pPr>
            <a:r>
              <a:rPr lang="en-US" altLang="zh-CN" dirty="0">
                <a:solidFill>
                  <a:srgbClr val="55320E"/>
                </a:solidFill>
                <a:cs typeface="+mn-ea"/>
                <a:sym typeface="+mn-lt"/>
              </a:rPr>
              <a:t>Australia : January 26th (</a:t>
            </a:r>
            <a:r>
              <a:rPr lang="zh-CN" altLang="en-US" dirty="0">
                <a:solidFill>
                  <a:srgbClr val="55320E"/>
                </a:solidFill>
                <a:cs typeface="+mn-ea"/>
                <a:sym typeface="+mn-lt"/>
              </a:rPr>
              <a:t>澳大利亚日</a:t>
            </a:r>
            <a:r>
              <a:rPr lang="en-US" altLang="zh-CN" dirty="0">
                <a:solidFill>
                  <a:srgbClr val="55320E"/>
                </a:solidFill>
                <a:cs typeface="+mn-ea"/>
                <a:sym typeface="+mn-lt"/>
              </a:rPr>
              <a:t>1</a:t>
            </a:r>
            <a:r>
              <a:rPr lang="zh-CN" altLang="en-US" dirty="0">
                <a:solidFill>
                  <a:srgbClr val="55320E"/>
                </a:solidFill>
                <a:cs typeface="+mn-ea"/>
                <a:sym typeface="+mn-lt"/>
              </a:rPr>
              <a:t>月</a:t>
            </a:r>
            <a:r>
              <a:rPr lang="en-US" altLang="zh-CN" dirty="0">
                <a:solidFill>
                  <a:srgbClr val="55320E"/>
                </a:solidFill>
                <a:cs typeface="+mn-ea"/>
                <a:sym typeface="+mn-lt"/>
              </a:rPr>
              <a:t>26</a:t>
            </a:r>
            <a:r>
              <a:rPr lang="zh-CN" altLang="en-US" dirty="0">
                <a:solidFill>
                  <a:srgbClr val="55320E"/>
                </a:solidFill>
                <a:cs typeface="+mn-ea"/>
                <a:sym typeface="+mn-lt"/>
              </a:rPr>
              <a:t>日</a:t>
            </a:r>
            <a:r>
              <a:rPr lang="en-US" altLang="zh-CN" dirty="0">
                <a:solidFill>
                  <a:srgbClr val="55320E"/>
                </a:solidFill>
                <a:cs typeface="+mn-ea"/>
                <a:sym typeface="+mn-lt"/>
              </a:rPr>
              <a:t>)</a:t>
            </a:r>
          </a:p>
          <a:p>
            <a:pPr marL="285750" indent="-285750">
              <a:lnSpc>
                <a:spcPct val="200000"/>
              </a:lnSpc>
              <a:buFont typeface="Wingdings" panose="05000000000000000000" pitchFamily="2" charset="2"/>
              <a:buChar char="u"/>
            </a:pPr>
            <a:r>
              <a:rPr lang="en-US" altLang="zh-CN" dirty="0">
                <a:solidFill>
                  <a:srgbClr val="55320E"/>
                </a:solidFill>
                <a:cs typeface="+mn-ea"/>
                <a:sym typeface="+mn-lt"/>
              </a:rPr>
              <a:t>Russia :June 12th (</a:t>
            </a:r>
            <a:r>
              <a:rPr lang="zh-CN" altLang="en-US" dirty="0">
                <a:solidFill>
                  <a:srgbClr val="55320E"/>
                </a:solidFill>
                <a:cs typeface="+mn-ea"/>
                <a:sym typeface="+mn-lt"/>
              </a:rPr>
              <a:t>俄罗斯且</a:t>
            </a:r>
            <a:r>
              <a:rPr lang="en-US" altLang="zh-CN" dirty="0">
                <a:solidFill>
                  <a:srgbClr val="55320E"/>
                </a:solidFill>
                <a:cs typeface="+mn-ea"/>
                <a:sym typeface="+mn-lt"/>
              </a:rPr>
              <a:t>6</a:t>
            </a:r>
            <a:r>
              <a:rPr lang="zh-CN" altLang="en-US" dirty="0">
                <a:solidFill>
                  <a:srgbClr val="55320E"/>
                </a:solidFill>
                <a:cs typeface="+mn-ea"/>
                <a:sym typeface="+mn-lt"/>
              </a:rPr>
              <a:t>月</a:t>
            </a:r>
            <a:r>
              <a:rPr lang="en-US" altLang="zh-CN" dirty="0">
                <a:solidFill>
                  <a:srgbClr val="55320E"/>
                </a:solidFill>
                <a:cs typeface="+mn-ea"/>
                <a:sym typeface="+mn-lt"/>
              </a:rPr>
              <a:t>12</a:t>
            </a:r>
            <a:r>
              <a:rPr lang="zh-CN" altLang="en-US" dirty="0">
                <a:solidFill>
                  <a:srgbClr val="55320E"/>
                </a:solidFill>
                <a:cs typeface="+mn-ea"/>
                <a:sym typeface="+mn-lt"/>
              </a:rPr>
              <a:t>日</a:t>
            </a:r>
            <a:r>
              <a:rPr lang="en-US" altLang="zh-CN" dirty="0">
                <a:solidFill>
                  <a:srgbClr val="55320E"/>
                </a:solidFill>
                <a:cs typeface="+mn-ea"/>
                <a:sym typeface="+mn-lt"/>
              </a:rPr>
              <a:t>)</a:t>
            </a:r>
          </a:p>
          <a:p>
            <a:pPr marL="285750" indent="-285750">
              <a:lnSpc>
                <a:spcPct val="200000"/>
              </a:lnSpc>
              <a:buFont typeface="Wingdings" panose="05000000000000000000" pitchFamily="2" charset="2"/>
              <a:buChar char="u"/>
            </a:pPr>
            <a:r>
              <a:rPr lang="en-US" altLang="zh-CN" dirty="0">
                <a:solidFill>
                  <a:srgbClr val="55320E"/>
                </a:solidFill>
                <a:cs typeface="+mn-ea"/>
                <a:sym typeface="+mn-lt"/>
              </a:rPr>
              <a:t>Canada: July 1st (</a:t>
            </a:r>
            <a:r>
              <a:rPr lang="zh-CN" altLang="en-US" dirty="0">
                <a:solidFill>
                  <a:srgbClr val="55320E"/>
                </a:solidFill>
                <a:cs typeface="+mn-ea"/>
                <a:sym typeface="+mn-lt"/>
              </a:rPr>
              <a:t>加拿大且</a:t>
            </a:r>
            <a:r>
              <a:rPr lang="en-US" altLang="zh-CN" dirty="0">
                <a:solidFill>
                  <a:srgbClr val="55320E"/>
                </a:solidFill>
                <a:cs typeface="+mn-ea"/>
                <a:sym typeface="+mn-lt"/>
              </a:rPr>
              <a:t>7</a:t>
            </a:r>
            <a:r>
              <a:rPr lang="zh-CN" altLang="en-US" dirty="0">
                <a:solidFill>
                  <a:srgbClr val="55320E"/>
                </a:solidFill>
                <a:cs typeface="+mn-ea"/>
                <a:sym typeface="+mn-lt"/>
              </a:rPr>
              <a:t>月</a:t>
            </a:r>
            <a:r>
              <a:rPr lang="en-US" altLang="zh-CN" dirty="0">
                <a:solidFill>
                  <a:srgbClr val="55320E"/>
                </a:solidFill>
                <a:cs typeface="+mn-ea"/>
                <a:sym typeface="+mn-lt"/>
              </a:rPr>
              <a:t>1</a:t>
            </a:r>
            <a:r>
              <a:rPr lang="zh-CN" altLang="en-US" dirty="0">
                <a:solidFill>
                  <a:srgbClr val="55320E"/>
                </a:solidFill>
                <a:cs typeface="+mn-ea"/>
                <a:sym typeface="+mn-lt"/>
              </a:rPr>
              <a:t>日</a:t>
            </a:r>
            <a:r>
              <a:rPr lang="en-US" altLang="zh-CN" dirty="0">
                <a:solidFill>
                  <a:srgbClr val="55320E"/>
                </a:solidFill>
                <a:cs typeface="+mn-ea"/>
                <a:sym typeface="+mn-lt"/>
              </a:rPr>
              <a:t>)</a:t>
            </a:r>
            <a:endParaRPr lang="zh-CN" altLang="en-US" dirty="0">
              <a:solidFill>
                <a:srgbClr val="55320E"/>
              </a:solidFill>
              <a:cs typeface="+mn-ea"/>
              <a:sym typeface="+mn-lt"/>
            </a:endParaRPr>
          </a:p>
        </p:txBody>
      </p:sp>
      <p:grpSp>
        <p:nvGrpSpPr>
          <p:cNvPr id="3" name="组合 2">
            <a:extLst>
              <a:ext uri="{FF2B5EF4-FFF2-40B4-BE49-F238E27FC236}">
                <a16:creationId xmlns:a16="http://schemas.microsoft.com/office/drawing/2014/main" xmlns="" id="{7B0BF3CA-4598-413D-987B-4781E238C95C}"/>
              </a:ext>
            </a:extLst>
          </p:cNvPr>
          <p:cNvGrpSpPr/>
          <p:nvPr/>
        </p:nvGrpSpPr>
        <p:grpSpPr>
          <a:xfrm>
            <a:off x="1807861" y="1675936"/>
            <a:ext cx="2117963" cy="941174"/>
            <a:chOff x="2919781" y="3930836"/>
            <a:chExt cx="6254900" cy="1156357"/>
          </a:xfrm>
        </p:grpSpPr>
        <p:sp>
          <p:nvSpPr>
            <p:cNvPr id="4" name="带形: 上凸弯 3">
              <a:extLst>
                <a:ext uri="{FF2B5EF4-FFF2-40B4-BE49-F238E27FC236}">
                  <a16:creationId xmlns:a16="http://schemas.microsoft.com/office/drawing/2014/main" xmlns="" id="{2D22A84D-D838-45CB-A0AC-5CBDA1CE6EB1}"/>
                </a:ext>
              </a:extLst>
            </p:cNvPr>
            <p:cNvSpPr/>
            <p:nvPr/>
          </p:nvSpPr>
          <p:spPr>
            <a:xfrm>
              <a:off x="2919781" y="4065798"/>
              <a:ext cx="6254900" cy="1021395"/>
            </a:xfrm>
            <a:prstGeom prst="ellipseRibbon2">
              <a:avLst>
                <a:gd name="adj1" fmla="val 29924"/>
                <a:gd name="adj2" fmla="val 74415"/>
                <a:gd name="adj3" fmla="val 12987"/>
              </a:avLst>
            </a:prstGeom>
            <a:gradFill flip="none" rotWithShape="1">
              <a:gsLst>
                <a:gs pos="4000">
                  <a:srgbClr val="E35E36"/>
                </a:gs>
                <a:gs pos="100000">
                  <a:srgbClr val="FFA4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bg1"/>
                </a:solidFill>
                <a:cs typeface="+mn-ea"/>
                <a:sym typeface="+mn-lt"/>
              </a:endParaRPr>
            </a:p>
          </p:txBody>
        </p:sp>
        <p:sp>
          <p:nvSpPr>
            <p:cNvPr id="5" name="矩形 4">
              <a:extLst>
                <a:ext uri="{FF2B5EF4-FFF2-40B4-BE49-F238E27FC236}">
                  <a16:creationId xmlns:a16="http://schemas.microsoft.com/office/drawing/2014/main" xmlns="" id="{BC820B9C-D1D9-4C74-A839-D9FC414A2063}"/>
                </a:ext>
              </a:extLst>
            </p:cNvPr>
            <p:cNvSpPr/>
            <p:nvPr/>
          </p:nvSpPr>
          <p:spPr>
            <a:xfrm>
              <a:off x="4191456" y="3930836"/>
              <a:ext cx="3351483" cy="869732"/>
            </a:xfrm>
            <a:prstGeom prst="rect">
              <a:avLst/>
            </a:prstGeom>
          </p:spPr>
          <p:txBody>
            <a:bodyPr wrap="square">
              <a:spAutoFit/>
            </a:bodyPr>
            <a:lstStyle/>
            <a:p>
              <a:pPr algn="ctr"/>
              <a:r>
                <a:rPr lang="en-US" altLang="zh-CN" sz="4000" b="1" dirty="0">
                  <a:solidFill>
                    <a:schemeClr val="bg1"/>
                  </a:solidFill>
                  <a:cs typeface="+mn-ea"/>
                  <a:sym typeface="+mn-lt"/>
                </a:rPr>
                <a:t>03</a:t>
              </a:r>
              <a:endParaRPr lang="zh-CN" altLang="en-US" sz="4000" b="1" dirty="0">
                <a:solidFill>
                  <a:schemeClr val="bg1"/>
                </a:solidFill>
                <a:cs typeface="+mn-ea"/>
                <a:sym typeface="+mn-lt"/>
              </a:endParaRPr>
            </a:p>
          </p:txBody>
        </p:sp>
      </p:grpSp>
      <p:grpSp>
        <p:nvGrpSpPr>
          <p:cNvPr id="8" name="组合 7">
            <a:extLst>
              <a:ext uri="{FF2B5EF4-FFF2-40B4-BE49-F238E27FC236}">
                <a16:creationId xmlns:a16="http://schemas.microsoft.com/office/drawing/2014/main" xmlns="" id="{7415A60B-D362-4F95-BEB2-96722A85366A}"/>
              </a:ext>
            </a:extLst>
          </p:cNvPr>
          <p:cNvGrpSpPr/>
          <p:nvPr/>
        </p:nvGrpSpPr>
        <p:grpSpPr>
          <a:xfrm>
            <a:off x="4088200" y="1797825"/>
            <a:ext cx="3671518" cy="819285"/>
            <a:chOff x="4173544" y="1990484"/>
            <a:chExt cx="3671518" cy="819285"/>
          </a:xfrm>
        </p:grpSpPr>
        <p:sp>
          <p:nvSpPr>
            <p:cNvPr id="6" name="矩形 5">
              <a:extLst>
                <a:ext uri="{FF2B5EF4-FFF2-40B4-BE49-F238E27FC236}">
                  <a16:creationId xmlns:a16="http://schemas.microsoft.com/office/drawing/2014/main" xmlns="" id="{3C8BD43A-A748-41A5-9494-4FE86D11CE04}"/>
                </a:ext>
              </a:extLst>
            </p:cNvPr>
            <p:cNvSpPr/>
            <p:nvPr/>
          </p:nvSpPr>
          <p:spPr>
            <a:xfrm>
              <a:off x="4173544" y="1990484"/>
              <a:ext cx="2698175" cy="523220"/>
            </a:xfrm>
            <a:prstGeom prst="rect">
              <a:avLst/>
            </a:prstGeom>
          </p:spPr>
          <p:txBody>
            <a:bodyPr wrap="none">
              <a:spAutoFit/>
            </a:bodyPr>
            <a:lstStyle/>
            <a:p>
              <a:r>
                <a:rPr lang="zh-CN" altLang="en-US" sz="2800" b="1" dirty="0">
                  <a:solidFill>
                    <a:srgbClr val="55320E"/>
                  </a:solidFill>
                  <a:cs typeface="+mn-ea"/>
                  <a:sym typeface="+mn-lt"/>
                </a:rPr>
                <a:t>其他国家国庆节</a:t>
              </a:r>
            </a:p>
          </p:txBody>
        </p:sp>
        <p:sp>
          <p:nvSpPr>
            <p:cNvPr id="7" name="矩形 6">
              <a:extLst>
                <a:ext uri="{FF2B5EF4-FFF2-40B4-BE49-F238E27FC236}">
                  <a16:creationId xmlns:a16="http://schemas.microsoft.com/office/drawing/2014/main" xmlns="" id="{A583EE0D-57D7-4392-95C6-CCDF978F99A4}"/>
                </a:ext>
              </a:extLst>
            </p:cNvPr>
            <p:cNvSpPr/>
            <p:nvPr/>
          </p:nvSpPr>
          <p:spPr>
            <a:xfrm>
              <a:off x="4173544" y="2440437"/>
              <a:ext cx="3671518" cy="369332"/>
            </a:xfrm>
            <a:prstGeom prst="rect">
              <a:avLst/>
            </a:prstGeom>
          </p:spPr>
          <p:txBody>
            <a:bodyPr wrap="none">
              <a:spAutoFit/>
            </a:bodyPr>
            <a:lstStyle/>
            <a:p>
              <a:r>
                <a:rPr lang="zh-CN" altLang="en-US" dirty="0">
                  <a:solidFill>
                    <a:srgbClr val="55320E"/>
                  </a:solidFill>
                  <a:cs typeface="+mn-ea"/>
                  <a:sym typeface="+mn-lt"/>
                </a:rPr>
                <a:t>National Day of other countries</a:t>
              </a:r>
            </a:p>
          </p:txBody>
        </p:sp>
      </p:grpSp>
    </p:spTree>
    <p:extLst>
      <p:ext uri="{BB962C8B-B14F-4D97-AF65-F5344CB8AC3E}">
        <p14:creationId xmlns:p14="http://schemas.microsoft.com/office/powerpoint/2010/main" val="2908410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par>
                                <p:cTn id="13" presetID="0" presetClass="entr" presetSubtype="0" fill="hold" grpId="0" nodeType="with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to="" calcmode="lin" valueType="num">
                                      <p:cBhvr>
                                        <p:cTn id="15" dur="700" fill="hold">
                                          <p:stCondLst>
                                            <p:cond delay="0"/>
                                          </p:stCondLst>
                                        </p:cTn>
                                        <p:tgtEl>
                                          <p:spTgt spid="2"/>
                                        </p:tgtEl>
                                        <p:attrNameLst>
                                          <p:attrName>ppt_x</p:attrName>
                                        </p:attrNameLst>
                                      </p:cBhvr>
                                      <p:tavLst>
                                        <p:tav tm="0" fmla="#ppt_x-#ppt_h*((1.5-1.5*$)^3-(1.5-1.5*$)^2)">
                                          <p:val>
                                            <p:strVal val="0"/>
                                          </p:val>
                                        </p:tav>
                                        <p:tav tm="100000">
                                          <p:val>
                                            <p:strVal val="1"/>
                                          </p:val>
                                        </p:tav>
                                      </p:tavLst>
                                    </p:anim>
                                    <p:anim to="" calcmode="lin" valueType="num">
                                      <p:cBhvr>
                                        <p:cTn id="16" dur="700" fill="hold">
                                          <p:stCondLst>
                                            <p:cond delay="0"/>
                                          </p:stCondLst>
                                        </p:cTn>
                                        <p:tgtEl>
                                          <p:spTgt spid="2"/>
                                        </p:tgtEl>
                                        <p:attrNameLst>
                                          <p:attrName>transform.rotation_z</p:attrName>
                                        </p:attrNameLst>
                                      </p:cBhvr>
                                      <p:tavLst>
                                        <p:tav tm="0" fmla="#ppt_r+180*((1.5-1.5*$)^3-(1.5-1.5*$)^2)">
                                          <p:val>
                                            <p:strVal val="0"/>
                                          </p:val>
                                        </p:tav>
                                        <p:tav tm="100000">
                                          <p:val>
                                            <p:strVal val="1"/>
                                          </p:val>
                                        </p:tav>
                                      </p:tavLst>
                                    </p:anim>
                                    <p:animEffect filter="fade">
                                      <p:cBhvr>
                                        <p:cTn id="17" dur="3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031002" y="2751852"/>
            <a:ext cx="5706318" cy="1785104"/>
          </a:xfrm>
          <a:prstGeom prst="rect">
            <a:avLst/>
          </a:prstGeom>
        </p:spPr>
        <p:txBody>
          <a:bodyPr wrap="square">
            <a:spAutoFit/>
          </a:bodyPr>
          <a:lstStyle/>
          <a:p>
            <a:r>
              <a:rPr lang="en-US" altLang="zh-CN" sz="2000" b="1" dirty="0">
                <a:solidFill>
                  <a:srgbClr val="55320E"/>
                </a:solidFill>
                <a:cs typeface="+mn-ea"/>
                <a:sym typeface="+mn-lt"/>
              </a:rPr>
              <a:t>USA Independence Day</a:t>
            </a:r>
            <a:endParaRPr lang="en-US" altLang="zh-CN" sz="2000" dirty="0">
              <a:solidFill>
                <a:srgbClr val="55320E"/>
              </a:solidFill>
              <a:cs typeface="+mn-ea"/>
              <a:sym typeface="+mn-lt"/>
            </a:endParaRPr>
          </a:p>
          <a:p>
            <a:r>
              <a:rPr lang="en-US" altLang="zh-CN" dirty="0">
                <a:solidFill>
                  <a:srgbClr val="55320E"/>
                </a:solidFill>
                <a:cs typeface="+mn-ea"/>
                <a:sym typeface="+mn-lt"/>
              </a:rPr>
              <a:t>Independence Day (Independence Day) is one of the main legal holiday, the date of July 4th each year to commemorate the July4, 1776 Continental Congress formally adopted in Philadelphia, "the Declaration of Independence</a:t>
            </a:r>
            <a:endParaRPr lang="zh-CN" altLang="en-US" dirty="0">
              <a:solidFill>
                <a:srgbClr val="55320E"/>
              </a:solidFill>
              <a:cs typeface="+mn-ea"/>
              <a:sym typeface="+mn-lt"/>
            </a:endParaRPr>
          </a:p>
        </p:txBody>
      </p:sp>
      <p:sp>
        <p:nvSpPr>
          <p:cNvPr id="3" name="矩形 2"/>
          <p:cNvSpPr/>
          <p:nvPr/>
        </p:nvSpPr>
        <p:spPr>
          <a:xfrm>
            <a:off x="2031002" y="4577410"/>
            <a:ext cx="6096000" cy="874407"/>
          </a:xfrm>
          <a:prstGeom prst="rect">
            <a:avLst/>
          </a:prstGeom>
        </p:spPr>
        <p:txBody>
          <a:bodyPr>
            <a:spAutoFit/>
          </a:bodyPr>
          <a:lstStyle/>
          <a:p>
            <a:pPr>
              <a:lnSpc>
                <a:spcPct val="150000"/>
              </a:lnSpc>
            </a:pPr>
            <a:r>
              <a:rPr lang="zh-CN" altLang="en-US" dirty="0">
                <a:solidFill>
                  <a:srgbClr val="55320E"/>
                </a:solidFill>
                <a:cs typeface="+mn-ea"/>
                <a:sym typeface="+mn-lt"/>
              </a:rPr>
              <a:t>独立日是美国的主要法定节日之一，日期为每年</a:t>
            </a:r>
            <a:r>
              <a:rPr lang="en-US" altLang="zh-CN" dirty="0">
                <a:solidFill>
                  <a:srgbClr val="55320E"/>
                </a:solidFill>
                <a:cs typeface="+mn-ea"/>
                <a:sym typeface="+mn-lt"/>
              </a:rPr>
              <a:t>7</a:t>
            </a:r>
            <a:r>
              <a:rPr lang="zh-CN" altLang="en-US" dirty="0">
                <a:solidFill>
                  <a:srgbClr val="55320E"/>
                </a:solidFill>
                <a:cs typeface="+mn-ea"/>
                <a:sym typeface="+mn-lt"/>
              </a:rPr>
              <a:t>月</a:t>
            </a:r>
            <a:r>
              <a:rPr lang="en-US" altLang="zh-CN" dirty="0">
                <a:solidFill>
                  <a:srgbClr val="55320E"/>
                </a:solidFill>
                <a:cs typeface="+mn-ea"/>
                <a:sym typeface="+mn-lt"/>
              </a:rPr>
              <a:t>4</a:t>
            </a:r>
            <a:r>
              <a:rPr lang="zh-CN" altLang="en-US" dirty="0">
                <a:solidFill>
                  <a:srgbClr val="55320E"/>
                </a:solidFill>
                <a:cs typeface="+mn-ea"/>
                <a:sym typeface="+mn-lt"/>
              </a:rPr>
              <a:t>日，以纪念</a:t>
            </a:r>
            <a:r>
              <a:rPr lang="en-US" altLang="zh-CN" dirty="0">
                <a:solidFill>
                  <a:srgbClr val="55320E"/>
                </a:solidFill>
                <a:cs typeface="+mn-ea"/>
                <a:sym typeface="+mn-lt"/>
              </a:rPr>
              <a:t>1776</a:t>
            </a:r>
            <a:r>
              <a:rPr lang="zh-CN" altLang="en-US" dirty="0">
                <a:solidFill>
                  <a:srgbClr val="55320E"/>
                </a:solidFill>
                <a:cs typeface="+mn-ea"/>
                <a:sym typeface="+mn-lt"/>
              </a:rPr>
              <a:t>年</a:t>
            </a:r>
            <a:r>
              <a:rPr lang="en-US" altLang="zh-CN" dirty="0">
                <a:solidFill>
                  <a:srgbClr val="55320E"/>
                </a:solidFill>
                <a:cs typeface="+mn-ea"/>
                <a:sym typeface="+mn-lt"/>
              </a:rPr>
              <a:t>7</a:t>
            </a:r>
            <a:r>
              <a:rPr lang="zh-CN" altLang="en-US" dirty="0">
                <a:solidFill>
                  <a:srgbClr val="55320E"/>
                </a:solidFill>
                <a:cs typeface="+mn-ea"/>
                <a:sym typeface="+mn-lt"/>
              </a:rPr>
              <a:t>月</a:t>
            </a:r>
            <a:r>
              <a:rPr lang="en-US" altLang="zh-CN" dirty="0">
                <a:solidFill>
                  <a:srgbClr val="55320E"/>
                </a:solidFill>
                <a:cs typeface="+mn-ea"/>
                <a:sym typeface="+mn-lt"/>
              </a:rPr>
              <a:t>4</a:t>
            </a:r>
            <a:r>
              <a:rPr lang="zh-CN" altLang="en-US" dirty="0">
                <a:solidFill>
                  <a:srgbClr val="55320E"/>
                </a:solidFill>
                <a:cs typeface="+mn-ea"/>
                <a:sym typeface="+mn-lt"/>
              </a:rPr>
              <a:t>日大陆会议在费城正式通过</a:t>
            </a:r>
            <a:r>
              <a:rPr lang="en-US" altLang="zh-CN" dirty="0">
                <a:solidFill>
                  <a:srgbClr val="55320E"/>
                </a:solidFill>
                <a:cs typeface="+mn-ea"/>
                <a:sym typeface="+mn-lt"/>
              </a:rPr>
              <a:t>《</a:t>
            </a:r>
            <a:r>
              <a:rPr lang="zh-CN" altLang="en-US" dirty="0">
                <a:solidFill>
                  <a:srgbClr val="55320E"/>
                </a:solidFill>
                <a:cs typeface="+mn-ea"/>
                <a:sym typeface="+mn-lt"/>
              </a:rPr>
              <a:t>独立宣言</a:t>
            </a:r>
            <a:r>
              <a:rPr lang="en-US" altLang="zh-CN" dirty="0">
                <a:solidFill>
                  <a:srgbClr val="55320E"/>
                </a:solidFill>
                <a:cs typeface="+mn-ea"/>
                <a:sym typeface="+mn-lt"/>
              </a:rPr>
              <a:t>》</a:t>
            </a:r>
            <a:endParaRPr lang="zh-CN" altLang="en-US" dirty="0">
              <a:solidFill>
                <a:srgbClr val="55320E"/>
              </a:solidFill>
              <a:cs typeface="+mn-ea"/>
              <a:sym typeface="+mn-lt"/>
            </a:endParaRPr>
          </a:p>
        </p:txBody>
      </p:sp>
      <p:grpSp>
        <p:nvGrpSpPr>
          <p:cNvPr id="4" name="组合 3">
            <a:extLst>
              <a:ext uri="{FF2B5EF4-FFF2-40B4-BE49-F238E27FC236}">
                <a16:creationId xmlns:a16="http://schemas.microsoft.com/office/drawing/2014/main" xmlns="" id="{F8FD0DCF-15A6-4042-82A0-98929FB49C95}"/>
              </a:ext>
            </a:extLst>
          </p:cNvPr>
          <p:cNvGrpSpPr/>
          <p:nvPr/>
        </p:nvGrpSpPr>
        <p:grpSpPr>
          <a:xfrm>
            <a:off x="1807861" y="1675936"/>
            <a:ext cx="2117963" cy="941174"/>
            <a:chOff x="2919781" y="3930836"/>
            <a:chExt cx="6254900" cy="1156357"/>
          </a:xfrm>
        </p:grpSpPr>
        <p:sp>
          <p:nvSpPr>
            <p:cNvPr id="5" name="带形: 上凸弯 4">
              <a:extLst>
                <a:ext uri="{FF2B5EF4-FFF2-40B4-BE49-F238E27FC236}">
                  <a16:creationId xmlns:a16="http://schemas.microsoft.com/office/drawing/2014/main" xmlns="" id="{347BD782-A1D2-4C74-ADFF-8869DADA8DA1}"/>
                </a:ext>
              </a:extLst>
            </p:cNvPr>
            <p:cNvSpPr/>
            <p:nvPr/>
          </p:nvSpPr>
          <p:spPr>
            <a:xfrm>
              <a:off x="2919781" y="4065798"/>
              <a:ext cx="6254900" cy="1021395"/>
            </a:xfrm>
            <a:prstGeom prst="ellipseRibbon2">
              <a:avLst>
                <a:gd name="adj1" fmla="val 29924"/>
                <a:gd name="adj2" fmla="val 74415"/>
                <a:gd name="adj3" fmla="val 12987"/>
              </a:avLst>
            </a:prstGeom>
            <a:gradFill flip="none" rotWithShape="1">
              <a:gsLst>
                <a:gs pos="4000">
                  <a:srgbClr val="E35E36"/>
                </a:gs>
                <a:gs pos="100000">
                  <a:srgbClr val="FFA4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bg1"/>
                </a:solidFill>
                <a:cs typeface="+mn-ea"/>
                <a:sym typeface="+mn-lt"/>
              </a:endParaRPr>
            </a:p>
          </p:txBody>
        </p:sp>
        <p:sp>
          <p:nvSpPr>
            <p:cNvPr id="6" name="矩形 5">
              <a:extLst>
                <a:ext uri="{FF2B5EF4-FFF2-40B4-BE49-F238E27FC236}">
                  <a16:creationId xmlns:a16="http://schemas.microsoft.com/office/drawing/2014/main" xmlns="" id="{CA25CD32-8561-4585-9D2C-E6E1F0ACC8B9}"/>
                </a:ext>
              </a:extLst>
            </p:cNvPr>
            <p:cNvSpPr/>
            <p:nvPr/>
          </p:nvSpPr>
          <p:spPr>
            <a:xfrm>
              <a:off x="4191456" y="3930836"/>
              <a:ext cx="3351483" cy="869732"/>
            </a:xfrm>
            <a:prstGeom prst="rect">
              <a:avLst/>
            </a:prstGeom>
          </p:spPr>
          <p:txBody>
            <a:bodyPr wrap="square">
              <a:spAutoFit/>
            </a:bodyPr>
            <a:lstStyle/>
            <a:p>
              <a:pPr algn="ctr"/>
              <a:r>
                <a:rPr lang="en-US" altLang="zh-CN" sz="4000" b="1" dirty="0">
                  <a:solidFill>
                    <a:schemeClr val="bg1"/>
                  </a:solidFill>
                  <a:cs typeface="+mn-ea"/>
                  <a:sym typeface="+mn-lt"/>
                </a:rPr>
                <a:t>03</a:t>
              </a:r>
              <a:endParaRPr lang="zh-CN" altLang="en-US" sz="4000" b="1" dirty="0">
                <a:solidFill>
                  <a:schemeClr val="bg1"/>
                </a:solidFill>
                <a:cs typeface="+mn-ea"/>
                <a:sym typeface="+mn-lt"/>
              </a:endParaRPr>
            </a:p>
          </p:txBody>
        </p:sp>
      </p:grpSp>
      <p:grpSp>
        <p:nvGrpSpPr>
          <p:cNvPr id="7" name="组合 6">
            <a:extLst>
              <a:ext uri="{FF2B5EF4-FFF2-40B4-BE49-F238E27FC236}">
                <a16:creationId xmlns:a16="http://schemas.microsoft.com/office/drawing/2014/main" xmlns="" id="{2A43133C-C4CB-45C0-8A43-C6628E801AFC}"/>
              </a:ext>
            </a:extLst>
          </p:cNvPr>
          <p:cNvGrpSpPr/>
          <p:nvPr/>
        </p:nvGrpSpPr>
        <p:grpSpPr>
          <a:xfrm>
            <a:off x="4088200" y="1797825"/>
            <a:ext cx="1087157" cy="819285"/>
            <a:chOff x="4173544" y="1990484"/>
            <a:chExt cx="1087157" cy="819285"/>
          </a:xfrm>
        </p:grpSpPr>
        <p:sp>
          <p:nvSpPr>
            <p:cNvPr id="8" name="矩形 7">
              <a:extLst>
                <a:ext uri="{FF2B5EF4-FFF2-40B4-BE49-F238E27FC236}">
                  <a16:creationId xmlns:a16="http://schemas.microsoft.com/office/drawing/2014/main" xmlns="" id="{A9B7CDBD-B311-46B7-BCC7-693D1725ED39}"/>
                </a:ext>
              </a:extLst>
            </p:cNvPr>
            <p:cNvSpPr/>
            <p:nvPr/>
          </p:nvSpPr>
          <p:spPr>
            <a:xfrm>
              <a:off x="4173544" y="1990484"/>
              <a:ext cx="902811" cy="523220"/>
            </a:xfrm>
            <a:prstGeom prst="rect">
              <a:avLst/>
            </a:prstGeom>
          </p:spPr>
          <p:txBody>
            <a:bodyPr wrap="none">
              <a:spAutoFit/>
            </a:bodyPr>
            <a:lstStyle/>
            <a:p>
              <a:r>
                <a:rPr lang="zh-CN" altLang="en-US" sz="2800" b="1" dirty="0">
                  <a:solidFill>
                    <a:srgbClr val="55320E"/>
                  </a:solidFill>
                  <a:cs typeface="+mn-ea"/>
                  <a:sym typeface="+mn-lt"/>
                </a:rPr>
                <a:t>美国</a:t>
              </a:r>
            </a:p>
          </p:txBody>
        </p:sp>
        <p:sp>
          <p:nvSpPr>
            <p:cNvPr id="9" name="矩形 8">
              <a:extLst>
                <a:ext uri="{FF2B5EF4-FFF2-40B4-BE49-F238E27FC236}">
                  <a16:creationId xmlns:a16="http://schemas.microsoft.com/office/drawing/2014/main" xmlns="" id="{F09E790E-54F9-48DF-BF6C-4DEFE731049C}"/>
                </a:ext>
              </a:extLst>
            </p:cNvPr>
            <p:cNvSpPr/>
            <p:nvPr/>
          </p:nvSpPr>
          <p:spPr>
            <a:xfrm>
              <a:off x="4173544" y="2440437"/>
              <a:ext cx="1087157" cy="369332"/>
            </a:xfrm>
            <a:prstGeom prst="rect">
              <a:avLst/>
            </a:prstGeom>
          </p:spPr>
          <p:txBody>
            <a:bodyPr wrap="none">
              <a:spAutoFit/>
            </a:bodyPr>
            <a:lstStyle/>
            <a:p>
              <a:r>
                <a:rPr lang="en-US" altLang="zh-CN" dirty="0">
                  <a:solidFill>
                    <a:srgbClr val="55320E"/>
                  </a:solidFill>
                  <a:cs typeface="+mn-ea"/>
                  <a:sym typeface="+mn-lt"/>
                </a:rPr>
                <a:t>America</a:t>
              </a:r>
              <a:endParaRPr lang="zh-CN" altLang="en-US" dirty="0">
                <a:solidFill>
                  <a:srgbClr val="55320E"/>
                </a:solidFill>
                <a:cs typeface="+mn-ea"/>
                <a:sym typeface="+mn-lt"/>
              </a:endParaRPr>
            </a:p>
          </p:txBody>
        </p:sp>
      </p:grpSp>
      <p:grpSp>
        <p:nvGrpSpPr>
          <p:cNvPr id="18" name="组合 17">
            <a:extLst>
              <a:ext uri="{FF2B5EF4-FFF2-40B4-BE49-F238E27FC236}">
                <a16:creationId xmlns:a16="http://schemas.microsoft.com/office/drawing/2014/main" xmlns="" id="{113D724B-7820-4A63-B7C3-28194976FE35}"/>
              </a:ext>
            </a:extLst>
          </p:cNvPr>
          <p:cNvGrpSpPr/>
          <p:nvPr/>
        </p:nvGrpSpPr>
        <p:grpSpPr>
          <a:xfrm>
            <a:off x="8356971" y="2338335"/>
            <a:ext cx="2612136" cy="3079361"/>
            <a:chOff x="8356971" y="2338335"/>
            <a:chExt cx="2612136" cy="3079361"/>
          </a:xfrm>
        </p:grpSpPr>
        <p:grpSp>
          <p:nvGrpSpPr>
            <p:cNvPr id="12" name="组合 11">
              <a:extLst>
                <a:ext uri="{FF2B5EF4-FFF2-40B4-BE49-F238E27FC236}">
                  <a16:creationId xmlns:a16="http://schemas.microsoft.com/office/drawing/2014/main" xmlns="" id="{8A39F9FA-74D3-4CFB-8BD4-9678E9BF03DD}"/>
                </a:ext>
              </a:extLst>
            </p:cNvPr>
            <p:cNvGrpSpPr/>
            <p:nvPr/>
          </p:nvGrpSpPr>
          <p:grpSpPr>
            <a:xfrm rot="675886">
              <a:off x="8356971" y="2338335"/>
              <a:ext cx="2612136" cy="2612136"/>
              <a:chOff x="7470648" y="2151767"/>
              <a:chExt cx="3429000" cy="3429000"/>
            </a:xfrm>
          </p:grpSpPr>
          <p:grpSp>
            <p:nvGrpSpPr>
              <p:cNvPr id="13" name="组合 12">
                <a:extLst>
                  <a:ext uri="{FF2B5EF4-FFF2-40B4-BE49-F238E27FC236}">
                    <a16:creationId xmlns:a16="http://schemas.microsoft.com/office/drawing/2014/main" xmlns="" id="{DB58B937-74FD-4C19-9D04-E1CC81061393}"/>
                  </a:ext>
                </a:extLst>
              </p:cNvPr>
              <p:cNvGrpSpPr/>
              <p:nvPr/>
            </p:nvGrpSpPr>
            <p:grpSpPr>
              <a:xfrm>
                <a:off x="7470648" y="2151767"/>
                <a:ext cx="3429000" cy="3429000"/>
                <a:chOff x="7470648" y="2151767"/>
                <a:chExt cx="3429000" cy="3429000"/>
              </a:xfrm>
            </p:grpSpPr>
            <p:pic>
              <p:nvPicPr>
                <p:cNvPr id="15" name="图片 14">
                  <a:extLst>
                    <a:ext uri="{FF2B5EF4-FFF2-40B4-BE49-F238E27FC236}">
                      <a16:creationId xmlns:a16="http://schemas.microsoft.com/office/drawing/2014/main" xmlns="" id="{B0D3E60D-4588-4338-AB6D-3D9C3752AB1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70648" y="2151767"/>
                  <a:ext cx="3429000" cy="3429000"/>
                </a:xfrm>
                <a:prstGeom prst="rect">
                  <a:avLst/>
                </a:prstGeom>
              </p:spPr>
            </p:pic>
            <p:sp>
              <p:nvSpPr>
                <p:cNvPr id="16" name="矩形 15">
                  <a:extLst>
                    <a:ext uri="{FF2B5EF4-FFF2-40B4-BE49-F238E27FC236}">
                      <a16:creationId xmlns:a16="http://schemas.microsoft.com/office/drawing/2014/main" xmlns="" id="{9756E32C-ADF9-4E5C-A53A-B40629882397}"/>
                    </a:ext>
                  </a:extLst>
                </p:cNvPr>
                <p:cNvSpPr/>
                <p:nvPr/>
              </p:nvSpPr>
              <p:spPr>
                <a:xfrm>
                  <a:off x="7936992" y="2617110"/>
                  <a:ext cx="2447147" cy="2507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4" name="图片 13">
                <a:extLst>
                  <a:ext uri="{FF2B5EF4-FFF2-40B4-BE49-F238E27FC236}">
                    <a16:creationId xmlns:a16="http://schemas.microsoft.com/office/drawing/2014/main" xmlns="" id="{BDA71FD3-EDDB-4943-B0C9-8320251AA923}"/>
                  </a:ext>
                </a:extLst>
              </p:cNvPr>
              <p:cNvPicPr>
                <a:picLocks noChangeAspect="1"/>
              </p:cNvPicPr>
              <p:nvPr/>
            </p:nvPicPr>
            <p:blipFill>
              <a:blip r:embed="rId3" cstate="screen">
                <a:lum bright="70000" contrast="-70000"/>
                <a:extLst>
                  <a:ext uri="{28A0092B-C50C-407E-A947-70E740481C1C}">
                    <a14:useLocalDpi xmlns:a14="http://schemas.microsoft.com/office/drawing/2010/main"/>
                  </a:ext>
                </a:extLst>
              </a:blip>
              <a:srcRect/>
              <a:stretch>
                <a:fillRect/>
              </a:stretch>
            </p:blipFill>
            <p:spPr>
              <a:xfrm>
                <a:off x="8119726" y="2825428"/>
                <a:ext cx="2081677" cy="2081677"/>
              </a:xfrm>
              <a:custGeom>
                <a:avLst/>
                <a:gdLst>
                  <a:gd name="connsiteX0" fmla="*/ 690945 w 1381890"/>
                  <a:gd name="connsiteY0" fmla="*/ 0 h 1381890"/>
                  <a:gd name="connsiteX1" fmla="*/ 1381890 w 1381890"/>
                  <a:gd name="connsiteY1" fmla="*/ 690945 h 1381890"/>
                  <a:gd name="connsiteX2" fmla="*/ 690945 w 1381890"/>
                  <a:gd name="connsiteY2" fmla="*/ 1381890 h 1381890"/>
                  <a:gd name="connsiteX3" fmla="*/ 0 w 1381890"/>
                  <a:gd name="connsiteY3" fmla="*/ 690945 h 1381890"/>
                  <a:gd name="connsiteX4" fmla="*/ 690945 w 1381890"/>
                  <a:gd name="connsiteY4" fmla="*/ 0 h 138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890" h="1381890">
                    <a:moveTo>
                      <a:pt x="690945" y="0"/>
                    </a:moveTo>
                    <a:cubicBezTo>
                      <a:pt x="1072543" y="0"/>
                      <a:pt x="1381890" y="309347"/>
                      <a:pt x="1381890" y="690945"/>
                    </a:cubicBezTo>
                    <a:cubicBezTo>
                      <a:pt x="1381890" y="1072543"/>
                      <a:pt x="1072543" y="1381890"/>
                      <a:pt x="690945" y="1381890"/>
                    </a:cubicBezTo>
                    <a:cubicBezTo>
                      <a:pt x="309347" y="1381890"/>
                      <a:pt x="0" y="1072543"/>
                      <a:pt x="0" y="690945"/>
                    </a:cubicBezTo>
                    <a:cubicBezTo>
                      <a:pt x="0" y="309347"/>
                      <a:pt x="309347" y="0"/>
                      <a:pt x="690945" y="0"/>
                    </a:cubicBezTo>
                    <a:close/>
                  </a:path>
                </a:pathLst>
              </a:custGeom>
            </p:spPr>
          </p:pic>
        </p:grpSp>
        <p:sp>
          <p:nvSpPr>
            <p:cNvPr id="17" name="矩形 16">
              <a:extLst>
                <a:ext uri="{FF2B5EF4-FFF2-40B4-BE49-F238E27FC236}">
                  <a16:creationId xmlns:a16="http://schemas.microsoft.com/office/drawing/2014/main" xmlns="" id="{650E12B3-C61D-497C-A633-F618147BFD0D}"/>
                </a:ext>
              </a:extLst>
            </p:cNvPr>
            <p:cNvSpPr/>
            <p:nvPr/>
          </p:nvSpPr>
          <p:spPr>
            <a:xfrm>
              <a:off x="8872942" y="5048364"/>
              <a:ext cx="1107996" cy="369332"/>
            </a:xfrm>
            <a:prstGeom prst="rect">
              <a:avLst/>
            </a:prstGeom>
          </p:spPr>
          <p:txBody>
            <a:bodyPr wrap="none">
              <a:spAutoFit/>
            </a:bodyPr>
            <a:lstStyle/>
            <a:p>
              <a:r>
                <a:rPr lang="zh-CN" altLang="en-US" b="1" dirty="0">
                  <a:gradFill>
                    <a:gsLst>
                      <a:gs pos="46000">
                        <a:srgbClr val="EE4747"/>
                      </a:gs>
                      <a:gs pos="100000">
                        <a:srgbClr val="FFA400"/>
                      </a:gs>
                    </a:gsLst>
                    <a:lin ang="5400000" scaled="1"/>
                  </a:gradFill>
                  <a:cs typeface="+mn-ea"/>
                  <a:sym typeface="+mn-lt"/>
                </a:rPr>
                <a:t>美国国旗</a:t>
              </a:r>
            </a:p>
          </p:txBody>
        </p:sp>
      </p:grpSp>
    </p:spTree>
    <p:extLst>
      <p:ext uri="{BB962C8B-B14F-4D97-AF65-F5344CB8AC3E}">
        <p14:creationId xmlns:p14="http://schemas.microsoft.com/office/powerpoint/2010/main" val="1608507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0" presetClass="entr" presetSubtype="0" spd="120000" accel="50000" decel="50000" fill="hold" grpId="0" nodeType="with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to="" calcmode="lin" valueType="num">
                                      <p:cBhvr>
                                        <p:cTn id="15" dur="250" fill="hold">
                                          <p:stCondLst>
                                            <p:cond delay="0"/>
                                          </p:stCondLst>
                                        </p:cTn>
                                        <p:tgtEl>
                                          <p:spTgt spid="2"/>
                                        </p:tgtEl>
                                        <p:attrNameLst>
                                          <p:attrName>ppt_h</p:attrName>
                                        </p:attrNameLst>
                                      </p:cBhvr>
                                      <p:tavLst>
                                        <p:tav tm="0">
                                          <p:val>
                                            <p:strVal val="0"/>
                                          </p:val>
                                        </p:tav>
                                        <p:tav tm="100000">
                                          <p:val>
                                            <p:strVal val="#ppt_h+#ppt_h/2"/>
                                          </p:val>
                                        </p:tav>
                                      </p:tavLst>
                                    </p:anim>
                                    <p:anim to="" calcmode="lin" valueType="num">
                                      <p:cBhvr>
                                        <p:cTn id="16" dur="250" fill="hold">
                                          <p:stCondLst>
                                            <p:cond delay="0"/>
                                          </p:stCondLst>
                                        </p:cTn>
                                        <p:tgtEl>
                                          <p:spTgt spid="2"/>
                                        </p:tgtEl>
                                        <p:attrNameLst>
                                          <p:attrName>ppt_w</p:attrName>
                                        </p:attrNameLst>
                                      </p:cBhvr>
                                      <p:tavLst>
                                        <p:tav tm="0">
                                          <p:val>
                                            <p:strVal val="0"/>
                                          </p:val>
                                        </p:tav>
                                        <p:tav tm="100000">
                                          <p:val>
                                            <p:strVal val="#ppt_w-#ppt_w/6"/>
                                          </p:val>
                                        </p:tav>
                                      </p:tavLst>
                                    </p:anim>
                                    <p:anim to="" calcmode="lin" valueType="num">
                                      <p:cBhvr>
                                        <p:cTn id="17" dur="250" fill="hold">
                                          <p:stCondLst>
                                            <p:cond delay="0"/>
                                          </p:stCondLst>
                                        </p:cTn>
                                        <p:tgtEl>
                                          <p:spTgt spid="2"/>
                                        </p:tgtEl>
                                        <p:attrNameLst>
                                          <p:attrName>ppt_y</p:attrName>
                                        </p:attrNameLst>
                                      </p:cBhvr>
                                      <p:tavLst>
                                        <p:tav tm="0">
                                          <p:val>
                                            <p:strVal val="#ppt_y+#ppt_h/2"/>
                                          </p:val>
                                        </p:tav>
                                        <p:tav tm="100000">
                                          <p:val>
                                            <p:strVal val="#ppt_y-#ppt_h/2"/>
                                          </p:val>
                                        </p:tav>
                                      </p:tavLst>
                                    </p:anim>
                                    <p:anim to="" calcmode="lin" valueType="num">
                                      <p:cBhvr>
                                        <p:cTn id="18" dur="333" fill="hold">
                                          <p:stCondLst>
                                            <p:cond delay="250"/>
                                          </p:stCondLst>
                                        </p:cTn>
                                        <p:tgtEl>
                                          <p:spTgt spid="2"/>
                                        </p:tgtEl>
                                        <p:attrNameLst>
                                          <p:attrName>ppt_h</p:attrName>
                                        </p:attrNameLst>
                                      </p:cBhvr>
                                      <p:tavLst>
                                        <p:tav tm="0">
                                          <p:val>
                                            <p:strVal val="#ppt_h+#ppt_h/2"/>
                                          </p:val>
                                        </p:tav>
                                        <p:tav tm="100000">
                                          <p:val>
                                            <p:strVal val="#ppt_h-#ppt_h/3"/>
                                          </p:val>
                                        </p:tav>
                                      </p:tavLst>
                                    </p:anim>
                                    <p:anim to="" calcmode="lin" valueType="num">
                                      <p:cBhvr>
                                        <p:cTn id="19" dur="333" fill="hold">
                                          <p:stCondLst>
                                            <p:cond delay="250"/>
                                          </p:stCondLst>
                                        </p:cTn>
                                        <p:tgtEl>
                                          <p:spTgt spid="2"/>
                                        </p:tgtEl>
                                        <p:attrNameLst>
                                          <p:attrName>ppt_w</p:attrName>
                                        </p:attrNameLst>
                                      </p:cBhvr>
                                      <p:tavLst>
                                        <p:tav tm="0">
                                          <p:val>
                                            <p:strVal val="#ppt_w+#ppt_w/6"/>
                                          </p:val>
                                        </p:tav>
                                        <p:tav tm="100000">
                                          <p:val>
                                            <p:strVal val="#ppt_w+#ppt_h/3"/>
                                          </p:val>
                                        </p:tav>
                                      </p:tavLst>
                                    </p:anim>
                                    <p:anim to="" calcmode="lin" valueType="num">
                                      <p:cBhvr>
                                        <p:cTn id="20" dur="333" fill="hold">
                                          <p:stCondLst>
                                            <p:cond delay="250"/>
                                          </p:stCondLst>
                                        </p:cTn>
                                        <p:tgtEl>
                                          <p:spTgt spid="2"/>
                                        </p:tgtEl>
                                        <p:attrNameLst>
                                          <p:attrName>ppt_y</p:attrName>
                                        </p:attrNameLst>
                                      </p:cBhvr>
                                      <p:tavLst>
                                        <p:tav tm="0">
                                          <p:val>
                                            <p:strVal val="ppt_y"/>
                                          </p:val>
                                        </p:tav>
                                        <p:tav tm="100000">
                                          <p:val>
                                            <p:strVal val="#ppt_y+#ppt_h/3"/>
                                          </p:val>
                                        </p:tav>
                                      </p:tavLst>
                                    </p:anim>
                                    <p:anim to="" calcmode="lin" valueType="num">
                                      <p:cBhvr>
                                        <p:cTn id="21" dur="417" fill="hold">
                                          <p:stCondLst>
                                            <p:cond delay="583"/>
                                          </p:stCondLst>
                                        </p:cTn>
                                        <p:tgtEl>
                                          <p:spTgt spid="2"/>
                                        </p:tgtEl>
                                        <p:attrNameLst>
                                          <p:attrName>ppt_h</p:attrName>
                                        </p:attrNameLst>
                                      </p:cBhvr>
                                      <p:tavLst>
                                        <p:tav tm="0">
                                          <p:val>
                                            <p:strVal val="ppt_h"/>
                                          </p:val>
                                        </p:tav>
                                        <p:tav tm="100000">
                                          <p:val>
                                            <p:strVal val="#ppt_h"/>
                                          </p:val>
                                        </p:tav>
                                      </p:tavLst>
                                    </p:anim>
                                    <p:anim to="" calcmode="lin" valueType="num">
                                      <p:cBhvr>
                                        <p:cTn id="22" dur="417" fill="hold">
                                          <p:stCondLst>
                                            <p:cond delay="583"/>
                                          </p:stCondLst>
                                        </p:cTn>
                                        <p:tgtEl>
                                          <p:spTgt spid="2"/>
                                        </p:tgtEl>
                                        <p:attrNameLst>
                                          <p:attrName>ppt_w</p:attrName>
                                        </p:attrNameLst>
                                      </p:cBhvr>
                                      <p:tavLst>
                                        <p:tav tm="0">
                                          <p:val>
                                            <p:strVal val="ppt_w"/>
                                          </p:val>
                                        </p:tav>
                                        <p:tav tm="100000">
                                          <p:val>
                                            <p:strVal val="#ppt_w"/>
                                          </p:val>
                                        </p:tav>
                                      </p:tavLst>
                                    </p:anim>
                                    <p:anim to="" calcmode="lin" valueType="num">
                                      <p:cBhvr>
                                        <p:cTn id="23" dur="417" fill="hold">
                                          <p:stCondLst>
                                            <p:cond delay="583"/>
                                          </p:stCondLst>
                                        </p:cTn>
                                        <p:tgtEl>
                                          <p:spTgt spid="2"/>
                                        </p:tgtEl>
                                        <p:attrNameLst>
                                          <p:attrName>ppt_y</p:attrName>
                                        </p:attrNameLst>
                                      </p:cBhvr>
                                      <p:tavLst>
                                        <p:tav tm="0">
                                          <p:val>
                                            <p:strVal val="ppt_y"/>
                                          </p:val>
                                        </p:tav>
                                        <p:tav tm="100000">
                                          <p:val>
                                            <p:strVal val="#ppt_y"/>
                                          </p:val>
                                        </p:tav>
                                      </p:tavLst>
                                    </p:anim>
                                  </p:childTnLst>
                                </p:cTn>
                              </p:par>
                              <p:par>
                                <p:cTn id="24" presetID="0" presetClass="entr" presetSubtype="0" spd="120000" accel="50000" decel="50000" fill="hold" grpId="0" nodeType="withEffect">
                                  <p:stCondLst>
                                    <p:cond delay="0"/>
                                  </p:stCondLst>
                                  <p:iterate type="lt">
                                    <p:tmPct val="10000"/>
                                  </p:iterate>
                                  <p:childTnLst>
                                    <p:set>
                                      <p:cBhvr>
                                        <p:cTn id="25" dur="1" fill="hold">
                                          <p:stCondLst>
                                            <p:cond delay="0"/>
                                          </p:stCondLst>
                                        </p:cTn>
                                        <p:tgtEl>
                                          <p:spTgt spid="3"/>
                                        </p:tgtEl>
                                        <p:attrNameLst>
                                          <p:attrName>style.visibility</p:attrName>
                                        </p:attrNameLst>
                                      </p:cBhvr>
                                      <p:to>
                                        <p:strVal val="visible"/>
                                      </p:to>
                                    </p:set>
                                    <p:anim to="" calcmode="lin" valueType="num">
                                      <p:cBhvr>
                                        <p:cTn id="26" dur="250" fill="hold">
                                          <p:stCondLst>
                                            <p:cond delay="0"/>
                                          </p:stCondLst>
                                        </p:cTn>
                                        <p:tgtEl>
                                          <p:spTgt spid="3"/>
                                        </p:tgtEl>
                                        <p:attrNameLst>
                                          <p:attrName>ppt_h</p:attrName>
                                        </p:attrNameLst>
                                      </p:cBhvr>
                                      <p:tavLst>
                                        <p:tav tm="0">
                                          <p:val>
                                            <p:strVal val="0"/>
                                          </p:val>
                                        </p:tav>
                                        <p:tav tm="100000">
                                          <p:val>
                                            <p:strVal val="#ppt_h+#ppt_h/2"/>
                                          </p:val>
                                        </p:tav>
                                      </p:tavLst>
                                    </p:anim>
                                    <p:anim to="" calcmode="lin" valueType="num">
                                      <p:cBhvr>
                                        <p:cTn id="27" dur="250" fill="hold">
                                          <p:stCondLst>
                                            <p:cond delay="0"/>
                                          </p:stCondLst>
                                        </p:cTn>
                                        <p:tgtEl>
                                          <p:spTgt spid="3"/>
                                        </p:tgtEl>
                                        <p:attrNameLst>
                                          <p:attrName>ppt_w</p:attrName>
                                        </p:attrNameLst>
                                      </p:cBhvr>
                                      <p:tavLst>
                                        <p:tav tm="0">
                                          <p:val>
                                            <p:strVal val="0"/>
                                          </p:val>
                                        </p:tav>
                                        <p:tav tm="100000">
                                          <p:val>
                                            <p:strVal val="#ppt_w-#ppt_w/6"/>
                                          </p:val>
                                        </p:tav>
                                      </p:tavLst>
                                    </p:anim>
                                    <p:anim to="" calcmode="lin" valueType="num">
                                      <p:cBhvr>
                                        <p:cTn id="28" dur="250" fill="hold">
                                          <p:stCondLst>
                                            <p:cond delay="0"/>
                                          </p:stCondLst>
                                        </p:cTn>
                                        <p:tgtEl>
                                          <p:spTgt spid="3"/>
                                        </p:tgtEl>
                                        <p:attrNameLst>
                                          <p:attrName>ppt_y</p:attrName>
                                        </p:attrNameLst>
                                      </p:cBhvr>
                                      <p:tavLst>
                                        <p:tav tm="0">
                                          <p:val>
                                            <p:strVal val="#ppt_y+#ppt_h/2"/>
                                          </p:val>
                                        </p:tav>
                                        <p:tav tm="100000">
                                          <p:val>
                                            <p:strVal val="#ppt_y-#ppt_h/2"/>
                                          </p:val>
                                        </p:tav>
                                      </p:tavLst>
                                    </p:anim>
                                    <p:anim to="" calcmode="lin" valueType="num">
                                      <p:cBhvr>
                                        <p:cTn id="29" dur="333" fill="hold">
                                          <p:stCondLst>
                                            <p:cond delay="250"/>
                                          </p:stCondLst>
                                        </p:cTn>
                                        <p:tgtEl>
                                          <p:spTgt spid="3"/>
                                        </p:tgtEl>
                                        <p:attrNameLst>
                                          <p:attrName>ppt_h</p:attrName>
                                        </p:attrNameLst>
                                      </p:cBhvr>
                                      <p:tavLst>
                                        <p:tav tm="0">
                                          <p:val>
                                            <p:strVal val="#ppt_h+#ppt_h/2"/>
                                          </p:val>
                                        </p:tav>
                                        <p:tav tm="100000">
                                          <p:val>
                                            <p:strVal val="#ppt_h-#ppt_h/3"/>
                                          </p:val>
                                        </p:tav>
                                      </p:tavLst>
                                    </p:anim>
                                    <p:anim to="" calcmode="lin" valueType="num">
                                      <p:cBhvr>
                                        <p:cTn id="30" dur="333" fill="hold">
                                          <p:stCondLst>
                                            <p:cond delay="250"/>
                                          </p:stCondLst>
                                        </p:cTn>
                                        <p:tgtEl>
                                          <p:spTgt spid="3"/>
                                        </p:tgtEl>
                                        <p:attrNameLst>
                                          <p:attrName>ppt_w</p:attrName>
                                        </p:attrNameLst>
                                      </p:cBhvr>
                                      <p:tavLst>
                                        <p:tav tm="0">
                                          <p:val>
                                            <p:strVal val="#ppt_w+#ppt_w/6"/>
                                          </p:val>
                                        </p:tav>
                                        <p:tav tm="100000">
                                          <p:val>
                                            <p:strVal val="#ppt_w+#ppt_h/3"/>
                                          </p:val>
                                        </p:tav>
                                      </p:tavLst>
                                    </p:anim>
                                    <p:anim to="" calcmode="lin" valueType="num">
                                      <p:cBhvr>
                                        <p:cTn id="31" dur="333" fill="hold">
                                          <p:stCondLst>
                                            <p:cond delay="250"/>
                                          </p:stCondLst>
                                        </p:cTn>
                                        <p:tgtEl>
                                          <p:spTgt spid="3"/>
                                        </p:tgtEl>
                                        <p:attrNameLst>
                                          <p:attrName>ppt_y</p:attrName>
                                        </p:attrNameLst>
                                      </p:cBhvr>
                                      <p:tavLst>
                                        <p:tav tm="0">
                                          <p:val>
                                            <p:strVal val="ppt_y"/>
                                          </p:val>
                                        </p:tav>
                                        <p:tav tm="100000">
                                          <p:val>
                                            <p:strVal val="#ppt_y+#ppt_h/3"/>
                                          </p:val>
                                        </p:tav>
                                      </p:tavLst>
                                    </p:anim>
                                    <p:anim to="" calcmode="lin" valueType="num">
                                      <p:cBhvr>
                                        <p:cTn id="32" dur="417" fill="hold">
                                          <p:stCondLst>
                                            <p:cond delay="583"/>
                                          </p:stCondLst>
                                        </p:cTn>
                                        <p:tgtEl>
                                          <p:spTgt spid="3"/>
                                        </p:tgtEl>
                                        <p:attrNameLst>
                                          <p:attrName>ppt_h</p:attrName>
                                        </p:attrNameLst>
                                      </p:cBhvr>
                                      <p:tavLst>
                                        <p:tav tm="0">
                                          <p:val>
                                            <p:strVal val="ppt_h"/>
                                          </p:val>
                                        </p:tav>
                                        <p:tav tm="100000">
                                          <p:val>
                                            <p:strVal val="#ppt_h"/>
                                          </p:val>
                                        </p:tav>
                                      </p:tavLst>
                                    </p:anim>
                                    <p:anim to="" calcmode="lin" valueType="num">
                                      <p:cBhvr>
                                        <p:cTn id="33" dur="417" fill="hold">
                                          <p:stCondLst>
                                            <p:cond delay="583"/>
                                          </p:stCondLst>
                                        </p:cTn>
                                        <p:tgtEl>
                                          <p:spTgt spid="3"/>
                                        </p:tgtEl>
                                        <p:attrNameLst>
                                          <p:attrName>ppt_w</p:attrName>
                                        </p:attrNameLst>
                                      </p:cBhvr>
                                      <p:tavLst>
                                        <p:tav tm="0">
                                          <p:val>
                                            <p:strVal val="ppt_w"/>
                                          </p:val>
                                        </p:tav>
                                        <p:tav tm="100000">
                                          <p:val>
                                            <p:strVal val="#ppt_w"/>
                                          </p:val>
                                        </p:tav>
                                      </p:tavLst>
                                    </p:anim>
                                    <p:anim to="" calcmode="lin" valueType="num">
                                      <p:cBhvr>
                                        <p:cTn id="34" dur="417" fill="hold">
                                          <p:stCondLst>
                                            <p:cond delay="583"/>
                                          </p:stCondLst>
                                        </p:cTn>
                                        <p:tgtEl>
                                          <p:spTgt spid="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down)">
                                      <p:cBhvr>
                                        <p:cTn id="3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29419" y="3086729"/>
            <a:ext cx="5920829" cy="2585323"/>
          </a:xfrm>
          <a:prstGeom prst="rect">
            <a:avLst/>
          </a:prstGeom>
        </p:spPr>
        <p:txBody>
          <a:bodyPr wrap="square">
            <a:spAutoFit/>
          </a:bodyPr>
          <a:lstStyle/>
          <a:p>
            <a:r>
              <a:rPr lang="zh-CN" altLang="en-US" dirty="0">
                <a:solidFill>
                  <a:srgbClr val="55320E"/>
                </a:solidFill>
                <a:cs typeface="+mn-ea"/>
                <a:sym typeface="+mn-lt"/>
              </a:rPr>
              <a:t>英国国庆日一英国女王官方生日</a:t>
            </a:r>
            <a:endParaRPr lang="en-US" altLang="zh-CN" dirty="0">
              <a:solidFill>
                <a:srgbClr val="55320E"/>
              </a:solidFill>
              <a:cs typeface="+mn-ea"/>
              <a:sym typeface="+mn-lt"/>
            </a:endParaRPr>
          </a:p>
          <a:p>
            <a:r>
              <a:rPr lang="en-US" altLang="zh-CN" dirty="0">
                <a:solidFill>
                  <a:srgbClr val="55320E"/>
                </a:solidFill>
                <a:cs typeface="+mn-ea"/>
                <a:sym typeface="+mn-lt"/>
              </a:rPr>
              <a:t>Official Birthday of Her Majesty Queen Elizabeth II (UK)</a:t>
            </a:r>
          </a:p>
          <a:p>
            <a:endParaRPr lang="en-US" altLang="zh-CN" dirty="0">
              <a:solidFill>
                <a:srgbClr val="55320E"/>
              </a:solidFill>
              <a:cs typeface="+mn-ea"/>
              <a:sym typeface="+mn-lt"/>
            </a:endParaRPr>
          </a:p>
          <a:p>
            <a:r>
              <a:rPr lang="zh-CN" altLang="en-US" dirty="0">
                <a:solidFill>
                  <a:srgbClr val="55320E"/>
                </a:solidFill>
                <a:cs typeface="+mn-ea"/>
                <a:sym typeface="+mn-lt"/>
              </a:rPr>
              <a:t>英国没有传统意义上的国庆节，只有女王的“官方生日”。英国女王伊丽莎白二世的真正生日是</a:t>
            </a:r>
            <a:r>
              <a:rPr lang="en-US" altLang="zh-CN" dirty="0">
                <a:solidFill>
                  <a:srgbClr val="55320E"/>
                </a:solidFill>
                <a:cs typeface="+mn-ea"/>
                <a:sym typeface="+mn-lt"/>
              </a:rPr>
              <a:t>1926</a:t>
            </a:r>
            <a:r>
              <a:rPr lang="zh-CN" altLang="en-US" dirty="0">
                <a:solidFill>
                  <a:srgbClr val="55320E"/>
                </a:solidFill>
                <a:cs typeface="+mn-ea"/>
                <a:sym typeface="+mn-lt"/>
              </a:rPr>
              <a:t>年</a:t>
            </a:r>
            <a:r>
              <a:rPr lang="en-US" altLang="zh-CN" dirty="0">
                <a:solidFill>
                  <a:srgbClr val="55320E"/>
                </a:solidFill>
                <a:cs typeface="+mn-ea"/>
                <a:sym typeface="+mn-lt"/>
              </a:rPr>
              <a:t>4</a:t>
            </a:r>
            <a:r>
              <a:rPr lang="zh-CN" altLang="en-US" dirty="0">
                <a:solidFill>
                  <a:srgbClr val="55320E"/>
                </a:solidFill>
                <a:cs typeface="+mn-ea"/>
                <a:sym typeface="+mn-lt"/>
              </a:rPr>
              <a:t>月</a:t>
            </a:r>
            <a:r>
              <a:rPr lang="en-US" altLang="zh-CN" dirty="0">
                <a:solidFill>
                  <a:srgbClr val="55320E"/>
                </a:solidFill>
                <a:cs typeface="+mn-ea"/>
                <a:sym typeface="+mn-lt"/>
              </a:rPr>
              <a:t>21</a:t>
            </a:r>
            <a:r>
              <a:rPr lang="zh-CN" altLang="en-US" dirty="0">
                <a:solidFill>
                  <a:srgbClr val="55320E"/>
                </a:solidFill>
                <a:cs typeface="+mn-ea"/>
                <a:sym typeface="+mn-lt"/>
              </a:rPr>
              <a:t>日，但因为</a:t>
            </a:r>
            <a:r>
              <a:rPr lang="en-US" altLang="zh-CN" dirty="0">
                <a:solidFill>
                  <a:srgbClr val="55320E"/>
                </a:solidFill>
                <a:cs typeface="+mn-ea"/>
                <a:sym typeface="+mn-lt"/>
              </a:rPr>
              <a:t>6</a:t>
            </a:r>
            <a:r>
              <a:rPr lang="zh-CN" altLang="en-US" dirty="0">
                <a:solidFill>
                  <a:srgbClr val="55320E"/>
                </a:solidFill>
                <a:cs typeface="+mn-ea"/>
                <a:sym typeface="+mn-lt"/>
              </a:rPr>
              <a:t>月天气好，女王的“官方生日”则定在每年靠近</a:t>
            </a:r>
            <a:r>
              <a:rPr lang="en-US" altLang="zh-CN" dirty="0">
                <a:solidFill>
                  <a:srgbClr val="55320E"/>
                </a:solidFill>
                <a:cs typeface="+mn-ea"/>
                <a:sym typeface="+mn-lt"/>
              </a:rPr>
              <a:t>6</a:t>
            </a:r>
            <a:r>
              <a:rPr lang="zh-CN" altLang="en-US" dirty="0">
                <a:solidFill>
                  <a:srgbClr val="55320E"/>
                </a:solidFill>
                <a:cs typeface="+mn-ea"/>
                <a:sym typeface="+mn-lt"/>
              </a:rPr>
              <a:t>月</a:t>
            </a:r>
            <a:r>
              <a:rPr lang="en-US" altLang="zh-CN" dirty="0">
                <a:solidFill>
                  <a:srgbClr val="55320E"/>
                </a:solidFill>
                <a:cs typeface="+mn-ea"/>
                <a:sym typeface="+mn-lt"/>
              </a:rPr>
              <a:t>11</a:t>
            </a:r>
            <a:r>
              <a:rPr lang="zh-CN" altLang="en-US" dirty="0">
                <a:solidFill>
                  <a:srgbClr val="55320E"/>
                </a:solidFill>
                <a:cs typeface="+mn-ea"/>
                <a:sym typeface="+mn-lt"/>
              </a:rPr>
              <a:t>日的那个星期六。每年的这个时候，一向有“雾都”之称的伦敦天气也比较好，这传统从</a:t>
            </a:r>
            <a:r>
              <a:rPr lang="en-US" altLang="zh-CN" dirty="0">
                <a:solidFill>
                  <a:srgbClr val="55320E"/>
                </a:solidFill>
                <a:cs typeface="+mn-ea"/>
                <a:sym typeface="+mn-lt"/>
              </a:rPr>
              <a:t>1748</a:t>
            </a:r>
            <a:r>
              <a:rPr lang="zh-CN" altLang="en-US" dirty="0">
                <a:solidFill>
                  <a:srgbClr val="55320E"/>
                </a:solidFill>
                <a:cs typeface="+mn-ea"/>
                <a:sym typeface="+mn-lt"/>
              </a:rPr>
              <a:t>年沿袭至今</a:t>
            </a:r>
          </a:p>
        </p:txBody>
      </p:sp>
      <p:grpSp>
        <p:nvGrpSpPr>
          <p:cNvPr id="3" name="组合 2">
            <a:extLst>
              <a:ext uri="{FF2B5EF4-FFF2-40B4-BE49-F238E27FC236}">
                <a16:creationId xmlns:a16="http://schemas.microsoft.com/office/drawing/2014/main" xmlns="" id="{A4E1A444-309A-498E-B0F4-D7EDE896016E}"/>
              </a:ext>
            </a:extLst>
          </p:cNvPr>
          <p:cNvGrpSpPr/>
          <p:nvPr/>
        </p:nvGrpSpPr>
        <p:grpSpPr>
          <a:xfrm>
            <a:off x="1807861" y="1675936"/>
            <a:ext cx="2117963" cy="941174"/>
            <a:chOff x="2919781" y="3930836"/>
            <a:chExt cx="6254900" cy="1156357"/>
          </a:xfrm>
        </p:grpSpPr>
        <p:sp>
          <p:nvSpPr>
            <p:cNvPr id="4" name="带形: 上凸弯 3">
              <a:extLst>
                <a:ext uri="{FF2B5EF4-FFF2-40B4-BE49-F238E27FC236}">
                  <a16:creationId xmlns:a16="http://schemas.microsoft.com/office/drawing/2014/main" xmlns="" id="{24F6712A-1652-4FD5-B7CF-A7E8E4FD2FAA}"/>
                </a:ext>
              </a:extLst>
            </p:cNvPr>
            <p:cNvSpPr/>
            <p:nvPr/>
          </p:nvSpPr>
          <p:spPr>
            <a:xfrm>
              <a:off x="2919781" y="4065798"/>
              <a:ext cx="6254900" cy="1021395"/>
            </a:xfrm>
            <a:prstGeom prst="ellipseRibbon2">
              <a:avLst>
                <a:gd name="adj1" fmla="val 29924"/>
                <a:gd name="adj2" fmla="val 74415"/>
                <a:gd name="adj3" fmla="val 12987"/>
              </a:avLst>
            </a:prstGeom>
            <a:gradFill flip="none" rotWithShape="1">
              <a:gsLst>
                <a:gs pos="4000">
                  <a:srgbClr val="E35E36"/>
                </a:gs>
                <a:gs pos="100000">
                  <a:srgbClr val="FFA4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bg1"/>
                </a:solidFill>
                <a:cs typeface="+mn-ea"/>
                <a:sym typeface="+mn-lt"/>
              </a:endParaRPr>
            </a:p>
          </p:txBody>
        </p:sp>
        <p:sp>
          <p:nvSpPr>
            <p:cNvPr id="5" name="矩形 4">
              <a:extLst>
                <a:ext uri="{FF2B5EF4-FFF2-40B4-BE49-F238E27FC236}">
                  <a16:creationId xmlns:a16="http://schemas.microsoft.com/office/drawing/2014/main" xmlns="" id="{42A557D4-56A3-4FC5-B945-028B524CCB43}"/>
                </a:ext>
              </a:extLst>
            </p:cNvPr>
            <p:cNvSpPr/>
            <p:nvPr/>
          </p:nvSpPr>
          <p:spPr>
            <a:xfrm>
              <a:off x="4191456" y="3930836"/>
              <a:ext cx="3351483" cy="869732"/>
            </a:xfrm>
            <a:prstGeom prst="rect">
              <a:avLst/>
            </a:prstGeom>
          </p:spPr>
          <p:txBody>
            <a:bodyPr wrap="square">
              <a:spAutoFit/>
            </a:bodyPr>
            <a:lstStyle/>
            <a:p>
              <a:pPr algn="ctr"/>
              <a:r>
                <a:rPr lang="en-US" altLang="zh-CN" sz="4000" b="1" dirty="0">
                  <a:solidFill>
                    <a:schemeClr val="bg1"/>
                  </a:solidFill>
                  <a:cs typeface="+mn-ea"/>
                  <a:sym typeface="+mn-lt"/>
                </a:rPr>
                <a:t>03</a:t>
              </a:r>
              <a:endParaRPr lang="zh-CN" altLang="en-US" sz="4000" b="1" dirty="0">
                <a:solidFill>
                  <a:schemeClr val="bg1"/>
                </a:solidFill>
                <a:cs typeface="+mn-ea"/>
                <a:sym typeface="+mn-lt"/>
              </a:endParaRPr>
            </a:p>
          </p:txBody>
        </p:sp>
      </p:grpSp>
      <p:grpSp>
        <p:nvGrpSpPr>
          <p:cNvPr id="6" name="组合 5">
            <a:extLst>
              <a:ext uri="{FF2B5EF4-FFF2-40B4-BE49-F238E27FC236}">
                <a16:creationId xmlns:a16="http://schemas.microsoft.com/office/drawing/2014/main" xmlns="" id="{F26ED235-3B07-4D2B-BD55-675B50A77752}"/>
              </a:ext>
            </a:extLst>
          </p:cNvPr>
          <p:cNvGrpSpPr/>
          <p:nvPr/>
        </p:nvGrpSpPr>
        <p:grpSpPr>
          <a:xfrm>
            <a:off x="4088200" y="1797825"/>
            <a:ext cx="902811" cy="838478"/>
            <a:chOff x="4173544" y="1990484"/>
            <a:chExt cx="902811" cy="838478"/>
          </a:xfrm>
        </p:grpSpPr>
        <p:sp>
          <p:nvSpPr>
            <p:cNvPr id="7" name="矩形 6">
              <a:extLst>
                <a:ext uri="{FF2B5EF4-FFF2-40B4-BE49-F238E27FC236}">
                  <a16:creationId xmlns:a16="http://schemas.microsoft.com/office/drawing/2014/main" xmlns="" id="{E80FDA29-C634-4DA9-8B45-9485A52B35EE}"/>
                </a:ext>
              </a:extLst>
            </p:cNvPr>
            <p:cNvSpPr/>
            <p:nvPr/>
          </p:nvSpPr>
          <p:spPr>
            <a:xfrm>
              <a:off x="4173544" y="1990484"/>
              <a:ext cx="902811" cy="523220"/>
            </a:xfrm>
            <a:prstGeom prst="rect">
              <a:avLst/>
            </a:prstGeom>
          </p:spPr>
          <p:txBody>
            <a:bodyPr wrap="none">
              <a:spAutoFit/>
            </a:bodyPr>
            <a:lstStyle/>
            <a:p>
              <a:r>
                <a:rPr lang="zh-CN" altLang="en-US" sz="2800" b="1" dirty="0">
                  <a:solidFill>
                    <a:srgbClr val="55320E"/>
                  </a:solidFill>
                  <a:cs typeface="+mn-ea"/>
                  <a:sym typeface="+mn-lt"/>
                </a:rPr>
                <a:t>英国</a:t>
              </a:r>
            </a:p>
          </p:txBody>
        </p:sp>
        <p:sp>
          <p:nvSpPr>
            <p:cNvPr id="8" name="矩形 7">
              <a:extLst>
                <a:ext uri="{FF2B5EF4-FFF2-40B4-BE49-F238E27FC236}">
                  <a16:creationId xmlns:a16="http://schemas.microsoft.com/office/drawing/2014/main" xmlns="" id="{BF174201-1ED1-4DDB-B515-00B9031BC865}"/>
                </a:ext>
              </a:extLst>
            </p:cNvPr>
            <p:cNvSpPr/>
            <p:nvPr/>
          </p:nvSpPr>
          <p:spPr>
            <a:xfrm>
              <a:off x="4374720" y="2459630"/>
              <a:ext cx="503664" cy="369332"/>
            </a:xfrm>
            <a:prstGeom prst="rect">
              <a:avLst/>
            </a:prstGeom>
          </p:spPr>
          <p:txBody>
            <a:bodyPr wrap="none">
              <a:spAutoFit/>
            </a:bodyPr>
            <a:lstStyle/>
            <a:p>
              <a:r>
                <a:rPr lang="en-US" altLang="zh-CN" dirty="0">
                  <a:solidFill>
                    <a:srgbClr val="55320E"/>
                  </a:solidFill>
                  <a:cs typeface="+mn-ea"/>
                  <a:sym typeface="+mn-lt"/>
                </a:rPr>
                <a:t>UK</a:t>
              </a:r>
              <a:endParaRPr lang="zh-CN" altLang="en-US" dirty="0">
                <a:solidFill>
                  <a:srgbClr val="55320E"/>
                </a:solidFill>
                <a:cs typeface="+mn-ea"/>
                <a:sym typeface="+mn-lt"/>
              </a:endParaRPr>
            </a:p>
          </p:txBody>
        </p:sp>
      </p:grpSp>
      <p:grpSp>
        <p:nvGrpSpPr>
          <p:cNvPr id="16" name="组合 15">
            <a:extLst>
              <a:ext uri="{FF2B5EF4-FFF2-40B4-BE49-F238E27FC236}">
                <a16:creationId xmlns:a16="http://schemas.microsoft.com/office/drawing/2014/main" xmlns="" id="{5FCC39D2-91C3-4D7D-A18E-193747B3D4CE}"/>
              </a:ext>
            </a:extLst>
          </p:cNvPr>
          <p:cNvGrpSpPr/>
          <p:nvPr/>
        </p:nvGrpSpPr>
        <p:grpSpPr>
          <a:xfrm>
            <a:off x="8356971" y="2338335"/>
            <a:ext cx="2612136" cy="3079361"/>
            <a:chOff x="8356971" y="2338335"/>
            <a:chExt cx="2612136" cy="3079361"/>
          </a:xfrm>
        </p:grpSpPr>
        <p:grpSp>
          <p:nvGrpSpPr>
            <p:cNvPr id="10" name="组合 9">
              <a:extLst>
                <a:ext uri="{FF2B5EF4-FFF2-40B4-BE49-F238E27FC236}">
                  <a16:creationId xmlns:a16="http://schemas.microsoft.com/office/drawing/2014/main" xmlns="" id="{C65E81B6-CF48-455E-8786-B013B0068697}"/>
                </a:ext>
              </a:extLst>
            </p:cNvPr>
            <p:cNvGrpSpPr/>
            <p:nvPr/>
          </p:nvGrpSpPr>
          <p:grpSpPr>
            <a:xfrm rot="675886">
              <a:off x="8356971" y="2338335"/>
              <a:ext cx="2612136" cy="2612136"/>
              <a:chOff x="7470648" y="2151767"/>
              <a:chExt cx="3429000" cy="3429000"/>
            </a:xfrm>
          </p:grpSpPr>
          <p:grpSp>
            <p:nvGrpSpPr>
              <p:cNvPr id="11" name="组合 10">
                <a:extLst>
                  <a:ext uri="{FF2B5EF4-FFF2-40B4-BE49-F238E27FC236}">
                    <a16:creationId xmlns:a16="http://schemas.microsoft.com/office/drawing/2014/main" xmlns="" id="{F2F77B1E-33DA-4F5E-AFBF-3A44151516EB}"/>
                  </a:ext>
                </a:extLst>
              </p:cNvPr>
              <p:cNvGrpSpPr/>
              <p:nvPr/>
            </p:nvGrpSpPr>
            <p:grpSpPr>
              <a:xfrm>
                <a:off x="7470648" y="2151767"/>
                <a:ext cx="3429000" cy="3429000"/>
                <a:chOff x="7470648" y="2151767"/>
                <a:chExt cx="3429000" cy="3429000"/>
              </a:xfrm>
            </p:grpSpPr>
            <p:pic>
              <p:nvPicPr>
                <p:cNvPr id="13" name="图片 12">
                  <a:extLst>
                    <a:ext uri="{FF2B5EF4-FFF2-40B4-BE49-F238E27FC236}">
                      <a16:creationId xmlns:a16="http://schemas.microsoft.com/office/drawing/2014/main" xmlns="" id="{4AEF5A2A-1CE4-4309-85A6-A908B8BA188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70648" y="2151767"/>
                  <a:ext cx="3429000" cy="3429000"/>
                </a:xfrm>
                <a:prstGeom prst="rect">
                  <a:avLst/>
                </a:prstGeom>
              </p:spPr>
            </p:pic>
            <p:sp>
              <p:nvSpPr>
                <p:cNvPr id="14" name="矩形 13">
                  <a:extLst>
                    <a:ext uri="{FF2B5EF4-FFF2-40B4-BE49-F238E27FC236}">
                      <a16:creationId xmlns:a16="http://schemas.microsoft.com/office/drawing/2014/main" xmlns="" id="{3754AF55-48B8-40F6-9224-2B2E445C7E39}"/>
                    </a:ext>
                  </a:extLst>
                </p:cNvPr>
                <p:cNvSpPr/>
                <p:nvPr/>
              </p:nvSpPr>
              <p:spPr>
                <a:xfrm>
                  <a:off x="7936992" y="2617110"/>
                  <a:ext cx="2447147" cy="25079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pic>
            <p:nvPicPr>
              <p:cNvPr id="12" name="图片 11">
                <a:extLst>
                  <a:ext uri="{FF2B5EF4-FFF2-40B4-BE49-F238E27FC236}">
                    <a16:creationId xmlns:a16="http://schemas.microsoft.com/office/drawing/2014/main" xmlns="" id="{4B5EAA11-76FC-4150-89B9-D1253C8B620A}"/>
                  </a:ext>
                </a:extLst>
              </p:cNvPr>
              <p:cNvPicPr>
                <a:picLocks noChangeAspect="1"/>
              </p:cNvPicPr>
              <p:nvPr/>
            </p:nvPicPr>
            <p:blipFill>
              <a:blip r:embed="rId3" cstate="screen">
                <a:lum bright="70000" contrast="-70000"/>
                <a:extLst>
                  <a:ext uri="{28A0092B-C50C-407E-A947-70E740481C1C}">
                    <a14:useLocalDpi xmlns:a14="http://schemas.microsoft.com/office/drawing/2010/main"/>
                  </a:ext>
                </a:extLst>
              </a:blip>
              <a:srcRect/>
              <a:stretch>
                <a:fillRect/>
              </a:stretch>
            </p:blipFill>
            <p:spPr>
              <a:xfrm>
                <a:off x="8119726" y="2825428"/>
                <a:ext cx="2081677" cy="2081677"/>
              </a:xfrm>
              <a:custGeom>
                <a:avLst/>
                <a:gdLst>
                  <a:gd name="connsiteX0" fmla="*/ 690945 w 1381890"/>
                  <a:gd name="connsiteY0" fmla="*/ 0 h 1381890"/>
                  <a:gd name="connsiteX1" fmla="*/ 1381890 w 1381890"/>
                  <a:gd name="connsiteY1" fmla="*/ 690945 h 1381890"/>
                  <a:gd name="connsiteX2" fmla="*/ 690945 w 1381890"/>
                  <a:gd name="connsiteY2" fmla="*/ 1381890 h 1381890"/>
                  <a:gd name="connsiteX3" fmla="*/ 0 w 1381890"/>
                  <a:gd name="connsiteY3" fmla="*/ 690945 h 1381890"/>
                  <a:gd name="connsiteX4" fmla="*/ 690945 w 1381890"/>
                  <a:gd name="connsiteY4" fmla="*/ 0 h 1381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1890" h="1381890">
                    <a:moveTo>
                      <a:pt x="690945" y="0"/>
                    </a:moveTo>
                    <a:cubicBezTo>
                      <a:pt x="1072543" y="0"/>
                      <a:pt x="1381890" y="309347"/>
                      <a:pt x="1381890" y="690945"/>
                    </a:cubicBezTo>
                    <a:cubicBezTo>
                      <a:pt x="1381890" y="1072543"/>
                      <a:pt x="1072543" y="1381890"/>
                      <a:pt x="690945" y="1381890"/>
                    </a:cubicBezTo>
                    <a:cubicBezTo>
                      <a:pt x="309347" y="1381890"/>
                      <a:pt x="0" y="1072543"/>
                      <a:pt x="0" y="690945"/>
                    </a:cubicBezTo>
                    <a:cubicBezTo>
                      <a:pt x="0" y="309347"/>
                      <a:pt x="309347" y="0"/>
                      <a:pt x="690945" y="0"/>
                    </a:cubicBezTo>
                    <a:close/>
                  </a:path>
                </a:pathLst>
              </a:custGeom>
            </p:spPr>
          </p:pic>
        </p:grpSp>
        <p:sp>
          <p:nvSpPr>
            <p:cNvPr id="15" name="矩形 14">
              <a:extLst>
                <a:ext uri="{FF2B5EF4-FFF2-40B4-BE49-F238E27FC236}">
                  <a16:creationId xmlns:a16="http://schemas.microsoft.com/office/drawing/2014/main" xmlns="" id="{2B0D1A6C-A1DF-43C9-AF89-CA8E7315A4AC}"/>
                </a:ext>
              </a:extLst>
            </p:cNvPr>
            <p:cNvSpPr/>
            <p:nvPr/>
          </p:nvSpPr>
          <p:spPr>
            <a:xfrm>
              <a:off x="8872942" y="5048364"/>
              <a:ext cx="1107996" cy="369332"/>
            </a:xfrm>
            <a:prstGeom prst="rect">
              <a:avLst/>
            </a:prstGeom>
          </p:spPr>
          <p:txBody>
            <a:bodyPr wrap="none">
              <a:spAutoFit/>
            </a:bodyPr>
            <a:lstStyle/>
            <a:p>
              <a:r>
                <a:rPr lang="zh-CN" altLang="en-US" b="1" dirty="0">
                  <a:gradFill>
                    <a:gsLst>
                      <a:gs pos="46000">
                        <a:srgbClr val="EE4747"/>
                      </a:gs>
                      <a:gs pos="100000">
                        <a:srgbClr val="FFA400"/>
                      </a:gs>
                    </a:gsLst>
                    <a:lin ang="5400000" scaled="1"/>
                  </a:gradFill>
                  <a:cs typeface="+mn-ea"/>
                  <a:sym typeface="+mn-lt"/>
                </a:rPr>
                <a:t>英国国旗</a:t>
              </a:r>
            </a:p>
          </p:txBody>
        </p:sp>
      </p:grpSp>
    </p:spTree>
    <p:extLst>
      <p:ext uri="{BB962C8B-B14F-4D97-AF65-F5344CB8AC3E}">
        <p14:creationId xmlns:p14="http://schemas.microsoft.com/office/powerpoint/2010/main" val="2164462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0" presetClass="entr" presetSubtype="0" fill="hold" grpId="0" nodeType="with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to="" calcmode="lin" valueType="num">
                                      <p:cBhvr>
                                        <p:cTn id="15" dur="700" fill="hold">
                                          <p:stCondLst>
                                            <p:cond delay="0"/>
                                          </p:stCondLst>
                                        </p:cTn>
                                        <p:tgtEl>
                                          <p:spTgt spid="2"/>
                                        </p:tgtEl>
                                        <p:attrNameLst>
                                          <p:attrName>ppt_x</p:attrName>
                                        </p:attrNameLst>
                                      </p:cBhvr>
                                      <p:tavLst>
                                        <p:tav tm="0" fmla="#ppt_x-#ppt_h*((1.5-1.5*$)^3-(1.5-1.5*$)^2)">
                                          <p:val>
                                            <p:strVal val="0"/>
                                          </p:val>
                                        </p:tav>
                                        <p:tav tm="100000">
                                          <p:val>
                                            <p:strVal val="1"/>
                                          </p:val>
                                        </p:tav>
                                      </p:tavLst>
                                    </p:anim>
                                    <p:anim to="" calcmode="lin" valueType="num">
                                      <p:cBhvr>
                                        <p:cTn id="16" dur="700" fill="hold">
                                          <p:stCondLst>
                                            <p:cond delay="0"/>
                                          </p:stCondLst>
                                        </p:cTn>
                                        <p:tgtEl>
                                          <p:spTgt spid="2"/>
                                        </p:tgtEl>
                                        <p:attrNameLst>
                                          <p:attrName>transform.rotation_z</p:attrName>
                                        </p:attrNameLst>
                                      </p:cBhvr>
                                      <p:tavLst>
                                        <p:tav tm="0" fmla="#ppt_r+180*((1.5-1.5*$)^3-(1.5-1.5*$)^2)">
                                          <p:val>
                                            <p:strVal val="0"/>
                                          </p:val>
                                        </p:tav>
                                        <p:tav tm="100000">
                                          <p:val>
                                            <p:strVal val="1"/>
                                          </p:val>
                                        </p:tav>
                                      </p:tavLst>
                                    </p:anim>
                                    <p:animEffect filter="fade">
                                      <p:cBhvr>
                                        <p:cTn id="17" dur="300">
                                          <p:stCondLst>
                                            <p:cond delay="0"/>
                                          </p:stCondLst>
                                        </p:cTn>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down)">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xmlns="" id="{0AC4BE71-4BE0-4090-953A-DBEFD89469FC}"/>
              </a:ext>
            </a:extLst>
          </p:cNvPr>
          <p:cNvGrpSpPr/>
          <p:nvPr/>
        </p:nvGrpSpPr>
        <p:grpSpPr>
          <a:xfrm>
            <a:off x="0" y="0"/>
            <a:ext cx="12204357" cy="6858000"/>
            <a:chOff x="0" y="0"/>
            <a:chExt cx="12204357" cy="6858000"/>
          </a:xfrm>
        </p:grpSpPr>
        <p:pic>
          <p:nvPicPr>
            <p:cNvPr id="5" name="图片 4">
              <a:extLst>
                <a:ext uri="{FF2B5EF4-FFF2-40B4-BE49-F238E27FC236}">
                  <a16:creationId xmlns:a16="http://schemas.microsoft.com/office/drawing/2014/main" xmlns="" id="{45837200-A714-4198-84FA-EFE7708317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F56330F3-5328-47D1-9027-4C11BA12D7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57" y="170808"/>
              <a:ext cx="12192000" cy="6516384"/>
            </a:xfrm>
            <a:prstGeom prst="rect">
              <a:avLst/>
            </a:prstGeom>
          </p:spPr>
        </p:pic>
      </p:grpSp>
      <p:sp>
        <p:nvSpPr>
          <p:cNvPr id="46" name="任意多边形: 形状 45">
            <a:extLst>
              <a:ext uri="{FF2B5EF4-FFF2-40B4-BE49-F238E27FC236}">
                <a16:creationId xmlns:a16="http://schemas.microsoft.com/office/drawing/2014/main" xmlns="" id="{095809A3-86CB-46C3-8B06-F8854787D9AA}"/>
              </a:ext>
            </a:extLst>
          </p:cNvPr>
          <p:cNvSpPr/>
          <p:nvPr/>
        </p:nvSpPr>
        <p:spPr>
          <a:xfrm rot="160674">
            <a:off x="1615839" y="1410129"/>
            <a:ext cx="8733949" cy="3919589"/>
          </a:xfrm>
          <a:custGeom>
            <a:avLst/>
            <a:gdLst>
              <a:gd name="connsiteX0" fmla="*/ 2604209 w 5201843"/>
              <a:gd name="connsiteY0" fmla="*/ 0 h 2164275"/>
              <a:gd name="connsiteX1" fmla="*/ 5150811 w 5201843"/>
              <a:gd name="connsiteY1" fmla="*/ 1354017 h 2164275"/>
              <a:gd name="connsiteX2" fmla="*/ 5201843 w 5201843"/>
              <a:gd name="connsiteY2" fmla="*/ 1438019 h 2164275"/>
              <a:gd name="connsiteX3" fmla="*/ 4114823 w 5201843"/>
              <a:gd name="connsiteY3" fmla="*/ 2140420 h 2164275"/>
              <a:gd name="connsiteX4" fmla="*/ 4069808 w 5201843"/>
              <a:gd name="connsiteY4" fmla="*/ 2090891 h 2164275"/>
              <a:gd name="connsiteX5" fmla="*/ 2621845 w 5201843"/>
              <a:gd name="connsiteY5" fmla="*/ 1491125 h 2164275"/>
              <a:gd name="connsiteX6" fmla="*/ 1173882 w 5201843"/>
              <a:gd name="connsiteY6" fmla="*/ 2090891 h 2164275"/>
              <a:gd name="connsiteX7" fmla="*/ 1107187 w 5201843"/>
              <a:gd name="connsiteY7" fmla="*/ 2164275 h 2164275"/>
              <a:gd name="connsiteX8" fmla="*/ 0 w 5201843"/>
              <a:gd name="connsiteY8" fmla="*/ 1448842 h 2164275"/>
              <a:gd name="connsiteX9" fmla="*/ 57607 w 5201843"/>
              <a:gd name="connsiteY9" fmla="*/ 1354017 h 2164275"/>
              <a:gd name="connsiteX10" fmla="*/ 2604209 w 5201843"/>
              <a:gd name="connsiteY10" fmla="*/ 0 h 21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01843" h="2164275">
                <a:moveTo>
                  <a:pt x="2604209" y="0"/>
                </a:moveTo>
                <a:cubicBezTo>
                  <a:pt x="3664284" y="0"/>
                  <a:pt x="4598913" y="537100"/>
                  <a:pt x="5150811" y="1354017"/>
                </a:cubicBezTo>
                <a:lnTo>
                  <a:pt x="5201843" y="1438019"/>
                </a:lnTo>
                <a:lnTo>
                  <a:pt x="4114823" y="2140420"/>
                </a:lnTo>
                <a:lnTo>
                  <a:pt x="4069808" y="2090891"/>
                </a:lnTo>
                <a:cubicBezTo>
                  <a:pt x="3699242" y="1720325"/>
                  <a:pt x="3187310" y="1491125"/>
                  <a:pt x="2621845" y="1491125"/>
                </a:cubicBezTo>
                <a:cubicBezTo>
                  <a:pt x="2056381" y="1491125"/>
                  <a:pt x="1544448" y="1720325"/>
                  <a:pt x="1173882" y="2090891"/>
                </a:cubicBezTo>
                <a:lnTo>
                  <a:pt x="1107187" y="2164275"/>
                </a:lnTo>
                <a:lnTo>
                  <a:pt x="0" y="1448842"/>
                </a:lnTo>
                <a:lnTo>
                  <a:pt x="57607" y="1354017"/>
                </a:lnTo>
                <a:cubicBezTo>
                  <a:pt x="609506" y="537100"/>
                  <a:pt x="1544134" y="0"/>
                  <a:pt x="2604209"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5" name="图片 34">
            <a:extLst>
              <a:ext uri="{FF2B5EF4-FFF2-40B4-BE49-F238E27FC236}">
                <a16:creationId xmlns:a16="http://schemas.microsoft.com/office/drawing/2014/main" xmlns="" id="{C0625B22-0102-46B9-A2D5-2AEB016A91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9" y="-41891"/>
            <a:ext cx="12217388" cy="1954501"/>
          </a:xfrm>
          <a:prstGeom prst="rect">
            <a:avLst/>
          </a:prstGeom>
        </p:spPr>
      </p:pic>
      <p:grpSp>
        <p:nvGrpSpPr>
          <p:cNvPr id="13" name="组合 12">
            <a:extLst>
              <a:ext uri="{FF2B5EF4-FFF2-40B4-BE49-F238E27FC236}">
                <a16:creationId xmlns:a16="http://schemas.microsoft.com/office/drawing/2014/main" xmlns="" id="{C7ABF5C4-AAEF-413D-8995-D8DBA59F5081}"/>
              </a:ext>
            </a:extLst>
          </p:cNvPr>
          <p:cNvGrpSpPr/>
          <p:nvPr/>
        </p:nvGrpSpPr>
        <p:grpSpPr>
          <a:xfrm>
            <a:off x="-48769" y="4933357"/>
            <a:ext cx="12265821" cy="2010046"/>
            <a:chOff x="-48769" y="3652860"/>
            <a:chExt cx="12265821" cy="3290543"/>
          </a:xfrm>
        </p:grpSpPr>
        <p:pic>
          <p:nvPicPr>
            <p:cNvPr id="9" name="图片 8">
              <a:extLst>
                <a:ext uri="{FF2B5EF4-FFF2-40B4-BE49-F238E27FC236}">
                  <a16:creationId xmlns:a16="http://schemas.microsoft.com/office/drawing/2014/main" xmlns="" id="{71EF41D5-BE69-4B32-B68B-CF443F3B6D0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11070" y="3749119"/>
              <a:ext cx="5205982" cy="3151583"/>
            </a:xfrm>
            <a:prstGeom prst="rect">
              <a:avLst/>
            </a:prstGeom>
          </p:spPr>
        </p:pic>
        <p:pic>
          <p:nvPicPr>
            <p:cNvPr id="12" name="图片 11">
              <a:extLst>
                <a:ext uri="{FF2B5EF4-FFF2-40B4-BE49-F238E27FC236}">
                  <a16:creationId xmlns:a16="http://schemas.microsoft.com/office/drawing/2014/main" xmlns="" id="{90AF6A7F-A532-49B8-B0E4-EE31E814B34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8769" y="3652860"/>
              <a:ext cx="4742689" cy="3290543"/>
            </a:xfrm>
            <a:prstGeom prst="rect">
              <a:avLst/>
            </a:prstGeom>
          </p:spPr>
        </p:pic>
      </p:grpSp>
      <p:pic>
        <p:nvPicPr>
          <p:cNvPr id="4" name="图片 3">
            <a:extLst>
              <a:ext uri="{FF2B5EF4-FFF2-40B4-BE49-F238E27FC236}">
                <a16:creationId xmlns:a16="http://schemas.microsoft.com/office/drawing/2014/main" xmlns="" id="{8B188B13-F3AE-4EB6-8FC7-4FE387A771D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5052" y="2555952"/>
            <a:ext cx="3292479" cy="4173941"/>
          </a:xfrm>
          <a:prstGeom prst="rect">
            <a:avLst/>
          </a:prstGeom>
        </p:spPr>
      </p:pic>
      <p:pic>
        <p:nvPicPr>
          <p:cNvPr id="19" name="图片 18">
            <a:extLst>
              <a:ext uri="{FF2B5EF4-FFF2-40B4-BE49-F238E27FC236}">
                <a16:creationId xmlns:a16="http://schemas.microsoft.com/office/drawing/2014/main" xmlns="" id="{D81E7120-777F-4E40-9DD6-51BAF7F874E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49"/>
          <a:stretch/>
        </p:blipFill>
        <p:spPr>
          <a:xfrm>
            <a:off x="9010090" y="2648610"/>
            <a:ext cx="3182079" cy="3798058"/>
          </a:xfrm>
          <a:prstGeom prst="rect">
            <a:avLst/>
          </a:prstGeom>
        </p:spPr>
      </p:pic>
      <p:pic>
        <p:nvPicPr>
          <p:cNvPr id="11" name="图片 10">
            <a:extLst>
              <a:ext uri="{FF2B5EF4-FFF2-40B4-BE49-F238E27FC236}">
                <a16:creationId xmlns:a16="http://schemas.microsoft.com/office/drawing/2014/main" xmlns="" id="{49EF136F-97B0-4DE1-AC29-E43CB2685E2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2357" y="4459299"/>
            <a:ext cx="12192000" cy="2505456"/>
          </a:xfrm>
          <a:prstGeom prst="rect">
            <a:avLst/>
          </a:prstGeom>
        </p:spPr>
      </p:pic>
      <p:pic>
        <p:nvPicPr>
          <p:cNvPr id="8" name="图片 7">
            <a:extLst>
              <a:ext uri="{FF2B5EF4-FFF2-40B4-BE49-F238E27FC236}">
                <a16:creationId xmlns:a16="http://schemas.microsoft.com/office/drawing/2014/main" xmlns="" id="{1CC38CD6-CBB0-411D-983D-5A9271B947E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253552" y="51660"/>
            <a:ext cx="1612567" cy="1719674"/>
          </a:xfrm>
          <a:prstGeom prst="rect">
            <a:avLst/>
          </a:prstGeom>
        </p:spPr>
      </p:pic>
      <p:pic>
        <p:nvPicPr>
          <p:cNvPr id="22" name="图片 21">
            <a:extLst>
              <a:ext uri="{FF2B5EF4-FFF2-40B4-BE49-F238E27FC236}">
                <a16:creationId xmlns:a16="http://schemas.microsoft.com/office/drawing/2014/main" xmlns="" id="{7B7FDDCF-B037-438B-A8C3-E0D157BF308B}"/>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39060" y="1123287"/>
            <a:ext cx="1108963" cy="1029618"/>
          </a:xfrm>
          <a:prstGeom prst="rect">
            <a:avLst/>
          </a:prstGeom>
        </p:spPr>
      </p:pic>
      <p:grpSp>
        <p:nvGrpSpPr>
          <p:cNvPr id="2" name="组合 1">
            <a:extLst>
              <a:ext uri="{FF2B5EF4-FFF2-40B4-BE49-F238E27FC236}">
                <a16:creationId xmlns:a16="http://schemas.microsoft.com/office/drawing/2014/main" xmlns="" id="{BE6E852C-4B83-4817-91E7-B7CDD386B8B0}"/>
              </a:ext>
            </a:extLst>
          </p:cNvPr>
          <p:cNvGrpSpPr/>
          <p:nvPr/>
        </p:nvGrpSpPr>
        <p:grpSpPr>
          <a:xfrm>
            <a:off x="3132563" y="3592126"/>
            <a:ext cx="5119184" cy="2549860"/>
            <a:chOff x="3350442" y="3525099"/>
            <a:chExt cx="5119184" cy="2549860"/>
          </a:xfrm>
        </p:grpSpPr>
        <p:pic>
          <p:nvPicPr>
            <p:cNvPr id="41" name="图片 40">
              <a:extLst>
                <a:ext uri="{FF2B5EF4-FFF2-40B4-BE49-F238E27FC236}">
                  <a16:creationId xmlns:a16="http://schemas.microsoft.com/office/drawing/2014/main" xmlns="" id="{D07A1600-F355-407E-A33A-659AB3AA203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771786" y="3525099"/>
              <a:ext cx="2549860" cy="2549860"/>
            </a:xfrm>
            <a:prstGeom prst="rect">
              <a:avLst/>
            </a:prstGeom>
          </p:spPr>
        </p:pic>
        <p:grpSp>
          <p:nvGrpSpPr>
            <p:cNvPr id="17" name="组合 16">
              <a:extLst>
                <a:ext uri="{FF2B5EF4-FFF2-40B4-BE49-F238E27FC236}">
                  <a16:creationId xmlns:a16="http://schemas.microsoft.com/office/drawing/2014/main" xmlns="" id="{E9F21174-4A62-4EB3-A8E5-0AA2BD9C14BD}"/>
                </a:ext>
              </a:extLst>
            </p:cNvPr>
            <p:cNvGrpSpPr/>
            <p:nvPr/>
          </p:nvGrpSpPr>
          <p:grpSpPr>
            <a:xfrm>
              <a:off x="3350442" y="5233167"/>
              <a:ext cx="5119184" cy="831196"/>
              <a:chOff x="2887994" y="4177479"/>
              <a:chExt cx="5929003" cy="831196"/>
            </a:xfrm>
          </p:grpSpPr>
          <p:sp>
            <p:nvSpPr>
              <p:cNvPr id="16" name="带形: 前凸弯 15">
                <a:extLst>
                  <a:ext uri="{FF2B5EF4-FFF2-40B4-BE49-F238E27FC236}">
                    <a16:creationId xmlns:a16="http://schemas.microsoft.com/office/drawing/2014/main" xmlns="" id="{70DA2452-28FF-4399-80BB-609C455091A6}"/>
                  </a:ext>
                </a:extLst>
              </p:cNvPr>
              <p:cNvSpPr/>
              <p:nvPr/>
            </p:nvSpPr>
            <p:spPr>
              <a:xfrm rot="10800000">
                <a:off x="2887994" y="4177479"/>
                <a:ext cx="5929003" cy="831196"/>
              </a:xfrm>
              <a:prstGeom prst="ellipseRibbon">
                <a:avLst>
                  <a:gd name="adj1" fmla="val 27152"/>
                  <a:gd name="adj2" fmla="val 75000"/>
                  <a:gd name="adj3" fmla="val 11424"/>
                </a:avLst>
              </a:prstGeom>
              <a:gradFill>
                <a:gsLst>
                  <a:gs pos="17000">
                    <a:srgbClr val="EE4747"/>
                  </a:gs>
                  <a:gs pos="100000">
                    <a:srgbClr val="FFA400"/>
                  </a:gs>
                </a:gsLst>
                <a:lin ang="5400000" scaled="1"/>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a:extLst>
                  <a:ext uri="{FF2B5EF4-FFF2-40B4-BE49-F238E27FC236}">
                    <a16:creationId xmlns:a16="http://schemas.microsoft.com/office/drawing/2014/main" xmlns="" id="{185B26C8-9224-41E9-99E4-EC027E85C3A1}"/>
                  </a:ext>
                </a:extLst>
              </p:cNvPr>
              <p:cNvSpPr/>
              <p:nvPr/>
            </p:nvSpPr>
            <p:spPr>
              <a:xfrm>
                <a:off x="3742722" y="4239794"/>
                <a:ext cx="4261531" cy="461665"/>
              </a:xfrm>
              <a:prstGeom prst="rect">
                <a:avLst/>
              </a:prstGeom>
            </p:spPr>
            <p:txBody>
              <a:bodyPr wrap="square">
                <a:spAutoFit/>
              </a:bodyPr>
              <a:lstStyle/>
              <a:p>
                <a:pPr algn="ctr"/>
                <a:r>
                  <a:rPr lang="en-US" altLang="zh-CN" sz="2400" b="1" dirty="0">
                    <a:solidFill>
                      <a:schemeClr val="bg1"/>
                    </a:solidFill>
                    <a:cs typeface="+mn-ea"/>
                    <a:sym typeface="+mn-lt"/>
                  </a:rPr>
                  <a:t>PART   FOUR</a:t>
                </a:r>
                <a:endParaRPr lang="zh-CN" altLang="en-US" sz="2400" b="1" dirty="0">
                  <a:solidFill>
                    <a:schemeClr val="bg1"/>
                  </a:solidFill>
                  <a:cs typeface="+mn-ea"/>
                  <a:sym typeface="+mn-lt"/>
                </a:endParaRPr>
              </a:p>
            </p:txBody>
          </p:sp>
        </p:grpSp>
      </p:grpSp>
      <p:sp>
        <p:nvSpPr>
          <p:cNvPr id="18" name="矩形 17">
            <a:extLst>
              <a:ext uri="{FF2B5EF4-FFF2-40B4-BE49-F238E27FC236}">
                <a16:creationId xmlns:a16="http://schemas.microsoft.com/office/drawing/2014/main" xmlns="" id="{78366A5D-6001-41FC-AAD3-9A1D8598190E}"/>
              </a:ext>
            </a:extLst>
          </p:cNvPr>
          <p:cNvSpPr/>
          <p:nvPr/>
        </p:nvSpPr>
        <p:spPr>
          <a:xfrm>
            <a:off x="2721118" y="3406209"/>
            <a:ext cx="6523390" cy="2271547"/>
          </a:xfrm>
          <a:prstGeom prst="rect">
            <a:avLst/>
          </a:prstGeom>
        </p:spPr>
        <p:txBody>
          <a:bodyPr wrap="none">
            <a:prstTxWarp prst="textArchUp">
              <a:avLst/>
            </a:prstTxWarp>
            <a:spAutoFit/>
          </a:bodyPr>
          <a:lstStyle/>
          <a:p>
            <a:pPr algn="ctr"/>
            <a:r>
              <a:rPr lang="en-US" altLang="zh-CN" sz="2400" dirty="0">
                <a:solidFill>
                  <a:srgbClr val="55320E"/>
                </a:solidFill>
                <a:cs typeface="+mn-ea"/>
                <a:sym typeface="+mn-lt"/>
              </a:rPr>
              <a:t>National Day Related words and sentences</a:t>
            </a:r>
          </a:p>
        </p:txBody>
      </p:sp>
      <p:pic>
        <p:nvPicPr>
          <p:cNvPr id="5122" name="Picture 2"/>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518774" y="2124719"/>
            <a:ext cx="8620125"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113085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47"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1000"/>
                                        <p:tgtEl>
                                          <p:spTgt spid="35"/>
                                        </p:tgtEl>
                                      </p:cBhvr>
                                    </p:animEffect>
                                    <p:anim calcmode="lin" valueType="num">
                                      <p:cBhvr>
                                        <p:cTn id="11" dur="1000" fill="hold"/>
                                        <p:tgtEl>
                                          <p:spTgt spid="35"/>
                                        </p:tgtEl>
                                        <p:attrNameLst>
                                          <p:attrName>ppt_x</p:attrName>
                                        </p:attrNameLst>
                                      </p:cBhvr>
                                      <p:tavLst>
                                        <p:tav tm="0">
                                          <p:val>
                                            <p:strVal val="#ppt_x"/>
                                          </p:val>
                                        </p:tav>
                                        <p:tav tm="100000">
                                          <p:val>
                                            <p:strVal val="#ppt_x"/>
                                          </p:val>
                                        </p:tav>
                                      </p:tavLst>
                                    </p:anim>
                                    <p:anim calcmode="lin" valueType="num">
                                      <p:cBhvr>
                                        <p:cTn id="12" dur="1000" fill="hold"/>
                                        <p:tgtEl>
                                          <p:spTgt spid="35"/>
                                        </p:tgtEl>
                                        <p:attrNameLst>
                                          <p:attrName>ppt_y</p:attrName>
                                        </p:attrNameLst>
                                      </p:cBhvr>
                                      <p:tavLst>
                                        <p:tav tm="0">
                                          <p:val>
                                            <p:strVal val="#ppt_y-.1"/>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2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barn(outVertical)">
                                      <p:cBhvr>
                                        <p:cTn id="33" dur="50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2000" fill="hold"/>
                                        <p:tgtEl>
                                          <p:spTgt spid="8"/>
                                        </p:tgtEl>
                                        <p:attrNameLst>
                                          <p:attrName>ppt_x</p:attrName>
                                        </p:attrNameLst>
                                      </p:cBhvr>
                                      <p:tavLst>
                                        <p:tav tm="0">
                                          <p:val>
                                            <p:strVal val="1+#ppt_w/2"/>
                                          </p:val>
                                        </p:tav>
                                        <p:tav tm="100000">
                                          <p:val>
                                            <p:strVal val="#ppt_x"/>
                                          </p:val>
                                        </p:tav>
                                      </p:tavLst>
                                    </p:anim>
                                    <p:anim calcmode="lin" valueType="num">
                                      <p:cBhvr additive="base">
                                        <p:cTn id="39" dur="200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2000" fill="hold"/>
                                        <p:tgtEl>
                                          <p:spTgt spid="22"/>
                                        </p:tgtEl>
                                        <p:attrNameLst>
                                          <p:attrName>ppt_x</p:attrName>
                                        </p:attrNameLst>
                                      </p:cBhvr>
                                      <p:tavLst>
                                        <p:tav tm="0">
                                          <p:val>
                                            <p:strVal val="1+#ppt_w/2"/>
                                          </p:val>
                                        </p:tav>
                                        <p:tav tm="100000">
                                          <p:val>
                                            <p:strVal val="#ppt_x"/>
                                          </p:val>
                                        </p:tav>
                                      </p:tavLst>
                                    </p:anim>
                                    <p:anim calcmode="lin" valueType="num">
                                      <p:cBhvr additive="base">
                                        <p:cTn id="43" dur="2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829651" y="2793210"/>
            <a:ext cx="7583873" cy="3000821"/>
          </a:xfrm>
          <a:prstGeom prst="rect">
            <a:avLst/>
          </a:prstGeom>
        </p:spPr>
        <p:txBody>
          <a:bodyPr wrap="square">
            <a:spAutoFit/>
          </a:bodyPr>
          <a:lstStyle/>
          <a:p>
            <a:pPr>
              <a:lnSpc>
                <a:spcPct val="150000"/>
              </a:lnSpc>
            </a:pPr>
            <a:r>
              <a:rPr lang="en-US" altLang="zh-CN" dirty="0">
                <a:solidFill>
                  <a:srgbClr val="55320E"/>
                </a:solidFill>
                <a:cs typeface="+mn-ea"/>
                <a:sym typeface="+mn-lt"/>
              </a:rPr>
              <a:t>Motherland(</a:t>
            </a:r>
            <a:r>
              <a:rPr lang="zh-CN" altLang="en-US" dirty="0">
                <a:solidFill>
                  <a:srgbClr val="55320E"/>
                </a:solidFill>
                <a:cs typeface="+mn-ea"/>
                <a:sym typeface="+mn-lt"/>
              </a:rPr>
              <a:t>祖国</a:t>
            </a:r>
            <a:r>
              <a:rPr lang="en-US" altLang="zh-CN" dirty="0">
                <a:solidFill>
                  <a:srgbClr val="55320E"/>
                </a:solidFill>
                <a:cs typeface="+mn-ea"/>
                <a:sym typeface="+mn-lt"/>
              </a:rPr>
              <a:t>)</a:t>
            </a:r>
          </a:p>
          <a:p>
            <a:pPr>
              <a:lnSpc>
                <a:spcPct val="150000"/>
              </a:lnSpc>
            </a:pPr>
            <a:r>
              <a:rPr lang="en-US" altLang="zh-CN" dirty="0">
                <a:solidFill>
                  <a:srgbClr val="55320E"/>
                </a:solidFill>
                <a:cs typeface="+mn-ea"/>
                <a:sym typeface="+mn-lt"/>
              </a:rPr>
              <a:t>National Day</a:t>
            </a:r>
            <a:r>
              <a:rPr lang="zh-CN" altLang="en-US" dirty="0">
                <a:solidFill>
                  <a:srgbClr val="55320E"/>
                </a:solidFill>
                <a:cs typeface="+mn-ea"/>
                <a:sym typeface="+mn-lt"/>
              </a:rPr>
              <a:t>国庆节</a:t>
            </a:r>
            <a:endParaRPr lang="en-US" altLang="zh-CN" dirty="0">
              <a:solidFill>
                <a:srgbClr val="55320E"/>
              </a:solidFill>
              <a:cs typeface="+mn-ea"/>
              <a:sym typeface="+mn-lt"/>
            </a:endParaRPr>
          </a:p>
          <a:p>
            <a:pPr>
              <a:lnSpc>
                <a:spcPct val="150000"/>
              </a:lnSpc>
            </a:pPr>
            <a:r>
              <a:rPr lang="en-US" altLang="zh-CN" dirty="0">
                <a:solidFill>
                  <a:srgbClr val="55320E"/>
                </a:solidFill>
                <a:cs typeface="+mn-ea"/>
                <a:sym typeface="+mn-lt"/>
              </a:rPr>
              <a:t>Happy National Day</a:t>
            </a:r>
            <a:r>
              <a:rPr lang="zh-CN" altLang="en-US" dirty="0">
                <a:solidFill>
                  <a:srgbClr val="55320E"/>
                </a:solidFill>
                <a:cs typeface="+mn-ea"/>
                <a:sym typeface="+mn-lt"/>
              </a:rPr>
              <a:t>国庆快乐</a:t>
            </a:r>
            <a:endParaRPr lang="en-US" altLang="zh-CN" dirty="0">
              <a:solidFill>
                <a:srgbClr val="55320E"/>
              </a:solidFill>
              <a:cs typeface="+mn-ea"/>
              <a:sym typeface="+mn-lt"/>
            </a:endParaRPr>
          </a:p>
          <a:p>
            <a:pPr>
              <a:lnSpc>
                <a:spcPct val="150000"/>
              </a:lnSpc>
            </a:pPr>
            <a:r>
              <a:rPr lang="en-US" altLang="zh-CN" dirty="0">
                <a:solidFill>
                  <a:srgbClr val="55320E"/>
                </a:solidFill>
                <a:cs typeface="+mn-ea"/>
                <a:sym typeface="+mn-lt"/>
              </a:rPr>
              <a:t>Best wishes to my country.</a:t>
            </a:r>
            <a:r>
              <a:rPr lang="zh-CN" altLang="en-US" dirty="0">
                <a:solidFill>
                  <a:srgbClr val="55320E"/>
                </a:solidFill>
                <a:cs typeface="+mn-ea"/>
                <a:sym typeface="+mn-lt"/>
              </a:rPr>
              <a:t>致以我的祖国美好的祝福。</a:t>
            </a:r>
            <a:endParaRPr lang="en-US" altLang="zh-CN" dirty="0">
              <a:solidFill>
                <a:srgbClr val="55320E"/>
              </a:solidFill>
              <a:cs typeface="+mn-ea"/>
              <a:sym typeface="+mn-lt"/>
            </a:endParaRPr>
          </a:p>
          <a:p>
            <a:pPr>
              <a:lnSpc>
                <a:spcPct val="150000"/>
              </a:lnSpc>
            </a:pPr>
            <a:r>
              <a:rPr lang="en-US" altLang="zh-CN" dirty="0">
                <a:solidFill>
                  <a:srgbClr val="55320E"/>
                </a:solidFill>
                <a:cs typeface="+mn-ea"/>
                <a:sym typeface="+mn-lt"/>
              </a:rPr>
              <a:t>| love my country deep.</a:t>
            </a:r>
            <a:r>
              <a:rPr lang="zh-CN" altLang="en-US" dirty="0">
                <a:solidFill>
                  <a:srgbClr val="55320E"/>
                </a:solidFill>
                <a:cs typeface="+mn-ea"/>
                <a:sym typeface="+mn-lt"/>
              </a:rPr>
              <a:t>我深深地爱着我的祖国。</a:t>
            </a:r>
            <a:endParaRPr lang="en-US" altLang="zh-CN" dirty="0">
              <a:solidFill>
                <a:srgbClr val="55320E"/>
              </a:solidFill>
              <a:cs typeface="+mn-ea"/>
              <a:sym typeface="+mn-lt"/>
            </a:endParaRPr>
          </a:p>
          <a:p>
            <a:pPr>
              <a:lnSpc>
                <a:spcPct val="150000"/>
              </a:lnSpc>
            </a:pPr>
            <a:r>
              <a:rPr lang="en-US" altLang="zh-CN" dirty="0">
                <a:solidFill>
                  <a:srgbClr val="55320E"/>
                </a:solidFill>
                <a:cs typeface="+mn-ea"/>
                <a:sym typeface="+mn-lt"/>
              </a:rPr>
              <a:t>Strong and beautiful country like flowers.</a:t>
            </a:r>
            <a:r>
              <a:rPr lang="zh-CN" altLang="en-US" dirty="0">
                <a:solidFill>
                  <a:srgbClr val="55320E"/>
                </a:solidFill>
                <a:cs typeface="+mn-ea"/>
                <a:sym typeface="+mn-lt"/>
              </a:rPr>
              <a:t>像鲜花</a:t>
            </a:r>
            <a:r>
              <a:rPr lang="en-US" altLang="zh-CN" dirty="0">
                <a:solidFill>
                  <a:srgbClr val="55320E"/>
                </a:solidFill>
                <a:cs typeface="+mn-ea"/>
                <a:sym typeface="+mn-lt"/>
              </a:rPr>
              <a:t>-</a:t>
            </a:r>
            <a:r>
              <a:rPr lang="zh-CN" altLang="en-US" dirty="0">
                <a:solidFill>
                  <a:srgbClr val="55320E"/>
                </a:solidFill>
                <a:cs typeface="+mn-ea"/>
                <a:sym typeface="+mn-lt"/>
              </a:rPr>
              <a:t>样美丽的祖国。</a:t>
            </a:r>
            <a:endParaRPr lang="en-US" altLang="zh-CN" dirty="0">
              <a:solidFill>
                <a:srgbClr val="55320E"/>
              </a:solidFill>
              <a:cs typeface="+mn-ea"/>
              <a:sym typeface="+mn-lt"/>
            </a:endParaRPr>
          </a:p>
          <a:p>
            <a:pPr>
              <a:lnSpc>
                <a:spcPct val="150000"/>
              </a:lnSpc>
            </a:pPr>
            <a:r>
              <a:rPr lang="en-US" altLang="zh-CN" dirty="0">
                <a:solidFill>
                  <a:srgbClr val="55320E"/>
                </a:solidFill>
                <a:cs typeface="+mn-ea"/>
                <a:sym typeface="+mn-lt"/>
              </a:rPr>
              <a:t>A </a:t>
            </a:r>
            <a:r>
              <a:rPr lang="en-US" altLang="zh-CN" dirty="0" err="1">
                <a:solidFill>
                  <a:srgbClr val="55320E"/>
                </a:solidFill>
                <a:cs typeface="+mn-ea"/>
                <a:sym typeface="+mn-lt"/>
              </a:rPr>
              <a:t>tramendous</a:t>
            </a:r>
            <a:r>
              <a:rPr lang="en-US" altLang="zh-CN" dirty="0">
                <a:solidFill>
                  <a:srgbClr val="55320E"/>
                </a:solidFill>
                <a:cs typeface="+mn-ea"/>
                <a:sym typeface="+mn-lt"/>
              </a:rPr>
              <a:t> dragon in east of Asia.</a:t>
            </a:r>
            <a:r>
              <a:rPr lang="zh-CN" altLang="en-US" dirty="0">
                <a:solidFill>
                  <a:srgbClr val="55320E"/>
                </a:solidFill>
                <a:cs typeface="+mn-ea"/>
                <a:sym typeface="+mn-lt"/>
              </a:rPr>
              <a:t>东方升起的巨龙。</a:t>
            </a:r>
          </a:p>
        </p:txBody>
      </p:sp>
      <p:grpSp>
        <p:nvGrpSpPr>
          <p:cNvPr id="3" name="组合 2">
            <a:extLst>
              <a:ext uri="{FF2B5EF4-FFF2-40B4-BE49-F238E27FC236}">
                <a16:creationId xmlns:a16="http://schemas.microsoft.com/office/drawing/2014/main" xmlns="" id="{63943D9F-63DF-41D1-9BBA-E97D4B03C428}"/>
              </a:ext>
            </a:extLst>
          </p:cNvPr>
          <p:cNvGrpSpPr/>
          <p:nvPr/>
        </p:nvGrpSpPr>
        <p:grpSpPr>
          <a:xfrm>
            <a:off x="1807861" y="1675936"/>
            <a:ext cx="2117963" cy="941174"/>
            <a:chOff x="2919781" y="3930836"/>
            <a:chExt cx="6254900" cy="1156357"/>
          </a:xfrm>
        </p:grpSpPr>
        <p:sp>
          <p:nvSpPr>
            <p:cNvPr id="4" name="带形: 上凸弯 3">
              <a:extLst>
                <a:ext uri="{FF2B5EF4-FFF2-40B4-BE49-F238E27FC236}">
                  <a16:creationId xmlns:a16="http://schemas.microsoft.com/office/drawing/2014/main" xmlns="" id="{96958F9B-E05E-4058-A039-2844956BC243}"/>
                </a:ext>
              </a:extLst>
            </p:cNvPr>
            <p:cNvSpPr/>
            <p:nvPr/>
          </p:nvSpPr>
          <p:spPr>
            <a:xfrm>
              <a:off x="2919781" y="4065798"/>
              <a:ext cx="6254900" cy="1021395"/>
            </a:xfrm>
            <a:prstGeom prst="ellipseRibbon2">
              <a:avLst>
                <a:gd name="adj1" fmla="val 29924"/>
                <a:gd name="adj2" fmla="val 74415"/>
                <a:gd name="adj3" fmla="val 12987"/>
              </a:avLst>
            </a:prstGeom>
            <a:gradFill flip="none" rotWithShape="1">
              <a:gsLst>
                <a:gs pos="4000">
                  <a:srgbClr val="E35E36"/>
                </a:gs>
                <a:gs pos="100000">
                  <a:srgbClr val="FFA4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bg1"/>
                </a:solidFill>
                <a:cs typeface="+mn-ea"/>
                <a:sym typeface="+mn-lt"/>
              </a:endParaRPr>
            </a:p>
          </p:txBody>
        </p:sp>
        <p:sp>
          <p:nvSpPr>
            <p:cNvPr id="5" name="矩形 4">
              <a:extLst>
                <a:ext uri="{FF2B5EF4-FFF2-40B4-BE49-F238E27FC236}">
                  <a16:creationId xmlns:a16="http://schemas.microsoft.com/office/drawing/2014/main" xmlns="" id="{68609E06-A1FF-4C9D-A1AD-B0F9339EACA5}"/>
                </a:ext>
              </a:extLst>
            </p:cNvPr>
            <p:cNvSpPr/>
            <p:nvPr/>
          </p:nvSpPr>
          <p:spPr>
            <a:xfrm>
              <a:off x="4191456" y="3930836"/>
              <a:ext cx="3351483" cy="869732"/>
            </a:xfrm>
            <a:prstGeom prst="rect">
              <a:avLst/>
            </a:prstGeom>
          </p:spPr>
          <p:txBody>
            <a:bodyPr wrap="square">
              <a:spAutoFit/>
            </a:bodyPr>
            <a:lstStyle/>
            <a:p>
              <a:pPr algn="ctr"/>
              <a:r>
                <a:rPr lang="en-US" altLang="zh-CN" sz="4000" b="1" dirty="0">
                  <a:solidFill>
                    <a:schemeClr val="bg1"/>
                  </a:solidFill>
                  <a:cs typeface="+mn-ea"/>
                  <a:sym typeface="+mn-lt"/>
                </a:rPr>
                <a:t>04</a:t>
              </a:r>
              <a:endParaRPr lang="zh-CN" altLang="en-US" sz="4000" b="1" dirty="0">
                <a:solidFill>
                  <a:schemeClr val="bg1"/>
                </a:solidFill>
                <a:cs typeface="+mn-ea"/>
                <a:sym typeface="+mn-lt"/>
              </a:endParaRPr>
            </a:p>
          </p:txBody>
        </p:sp>
      </p:grpSp>
      <p:grpSp>
        <p:nvGrpSpPr>
          <p:cNvPr id="6" name="组合 5">
            <a:extLst>
              <a:ext uri="{FF2B5EF4-FFF2-40B4-BE49-F238E27FC236}">
                <a16:creationId xmlns:a16="http://schemas.microsoft.com/office/drawing/2014/main" xmlns="" id="{242FC6F0-D569-484A-8276-550F8D354398}"/>
              </a:ext>
            </a:extLst>
          </p:cNvPr>
          <p:cNvGrpSpPr/>
          <p:nvPr/>
        </p:nvGrpSpPr>
        <p:grpSpPr>
          <a:xfrm>
            <a:off x="4026416" y="1785783"/>
            <a:ext cx="4949520" cy="832712"/>
            <a:chOff x="4173544" y="1990484"/>
            <a:chExt cx="4949520" cy="832712"/>
          </a:xfrm>
        </p:grpSpPr>
        <p:sp>
          <p:nvSpPr>
            <p:cNvPr id="7" name="矩形 6">
              <a:extLst>
                <a:ext uri="{FF2B5EF4-FFF2-40B4-BE49-F238E27FC236}">
                  <a16:creationId xmlns:a16="http://schemas.microsoft.com/office/drawing/2014/main" xmlns="" id="{BC3CC25B-00C1-4581-9271-5B1E52B8DA14}"/>
                </a:ext>
              </a:extLst>
            </p:cNvPr>
            <p:cNvSpPr/>
            <p:nvPr/>
          </p:nvSpPr>
          <p:spPr>
            <a:xfrm>
              <a:off x="4173544" y="1990484"/>
              <a:ext cx="2698175" cy="523220"/>
            </a:xfrm>
            <a:prstGeom prst="rect">
              <a:avLst/>
            </a:prstGeom>
          </p:spPr>
          <p:txBody>
            <a:bodyPr wrap="none">
              <a:spAutoFit/>
            </a:bodyPr>
            <a:lstStyle/>
            <a:p>
              <a:r>
                <a:rPr lang="zh-CN" altLang="en-US" sz="2800" b="1" dirty="0">
                  <a:solidFill>
                    <a:srgbClr val="55320E"/>
                  </a:solidFill>
                  <a:cs typeface="+mn-ea"/>
                  <a:sym typeface="+mn-lt"/>
                </a:rPr>
                <a:t>国庆节相关词句</a:t>
              </a:r>
            </a:p>
          </p:txBody>
        </p:sp>
        <p:sp>
          <p:nvSpPr>
            <p:cNvPr id="8" name="矩形 7">
              <a:extLst>
                <a:ext uri="{FF2B5EF4-FFF2-40B4-BE49-F238E27FC236}">
                  <a16:creationId xmlns:a16="http://schemas.microsoft.com/office/drawing/2014/main" xmlns="" id="{FD94FB6B-0EE2-4D7A-9EA1-C2EBED6BCA32}"/>
                </a:ext>
              </a:extLst>
            </p:cNvPr>
            <p:cNvSpPr/>
            <p:nvPr/>
          </p:nvSpPr>
          <p:spPr>
            <a:xfrm>
              <a:off x="4214733" y="2453864"/>
              <a:ext cx="4908331" cy="369332"/>
            </a:xfrm>
            <a:prstGeom prst="rect">
              <a:avLst/>
            </a:prstGeom>
          </p:spPr>
          <p:txBody>
            <a:bodyPr wrap="none">
              <a:spAutoFit/>
            </a:bodyPr>
            <a:lstStyle/>
            <a:p>
              <a:r>
                <a:rPr lang="en-US" altLang="zh-CN" dirty="0">
                  <a:solidFill>
                    <a:srgbClr val="55320E"/>
                  </a:solidFill>
                  <a:cs typeface="+mn-ea"/>
                  <a:sym typeface="+mn-lt"/>
                </a:rPr>
                <a:t>National Day Related words and sentences</a:t>
              </a:r>
            </a:p>
          </p:txBody>
        </p:sp>
      </p:grpSp>
      <p:pic>
        <p:nvPicPr>
          <p:cNvPr id="14" name="图片 13">
            <a:extLst>
              <a:ext uri="{FF2B5EF4-FFF2-40B4-BE49-F238E27FC236}">
                <a16:creationId xmlns:a16="http://schemas.microsoft.com/office/drawing/2014/main" xmlns="" id="{62DE14B1-77A4-4B70-A2C9-9C876D555D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52765" y="2603456"/>
            <a:ext cx="1320819" cy="3357150"/>
          </a:xfrm>
          <a:prstGeom prst="rect">
            <a:avLst/>
          </a:prstGeom>
        </p:spPr>
      </p:pic>
    </p:spTree>
    <p:extLst>
      <p:ext uri="{BB962C8B-B14F-4D97-AF65-F5344CB8AC3E}">
        <p14:creationId xmlns:p14="http://schemas.microsoft.com/office/powerpoint/2010/main" val="29373384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1000"/>
                                        <p:tgtEl>
                                          <p:spTgt spid="14"/>
                                        </p:tgtEl>
                                      </p:cBhvr>
                                    </p:animEffect>
                                    <p:anim calcmode="lin" valueType="num">
                                      <p:cBhvr>
                                        <p:cTn id="18" dur="1000" fill="hold"/>
                                        <p:tgtEl>
                                          <p:spTgt spid="14"/>
                                        </p:tgtEl>
                                        <p:attrNameLst>
                                          <p:attrName>ppt_x</p:attrName>
                                        </p:attrNameLst>
                                      </p:cBhvr>
                                      <p:tavLst>
                                        <p:tav tm="0">
                                          <p:val>
                                            <p:strVal val="#ppt_x"/>
                                          </p:val>
                                        </p:tav>
                                        <p:tav tm="100000">
                                          <p:val>
                                            <p:strVal val="#ppt_x"/>
                                          </p:val>
                                        </p:tav>
                                      </p:tavLst>
                                    </p:anim>
                                    <p:anim calcmode="lin" valueType="num">
                                      <p:cBhvr>
                                        <p:cTn id="19" dur="1000" fill="hold"/>
                                        <p:tgtEl>
                                          <p:spTgt spid="14"/>
                                        </p:tgtEl>
                                        <p:attrNameLst>
                                          <p:attrName>ppt_y</p:attrName>
                                        </p:attrNameLst>
                                      </p:cBhvr>
                                      <p:tavLst>
                                        <p:tav tm="0">
                                          <p:val>
                                            <p:strVal val="#ppt_y+.1"/>
                                          </p:val>
                                        </p:tav>
                                        <p:tav tm="100000">
                                          <p:val>
                                            <p:strVal val="#ppt_y"/>
                                          </p:val>
                                        </p:tav>
                                      </p:tavLst>
                                    </p:anim>
                                  </p:childTnLst>
                                </p:cTn>
                              </p:par>
                              <p:par>
                                <p:cTn id="20" presetID="0" presetClass="entr" presetSubtype="0" spd="120000" accel="50000" decel="50000" fill="hold" grpId="0" nodeType="withEffect">
                                  <p:stCondLst>
                                    <p:cond delay="0"/>
                                  </p:stCondLst>
                                  <p:iterate type="lt">
                                    <p:tmPct val="10000"/>
                                  </p:iterate>
                                  <p:childTnLst>
                                    <p:set>
                                      <p:cBhvr>
                                        <p:cTn id="21" dur="1" fill="hold">
                                          <p:stCondLst>
                                            <p:cond delay="0"/>
                                          </p:stCondLst>
                                        </p:cTn>
                                        <p:tgtEl>
                                          <p:spTgt spid="2"/>
                                        </p:tgtEl>
                                        <p:attrNameLst>
                                          <p:attrName>style.visibility</p:attrName>
                                        </p:attrNameLst>
                                      </p:cBhvr>
                                      <p:to>
                                        <p:strVal val="visible"/>
                                      </p:to>
                                    </p:set>
                                    <p:anim to="" calcmode="lin" valueType="num">
                                      <p:cBhvr>
                                        <p:cTn id="22" dur="250" fill="hold">
                                          <p:stCondLst>
                                            <p:cond delay="0"/>
                                          </p:stCondLst>
                                        </p:cTn>
                                        <p:tgtEl>
                                          <p:spTgt spid="2"/>
                                        </p:tgtEl>
                                        <p:attrNameLst>
                                          <p:attrName>ppt_h</p:attrName>
                                        </p:attrNameLst>
                                      </p:cBhvr>
                                      <p:tavLst>
                                        <p:tav tm="0">
                                          <p:val>
                                            <p:strVal val="0"/>
                                          </p:val>
                                        </p:tav>
                                        <p:tav tm="100000">
                                          <p:val>
                                            <p:strVal val="#ppt_h+#ppt_h/2"/>
                                          </p:val>
                                        </p:tav>
                                      </p:tavLst>
                                    </p:anim>
                                    <p:anim to="" calcmode="lin" valueType="num">
                                      <p:cBhvr>
                                        <p:cTn id="23" dur="250" fill="hold">
                                          <p:stCondLst>
                                            <p:cond delay="0"/>
                                          </p:stCondLst>
                                        </p:cTn>
                                        <p:tgtEl>
                                          <p:spTgt spid="2"/>
                                        </p:tgtEl>
                                        <p:attrNameLst>
                                          <p:attrName>ppt_w</p:attrName>
                                        </p:attrNameLst>
                                      </p:cBhvr>
                                      <p:tavLst>
                                        <p:tav tm="0">
                                          <p:val>
                                            <p:strVal val="0"/>
                                          </p:val>
                                        </p:tav>
                                        <p:tav tm="100000">
                                          <p:val>
                                            <p:strVal val="#ppt_w-#ppt_w/6"/>
                                          </p:val>
                                        </p:tav>
                                      </p:tavLst>
                                    </p:anim>
                                    <p:anim to="" calcmode="lin" valueType="num">
                                      <p:cBhvr>
                                        <p:cTn id="24" dur="250" fill="hold">
                                          <p:stCondLst>
                                            <p:cond delay="0"/>
                                          </p:stCondLst>
                                        </p:cTn>
                                        <p:tgtEl>
                                          <p:spTgt spid="2"/>
                                        </p:tgtEl>
                                        <p:attrNameLst>
                                          <p:attrName>ppt_y</p:attrName>
                                        </p:attrNameLst>
                                      </p:cBhvr>
                                      <p:tavLst>
                                        <p:tav tm="0">
                                          <p:val>
                                            <p:strVal val="#ppt_y+#ppt_h/2"/>
                                          </p:val>
                                        </p:tav>
                                        <p:tav tm="100000">
                                          <p:val>
                                            <p:strVal val="#ppt_y-#ppt_h/2"/>
                                          </p:val>
                                        </p:tav>
                                      </p:tavLst>
                                    </p:anim>
                                    <p:anim to="" calcmode="lin" valueType="num">
                                      <p:cBhvr>
                                        <p:cTn id="25" dur="333" fill="hold">
                                          <p:stCondLst>
                                            <p:cond delay="250"/>
                                          </p:stCondLst>
                                        </p:cTn>
                                        <p:tgtEl>
                                          <p:spTgt spid="2"/>
                                        </p:tgtEl>
                                        <p:attrNameLst>
                                          <p:attrName>ppt_h</p:attrName>
                                        </p:attrNameLst>
                                      </p:cBhvr>
                                      <p:tavLst>
                                        <p:tav tm="0">
                                          <p:val>
                                            <p:strVal val="#ppt_h+#ppt_h/2"/>
                                          </p:val>
                                        </p:tav>
                                        <p:tav tm="100000">
                                          <p:val>
                                            <p:strVal val="#ppt_h-#ppt_h/3"/>
                                          </p:val>
                                        </p:tav>
                                      </p:tavLst>
                                    </p:anim>
                                    <p:anim to="" calcmode="lin" valueType="num">
                                      <p:cBhvr>
                                        <p:cTn id="26" dur="333" fill="hold">
                                          <p:stCondLst>
                                            <p:cond delay="250"/>
                                          </p:stCondLst>
                                        </p:cTn>
                                        <p:tgtEl>
                                          <p:spTgt spid="2"/>
                                        </p:tgtEl>
                                        <p:attrNameLst>
                                          <p:attrName>ppt_w</p:attrName>
                                        </p:attrNameLst>
                                      </p:cBhvr>
                                      <p:tavLst>
                                        <p:tav tm="0">
                                          <p:val>
                                            <p:strVal val="#ppt_w+#ppt_w/6"/>
                                          </p:val>
                                        </p:tav>
                                        <p:tav tm="100000">
                                          <p:val>
                                            <p:strVal val="#ppt_w+#ppt_h/3"/>
                                          </p:val>
                                        </p:tav>
                                      </p:tavLst>
                                    </p:anim>
                                    <p:anim to="" calcmode="lin" valueType="num">
                                      <p:cBhvr>
                                        <p:cTn id="27" dur="333" fill="hold">
                                          <p:stCondLst>
                                            <p:cond delay="250"/>
                                          </p:stCondLst>
                                        </p:cTn>
                                        <p:tgtEl>
                                          <p:spTgt spid="2"/>
                                        </p:tgtEl>
                                        <p:attrNameLst>
                                          <p:attrName>ppt_y</p:attrName>
                                        </p:attrNameLst>
                                      </p:cBhvr>
                                      <p:tavLst>
                                        <p:tav tm="0">
                                          <p:val>
                                            <p:strVal val="ppt_y"/>
                                          </p:val>
                                        </p:tav>
                                        <p:tav tm="100000">
                                          <p:val>
                                            <p:strVal val="#ppt_y+#ppt_h/3"/>
                                          </p:val>
                                        </p:tav>
                                      </p:tavLst>
                                    </p:anim>
                                    <p:anim to="" calcmode="lin" valueType="num">
                                      <p:cBhvr>
                                        <p:cTn id="28" dur="417" fill="hold">
                                          <p:stCondLst>
                                            <p:cond delay="583"/>
                                          </p:stCondLst>
                                        </p:cTn>
                                        <p:tgtEl>
                                          <p:spTgt spid="2"/>
                                        </p:tgtEl>
                                        <p:attrNameLst>
                                          <p:attrName>ppt_h</p:attrName>
                                        </p:attrNameLst>
                                      </p:cBhvr>
                                      <p:tavLst>
                                        <p:tav tm="0">
                                          <p:val>
                                            <p:strVal val="ppt_h"/>
                                          </p:val>
                                        </p:tav>
                                        <p:tav tm="100000">
                                          <p:val>
                                            <p:strVal val="#ppt_h"/>
                                          </p:val>
                                        </p:tav>
                                      </p:tavLst>
                                    </p:anim>
                                    <p:anim to="" calcmode="lin" valueType="num">
                                      <p:cBhvr>
                                        <p:cTn id="29" dur="417" fill="hold">
                                          <p:stCondLst>
                                            <p:cond delay="583"/>
                                          </p:stCondLst>
                                        </p:cTn>
                                        <p:tgtEl>
                                          <p:spTgt spid="2"/>
                                        </p:tgtEl>
                                        <p:attrNameLst>
                                          <p:attrName>ppt_w</p:attrName>
                                        </p:attrNameLst>
                                      </p:cBhvr>
                                      <p:tavLst>
                                        <p:tav tm="0">
                                          <p:val>
                                            <p:strVal val="ppt_w"/>
                                          </p:val>
                                        </p:tav>
                                        <p:tav tm="100000">
                                          <p:val>
                                            <p:strVal val="#ppt_w"/>
                                          </p:val>
                                        </p:tav>
                                      </p:tavLst>
                                    </p:anim>
                                    <p:anim to="" calcmode="lin" valueType="num">
                                      <p:cBhvr>
                                        <p:cTn id="30" dur="417" fill="hold">
                                          <p:stCondLst>
                                            <p:cond delay="583"/>
                                          </p:stCondLst>
                                        </p:cTn>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63943D9F-63DF-41D1-9BBA-E97D4B03C428}"/>
              </a:ext>
            </a:extLst>
          </p:cNvPr>
          <p:cNvGrpSpPr/>
          <p:nvPr/>
        </p:nvGrpSpPr>
        <p:grpSpPr>
          <a:xfrm>
            <a:off x="1807861" y="1675936"/>
            <a:ext cx="2117963" cy="941174"/>
            <a:chOff x="2919781" y="3930836"/>
            <a:chExt cx="6254900" cy="1156357"/>
          </a:xfrm>
        </p:grpSpPr>
        <p:sp>
          <p:nvSpPr>
            <p:cNvPr id="4" name="带形: 上凸弯 3">
              <a:extLst>
                <a:ext uri="{FF2B5EF4-FFF2-40B4-BE49-F238E27FC236}">
                  <a16:creationId xmlns:a16="http://schemas.microsoft.com/office/drawing/2014/main" xmlns="" id="{96958F9B-E05E-4058-A039-2844956BC243}"/>
                </a:ext>
              </a:extLst>
            </p:cNvPr>
            <p:cNvSpPr/>
            <p:nvPr/>
          </p:nvSpPr>
          <p:spPr>
            <a:xfrm>
              <a:off x="2919781" y="4065798"/>
              <a:ext cx="6254900" cy="1021395"/>
            </a:xfrm>
            <a:prstGeom prst="ellipseRibbon2">
              <a:avLst>
                <a:gd name="adj1" fmla="val 29924"/>
                <a:gd name="adj2" fmla="val 74415"/>
                <a:gd name="adj3" fmla="val 12987"/>
              </a:avLst>
            </a:prstGeom>
            <a:gradFill flip="none" rotWithShape="1">
              <a:gsLst>
                <a:gs pos="4000">
                  <a:srgbClr val="E35E36"/>
                </a:gs>
                <a:gs pos="100000">
                  <a:srgbClr val="FFA4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bg1"/>
                </a:solidFill>
                <a:cs typeface="+mn-ea"/>
                <a:sym typeface="+mn-lt"/>
              </a:endParaRPr>
            </a:p>
          </p:txBody>
        </p:sp>
        <p:sp>
          <p:nvSpPr>
            <p:cNvPr id="5" name="矩形 4">
              <a:extLst>
                <a:ext uri="{FF2B5EF4-FFF2-40B4-BE49-F238E27FC236}">
                  <a16:creationId xmlns:a16="http://schemas.microsoft.com/office/drawing/2014/main" xmlns="" id="{68609E06-A1FF-4C9D-A1AD-B0F9339EACA5}"/>
                </a:ext>
              </a:extLst>
            </p:cNvPr>
            <p:cNvSpPr/>
            <p:nvPr/>
          </p:nvSpPr>
          <p:spPr>
            <a:xfrm>
              <a:off x="4191456" y="3930836"/>
              <a:ext cx="3351483" cy="869732"/>
            </a:xfrm>
            <a:prstGeom prst="rect">
              <a:avLst/>
            </a:prstGeom>
          </p:spPr>
          <p:txBody>
            <a:bodyPr wrap="square">
              <a:spAutoFit/>
            </a:bodyPr>
            <a:lstStyle/>
            <a:p>
              <a:pPr algn="ctr"/>
              <a:r>
                <a:rPr lang="en-US" altLang="zh-CN" sz="4000" b="1" dirty="0">
                  <a:solidFill>
                    <a:schemeClr val="bg1"/>
                  </a:solidFill>
                  <a:cs typeface="+mn-ea"/>
                  <a:sym typeface="+mn-lt"/>
                </a:rPr>
                <a:t>04</a:t>
              </a:r>
              <a:endParaRPr lang="zh-CN" altLang="en-US" sz="4000" b="1" dirty="0">
                <a:solidFill>
                  <a:schemeClr val="bg1"/>
                </a:solidFill>
                <a:cs typeface="+mn-ea"/>
                <a:sym typeface="+mn-lt"/>
              </a:endParaRPr>
            </a:p>
          </p:txBody>
        </p:sp>
      </p:grpSp>
      <p:grpSp>
        <p:nvGrpSpPr>
          <p:cNvPr id="6" name="组合 5">
            <a:extLst>
              <a:ext uri="{FF2B5EF4-FFF2-40B4-BE49-F238E27FC236}">
                <a16:creationId xmlns:a16="http://schemas.microsoft.com/office/drawing/2014/main" xmlns="" id="{242FC6F0-D569-484A-8276-550F8D354398}"/>
              </a:ext>
            </a:extLst>
          </p:cNvPr>
          <p:cNvGrpSpPr/>
          <p:nvPr/>
        </p:nvGrpSpPr>
        <p:grpSpPr>
          <a:xfrm>
            <a:off x="4026416" y="1785783"/>
            <a:ext cx="4949520" cy="832712"/>
            <a:chOff x="4173544" y="1990484"/>
            <a:chExt cx="4949520" cy="832712"/>
          </a:xfrm>
        </p:grpSpPr>
        <p:sp>
          <p:nvSpPr>
            <p:cNvPr id="7" name="矩形 6">
              <a:extLst>
                <a:ext uri="{FF2B5EF4-FFF2-40B4-BE49-F238E27FC236}">
                  <a16:creationId xmlns:a16="http://schemas.microsoft.com/office/drawing/2014/main" xmlns="" id="{BC3CC25B-00C1-4581-9271-5B1E52B8DA14}"/>
                </a:ext>
              </a:extLst>
            </p:cNvPr>
            <p:cNvSpPr/>
            <p:nvPr/>
          </p:nvSpPr>
          <p:spPr>
            <a:xfrm>
              <a:off x="4173544" y="1990484"/>
              <a:ext cx="2698175" cy="523220"/>
            </a:xfrm>
            <a:prstGeom prst="rect">
              <a:avLst/>
            </a:prstGeom>
          </p:spPr>
          <p:txBody>
            <a:bodyPr wrap="none">
              <a:spAutoFit/>
            </a:bodyPr>
            <a:lstStyle/>
            <a:p>
              <a:r>
                <a:rPr lang="zh-CN" altLang="en-US" sz="2800" b="1" dirty="0">
                  <a:solidFill>
                    <a:srgbClr val="55320E"/>
                  </a:solidFill>
                  <a:cs typeface="+mn-ea"/>
                  <a:sym typeface="+mn-lt"/>
                </a:rPr>
                <a:t>国庆节相关词句</a:t>
              </a:r>
            </a:p>
          </p:txBody>
        </p:sp>
        <p:sp>
          <p:nvSpPr>
            <p:cNvPr id="8" name="矩形 7">
              <a:extLst>
                <a:ext uri="{FF2B5EF4-FFF2-40B4-BE49-F238E27FC236}">
                  <a16:creationId xmlns:a16="http://schemas.microsoft.com/office/drawing/2014/main" xmlns="" id="{FD94FB6B-0EE2-4D7A-9EA1-C2EBED6BCA32}"/>
                </a:ext>
              </a:extLst>
            </p:cNvPr>
            <p:cNvSpPr/>
            <p:nvPr/>
          </p:nvSpPr>
          <p:spPr>
            <a:xfrm>
              <a:off x="4214733" y="2453864"/>
              <a:ext cx="4908331" cy="369332"/>
            </a:xfrm>
            <a:prstGeom prst="rect">
              <a:avLst/>
            </a:prstGeom>
          </p:spPr>
          <p:txBody>
            <a:bodyPr wrap="none">
              <a:spAutoFit/>
            </a:bodyPr>
            <a:lstStyle/>
            <a:p>
              <a:r>
                <a:rPr lang="en-US" altLang="zh-CN" dirty="0">
                  <a:solidFill>
                    <a:srgbClr val="55320E"/>
                  </a:solidFill>
                  <a:cs typeface="+mn-ea"/>
                  <a:sym typeface="+mn-lt"/>
                </a:rPr>
                <a:t>National Day Related words and sentences</a:t>
              </a:r>
            </a:p>
          </p:txBody>
        </p:sp>
      </p:grpSp>
      <p:pic>
        <p:nvPicPr>
          <p:cNvPr id="18" name="图片 17">
            <a:extLst>
              <a:ext uri="{FF2B5EF4-FFF2-40B4-BE49-F238E27FC236}">
                <a16:creationId xmlns:a16="http://schemas.microsoft.com/office/drawing/2014/main" xmlns="" id="{16759361-57EA-4642-84CC-EE5E70B9ED4C}"/>
              </a:ext>
            </a:extLst>
          </p:cNvPr>
          <p:cNvPicPr>
            <a:picLocks noChangeAspect="1"/>
          </p:cNvPicPr>
          <p:nvPr/>
        </p:nvPicPr>
        <p:blipFill>
          <a:blip r:embed="rId2"/>
          <a:stretch>
            <a:fillRect/>
          </a:stretch>
        </p:blipFill>
        <p:spPr>
          <a:xfrm>
            <a:off x="1217735" y="2757849"/>
            <a:ext cx="3176291" cy="3182388"/>
          </a:xfrm>
          <a:prstGeom prst="rect">
            <a:avLst/>
          </a:prstGeom>
        </p:spPr>
      </p:pic>
      <p:sp>
        <p:nvSpPr>
          <p:cNvPr id="11" name="矩形 10">
            <a:extLst>
              <a:ext uri="{FF2B5EF4-FFF2-40B4-BE49-F238E27FC236}">
                <a16:creationId xmlns:a16="http://schemas.microsoft.com/office/drawing/2014/main" xmlns="" id="{912620B0-B727-4CD5-B258-6D025BB02F0D}"/>
              </a:ext>
            </a:extLst>
          </p:cNvPr>
          <p:cNvSpPr/>
          <p:nvPr/>
        </p:nvSpPr>
        <p:spPr>
          <a:xfrm>
            <a:off x="4634667" y="3098701"/>
            <a:ext cx="6140426" cy="2778774"/>
          </a:xfrm>
          <a:prstGeom prst="rect">
            <a:avLst/>
          </a:prstGeom>
        </p:spPr>
        <p:txBody>
          <a:bodyPr wrap="square">
            <a:spAutoFit/>
          </a:bodyPr>
          <a:lstStyle/>
          <a:p>
            <a:pPr marL="285750" indent="-285750">
              <a:lnSpc>
                <a:spcPct val="200000"/>
              </a:lnSpc>
              <a:buFont typeface="Wingdings" panose="05000000000000000000" pitchFamily="2" charset="2"/>
              <a:buChar char="u"/>
            </a:pPr>
            <a:r>
              <a:rPr lang="en-US" altLang="zh-CN" dirty="0">
                <a:solidFill>
                  <a:srgbClr val="55320E"/>
                </a:solidFill>
                <a:cs typeface="+mn-ea"/>
                <a:sym typeface="+mn-lt"/>
              </a:rPr>
              <a:t>Yellow river, the </a:t>
            </a:r>
            <a:r>
              <a:rPr lang="en-US" altLang="zh-CN" dirty="0" err="1">
                <a:solidFill>
                  <a:srgbClr val="55320E"/>
                </a:solidFill>
                <a:cs typeface="+mn-ea"/>
                <a:sym typeface="+mn-lt"/>
              </a:rPr>
              <a:t>Changjiang</a:t>
            </a:r>
            <a:r>
              <a:rPr lang="en-US" altLang="zh-CN" dirty="0">
                <a:solidFill>
                  <a:srgbClr val="55320E"/>
                </a:solidFill>
                <a:cs typeface="+mn-ea"/>
                <a:sym typeface="+mn-lt"/>
              </a:rPr>
              <a:t> river, the great wall make a long territory.</a:t>
            </a:r>
            <a:r>
              <a:rPr lang="zh-CN" altLang="en-US" dirty="0">
                <a:solidFill>
                  <a:srgbClr val="55320E"/>
                </a:solidFill>
                <a:cs typeface="+mn-ea"/>
                <a:sym typeface="+mn-lt"/>
              </a:rPr>
              <a:t>黄河，长江，长城铸就了伟大的江山。</a:t>
            </a:r>
            <a:endParaRPr lang="en-US" altLang="zh-CN" dirty="0">
              <a:solidFill>
                <a:srgbClr val="55320E"/>
              </a:solidFill>
              <a:cs typeface="+mn-ea"/>
              <a:sym typeface="+mn-lt"/>
            </a:endParaRPr>
          </a:p>
          <a:p>
            <a:pPr marL="285750" indent="-285750">
              <a:lnSpc>
                <a:spcPct val="200000"/>
              </a:lnSpc>
              <a:buFont typeface="Wingdings" panose="05000000000000000000" pitchFamily="2" charset="2"/>
              <a:buChar char="u"/>
            </a:pPr>
            <a:r>
              <a:rPr lang="en-US" altLang="zh-CN" dirty="0">
                <a:solidFill>
                  <a:srgbClr val="55320E"/>
                </a:solidFill>
                <a:cs typeface="+mn-ea"/>
                <a:sym typeface="+mn-lt"/>
              </a:rPr>
              <a:t>Innovation , opening and development illumine the eye of the word. .</a:t>
            </a:r>
            <a:r>
              <a:rPr lang="zh-CN" altLang="en-US" dirty="0">
                <a:solidFill>
                  <a:srgbClr val="55320E"/>
                </a:solidFill>
                <a:cs typeface="+mn-ea"/>
                <a:sym typeface="+mn-lt"/>
              </a:rPr>
              <a:t>改革，开放和发展点亮了世界的眼睛。</a:t>
            </a:r>
            <a:endParaRPr lang="en-US" altLang="zh-CN" dirty="0">
              <a:solidFill>
                <a:srgbClr val="55320E"/>
              </a:solidFill>
              <a:cs typeface="+mn-ea"/>
              <a:sym typeface="+mn-lt"/>
            </a:endParaRPr>
          </a:p>
        </p:txBody>
      </p:sp>
    </p:spTree>
    <p:extLst>
      <p:ext uri="{BB962C8B-B14F-4D97-AF65-F5344CB8AC3E}">
        <p14:creationId xmlns:p14="http://schemas.microsoft.com/office/powerpoint/2010/main" val="314121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0" presetClass="entr" presetSubtype="0" fill="hold" grpId="0" nodeType="withEffect">
                                  <p:stCondLst>
                                    <p:cond delay="0"/>
                                  </p:stCondLst>
                                  <p:iterate type="lt">
                                    <p:tmPct val="10000"/>
                                  </p:iterate>
                                  <p:childTnLst>
                                    <p:set>
                                      <p:cBhvr>
                                        <p:cTn id="21" dur="1" fill="hold">
                                          <p:stCondLst>
                                            <p:cond delay="0"/>
                                          </p:stCondLst>
                                        </p:cTn>
                                        <p:tgtEl>
                                          <p:spTgt spid="11"/>
                                        </p:tgtEl>
                                        <p:attrNameLst>
                                          <p:attrName>style.visibility</p:attrName>
                                        </p:attrNameLst>
                                      </p:cBhvr>
                                      <p:to>
                                        <p:strVal val="visible"/>
                                      </p:to>
                                    </p:set>
                                    <p:anim to="" calcmode="lin" valueType="num">
                                      <p:cBhvr>
                                        <p:cTn id="22" dur="700" fill="hold">
                                          <p:stCondLst>
                                            <p:cond delay="0"/>
                                          </p:stCondLst>
                                        </p:cTn>
                                        <p:tgtEl>
                                          <p:spTgt spid="11"/>
                                        </p:tgtEl>
                                        <p:attrNameLst>
                                          <p:attrName>ppt_x</p:attrName>
                                        </p:attrNameLst>
                                      </p:cBhvr>
                                      <p:tavLst>
                                        <p:tav tm="0" fmla="#ppt_x-#ppt_h*((1.5-1.5*$)^3-(1.5-1.5*$)^2)">
                                          <p:val>
                                            <p:strVal val="0"/>
                                          </p:val>
                                        </p:tav>
                                        <p:tav tm="100000">
                                          <p:val>
                                            <p:strVal val="1"/>
                                          </p:val>
                                        </p:tav>
                                      </p:tavLst>
                                    </p:anim>
                                    <p:anim to="" calcmode="lin" valueType="num">
                                      <p:cBhvr>
                                        <p:cTn id="23" dur="700" fill="hold">
                                          <p:stCondLst>
                                            <p:cond delay="0"/>
                                          </p:stCondLst>
                                        </p:cTn>
                                        <p:tgtEl>
                                          <p:spTgt spid="11"/>
                                        </p:tgtEl>
                                        <p:attrNameLst>
                                          <p:attrName>transform.rotation_z</p:attrName>
                                        </p:attrNameLst>
                                      </p:cBhvr>
                                      <p:tavLst>
                                        <p:tav tm="0" fmla="#ppt_r+180*((1.5-1.5*$)^3-(1.5-1.5*$)^2)">
                                          <p:val>
                                            <p:strVal val="0"/>
                                          </p:val>
                                        </p:tav>
                                        <p:tav tm="100000">
                                          <p:val>
                                            <p:strVal val="1"/>
                                          </p:val>
                                        </p:tav>
                                      </p:tavLst>
                                    </p:anim>
                                    <p:animEffect filter="fade">
                                      <p:cBhvr>
                                        <p:cTn id="24" dur="300">
                                          <p:stCondLst>
                                            <p:cond delay="0"/>
                                          </p:stCondLst>
                                        </p:cTn>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63943D9F-63DF-41D1-9BBA-E97D4B03C428}"/>
              </a:ext>
            </a:extLst>
          </p:cNvPr>
          <p:cNvGrpSpPr/>
          <p:nvPr/>
        </p:nvGrpSpPr>
        <p:grpSpPr>
          <a:xfrm>
            <a:off x="1807861" y="1675936"/>
            <a:ext cx="2117963" cy="941174"/>
            <a:chOff x="2919781" y="3930836"/>
            <a:chExt cx="6254900" cy="1156357"/>
          </a:xfrm>
        </p:grpSpPr>
        <p:sp>
          <p:nvSpPr>
            <p:cNvPr id="4" name="带形: 上凸弯 3">
              <a:extLst>
                <a:ext uri="{FF2B5EF4-FFF2-40B4-BE49-F238E27FC236}">
                  <a16:creationId xmlns:a16="http://schemas.microsoft.com/office/drawing/2014/main" xmlns="" id="{96958F9B-E05E-4058-A039-2844956BC243}"/>
                </a:ext>
              </a:extLst>
            </p:cNvPr>
            <p:cNvSpPr/>
            <p:nvPr/>
          </p:nvSpPr>
          <p:spPr>
            <a:xfrm>
              <a:off x="2919781" y="4065798"/>
              <a:ext cx="6254900" cy="1021395"/>
            </a:xfrm>
            <a:prstGeom prst="ellipseRibbon2">
              <a:avLst>
                <a:gd name="adj1" fmla="val 29924"/>
                <a:gd name="adj2" fmla="val 74415"/>
                <a:gd name="adj3" fmla="val 12987"/>
              </a:avLst>
            </a:prstGeom>
            <a:gradFill flip="none" rotWithShape="1">
              <a:gsLst>
                <a:gs pos="4000">
                  <a:srgbClr val="E35E36"/>
                </a:gs>
                <a:gs pos="100000">
                  <a:srgbClr val="FFA4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bg1"/>
                </a:solidFill>
                <a:cs typeface="+mn-ea"/>
                <a:sym typeface="+mn-lt"/>
              </a:endParaRPr>
            </a:p>
          </p:txBody>
        </p:sp>
        <p:sp>
          <p:nvSpPr>
            <p:cNvPr id="5" name="矩形 4">
              <a:extLst>
                <a:ext uri="{FF2B5EF4-FFF2-40B4-BE49-F238E27FC236}">
                  <a16:creationId xmlns:a16="http://schemas.microsoft.com/office/drawing/2014/main" xmlns="" id="{68609E06-A1FF-4C9D-A1AD-B0F9339EACA5}"/>
                </a:ext>
              </a:extLst>
            </p:cNvPr>
            <p:cNvSpPr/>
            <p:nvPr/>
          </p:nvSpPr>
          <p:spPr>
            <a:xfrm>
              <a:off x="4191456" y="3930836"/>
              <a:ext cx="3351483" cy="869732"/>
            </a:xfrm>
            <a:prstGeom prst="rect">
              <a:avLst/>
            </a:prstGeom>
          </p:spPr>
          <p:txBody>
            <a:bodyPr wrap="square">
              <a:spAutoFit/>
            </a:bodyPr>
            <a:lstStyle/>
            <a:p>
              <a:pPr algn="ctr"/>
              <a:r>
                <a:rPr lang="en-US" altLang="zh-CN" sz="4000" b="1" dirty="0">
                  <a:solidFill>
                    <a:schemeClr val="bg1"/>
                  </a:solidFill>
                  <a:cs typeface="+mn-ea"/>
                  <a:sym typeface="+mn-lt"/>
                </a:rPr>
                <a:t>04</a:t>
              </a:r>
              <a:endParaRPr lang="zh-CN" altLang="en-US" sz="4000" b="1" dirty="0">
                <a:solidFill>
                  <a:schemeClr val="bg1"/>
                </a:solidFill>
                <a:cs typeface="+mn-ea"/>
                <a:sym typeface="+mn-lt"/>
              </a:endParaRPr>
            </a:p>
          </p:txBody>
        </p:sp>
      </p:grpSp>
      <p:grpSp>
        <p:nvGrpSpPr>
          <p:cNvPr id="6" name="组合 5">
            <a:extLst>
              <a:ext uri="{FF2B5EF4-FFF2-40B4-BE49-F238E27FC236}">
                <a16:creationId xmlns:a16="http://schemas.microsoft.com/office/drawing/2014/main" xmlns="" id="{242FC6F0-D569-484A-8276-550F8D354398}"/>
              </a:ext>
            </a:extLst>
          </p:cNvPr>
          <p:cNvGrpSpPr/>
          <p:nvPr/>
        </p:nvGrpSpPr>
        <p:grpSpPr>
          <a:xfrm>
            <a:off x="4026416" y="1785783"/>
            <a:ext cx="4949520" cy="832712"/>
            <a:chOff x="4173544" y="1990484"/>
            <a:chExt cx="4949520" cy="832712"/>
          </a:xfrm>
        </p:grpSpPr>
        <p:sp>
          <p:nvSpPr>
            <p:cNvPr id="7" name="矩形 6">
              <a:extLst>
                <a:ext uri="{FF2B5EF4-FFF2-40B4-BE49-F238E27FC236}">
                  <a16:creationId xmlns:a16="http://schemas.microsoft.com/office/drawing/2014/main" xmlns="" id="{BC3CC25B-00C1-4581-9271-5B1E52B8DA14}"/>
                </a:ext>
              </a:extLst>
            </p:cNvPr>
            <p:cNvSpPr/>
            <p:nvPr/>
          </p:nvSpPr>
          <p:spPr>
            <a:xfrm>
              <a:off x="4173544" y="1990484"/>
              <a:ext cx="2698175" cy="523220"/>
            </a:xfrm>
            <a:prstGeom prst="rect">
              <a:avLst/>
            </a:prstGeom>
          </p:spPr>
          <p:txBody>
            <a:bodyPr wrap="none">
              <a:spAutoFit/>
            </a:bodyPr>
            <a:lstStyle/>
            <a:p>
              <a:r>
                <a:rPr lang="zh-CN" altLang="en-US" sz="2800" b="1" dirty="0">
                  <a:solidFill>
                    <a:srgbClr val="55320E"/>
                  </a:solidFill>
                  <a:cs typeface="+mn-ea"/>
                  <a:sym typeface="+mn-lt"/>
                </a:rPr>
                <a:t>国庆节相关词句</a:t>
              </a:r>
            </a:p>
          </p:txBody>
        </p:sp>
        <p:sp>
          <p:nvSpPr>
            <p:cNvPr id="8" name="矩形 7">
              <a:extLst>
                <a:ext uri="{FF2B5EF4-FFF2-40B4-BE49-F238E27FC236}">
                  <a16:creationId xmlns:a16="http://schemas.microsoft.com/office/drawing/2014/main" xmlns="" id="{FD94FB6B-0EE2-4D7A-9EA1-C2EBED6BCA32}"/>
                </a:ext>
              </a:extLst>
            </p:cNvPr>
            <p:cNvSpPr/>
            <p:nvPr/>
          </p:nvSpPr>
          <p:spPr>
            <a:xfrm>
              <a:off x="4214733" y="2453864"/>
              <a:ext cx="4908331" cy="369332"/>
            </a:xfrm>
            <a:prstGeom prst="rect">
              <a:avLst/>
            </a:prstGeom>
          </p:spPr>
          <p:txBody>
            <a:bodyPr wrap="none">
              <a:spAutoFit/>
            </a:bodyPr>
            <a:lstStyle/>
            <a:p>
              <a:r>
                <a:rPr lang="en-US" altLang="zh-CN" dirty="0">
                  <a:solidFill>
                    <a:srgbClr val="55320E"/>
                  </a:solidFill>
                  <a:cs typeface="+mn-ea"/>
                  <a:sym typeface="+mn-lt"/>
                </a:rPr>
                <a:t>National Day Related words and sentences</a:t>
              </a:r>
            </a:p>
          </p:txBody>
        </p:sp>
      </p:grpSp>
      <p:sp>
        <p:nvSpPr>
          <p:cNvPr id="11" name="矩形 10">
            <a:extLst>
              <a:ext uri="{FF2B5EF4-FFF2-40B4-BE49-F238E27FC236}">
                <a16:creationId xmlns:a16="http://schemas.microsoft.com/office/drawing/2014/main" xmlns="" id="{912620B0-B727-4CD5-B258-6D025BB02F0D}"/>
              </a:ext>
            </a:extLst>
          </p:cNvPr>
          <p:cNvSpPr/>
          <p:nvPr/>
        </p:nvSpPr>
        <p:spPr>
          <a:xfrm>
            <a:off x="4313390" y="2850055"/>
            <a:ext cx="6576711" cy="3332772"/>
          </a:xfrm>
          <a:prstGeom prst="rect">
            <a:avLst/>
          </a:prstGeom>
        </p:spPr>
        <p:txBody>
          <a:bodyPr wrap="square">
            <a:spAutoFit/>
          </a:bodyPr>
          <a:lstStyle/>
          <a:p>
            <a:pPr marL="285750" indent="-285750">
              <a:lnSpc>
                <a:spcPct val="200000"/>
              </a:lnSpc>
              <a:buFont typeface="Wingdings" panose="05000000000000000000" pitchFamily="2" charset="2"/>
              <a:buChar char="u"/>
            </a:pPr>
            <a:r>
              <a:rPr lang="en-US" altLang="zh-CN" dirty="0">
                <a:solidFill>
                  <a:srgbClr val="55320E"/>
                </a:solidFill>
                <a:cs typeface="+mn-ea"/>
                <a:sym typeface="+mn-lt"/>
              </a:rPr>
              <a:t>Sun of draw which is my </a:t>
            </a:r>
            <a:r>
              <a:rPr lang="en-US" altLang="zh-CN" dirty="0" err="1">
                <a:solidFill>
                  <a:srgbClr val="55320E"/>
                </a:solidFill>
                <a:cs typeface="+mn-ea"/>
                <a:sym typeface="+mn-lt"/>
              </a:rPr>
              <a:t>contry</a:t>
            </a:r>
            <a:r>
              <a:rPr lang="en-US" altLang="zh-CN" dirty="0">
                <a:solidFill>
                  <a:srgbClr val="55320E"/>
                </a:solidFill>
                <a:cs typeface="+mn-ea"/>
                <a:sym typeface="+mn-lt"/>
              </a:rPr>
              <a:t> .</a:t>
            </a:r>
            <a:r>
              <a:rPr lang="zh-CN" altLang="en-US" dirty="0">
                <a:solidFill>
                  <a:srgbClr val="55320E"/>
                </a:solidFill>
                <a:cs typeface="+mn-ea"/>
                <a:sym typeface="+mn-lt"/>
              </a:rPr>
              <a:t>我的祖国是黎明的太阳。</a:t>
            </a:r>
            <a:endParaRPr lang="en-US" altLang="zh-CN" dirty="0">
              <a:solidFill>
                <a:srgbClr val="55320E"/>
              </a:solidFill>
              <a:cs typeface="+mn-ea"/>
              <a:sym typeface="+mn-lt"/>
            </a:endParaRPr>
          </a:p>
          <a:p>
            <a:pPr marL="285750" indent="-285750">
              <a:lnSpc>
                <a:spcPct val="200000"/>
              </a:lnSpc>
              <a:buFont typeface="Wingdings" panose="05000000000000000000" pitchFamily="2" charset="2"/>
              <a:buChar char="u"/>
            </a:pPr>
            <a:r>
              <a:rPr lang="en-US" altLang="zh-CN" dirty="0">
                <a:solidFill>
                  <a:srgbClr val="55320E"/>
                </a:solidFill>
                <a:cs typeface="+mn-ea"/>
                <a:sym typeface="+mn-lt"/>
              </a:rPr>
              <a:t>My country Bassinet of east culture.</a:t>
            </a:r>
            <a:r>
              <a:rPr lang="zh-CN" altLang="en-US" dirty="0">
                <a:solidFill>
                  <a:srgbClr val="55320E"/>
                </a:solidFill>
                <a:cs typeface="+mn-ea"/>
                <a:sym typeface="+mn-lt"/>
              </a:rPr>
              <a:t>祖国东方文明的摇篮。</a:t>
            </a:r>
            <a:r>
              <a:rPr lang="en-US" altLang="zh-CN" dirty="0">
                <a:solidFill>
                  <a:srgbClr val="55320E"/>
                </a:solidFill>
                <a:cs typeface="+mn-ea"/>
                <a:sym typeface="+mn-lt"/>
              </a:rPr>
              <a:t>.</a:t>
            </a:r>
          </a:p>
          <a:p>
            <a:pPr marL="285750" indent="-285750">
              <a:lnSpc>
                <a:spcPct val="200000"/>
              </a:lnSpc>
              <a:buFont typeface="Wingdings" panose="05000000000000000000" pitchFamily="2" charset="2"/>
              <a:buChar char="u"/>
            </a:pPr>
            <a:r>
              <a:rPr lang="en-US" altLang="zh-CN" dirty="0">
                <a:solidFill>
                  <a:srgbClr val="55320E"/>
                </a:solidFill>
                <a:cs typeface="+mn-ea"/>
                <a:sym typeface="+mn-lt"/>
              </a:rPr>
              <a:t>| love you my mom.</a:t>
            </a:r>
            <a:r>
              <a:rPr lang="zh-CN" altLang="en-US" dirty="0">
                <a:solidFill>
                  <a:srgbClr val="55320E"/>
                </a:solidFill>
                <a:cs typeface="+mn-ea"/>
                <a:sym typeface="+mn-lt"/>
              </a:rPr>
              <a:t>我爱你</a:t>
            </a:r>
            <a:r>
              <a:rPr lang="en-US" altLang="zh-CN" dirty="0">
                <a:solidFill>
                  <a:srgbClr val="55320E"/>
                </a:solidFill>
                <a:cs typeface="+mn-ea"/>
                <a:sym typeface="+mn-lt"/>
              </a:rPr>
              <a:t>,</a:t>
            </a:r>
            <a:r>
              <a:rPr lang="zh-CN" altLang="en-US" dirty="0">
                <a:solidFill>
                  <a:srgbClr val="55320E"/>
                </a:solidFill>
                <a:cs typeface="+mn-ea"/>
                <a:sym typeface="+mn-lt"/>
              </a:rPr>
              <a:t>我的妈妈。</a:t>
            </a:r>
            <a:endParaRPr lang="en-US" altLang="zh-CN" dirty="0">
              <a:solidFill>
                <a:srgbClr val="55320E"/>
              </a:solidFill>
              <a:cs typeface="+mn-ea"/>
              <a:sym typeface="+mn-lt"/>
            </a:endParaRPr>
          </a:p>
          <a:p>
            <a:pPr marL="285750" indent="-285750">
              <a:lnSpc>
                <a:spcPct val="200000"/>
              </a:lnSpc>
              <a:buFont typeface="Wingdings" panose="05000000000000000000" pitchFamily="2" charset="2"/>
              <a:buChar char="u"/>
            </a:pPr>
            <a:r>
              <a:rPr lang="en-US" altLang="zh-CN" dirty="0">
                <a:solidFill>
                  <a:srgbClr val="55320E"/>
                </a:solidFill>
                <a:cs typeface="+mn-ea"/>
                <a:sym typeface="+mn-lt"/>
              </a:rPr>
              <a:t>| am people's son , I love my country and people.</a:t>
            </a:r>
            <a:r>
              <a:rPr lang="zh-CN" altLang="en-US" dirty="0">
                <a:solidFill>
                  <a:srgbClr val="55320E"/>
                </a:solidFill>
                <a:cs typeface="+mn-ea"/>
                <a:sym typeface="+mn-lt"/>
              </a:rPr>
              <a:t>我是人民的儿子，我深爱着我的祖国和人民</a:t>
            </a:r>
            <a:r>
              <a:rPr lang="en-US" altLang="zh-CN" dirty="0">
                <a:solidFill>
                  <a:srgbClr val="55320E"/>
                </a:solidFill>
                <a:cs typeface="+mn-ea"/>
                <a:sym typeface="+mn-lt"/>
              </a:rPr>
              <a:t>.</a:t>
            </a:r>
            <a:endParaRPr lang="zh-CN" altLang="en-US" dirty="0">
              <a:solidFill>
                <a:srgbClr val="55320E"/>
              </a:solidFill>
              <a:cs typeface="+mn-ea"/>
              <a:sym typeface="+mn-lt"/>
            </a:endParaRPr>
          </a:p>
        </p:txBody>
      </p:sp>
      <p:pic>
        <p:nvPicPr>
          <p:cNvPr id="10" name="图片 9">
            <a:extLst>
              <a:ext uri="{FF2B5EF4-FFF2-40B4-BE49-F238E27FC236}">
                <a16:creationId xmlns:a16="http://schemas.microsoft.com/office/drawing/2014/main" xmlns="" id="{16E36135-981F-47E6-953F-D41445705126}"/>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354074" y="2991703"/>
            <a:ext cx="2713531" cy="2778902"/>
          </a:xfrm>
          <a:prstGeom prst="rect">
            <a:avLst/>
          </a:prstGeom>
        </p:spPr>
      </p:pic>
    </p:spTree>
    <p:extLst>
      <p:ext uri="{BB962C8B-B14F-4D97-AF65-F5344CB8AC3E}">
        <p14:creationId xmlns:p14="http://schemas.microsoft.com/office/powerpoint/2010/main" val="3932942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par>
                                <p:cTn id="18" presetID="0" presetClass="entr" presetSubtype="0" spd="120000" accel="50000" decel="50000" fill="hold" grpId="0" nodeType="withEffect">
                                  <p:stCondLst>
                                    <p:cond delay="0"/>
                                  </p:stCondLst>
                                  <p:iterate type="lt">
                                    <p:tmPct val="10000"/>
                                  </p:iterate>
                                  <p:childTnLst>
                                    <p:set>
                                      <p:cBhvr>
                                        <p:cTn id="19" dur="1" fill="hold">
                                          <p:stCondLst>
                                            <p:cond delay="0"/>
                                          </p:stCondLst>
                                        </p:cTn>
                                        <p:tgtEl>
                                          <p:spTgt spid="11"/>
                                        </p:tgtEl>
                                        <p:attrNameLst>
                                          <p:attrName>style.visibility</p:attrName>
                                        </p:attrNameLst>
                                      </p:cBhvr>
                                      <p:to>
                                        <p:strVal val="visible"/>
                                      </p:to>
                                    </p:set>
                                    <p:anim to="" calcmode="lin" valueType="num">
                                      <p:cBhvr>
                                        <p:cTn id="20" dur="250" fill="hold">
                                          <p:stCondLst>
                                            <p:cond delay="0"/>
                                          </p:stCondLst>
                                        </p:cTn>
                                        <p:tgtEl>
                                          <p:spTgt spid="11"/>
                                        </p:tgtEl>
                                        <p:attrNameLst>
                                          <p:attrName>ppt_h</p:attrName>
                                        </p:attrNameLst>
                                      </p:cBhvr>
                                      <p:tavLst>
                                        <p:tav tm="0">
                                          <p:val>
                                            <p:strVal val="0"/>
                                          </p:val>
                                        </p:tav>
                                        <p:tav tm="100000">
                                          <p:val>
                                            <p:strVal val="#ppt_h+#ppt_h/2"/>
                                          </p:val>
                                        </p:tav>
                                      </p:tavLst>
                                    </p:anim>
                                    <p:anim to="" calcmode="lin" valueType="num">
                                      <p:cBhvr>
                                        <p:cTn id="21" dur="250" fill="hold">
                                          <p:stCondLst>
                                            <p:cond delay="0"/>
                                          </p:stCondLst>
                                        </p:cTn>
                                        <p:tgtEl>
                                          <p:spTgt spid="11"/>
                                        </p:tgtEl>
                                        <p:attrNameLst>
                                          <p:attrName>ppt_w</p:attrName>
                                        </p:attrNameLst>
                                      </p:cBhvr>
                                      <p:tavLst>
                                        <p:tav tm="0">
                                          <p:val>
                                            <p:strVal val="0"/>
                                          </p:val>
                                        </p:tav>
                                        <p:tav tm="100000">
                                          <p:val>
                                            <p:strVal val="#ppt_w-#ppt_w/6"/>
                                          </p:val>
                                        </p:tav>
                                      </p:tavLst>
                                    </p:anim>
                                    <p:anim to="" calcmode="lin" valueType="num">
                                      <p:cBhvr>
                                        <p:cTn id="22" dur="250" fill="hold">
                                          <p:stCondLst>
                                            <p:cond delay="0"/>
                                          </p:stCondLst>
                                        </p:cTn>
                                        <p:tgtEl>
                                          <p:spTgt spid="11"/>
                                        </p:tgtEl>
                                        <p:attrNameLst>
                                          <p:attrName>ppt_y</p:attrName>
                                        </p:attrNameLst>
                                      </p:cBhvr>
                                      <p:tavLst>
                                        <p:tav tm="0">
                                          <p:val>
                                            <p:strVal val="#ppt_y+#ppt_h/2"/>
                                          </p:val>
                                        </p:tav>
                                        <p:tav tm="100000">
                                          <p:val>
                                            <p:strVal val="#ppt_y-#ppt_h/2"/>
                                          </p:val>
                                        </p:tav>
                                      </p:tavLst>
                                    </p:anim>
                                    <p:anim to="" calcmode="lin" valueType="num">
                                      <p:cBhvr>
                                        <p:cTn id="23" dur="333" fill="hold">
                                          <p:stCondLst>
                                            <p:cond delay="250"/>
                                          </p:stCondLst>
                                        </p:cTn>
                                        <p:tgtEl>
                                          <p:spTgt spid="11"/>
                                        </p:tgtEl>
                                        <p:attrNameLst>
                                          <p:attrName>ppt_h</p:attrName>
                                        </p:attrNameLst>
                                      </p:cBhvr>
                                      <p:tavLst>
                                        <p:tav tm="0">
                                          <p:val>
                                            <p:strVal val="#ppt_h+#ppt_h/2"/>
                                          </p:val>
                                        </p:tav>
                                        <p:tav tm="100000">
                                          <p:val>
                                            <p:strVal val="#ppt_h-#ppt_h/3"/>
                                          </p:val>
                                        </p:tav>
                                      </p:tavLst>
                                    </p:anim>
                                    <p:anim to="" calcmode="lin" valueType="num">
                                      <p:cBhvr>
                                        <p:cTn id="24" dur="333" fill="hold">
                                          <p:stCondLst>
                                            <p:cond delay="250"/>
                                          </p:stCondLst>
                                        </p:cTn>
                                        <p:tgtEl>
                                          <p:spTgt spid="11"/>
                                        </p:tgtEl>
                                        <p:attrNameLst>
                                          <p:attrName>ppt_w</p:attrName>
                                        </p:attrNameLst>
                                      </p:cBhvr>
                                      <p:tavLst>
                                        <p:tav tm="0">
                                          <p:val>
                                            <p:strVal val="#ppt_w+#ppt_w/6"/>
                                          </p:val>
                                        </p:tav>
                                        <p:tav tm="100000">
                                          <p:val>
                                            <p:strVal val="#ppt_w+#ppt_h/3"/>
                                          </p:val>
                                        </p:tav>
                                      </p:tavLst>
                                    </p:anim>
                                    <p:anim to="" calcmode="lin" valueType="num">
                                      <p:cBhvr>
                                        <p:cTn id="25" dur="333" fill="hold">
                                          <p:stCondLst>
                                            <p:cond delay="250"/>
                                          </p:stCondLst>
                                        </p:cTn>
                                        <p:tgtEl>
                                          <p:spTgt spid="11"/>
                                        </p:tgtEl>
                                        <p:attrNameLst>
                                          <p:attrName>ppt_y</p:attrName>
                                        </p:attrNameLst>
                                      </p:cBhvr>
                                      <p:tavLst>
                                        <p:tav tm="0">
                                          <p:val>
                                            <p:strVal val="ppt_y"/>
                                          </p:val>
                                        </p:tav>
                                        <p:tav tm="100000">
                                          <p:val>
                                            <p:strVal val="#ppt_y+#ppt_h/3"/>
                                          </p:val>
                                        </p:tav>
                                      </p:tavLst>
                                    </p:anim>
                                    <p:anim to="" calcmode="lin" valueType="num">
                                      <p:cBhvr>
                                        <p:cTn id="26" dur="417" fill="hold">
                                          <p:stCondLst>
                                            <p:cond delay="583"/>
                                          </p:stCondLst>
                                        </p:cTn>
                                        <p:tgtEl>
                                          <p:spTgt spid="11"/>
                                        </p:tgtEl>
                                        <p:attrNameLst>
                                          <p:attrName>ppt_h</p:attrName>
                                        </p:attrNameLst>
                                      </p:cBhvr>
                                      <p:tavLst>
                                        <p:tav tm="0">
                                          <p:val>
                                            <p:strVal val="ppt_h"/>
                                          </p:val>
                                        </p:tav>
                                        <p:tav tm="100000">
                                          <p:val>
                                            <p:strVal val="#ppt_h"/>
                                          </p:val>
                                        </p:tav>
                                      </p:tavLst>
                                    </p:anim>
                                    <p:anim to="" calcmode="lin" valueType="num">
                                      <p:cBhvr>
                                        <p:cTn id="27" dur="417" fill="hold">
                                          <p:stCondLst>
                                            <p:cond delay="583"/>
                                          </p:stCondLst>
                                        </p:cTn>
                                        <p:tgtEl>
                                          <p:spTgt spid="11"/>
                                        </p:tgtEl>
                                        <p:attrNameLst>
                                          <p:attrName>ppt_w</p:attrName>
                                        </p:attrNameLst>
                                      </p:cBhvr>
                                      <p:tavLst>
                                        <p:tav tm="0">
                                          <p:val>
                                            <p:strVal val="ppt_w"/>
                                          </p:val>
                                        </p:tav>
                                        <p:tav tm="100000">
                                          <p:val>
                                            <p:strVal val="#ppt_w"/>
                                          </p:val>
                                        </p:tav>
                                      </p:tavLst>
                                    </p:anim>
                                    <p:anim to="" calcmode="lin" valueType="num">
                                      <p:cBhvr>
                                        <p:cTn id="28" dur="417" fill="hold">
                                          <p:stCondLst>
                                            <p:cond delay="583"/>
                                          </p:stCondLst>
                                        </p:cTn>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xmlns="" id="{0AC4BE71-4BE0-4090-953A-DBEFD89469FC}"/>
              </a:ext>
            </a:extLst>
          </p:cNvPr>
          <p:cNvGrpSpPr/>
          <p:nvPr/>
        </p:nvGrpSpPr>
        <p:grpSpPr>
          <a:xfrm>
            <a:off x="0" y="0"/>
            <a:ext cx="12204357" cy="6858000"/>
            <a:chOff x="0" y="0"/>
            <a:chExt cx="12204357" cy="6858000"/>
          </a:xfrm>
        </p:grpSpPr>
        <p:pic>
          <p:nvPicPr>
            <p:cNvPr id="5" name="图片 4">
              <a:extLst>
                <a:ext uri="{FF2B5EF4-FFF2-40B4-BE49-F238E27FC236}">
                  <a16:creationId xmlns:a16="http://schemas.microsoft.com/office/drawing/2014/main" xmlns="" id="{45837200-A714-4198-84FA-EFE7708317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F56330F3-5328-47D1-9027-4C11BA12D7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57" y="170808"/>
              <a:ext cx="12192000" cy="6516384"/>
            </a:xfrm>
            <a:prstGeom prst="rect">
              <a:avLst/>
            </a:prstGeom>
          </p:spPr>
        </p:pic>
      </p:grpSp>
      <p:sp>
        <p:nvSpPr>
          <p:cNvPr id="21" name="卷形: 垂直 20">
            <a:extLst>
              <a:ext uri="{FF2B5EF4-FFF2-40B4-BE49-F238E27FC236}">
                <a16:creationId xmlns:a16="http://schemas.microsoft.com/office/drawing/2014/main" xmlns="" id="{5B4EEECC-0A1F-4F89-B2C5-1CDA32BC2805}"/>
              </a:ext>
            </a:extLst>
          </p:cNvPr>
          <p:cNvSpPr/>
          <p:nvPr/>
        </p:nvSpPr>
        <p:spPr>
          <a:xfrm>
            <a:off x="1121777" y="1378953"/>
            <a:ext cx="6470923" cy="5108448"/>
          </a:xfrm>
          <a:prstGeom prst="verticalScroll">
            <a:avLst>
              <a:gd name="adj" fmla="val 967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35" name="图片 34">
            <a:extLst>
              <a:ext uri="{FF2B5EF4-FFF2-40B4-BE49-F238E27FC236}">
                <a16:creationId xmlns:a16="http://schemas.microsoft.com/office/drawing/2014/main" xmlns="" id="{C0625B22-0102-46B9-A2D5-2AEB016A91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357" y="-7711"/>
            <a:ext cx="12217388" cy="1954501"/>
          </a:xfrm>
          <a:prstGeom prst="rect">
            <a:avLst/>
          </a:prstGeom>
        </p:spPr>
      </p:pic>
      <p:grpSp>
        <p:nvGrpSpPr>
          <p:cNvPr id="13" name="组合 12">
            <a:extLst>
              <a:ext uri="{FF2B5EF4-FFF2-40B4-BE49-F238E27FC236}">
                <a16:creationId xmlns:a16="http://schemas.microsoft.com/office/drawing/2014/main" xmlns="" id="{C7ABF5C4-AAEF-413D-8995-D8DBA59F5081}"/>
              </a:ext>
            </a:extLst>
          </p:cNvPr>
          <p:cNvGrpSpPr/>
          <p:nvPr/>
        </p:nvGrpSpPr>
        <p:grpSpPr>
          <a:xfrm>
            <a:off x="-48769" y="4933357"/>
            <a:ext cx="12265821" cy="2010046"/>
            <a:chOff x="-48769" y="3652860"/>
            <a:chExt cx="12265821" cy="3290543"/>
          </a:xfrm>
        </p:grpSpPr>
        <p:pic>
          <p:nvPicPr>
            <p:cNvPr id="9" name="图片 8">
              <a:extLst>
                <a:ext uri="{FF2B5EF4-FFF2-40B4-BE49-F238E27FC236}">
                  <a16:creationId xmlns:a16="http://schemas.microsoft.com/office/drawing/2014/main" xmlns="" id="{71EF41D5-BE69-4B32-B68B-CF443F3B6D0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11070" y="3749119"/>
              <a:ext cx="5205982" cy="3151583"/>
            </a:xfrm>
            <a:prstGeom prst="rect">
              <a:avLst/>
            </a:prstGeom>
          </p:spPr>
        </p:pic>
        <p:pic>
          <p:nvPicPr>
            <p:cNvPr id="12" name="图片 11">
              <a:extLst>
                <a:ext uri="{FF2B5EF4-FFF2-40B4-BE49-F238E27FC236}">
                  <a16:creationId xmlns:a16="http://schemas.microsoft.com/office/drawing/2014/main" xmlns="" id="{90AF6A7F-A532-49B8-B0E4-EE31E814B34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8769" y="3652860"/>
              <a:ext cx="4742689" cy="3290543"/>
            </a:xfrm>
            <a:prstGeom prst="rect">
              <a:avLst/>
            </a:prstGeom>
          </p:spPr>
        </p:pic>
      </p:grpSp>
      <p:grpSp>
        <p:nvGrpSpPr>
          <p:cNvPr id="23" name="组合 22">
            <a:extLst>
              <a:ext uri="{FF2B5EF4-FFF2-40B4-BE49-F238E27FC236}">
                <a16:creationId xmlns:a16="http://schemas.microsoft.com/office/drawing/2014/main" xmlns="" id="{60635AEA-4A0D-4B61-B323-D4B32BF1914A}"/>
              </a:ext>
            </a:extLst>
          </p:cNvPr>
          <p:cNvGrpSpPr/>
          <p:nvPr/>
        </p:nvGrpSpPr>
        <p:grpSpPr>
          <a:xfrm>
            <a:off x="6778656" y="1723931"/>
            <a:ext cx="4681463" cy="5351902"/>
            <a:chOff x="481048" y="1535757"/>
            <a:chExt cx="4681463" cy="5351902"/>
          </a:xfrm>
        </p:grpSpPr>
        <p:pic>
          <p:nvPicPr>
            <p:cNvPr id="25" name="图片 24">
              <a:extLst>
                <a:ext uri="{FF2B5EF4-FFF2-40B4-BE49-F238E27FC236}">
                  <a16:creationId xmlns:a16="http://schemas.microsoft.com/office/drawing/2014/main" xmlns="" id="{3C2E28A2-280E-4FD0-BFB4-B9B4EC158627}"/>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485972" y="1535757"/>
              <a:ext cx="2427710" cy="2427710"/>
            </a:xfrm>
            <a:prstGeom prst="rect">
              <a:avLst/>
            </a:prstGeom>
          </p:spPr>
        </p:pic>
        <p:pic>
          <p:nvPicPr>
            <p:cNvPr id="26" name="图片 25">
              <a:extLst>
                <a:ext uri="{FF2B5EF4-FFF2-40B4-BE49-F238E27FC236}">
                  <a16:creationId xmlns:a16="http://schemas.microsoft.com/office/drawing/2014/main" xmlns="" id="{191409A4-D330-4343-8DF1-8AB39CD9EDB8}"/>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481048" y="2206196"/>
              <a:ext cx="4681463" cy="4681463"/>
            </a:xfrm>
            <a:prstGeom prst="rect">
              <a:avLst/>
            </a:prstGeom>
          </p:spPr>
        </p:pic>
      </p:grpSp>
      <p:grpSp>
        <p:nvGrpSpPr>
          <p:cNvPr id="27" name="组合 26">
            <a:extLst>
              <a:ext uri="{FF2B5EF4-FFF2-40B4-BE49-F238E27FC236}">
                <a16:creationId xmlns:a16="http://schemas.microsoft.com/office/drawing/2014/main" xmlns="" id="{3BBFA07D-D29A-458D-A0E2-CDAEB0A945E8}"/>
              </a:ext>
            </a:extLst>
          </p:cNvPr>
          <p:cNvGrpSpPr/>
          <p:nvPr/>
        </p:nvGrpSpPr>
        <p:grpSpPr>
          <a:xfrm>
            <a:off x="3282602" y="1146352"/>
            <a:ext cx="2602198" cy="1031019"/>
            <a:chOff x="2919781" y="4056174"/>
            <a:chExt cx="6254900" cy="1031019"/>
          </a:xfrm>
        </p:grpSpPr>
        <p:sp>
          <p:nvSpPr>
            <p:cNvPr id="28" name="带形: 上凸弯 27">
              <a:extLst>
                <a:ext uri="{FF2B5EF4-FFF2-40B4-BE49-F238E27FC236}">
                  <a16:creationId xmlns:a16="http://schemas.microsoft.com/office/drawing/2014/main" xmlns="" id="{40449AF7-0B7C-42D1-AB9A-9BB49886937C}"/>
                </a:ext>
              </a:extLst>
            </p:cNvPr>
            <p:cNvSpPr/>
            <p:nvPr/>
          </p:nvSpPr>
          <p:spPr>
            <a:xfrm>
              <a:off x="2919781" y="4065798"/>
              <a:ext cx="6254900" cy="1021395"/>
            </a:xfrm>
            <a:prstGeom prst="ellipseRibbon2">
              <a:avLst>
                <a:gd name="adj1" fmla="val 29924"/>
                <a:gd name="adj2" fmla="val 74415"/>
                <a:gd name="adj3" fmla="val 12987"/>
              </a:avLst>
            </a:prstGeom>
            <a:gradFill flip="none" rotWithShape="1">
              <a:gsLst>
                <a:gs pos="4000">
                  <a:srgbClr val="E35E36"/>
                </a:gs>
                <a:gs pos="100000">
                  <a:srgbClr val="FFA4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bg1"/>
                </a:solidFill>
                <a:cs typeface="+mn-ea"/>
                <a:sym typeface="+mn-lt"/>
              </a:endParaRPr>
            </a:p>
          </p:txBody>
        </p:sp>
        <p:sp>
          <p:nvSpPr>
            <p:cNvPr id="29" name="矩形 28">
              <a:extLst>
                <a:ext uri="{FF2B5EF4-FFF2-40B4-BE49-F238E27FC236}">
                  <a16:creationId xmlns:a16="http://schemas.microsoft.com/office/drawing/2014/main" xmlns="" id="{EEB2F6D6-8D15-4922-AAD9-594C1B8C90B1}"/>
                </a:ext>
              </a:extLst>
            </p:cNvPr>
            <p:cNvSpPr/>
            <p:nvPr/>
          </p:nvSpPr>
          <p:spPr>
            <a:xfrm>
              <a:off x="4371488" y="4056174"/>
              <a:ext cx="3351484" cy="707886"/>
            </a:xfrm>
            <a:prstGeom prst="rect">
              <a:avLst/>
            </a:prstGeom>
          </p:spPr>
          <p:txBody>
            <a:bodyPr wrap="square">
              <a:spAutoFit/>
            </a:bodyPr>
            <a:lstStyle/>
            <a:p>
              <a:pPr algn="ctr"/>
              <a:r>
                <a:rPr lang="zh-CN" altLang="en-US" sz="4000" b="1" dirty="0">
                  <a:solidFill>
                    <a:schemeClr val="bg1"/>
                  </a:solidFill>
                  <a:cs typeface="+mn-ea"/>
                  <a:sym typeface="+mn-lt"/>
                </a:rPr>
                <a:t>目录</a:t>
              </a:r>
            </a:p>
          </p:txBody>
        </p:sp>
      </p:grpSp>
      <p:grpSp>
        <p:nvGrpSpPr>
          <p:cNvPr id="31" name="组合 30">
            <a:extLst>
              <a:ext uri="{FF2B5EF4-FFF2-40B4-BE49-F238E27FC236}">
                <a16:creationId xmlns:a16="http://schemas.microsoft.com/office/drawing/2014/main" xmlns="" id="{BD1CDD2F-EFF8-4FA8-9B9B-F6A09024833E}"/>
              </a:ext>
            </a:extLst>
          </p:cNvPr>
          <p:cNvGrpSpPr/>
          <p:nvPr/>
        </p:nvGrpSpPr>
        <p:grpSpPr>
          <a:xfrm>
            <a:off x="2184291" y="2187020"/>
            <a:ext cx="2397063" cy="709863"/>
            <a:chOff x="5256092" y="3188934"/>
            <a:chExt cx="2397063" cy="709863"/>
          </a:xfrm>
        </p:grpSpPr>
        <p:sp>
          <p:nvSpPr>
            <p:cNvPr id="32" name="矩形 31">
              <a:extLst>
                <a:ext uri="{FF2B5EF4-FFF2-40B4-BE49-F238E27FC236}">
                  <a16:creationId xmlns:a16="http://schemas.microsoft.com/office/drawing/2014/main" xmlns="" id="{D338E41B-DF02-470C-8715-A64AD0716465}"/>
                </a:ext>
              </a:extLst>
            </p:cNvPr>
            <p:cNvSpPr/>
            <p:nvPr/>
          </p:nvSpPr>
          <p:spPr>
            <a:xfrm>
              <a:off x="5256092" y="3188934"/>
              <a:ext cx="1031051" cy="424732"/>
            </a:xfrm>
            <a:prstGeom prst="rect">
              <a:avLst/>
            </a:prstGeom>
          </p:spPr>
          <p:txBody>
            <a:bodyPr vert="horz" wrap="none" lIns="91440" tIns="45720" rIns="91440" bIns="45720" rtlCol="0">
              <a:spAutoFit/>
            </a:bodyPr>
            <a:lstStyle/>
            <a:p>
              <a:pPr marL="228600" indent="-228600">
                <a:lnSpc>
                  <a:spcPct val="90000"/>
                </a:lnSpc>
                <a:spcBef>
                  <a:spcPts val="1000"/>
                </a:spcBef>
                <a:buFont typeface="Arial" panose="020B0604020202020204" pitchFamily="34" charset="0"/>
                <a:buChar char="•"/>
              </a:pPr>
              <a:r>
                <a:rPr lang="zh-CN" altLang="en-US" sz="2400" b="1" dirty="0">
                  <a:solidFill>
                    <a:srgbClr val="55320E"/>
                  </a:solidFill>
                  <a:cs typeface="+mn-ea"/>
                  <a:sym typeface="+mn-lt"/>
                </a:rPr>
                <a:t>起源</a:t>
              </a:r>
              <a:endParaRPr lang="en-US" altLang="zh-CN" sz="2400" b="1" dirty="0">
                <a:solidFill>
                  <a:srgbClr val="55320E"/>
                </a:solidFill>
                <a:cs typeface="+mn-ea"/>
                <a:sym typeface="+mn-lt"/>
              </a:endParaRPr>
            </a:p>
          </p:txBody>
        </p:sp>
        <p:sp>
          <p:nvSpPr>
            <p:cNvPr id="33" name="矩形 32">
              <a:extLst>
                <a:ext uri="{FF2B5EF4-FFF2-40B4-BE49-F238E27FC236}">
                  <a16:creationId xmlns:a16="http://schemas.microsoft.com/office/drawing/2014/main" xmlns="" id="{F7A7F68E-1D97-4FF6-9FD8-376FB5101A3F}"/>
                </a:ext>
              </a:extLst>
            </p:cNvPr>
            <p:cNvSpPr/>
            <p:nvPr/>
          </p:nvSpPr>
          <p:spPr>
            <a:xfrm>
              <a:off x="5369388" y="3560243"/>
              <a:ext cx="2283767" cy="338554"/>
            </a:xfrm>
            <a:prstGeom prst="rect">
              <a:avLst/>
            </a:prstGeom>
          </p:spPr>
          <p:txBody>
            <a:bodyPr wrap="none">
              <a:spAutoFit/>
            </a:bodyPr>
            <a:lstStyle/>
            <a:p>
              <a:r>
                <a:rPr lang="zh-CN" altLang="en-US" sz="1600" dirty="0">
                  <a:solidFill>
                    <a:srgbClr val="55320E"/>
                  </a:solidFill>
                  <a:cs typeface="+mn-ea"/>
                  <a:sym typeface="+mn-lt"/>
                </a:rPr>
                <a:t>Origin of National Da</a:t>
              </a:r>
            </a:p>
          </p:txBody>
        </p:sp>
      </p:grpSp>
      <p:grpSp>
        <p:nvGrpSpPr>
          <p:cNvPr id="34" name="组合 33">
            <a:extLst>
              <a:ext uri="{FF2B5EF4-FFF2-40B4-BE49-F238E27FC236}">
                <a16:creationId xmlns:a16="http://schemas.microsoft.com/office/drawing/2014/main" xmlns="" id="{000BA901-2B6D-47B3-A795-857DA8C3DBE1}"/>
              </a:ext>
            </a:extLst>
          </p:cNvPr>
          <p:cNvGrpSpPr/>
          <p:nvPr/>
        </p:nvGrpSpPr>
        <p:grpSpPr>
          <a:xfrm>
            <a:off x="2184291" y="2982323"/>
            <a:ext cx="2469099" cy="689029"/>
            <a:chOff x="5256092" y="3787581"/>
            <a:chExt cx="2469099" cy="689029"/>
          </a:xfrm>
        </p:grpSpPr>
        <p:sp>
          <p:nvSpPr>
            <p:cNvPr id="36" name="文本框 35">
              <a:extLst>
                <a:ext uri="{FF2B5EF4-FFF2-40B4-BE49-F238E27FC236}">
                  <a16:creationId xmlns:a16="http://schemas.microsoft.com/office/drawing/2014/main" xmlns="" id="{97B30659-E12E-4A7D-AB13-B3B3EA3DF573}"/>
                </a:ext>
              </a:extLst>
            </p:cNvPr>
            <p:cNvSpPr txBox="1"/>
            <p:nvPr/>
          </p:nvSpPr>
          <p:spPr>
            <a:xfrm>
              <a:off x="5256092" y="3787581"/>
              <a:ext cx="1646605" cy="424732"/>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400" b="1" dirty="0">
                  <a:solidFill>
                    <a:srgbClr val="55320E"/>
                  </a:solidFill>
                  <a:cs typeface="+mn-ea"/>
                  <a:sym typeface="+mn-lt"/>
                </a:rPr>
                <a:t>国庆习俗</a:t>
              </a:r>
            </a:p>
          </p:txBody>
        </p:sp>
        <p:sp>
          <p:nvSpPr>
            <p:cNvPr id="37" name="矩形 36">
              <a:extLst>
                <a:ext uri="{FF2B5EF4-FFF2-40B4-BE49-F238E27FC236}">
                  <a16:creationId xmlns:a16="http://schemas.microsoft.com/office/drawing/2014/main" xmlns="" id="{6CDA835B-554B-411B-B157-704366B14367}"/>
                </a:ext>
              </a:extLst>
            </p:cNvPr>
            <p:cNvSpPr/>
            <p:nvPr/>
          </p:nvSpPr>
          <p:spPr>
            <a:xfrm>
              <a:off x="5386217" y="4138056"/>
              <a:ext cx="2338974" cy="338554"/>
            </a:xfrm>
            <a:prstGeom prst="rect">
              <a:avLst/>
            </a:prstGeom>
          </p:spPr>
          <p:txBody>
            <a:bodyPr wrap="none">
              <a:spAutoFit/>
            </a:bodyPr>
            <a:lstStyle/>
            <a:p>
              <a:r>
                <a:rPr lang="zh-CN" altLang="en-US" sz="1600" dirty="0">
                  <a:solidFill>
                    <a:srgbClr val="55320E"/>
                  </a:solidFill>
                  <a:cs typeface="+mn-ea"/>
                  <a:sym typeface="+mn-lt"/>
                </a:rPr>
                <a:t>National Day customs</a:t>
              </a:r>
            </a:p>
          </p:txBody>
        </p:sp>
      </p:grpSp>
      <p:grpSp>
        <p:nvGrpSpPr>
          <p:cNvPr id="38" name="组合 37">
            <a:extLst>
              <a:ext uri="{FF2B5EF4-FFF2-40B4-BE49-F238E27FC236}">
                <a16:creationId xmlns:a16="http://schemas.microsoft.com/office/drawing/2014/main" xmlns="" id="{9A48721B-B124-44CA-B715-03BA0858B1F6}"/>
              </a:ext>
            </a:extLst>
          </p:cNvPr>
          <p:cNvGrpSpPr/>
          <p:nvPr/>
        </p:nvGrpSpPr>
        <p:grpSpPr>
          <a:xfrm>
            <a:off x="2184291" y="3756792"/>
            <a:ext cx="3458135" cy="662186"/>
            <a:chOff x="5256092" y="4386228"/>
            <a:chExt cx="3458135" cy="662186"/>
          </a:xfrm>
        </p:grpSpPr>
        <p:sp>
          <p:nvSpPr>
            <p:cNvPr id="39" name="文本框 38">
              <a:extLst>
                <a:ext uri="{FF2B5EF4-FFF2-40B4-BE49-F238E27FC236}">
                  <a16:creationId xmlns:a16="http://schemas.microsoft.com/office/drawing/2014/main" xmlns="" id="{D368CA49-406C-4907-B87F-F02914D43CA5}"/>
                </a:ext>
              </a:extLst>
            </p:cNvPr>
            <p:cNvSpPr txBox="1"/>
            <p:nvPr/>
          </p:nvSpPr>
          <p:spPr>
            <a:xfrm>
              <a:off x="5256092" y="4386228"/>
              <a:ext cx="2569934" cy="424732"/>
            </a:xfrm>
            <a:prstGeom prst="rect">
              <a:avLst/>
            </a:prstGeom>
          </p:spPr>
          <p:txBody>
            <a:bodyPr vert="horz" wrap="none" lIns="91440" tIns="45720" rIns="91440" bIns="45720" rtlCol="0">
              <a:spAutoFit/>
            </a:bodyPr>
            <a:lstStyle>
              <a:lvl1pPr marL="228600" indent="-228600">
                <a:lnSpc>
                  <a:spcPct val="90000"/>
                </a:lnSpc>
                <a:spcBef>
                  <a:spcPts val="1000"/>
                </a:spcBef>
                <a:buFont typeface="Arial" panose="020B0604020202020204" pitchFamily="34" charset="0"/>
                <a:buChar char="•"/>
                <a:defRPr sz="2800"/>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400" b="1" dirty="0">
                  <a:solidFill>
                    <a:srgbClr val="55320E"/>
                  </a:solidFill>
                  <a:cs typeface="+mn-ea"/>
                  <a:sym typeface="+mn-lt"/>
                </a:rPr>
                <a:t>其他国家国庆节</a:t>
              </a:r>
            </a:p>
          </p:txBody>
        </p:sp>
        <p:sp>
          <p:nvSpPr>
            <p:cNvPr id="40" name="矩形 39">
              <a:extLst>
                <a:ext uri="{FF2B5EF4-FFF2-40B4-BE49-F238E27FC236}">
                  <a16:creationId xmlns:a16="http://schemas.microsoft.com/office/drawing/2014/main" xmlns="" id="{9DB647BA-D3ED-4E5F-AA24-FD69295FF79F}"/>
                </a:ext>
              </a:extLst>
            </p:cNvPr>
            <p:cNvSpPr/>
            <p:nvPr/>
          </p:nvSpPr>
          <p:spPr>
            <a:xfrm>
              <a:off x="5436598" y="4709860"/>
              <a:ext cx="3277629" cy="338554"/>
            </a:xfrm>
            <a:prstGeom prst="rect">
              <a:avLst/>
            </a:prstGeom>
          </p:spPr>
          <p:txBody>
            <a:bodyPr wrap="none">
              <a:spAutoFit/>
            </a:bodyPr>
            <a:lstStyle/>
            <a:p>
              <a:r>
                <a:rPr lang="zh-CN" altLang="en-US" sz="1600" dirty="0">
                  <a:solidFill>
                    <a:srgbClr val="55320E"/>
                  </a:solidFill>
                  <a:cs typeface="+mn-ea"/>
                  <a:sym typeface="+mn-lt"/>
                </a:rPr>
                <a:t>National Day of other countries</a:t>
              </a:r>
            </a:p>
          </p:txBody>
        </p:sp>
      </p:grpSp>
      <p:pic>
        <p:nvPicPr>
          <p:cNvPr id="11" name="图片 10">
            <a:extLst>
              <a:ext uri="{FF2B5EF4-FFF2-40B4-BE49-F238E27FC236}">
                <a16:creationId xmlns:a16="http://schemas.microsoft.com/office/drawing/2014/main" xmlns="" id="{49EF136F-97B0-4DE1-AC29-E43CB2685E2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2357" y="4459299"/>
            <a:ext cx="12192000" cy="2505456"/>
          </a:xfrm>
          <a:prstGeom prst="rect">
            <a:avLst/>
          </a:prstGeom>
        </p:spPr>
      </p:pic>
      <p:grpSp>
        <p:nvGrpSpPr>
          <p:cNvPr id="42" name="组合 41">
            <a:extLst>
              <a:ext uri="{FF2B5EF4-FFF2-40B4-BE49-F238E27FC236}">
                <a16:creationId xmlns:a16="http://schemas.microsoft.com/office/drawing/2014/main" xmlns="" id="{DB7989BD-3D5F-4E56-8E96-33F6791FA8F9}"/>
              </a:ext>
            </a:extLst>
          </p:cNvPr>
          <p:cNvGrpSpPr/>
          <p:nvPr/>
        </p:nvGrpSpPr>
        <p:grpSpPr>
          <a:xfrm>
            <a:off x="2184291" y="4504418"/>
            <a:ext cx="5860679" cy="697096"/>
            <a:chOff x="5256092" y="4984875"/>
            <a:chExt cx="5860679" cy="697096"/>
          </a:xfrm>
        </p:grpSpPr>
        <p:sp>
          <p:nvSpPr>
            <p:cNvPr id="43" name="文本框 42">
              <a:extLst>
                <a:ext uri="{FF2B5EF4-FFF2-40B4-BE49-F238E27FC236}">
                  <a16:creationId xmlns:a16="http://schemas.microsoft.com/office/drawing/2014/main" xmlns="" id="{472214F9-9468-4F34-A546-CB87B71C41DD}"/>
                </a:ext>
              </a:extLst>
            </p:cNvPr>
            <p:cNvSpPr txBox="1"/>
            <p:nvPr/>
          </p:nvSpPr>
          <p:spPr>
            <a:xfrm>
              <a:off x="5256092" y="4984875"/>
              <a:ext cx="2569934" cy="424732"/>
            </a:xfrm>
            <a:prstGeom prst="rect">
              <a:avLst/>
            </a:prstGeom>
          </p:spPr>
          <p:txBody>
            <a:bodyPr vert="horz" wrap="none" lIns="91440" tIns="45720" rIns="91440" bIns="45720" rtlCol="0">
              <a:spAutoFit/>
            </a:bodyPr>
            <a:lstStyle>
              <a:defPPr>
                <a:defRPr lang="zh-CN"/>
              </a:defPPr>
              <a:lvl1pPr marL="228600" indent="-228600">
                <a:lnSpc>
                  <a:spcPct val="90000"/>
                </a:lnSpc>
                <a:spcBef>
                  <a:spcPts val="1000"/>
                </a:spcBef>
                <a:buFont typeface="Arial" panose="020B0604020202020204" pitchFamily="34" charset="0"/>
                <a:buChar char="•"/>
                <a:defRPr sz="3200" b="1">
                  <a:solidFill>
                    <a:schemeClr val="bg1"/>
                  </a:solidFill>
                  <a:latin typeface="思源黑体" panose="020B0500000000000000" pitchFamily="34" charset="-122"/>
                  <a:ea typeface="思源黑体" panose="020B05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400" dirty="0">
                  <a:solidFill>
                    <a:srgbClr val="55320E"/>
                  </a:solidFill>
                  <a:latin typeface="+mn-lt"/>
                  <a:ea typeface="+mn-ea"/>
                  <a:cs typeface="+mn-ea"/>
                  <a:sym typeface="+mn-lt"/>
                </a:rPr>
                <a:t>国庆节相关词句</a:t>
              </a:r>
            </a:p>
          </p:txBody>
        </p:sp>
        <p:sp>
          <p:nvSpPr>
            <p:cNvPr id="44" name="矩形 43">
              <a:extLst>
                <a:ext uri="{FF2B5EF4-FFF2-40B4-BE49-F238E27FC236}">
                  <a16:creationId xmlns:a16="http://schemas.microsoft.com/office/drawing/2014/main" xmlns="" id="{25C8670E-8463-4B4B-A7FA-307631C36AFA}"/>
                </a:ext>
              </a:extLst>
            </p:cNvPr>
            <p:cNvSpPr/>
            <p:nvPr/>
          </p:nvSpPr>
          <p:spPr>
            <a:xfrm>
              <a:off x="5449747" y="5343417"/>
              <a:ext cx="5667024" cy="338554"/>
            </a:xfrm>
            <a:prstGeom prst="rect">
              <a:avLst/>
            </a:prstGeom>
          </p:spPr>
          <p:txBody>
            <a:bodyPr wrap="square">
              <a:spAutoFit/>
            </a:bodyPr>
            <a:lstStyle/>
            <a:p>
              <a:r>
                <a:rPr lang="zh-CN" altLang="en-US" sz="1600" dirty="0">
                  <a:solidFill>
                    <a:srgbClr val="55320E"/>
                  </a:solidFill>
                  <a:cs typeface="+mn-ea"/>
                  <a:sym typeface="+mn-lt"/>
                </a:rPr>
                <a:t>National Day Related words and sentences</a:t>
              </a:r>
            </a:p>
          </p:txBody>
        </p:sp>
      </p:grpSp>
      <p:grpSp>
        <p:nvGrpSpPr>
          <p:cNvPr id="45" name="组合 44">
            <a:extLst>
              <a:ext uri="{FF2B5EF4-FFF2-40B4-BE49-F238E27FC236}">
                <a16:creationId xmlns:a16="http://schemas.microsoft.com/office/drawing/2014/main" xmlns="" id="{D923A308-4214-4E05-B881-41CB8E37A1E8}"/>
              </a:ext>
            </a:extLst>
          </p:cNvPr>
          <p:cNvGrpSpPr/>
          <p:nvPr/>
        </p:nvGrpSpPr>
        <p:grpSpPr>
          <a:xfrm>
            <a:off x="2184291" y="5286953"/>
            <a:ext cx="2532861" cy="691530"/>
            <a:chOff x="5256092" y="5583523"/>
            <a:chExt cx="2532861" cy="691530"/>
          </a:xfrm>
        </p:grpSpPr>
        <p:sp>
          <p:nvSpPr>
            <p:cNvPr id="47" name="文本框 46">
              <a:extLst>
                <a:ext uri="{FF2B5EF4-FFF2-40B4-BE49-F238E27FC236}">
                  <a16:creationId xmlns:a16="http://schemas.microsoft.com/office/drawing/2014/main" xmlns="" id="{BE9CA450-8DC8-475B-8D17-8BA22DFC0803}"/>
                </a:ext>
              </a:extLst>
            </p:cNvPr>
            <p:cNvSpPr txBox="1"/>
            <p:nvPr/>
          </p:nvSpPr>
          <p:spPr>
            <a:xfrm>
              <a:off x="5256092" y="5583523"/>
              <a:ext cx="2262158" cy="424732"/>
            </a:xfrm>
            <a:prstGeom prst="rect">
              <a:avLst/>
            </a:prstGeom>
          </p:spPr>
          <p:txBody>
            <a:bodyPr vert="horz" wrap="none" lIns="91440" tIns="45720" rIns="91440" bIns="45720" rtlCol="0">
              <a:spAutoFit/>
            </a:bodyPr>
            <a:lstStyle>
              <a:defPPr>
                <a:defRPr lang="zh-CN"/>
              </a:defPPr>
              <a:lvl1pPr marL="228600" indent="-228600">
                <a:lnSpc>
                  <a:spcPct val="90000"/>
                </a:lnSpc>
                <a:spcBef>
                  <a:spcPts val="1000"/>
                </a:spcBef>
                <a:buFont typeface="Arial" panose="020B0604020202020204" pitchFamily="34" charset="0"/>
                <a:buChar char="•"/>
                <a:defRPr sz="3200" b="1">
                  <a:solidFill>
                    <a:schemeClr val="bg1"/>
                  </a:solidFill>
                  <a:latin typeface="思源黑体" panose="020B0500000000000000" pitchFamily="34" charset="-122"/>
                  <a:ea typeface="思源黑体" panose="020B0500000000000000" pitchFamily="34" charset="-122"/>
                </a:defRPr>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zh-CN" altLang="en-US" sz="2400" dirty="0">
                  <a:solidFill>
                    <a:srgbClr val="55320E"/>
                  </a:solidFill>
                  <a:latin typeface="+mn-lt"/>
                  <a:ea typeface="+mn-ea"/>
                  <a:cs typeface="+mn-ea"/>
                  <a:sym typeface="+mn-lt"/>
                </a:rPr>
                <a:t>国庆节祝福语</a:t>
              </a:r>
            </a:p>
          </p:txBody>
        </p:sp>
        <p:sp>
          <p:nvSpPr>
            <p:cNvPr id="48" name="矩形 47">
              <a:extLst>
                <a:ext uri="{FF2B5EF4-FFF2-40B4-BE49-F238E27FC236}">
                  <a16:creationId xmlns:a16="http://schemas.microsoft.com/office/drawing/2014/main" xmlns="" id="{BA158F50-174F-4135-80D5-CC3FC491718B}"/>
                </a:ext>
              </a:extLst>
            </p:cNvPr>
            <p:cNvSpPr/>
            <p:nvPr/>
          </p:nvSpPr>
          <p:spPr>
            <a:xfrm>
              <a:off x="5461072" y="5936499"/>
              <a:ext cx="2327881" cy="338554"/>
            </a:xfrm>
            <a:prstGeom prst="rect">
              <a:avLst/>
            </a:prstGeom>
          </p:spPr>
          <p:txBody>
            <a:bodyPr wrap="none">
              <a:spAutoFit/>
            </a:bodyPr>
            <a:lstStyle/>
            <a:p>
              <a:r>
                <a:rPr lang="zh-CN" altLang="en-US" sz="1600" dirty="0">
                  <a:solidFill>
                    <a:srgbClr val="55320E"/>
                  </a:solidFill>
                  <a:cs typeface="+mn-ea"/>
                  <a:sym typeface="+mn-lt"/>
                </a:rPr>
                <a:t>National Day blessing</a:t>
              </a:r>
            </a:p>
          </p:txBody>
        </p:sp>
      </p:grpSp>
      <p:pic>
        <p:nvPicPr>
          <p:cNvPr id="8" name="图片 7">
            <a:extLst>
              <a:ext uri="{FF2B5EF4-FFF2-40B4-BE49-F238E27FC236}">
                <a16:creationId xmlns:a16="http://schemas.microsoft.com/office/drawing/2014/main" xmlns="" id="{1CC38CD6-CBB0-411D-983D-5A9271B947E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253552" y="51660"/>
            <a:ext cx="1612567" cy="1719674"/>
          </a:xfrm>
          <a:prstGeom prst="rect">
            <a:avLst/>
          </a:prstGeom>
        </p:spPr>
      </p:pic>
      <p:pic>
        <p:nvPicPr>
          <p:cNvPr id="22" name="图片 21">
            <a:extLst>
              <a:ext uri="{FF2B5EF4-FFF2-40B4-BE49-F238E27FC236}">
                <a16:creationId xmlns:a16="http://schemas.microsoft.com/office/drawing/2014/main" xmlns="" id="{7B7FDDCF-B037-438B-A8C3-E0D157BF308B}"/>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39060" y="1123287"/>
            <a:ext cx="1108963" cy="1029618"/>
          </a:xfrm>
          <a:prstGeom prst="rect">
            <a:avLst/>
          </a:prstGeom>
        </p:spPr>
      </p:pic>
    </p:spTree>
    <p:extLst>
      <p:ext uri="{BB962C8B-B14F-4D97-AF65-F5344CB8AC3E}">
        <p14:creationId xmlns:p14="http://schemas.microsoft.com/office/powerpoint/2010/main" val="1126726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47"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1000"/>
                                        <p:tgtEl>
                                          <p:spTgt spid="35"/>
                                        </p:tgtEl>
                                      </p:cBhvr>
                                    </p:animEffect>
                                    <p:anim calcmode="lin" valueType="num">
                                      <p:cBhvr>
                                        <p:cTn id="11" dur="1000" fill="hold"/>
                                        <p:tgtEl>
                                          <p:spTgt spid="35"/>
                                        </p:tgtEl>
                                        <p:attrNameLst>
                                          <p:attrName>ppt_x</p:attrName>
                                        </p:attrNameLst>
                                      </p:cBhvr>
                                      <p:tavLst>
                                        <p:tav tm="0">
                                          <p:val>
                                            <p:strVal val="#ppt_x"/>
                                          </p:val>
                                        </p:tav>
                                        <p:tav tm="100000">
                                          <p:val>
                                            <p:strVal val="#ppt_x"/>
                                          </p:val>
                                        </p:tav>
                                      </p:tavLst>
                                    </p:anim>
                                    <p:anim calcmode="lin" valueType="num">
                                      <p:cBhvr>
                                        <p:cTn id="12" dur="1000" fill="hold"/>
                                        <p:tgtEl>
                                          <p:spTgt spid="35"/>
                                        </p:tgtEl>
                                        <p:attrNameLst>
                                          <p:attrName>ppt_y</p:attrName>
                                        </p:attrNameLst>
                                      </p:cBhvr>
                                      <p:tavLst>
                                        <p:tav tm="0">
                                          <p:val>
                                            <p:strVal val="#ppt_y-.1"/>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22" presetClass="entr" presetSubtype="4"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6"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2000" fill="hold"/>
                                        <p:tgtEl>
                                          <p:spTgt spid="8"/>
                                        </p:tgtEl>
                                        <p:attrNameLst>
                                          <p:attrName>ppt_x</p:attrName>
                                        </p:attrNameLst>
                                      </p:cBhvr>
                                      <p:tavLst>
                                        <p:tav tm="0">
                                          <p:val>
                                            <p:strVal val="1+#ppt_w/2"/>
                                          </p:val>
                                        </p:tav>
                                        <p:tav tm="100000">
                                          <p:val>
                                            <p:strVal val="#ppt_x"/>
                                          </p:val>
                                        </p:tav>
                                      </p:tavLst>
                                    </p:anim>
                                    <p:anim calcmode="lin" valueType="num">
                                      <p:cBhvr additive="base">
                                        <p:cTn id="24" dur="20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6"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2000" fill="hold"/>
                                        <p:tgtEl>
                                          <p:spTgt spid="22"/>
                                        </p:tgtEl>
                                        <p:attrNameLst>
                                          <p:attrName>ppt_x</p:attrName>
                                        </p:attrNameLst>
                                      </p:cBhvr>
                                      <p:tavLst>
                                        <p:tav tm="0">
                                          <p:val>
                                            <p:strVal val="1+#ppt_w/2"/>
                                          </p:val>
                                        </p:tav>
                                        <p:tav tm="100000">
                                          <p:val>
                                            <p:strVal val="#ppt_x"/>
                                          </p:val>
                                        </p:tav>
                                      </p:tavLst>
                                    </p:anim>
                                    <p:anim calcmode="lin" valueType="num">
                                      <p:cBhvr additive="base">
                                        <p:cTn id="28" dur="2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1000"/>
                                        <p:tgtEl>
                                          <p:spTgt spid="23"/>
                                        </p:tgtEl>
                                      </p:cBhvr>
                                    </p:animEffect>
                                    <p:anim calcmode="lin" valueType="num">
                                      <p:cBhvr>
                                        <p:cTn id="34" dur="1000" fill="hold"/>
                                        <p:tgtEl>
                                          <p:spTgt spid="23"/>
                                        </p:tgtEl>
                                        <p:attrNameLst>
                                          <p:attrName>ppt_x</p:attrName>
                                        </p:attrNameLst>
                                      </p:cBhvr>
                                      <p:tavLst>
                                        <p:tav tm="0">
                                          <p:val>
                                            <p:strVal val="#ppt_x"/>
                                          </p:val>
                                        </p:tav>
                                        <p:tav tm="100000">
                                          <p:val>
                                            <p:strVal val="#ppt_x"/>
                                          </p:val>
                                        </p:tav>
                                      </p:tavLst>
                                    </p:anim>
                                    <p:anim calcmode="lin" valueType="num">
                                      <p:cBhvr>
                                        <p:cTn id="35" dur="1000" fill="hold"/>
                                        <p:tgtEl>
                                          <p:spTgt spid="23"/>
                                        </p:tgtEl>
                                        <p:attrNameLst>
                                          <p:attrName>ppt_y</p:attrName>
                                        </p:attrNameLst>
                                      </p:cBhvr>
                                      <p:tavLst>
                                        <p:tav tm="0">
                                          <p:val>
                                            <p:strVal val="#ppt_y+.1"/>
                                          </p:val>
                                        </p:tav>
                                        <p:tav tm="100000">
                                          <p:val>
                                            <p:strVal val="#ppt_y"/>
                                          </p:val>
                                        </p:tav>
                                      </p:tavLst>
                                    </p:anim>
                                  </p:childTnLst>
                                </p:cTn>
                              </p:par>
                              <p:par>
                                <p:cTn id="36" presetID="2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up)">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500"/>
                                        <p:tgtEl>
                                          <p:spTgt spid="27"/>
                                        </p:tgtEl>
                                      </p:cBhvr>
                                    </p:animEffect>
                                  </p:childTnLst>
                                </p:cTn>
                              </p:par>
                            </p:childTnLst>
                          </p:cTn>
                        </p:par>
                        <p:par>
                          <p:cTn id="44" fill="hold">
                            <p:stCondLst>
                              <p:cond delay="500"/>
                            </p:stCondLst>
                            <p:childTnLst>
                              <p:par>
                                <p:cTn id="45" presetID="42" presetClass="entr" presetSubtype="0"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fade">
                                      <p:cBhvr>
                                        <p:cTn id="47" dur="1000"/>
                                        <p:tgtEl>
                                          <p:spTgt spid="31"/>
                                        </p:tgtEl>
                                      </p:cBhvr>
                                    </p:animEffect>
                                    <p:anim calcmode="lin" valueType="num">
                                      <p:cBhvr>
                                        <p:cTn id="48" dur="1000" fill="hold"/>
                                        <p:tgtEl>
                                          <p:spTgt spid="31"/>
                                        </p:tgtEl>
                                        <p:attrNameLst>
                                          <p:attrName>ppt_x</p:attrName>
                                        </p:attrNameLst>
                                      </p:cBhvr>
                                      <p:tavLst>
                                        <p:tav tm="0">
                                          <p:val>
                                            <p:strVal val="#ppt_x"/>
                                          </p:val>
                                        </p:tav>
                                        <p:tav tm="100000">
                                          <p:val>
                                            <p:strVal val="#ppt_x"/>
                                          </p:val>
                                        </p:tav>
                                      </p:tavLst>
                                    </p:anim>
                                    <p:anim calcmode="lin" valueType="num">
                                      <p:cBhvr>
                                        <p:cTn id="49" dur="1000" fill="hold"/>
                                        <p:tgtEl>
                                          <p:spTgt spid="31"/>
                                        </p:tgtEl>
                                        <p:attrNameLst>
                                          <p:attrName>ppt_y</p:attrName>
                                        </p:attrNameLst>
                                      </p:cBhvr>
                                      <p:tavLst>
                                        <p:tav tm="0">
                                          <p:val>
                                            <p:strVal val="#ppt_y+.1"/>
                                          </p:val>
                                        </p:tav>
                                        <p:tav tm="100000">
                                          <p:val>
                                            <p:strVal val="#ppt_y"/>
                                          </p:val>
                                        </p:tav>
                                      </p:tavLst>
                                    </p:anim>
                                  </p:childTnLst>
                                </p:cTn>
                              </p:par>
                            </p:childTnLst>
                          </p:cTn>
                        </p:par>
                        <p:par>
                          <p:cTn id="50" fill="hold">
                            <p:stCondLst>
                              <p:cond delay="1500"/>
                            </p:stCondLst>
                            <p:childTnLst>
                              <p:par>
                                <p:cTn id="51" presetID="42" presetClass="entr" presetSubtype="0" fill="hold"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2500"/>
                            </p:stCondLst>
                            <p:childTnLst>
                              <p:par>
                                <p:cTn id="57" presetID="42" presetClass="entr" presetSubtype="0" fill="hold"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1000"/>
                                        <p:tgtEl>
                                          <p:spTgt spid="38"/>
                                        </p:tgtEl>
                                      </p:cBhvr>
                                    </p:animEffect>
                                    <p:anim calcmode="lin" valueType="num">
                                      <p:cBhvr>
                                        <p:cTn id="60" dur="1000" fill="hold"/>
                                        <p:tgtEl>
                                          <p:spTgt spid="38"/>
                                        </p:tgtEl>
                                        <p:attrNameLst>
                                          <p:attrName>ppt_x</p:attrName>
                                        </p:attrNameLst>
                                      </p:cBhvr>
                                      <p:tavLst>
                                        <p:tav tm="0">
                                          <p:val>
                                            <p:strVal val="#ppt_x"/>
                                          </p:val>
                                        </p:tav>
                                        <p:tav tm="100000">
                                          <p:val>
                                            <p:strVal val="#ppt_x"/>
                                          </p:val>
                                        </p:tav>
                                      </p:tavLst>
                                    </p:anim>
                                    <p:anim calcmode="lin" valueType="num">
                                      <p:cBhvr>
                                        <p:cTn id="61" dur="1000" fill="hold"/>
                                        <p:tgtEl>
                                          <p:spTgt spid="38"/>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42" presetClass="entr" presetSubtype="0"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fade">
                                      <p:cBhvr>
                                        <p:cTn id="65" dur="1000"/>
                                        <p:tgtEl>
                                          <p:spTgt spid="42"/>
                                        </p:tgtEl>
                                      </p:cBhvr>
                                    </p:animEffect>
                                    <p:anim calcmode="lin" valueType="num">
                                      <p:cBhvr>
                                        <p:cTn id="66" dur="1000" fill="hold"/>
                                        <p:tgtEl>
                                          <p:spTgt spid="42"/>
                                        </p:tgtEl>
                                        <p:attrNameLst>
                                          <p:attrName>ppt_x</p:attrName>
                                        </p:attrNameLst>
                                      </p:cBhvr>
                                      <p:tavLst>
                                        <p:tav tm="0">
                                          <p:val>
                                            <p:strVal val="#ppt_x"/>
                                          </p:val>
                                        </p:tav>
                                        <p:tav tm="100000">
                                          <p:val>
                                            <p:strVal val="#ppt_x"/>
                                          </p:val>
                                        </p:tav>
                                      </p:tavLst>
                                    </p:anim>
                                    <p:anim calcmode="lin" valueType="num">
                                      <p:cBhvr>
                                        <p:cTn id="67" dur="1000" fill="hold"/>
                                        <p:tgtEl>
                                          <p:spTgt spid="42"/>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2" presetClass="entr" presetSubtype="0"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xmlns="" id="{0AC4BE71-4BE0-4090-953A-DBEFD89469FC}"/>
              </a:ext>
            </a:extLst>
          </p:cNvPr>
          <p:cNvGrpSpPr/>
          <p:nvPr/>
        </p:nvGrpSpPr>
        <p:grpSpPr>
          <a:xfrm>
            <a:off x="0" y="0"/>
            <a:ext cx="12204357" cy="6858000"/>
            <a:chOff x="0" y="0"/>
            <a:chExt cx="12204357" cy="6858000"/>
          </a:xfrm>
        </p:grpSpPr>
        <p:pic>
          <p:nvPicPr>
            <p:cNvPr id="5" name="图片 4">
              <a:extLst>
                <a:ext uri="{FF2B5EF4-FFF2-40B4-BE49-F238E27FC236}">
                  <a16:creationId xmlns:a16="http://schemas.microsoft.com/office/drawing/2014/main" xmlns="" id="{45837200-A714-4198-84FA-EFE7708317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F56330F3-5328-47D1-9027-4C11BA12D7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57" y="170808"/>
              <a:ext cx="12192000" cy="6516384"/>
            </a:xfrm>
            <a:prstGeom prst="rect">
              <a:avLst/>
            </a:prstGeom>
          </p:spPr>
        </p:pic>
      </p:grpSp>
      <p:sp>
        <p:nvSpPr>
          <p:cNvPr id="46" name="任意多边形: 形状 45">
            <a:extLst>
              <a:ext uri="{FF2B5EF4-FFF2-40B4-BE49-F238E27FC236}">
                <a16:creationId xmlns:a16="http://schemas.microsoft.com/office/drawing/2014/main" xmlns="" id="{095809A3-86CB-46C3-8B06-F8854787D9AA}"/>
              </a:ext>
            </a:extLst>
          </p:cNvPr>
          <p:cNvSpPr/>
          <p:nvPr/>
        </p:nvSpPr>
        <p:spPr>
          <a:xfrm rot="160674">
            <a:off x="1615839" y="1410129"/>
            <a:ext cx="8733949" cy="3919589"/>
          </a:xfrm>
          <a:custGeom>
            <a:avLst/>
            <a:gdLst>
              <a:gd name="connsiteX0" fmla="*/ 2604209 w 5201843"/>
              <a:gd name="connsiteY0" fmla="*/ 0 h 2164275"/>
              <a:gd name="connsiteX1" fmla="*/ 5150811 w 5201843"/>
              <a:gd name="connsiteY1" fmla="*/ 1354017 h 2164275"/>
              <a:gd name="connsiteX2" fmla="*/ 5201843 w 5201843"/>
              <a:gd name="connsiteY2" fmla="*/ 1438019 h 2164275"/>
              <a:gd name="connsiteX3" fmla="*/ 4114823 w 5201843"/>
              <a:gd name="connsiteY3" fmla="*/ 2140420 h 2164275"/>
              <a:gd name="connsiteX4" fmla="*/ 4069808 w 5201843"/>
              <a:gd name="connsiteY4" fmla="*/ 2090891 h 2164275"/>
              <a:gd name="connsiteX5" fmla="*/ 2621845 w 5201843"/>
              <a:gd name="connsiteY5" fmla="*/ 1491125 h 2164275"/>
              <a:gd name="connsiteX6" fmla="*/ 1173882 w 5201843"/>
              <a:gd name="connsiteY6" fmla="*/ 2090891 h 2164275"/>
              <a:gd name="connsiteX7" fmla="*/ 1107187 w 5201843"/>
              <a:gd name="connsiteY7" fmla="*/ 2164275 h 2164275"/>
              <a:gd name="connsiteX8" fmla="*/ 0 w 5201843"/>
              <a:gd name="connsiteY8" fmla="*/ 1448842 h 2164275"/>
              <a:gd name="connsiteX9" fmla="*/ 57607 w 5201843"/>
              <a:gd name="connsiteY9" fmla="*/ 1354017 h 2164275"/>
              <a:gd name="connsiteX10" fmla="*/ 2604209 w 5201843"/>
              <a:gd name="connsiteY10" fmla="*/ 0 h 21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01843" h="2164275">
                <a:moveTo>
                  <a:pt x="2604209" y="0"/>
                </a:moveTo>
                <a:cubicBezTo>
                  <a:pt x="3664284" y="0"/>
                  <a:pt x="4598913" y="537100"/>
                  <a:pt x="5150811" y="1354017"/>
                </a:cubicBezTo>
                <a:lnTo>
                  <a:pt x="5201843" y="1438019"/>
                </a:lnTo>
                <a:lnTo>
                  <a:pt x="4114823" y="2140420"/>
                </a:lnTo>
                <a:lnTo>
                  <a:pt x="4069808" y="2090891"/>
                </a:lnTo>
                <a:cubicBezTo>
                  <a:pt x="3699242" y="1720325"/>
                  <a:pt x="3187310" y="1491125"/>
                  <a:pt x="2621845" y="1491125"/>
                </a:cubicBezTo>
                <a:cubicBezTo>
                  <a:pt x="2056381" y="1491125"/>
                  <a:pt x="1544448" y="1720325"/>
                  <a:pt x="1173882" y="2090891"/>
                </a:cubicBezTo>
                <a:lnTo>
                  <a:pt x="1107187" y="2164275"/>
                </a:lnTo>
                <a:lnTo>
                  <a:pt x="0" y="1448842"/>
                </a:lnTo>
                <a:lnTo>
                  <a:pt x="57607" y="1354017"/>
                </a:lnTo>
                <a:cubicBezTo>
                  <a:pt x="609506" y="537100"/>
                  <a:pt x="1544134" y="0"/>
                  <a:pt x="2604209"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5" name="图片 34">
            <a:extLst>
              <a:ext uri="{FF2B5EF4-FFF2-40B4-BE49-F238E27FC236}">
                <a16:creationId xmlns:a16="http://schemas.microsoft.com/office/drawing/2014/main" xmlns="" id="{C0625B22-0102-46B9-A2D5-2AEB016A91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9" y="-41891"/>
            <a:ext cx="12217388" cy="1954501"/>
          </a:xfrm>
          <a:prstGeom prst="rect">
            <a:avLst/>
          </a:prstGeom>
        </p:spPr>
      </p:pic>
      <p:grpSp>
        <p:nvGrpSpPr>
          <p:cNvPr id="13" name="组合 12">
            <a:extLst>
              <a:ext uri="{FF2B5EF4-FFF2-40B4-BE49-F238E27FC236}">
                <a16:creationId xmlns:a16="http://schemas.microsoft.com/office/drawing/2014/main" xmlns="" id="{C7ABF5C4-AAEF-413D-8995-D8DBA59F5081}"/>
              </a:ext>
            </a:extLst>
          </p:cNvPr>
          <p:cNvGrpSpPr/>
          <p:nvPr/>
        </p:nvGrpSpPr>
        <p:grpSpPr>
          <a:xfrm>
            <a:off x="-48769" y="4933357"/>
            <a:ext cx="12265821" cy="2010046"/>
            <a:chOff x="-48769" y="3652860"/>
            <a:chExt cx="12265821" cy="3290543"/>
          </a:xfrm>
        </p:grpSpPr>
        <p:pic>
          <p:nvPicPr>
            <p:cNvPr id="9" name="图片 8">
              <a:extLst>
                <a:ext uri="{FF2B5EF4-FFF2-40B4-BE49-F238E27FC236}">
                  <a16:creationId xmlns:a16="http://schemas.microsoft.com/office/drawing/2014/main" xmlns="" id="{71EF41D5-BE69-4B32-B68B-CF443F3B6D0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11070" y="3749119"/>
              <a:ext cx="5205982" cy="3151583"/>
            </a:xfrm>
            <a:prstGeom prst="rect">
              <a:avLst/>
            </a:prstGeom>
          </p:spPr>
        </p:pic>
        <p:pic>
          <p:nvPicPr>
            <p:cNvPr id="12" name="图片 11">
              <a:extLst>
                <a:ext uri="{FF2B5EF4-FFF2-40B4-BE49-F238E27FC236}">
                  <a16:creationId xmlns:a16="http://schemas.microsoft.com/office/drawing/2014/main" xmlns="" id="{90AF6A7F-A532-49B8-B0E4-EE31E814B34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8769" y="3652860"/>
              <a:ext cx="4742689" cy="3290543"/>
            </a:xfrm>
            <a:prstGeom prst="rect">
              <a:avLst/>
            </a:prstGeom>
          </p:spPr>
        </p:pic>
      </p:grpSp>
      <p:pic>
        <p:nvPicPr>
          <p:cNvPr id="4" name="图片 3">
            <a:extLst>
              <a:ext uri="{FF2B5EF4-FFF2-40B4-BE49-F238E27FC236}">
                <a16:creationId xmlns:a16="http://schemas.microsoft.com/office/drawing/2014/main" xmlns="" id="{8B188B13-F3AE-4EB6-8FC7-4FE387A771D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5052" y="2555952"/>
            <a:ext cx="3292479" cy="4173941"/>
          </a:xfrm>
          <a:prstGeom prst="rect">
            <a:avLst/>
          </a:prstGeom>
        </p:spPr>
      </p:pic>
      <p:pic>
        <p:nvPicPr>
          <p:cNvPr id="19" name="图片 18">
            <a:extLst>
              <a:ext uri="{FF2B5EF4-FFF2-40B4-BE49-F238E27FC236}">
                <a16:creationId xmlns:a16="http://schemas.microsoft.com/office/drawing/2014/main" xmlns="" id="{D81E7120-777F-4E40-9DD6-51BAF7F874E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49"/>
          <a:stretch/>
        </p:blipFill>
        <p:spPr>
          <a:xfrm>
            <a:off x="9010090" y="2648610"/>
            <a:ext cx="3182079" cy="3798058"/>
          </a:xfrm>
          <a:prstGeom prst="rect">
            <a:avLst/>
          </a:prstGeom>
        </p:spPr>
      </p:pic>
      <p:pic>
        <p:nvPicPr>
          <p:cNvPr id="11" name="图片 10">
            <a:extLst>
              <a:ext uri="{FF2B5EF4-FFF2-40B4-BE49-F238E27FC236}">
                <a16:creationId xmlns:a16="http://schemas.microsoft.com/office/drawing/2014/main" xmlns="" id="{49EF136F-97B0-4DE1-AC29-E43CB2685E2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2357" y="4459299"/>
            <a:ext cx="12192000" cy="2505456"/>
          </a:xfrm>
          <a:prstGeom prst="rect">
            <a:avLst/>
          </a:prstGeom>
        </p:spPr>
      </p:pic>
      <p:pic>
        <p:nvPicPr>
          <p:cNvPr id="8" name="图片 7">
            <a:extLst>
              <a:ext uri="{FF2B5EF4-FFF2-40B4-BE49-F238E27FC236}">
                <a16:creationId xmlns:a16="http://schemas.microsoft.com/office/drawing/2014/main" xmlns="" id="{1CC38CD6-CBB0-411D-983D-5A9271B947E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253552" y="51660"/>
            <a:ext cx="1612567" cy="1719674"/>
          </a:xfrm>
          <a:prstGeom prst="rect">
            <a:avLst/>
          </a:prstGeom>
        </p:spPr>
      </p:pic>
      <p:pic>
        <p:nvPicPr>
          <p:cNvPr id="22" name="图片 21">
            <a:extLst>
              <a:ext uri="{FF2B5EF4-FFF2-40B4-BE49-F238E27FC236}">
                <a16:creationId xmlns:a16="http://schemas.microsoft.com/office/drawing/2014/main" xmlns="" id="{7B7FDDCF-B037-438B-A8C3-E0D157BF308B}"/>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39060" y="1123287"/>
            <a:ext cx="1108963" cy="1029618"/>
          </a:xfrm>
          <a:prstGeom prst="rect">
            <a:avLst/>
          </a:prstGeom>
        </p:spPr>
      </p:pic>
      <p:grpSp>
        <p:nvGrpSpPr>
          <p:cNvPr id="2" name="组合 1">
            <a:extLst>
              <a:ext uri="{FF2B5EF4-FFF2-40B4-BE49-F238E27FC236}">
                <a16:creationId xmlns:a16="http://schemas.microsoft.com/office/drawing/2014/main" xmlns="" id="{BE6E852C-4B83-4817-91E7-B7CDD386B8B0}"/>
              </a:ext>
            </a:extLst>
          </p:cNvPr>
          <p:cNvGrpSpPr/>
          <p:nvPr/>
        </p:nvGrpSpPr>
        <p:grpSpPr>
          <a:xfrm>
            <a:off x="3132563" y="3592126"/>
            <a:ext cx="5119184" cy="2549860"/>
            <a:chOff x="3350442" y="3525099"/>
            <a:chExt cx="5119184" cy="2549860"/>
          </a:xfrm>
        </p:grpSpPr>
        <p:pic>
          <p:nvPicPr>
            <p:cNvPr id="41" name="图片 40">
              <a:extLst>
                <a:ext uri="{FF2B5EF4-FFF2-40B4-BE49-F238E27FC236}">
                  <a16:creationId xmlns:a16="http://schemas.microsoft.com/office/drawing/2014/main" xmlns="" id="{D07A1600-F355-407E-A33A-659AB3AA203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771786" y="3525099"/>
              <a:ext cx="2549860" cy="2549860"/>
            </a:xfrm>
            <a:prstGeom prst="rect">
              <a:avLst/>
            </a:prstGeom>
          </p:spPr>
        </p:pic>
        <p:grpSp>
          <p:nvGrpSpPr>
            <p:cNvPr id="17" name="组合 16">
              <a:extLst>
                <a:ext uri="{FF2B5EF4-FFF2-40B4-BE49-F238E27FC236}">
                  <a16:creationId xmlns:a16="http://schemas.microsoft.com/office/drawing/2014/main" xmlns="" id="{E9F21174-4A62-4EB3-A8E5-0AA2BD9C14BD}"/>
                </a:ext>
              </a:extLst>
            </p:cNvPr>
            <p:cNvGrpSpPr/>
            <p:nvPr/>
          </p:nvGrpSpPr>
          <p:grpSpPr>
            <a:xfrm>
              <a:off x="3350442" y="5233167"/>
              <a:ext cx="5119184" cy="831196"/>
              <a:chOff x="2887994" y="4177479"/>
              <a:chExt cx="5929003" cy="831196"/>
            </a:xfrm>
          </p:grpSpPr>
          <p:sp>
            <p:nvSpPr>
              <p:cNvPr id="16" name="带形: 前凸弯 15">
                <a:extLst>
                  <a:ext uri="{FF2B5EF4-FFF2-40B4-BE49-F238E27FC236}">
                    <a16:creationId xmlns:a16="http://schemas.microsoft.com/office/drawing/2014/main" xmlns="" id="{70DA2452-28FF-4399-80BB-609C455091A6}"/>
                  </a:ext>
                </a:extLst>
              </p:cNvPr>
              <p:cNvSpPr/>
              <p:nvPr/>
            </p:nvSpPr>
            <p:spPr>
              <a:xfrm rot="10800000">
                <a:off x="2887994" y="4177479"/>
                <a:ext cx="5929003" cy="831196"/>
              </a:xfrm>
              <a:prstGeom prst="ellipseRibbon">
                <a:avLst>
                  <a:gd name="adj1" fmla="val 27152"/>
                  <a:gd name="adj2" fmla="val 75000"/>
                  <a:gd name="adj3" fmla="val 11424"/>
                </a:avLst>
              </a:prstGeom>
              <a:gradFill>
                <a:gsLst>
                  <a:gs pos="17000">
                    <a:srgbClr val="EE4747"/>
                  </a:gs>
                  <a:gs pos="100000">
                    <a:srgbClr val="FFA400"/>
                  </a:gs>
                </a:gsLst>
                <a:lin ang="5400000" scaled="1"/>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a:extLst>
                  <a:ext uri="{FF2B5EF4-FFF2-40B4-BE49-F238E27FC236}">
                    <a16:creationId xmlns:a16="http://schemas.microsoft.com/office/drawing/2014/main" xmlns="" id="{185B26C8-9224-41E9-99E4-EC027E85C3A1}"/>
                  </a:ext>
                </a:extLst>
              </p:cNvPr>
              <p:cNvSpPr/>
              <p:nvPr/>
            </p:nvSpPr>
            <p:spPr>
              <a:xfrm>
                <a:off x="3742722" y="4239794"/>
                <a:ext cx="4261531" cy="461665"/>
              </a:xfrm>
              <a:prstGeom prst="rect">
                <a:avLst/>
              </a:prstGeom>
            </p:spPr>
            <p:txBody>
              <a:bodyPr wrap="square">
                <a:spAutoFit/>
              </a:bodyPr>
              <a:lstStyle/>
              <a:p>
                <a:pPr algn="ctr"/>
                <a:r>
                  <a:rPr lang="en-US" altLang="zh-CN" sz="2400" b="1" dirty="0">
                    <a:solidFill>
                      <a:schemeClr val="bg1"/>
                    </a:solidFill>
                    <a:cs typeface="+mn-ea"/>
                    <a:sym typeface="+mn-lt"/>
                  </a:rPr>
                  <a:t>PART   FIVE</a:t>
                </a:r>
                <a:endParaRPr lang="zh-CN" altLang="en-US" sz="2400" b="1" dirty="0">
                  <a:solidFill>
                    <a:schemeClr val="bg1"/>
                  </a:solidFill>
                  <a:cs typeface="+mn-ea"/>
                  <a:sym typeface="+mn-lt"/>
                </a:endParaRPr>
              </a:p>
            </p:txBody>
          </p:sp>
        </p:grpSp>
      </p:grpSp>
      <p:sp>
        <p:nvSpPr>
          <p:cNvPr id="18" name="矩形 17">
            <a:extLst>
              <a:ext uri="{FF2B5EF4-FFF2-40B4-BE49-F238E27FC236}">
                <a16:creationId xmlns:a16="http://schemas.microsoft.com/office/drawing/2014/main" xmlns="" id="{78366A5D-6001-41FC-AAD3-9A1D8598190E}"/>
              </a:ext>
            </a:extLst>
          </p:cNvPr>
          <p:cNvSpPr/>
          <p:nvPr/>
        </p:nvSpPr>
        <p:spPr>
          <a:xfrm>
            <a:off x="2721118" y="3406209"/>
            <a:ext cx="6523390" cy="2271547"/>
          </a:xfrm>
          <a:prstGeom prst="rect">
            <a:avLst/>
          </a:prstGeom>
        </p:spPr>
        <p:txBody>
          <a:bodyPr wrap="none">
            <a:prstTxWarp prst="textArchUp">
              <a:avLst/>
            </a:prstTxWarp>
            <a:spAutoFit/>
          </a:bodyPr>
          <a:lstStyle/>
          <a:p>
            <a:pPr algn="ctr"/>
            <a:r>
              <a:rPr lang="en-US" altLang="zh-CN" sz="2400" dirty="0">
                <a:solidFill>
                  <a:srgbClr val="55320E"/>
                </a:solidFill>
                <a:cs typeface="+mn-ea"/>
                <a:sym typeface="+mn-lt"/>
              </a:rPr>
              <a:t>National Day blessing</a:t>
            </a:r>
          </a:p>
        </p:txBody>
      </p:sp>
      <p:pic>
        <p:nvPicPr>
          <p:cNvPr id="6146" name="Picture 2"/>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633427" y="2013205"/>
            <a:ext cx="8620125" cy="186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55147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47"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1000"/>
                                        <p:tgtEl>
                                          <p:spTgt spid="35"/>
                                        </p:tgtEl>
                                      </p:cBhvr>
                                    </p:animEffect>
                                    <p:anim calcmode="lin" valueType="num">
                                      <p:cBhvr>
                                        <p:cTn id="11" dur="1000" fill="hold"/>
                                        <p:tgtEl>
                                          <p:spTgt spid="35"/>
                                        </p:tgtEl>
                                        <p:attrNameLst>
                                          <p:attrName>ppt_x</p:attrName>
                                        </p:attrNameLst>
                                      </p:cBhvr>
                                      <p:tavLst>
                                        <p:tav tm="0">
                                          <p:val>
                                            <p:strVal val="#ppt_x"/>
                                          </p:val>
                                        </p:tav>
                                        <p:tav tm="100000">
                                          <p:val>
                                            <p:strVal val="#ppt_x"/>
                                          </p:val>
                                        </p:tav>
                                      </p:tavLst>
                                    </p:anim>
                                    <p:anim calcmode="lin" valueType="num">
                                      <p:cBhvr>
                                        <p:cTn id="12" dur="1000" fill="hold"/>
                                        <p:tgtEl>
                                          <p:spTgt spid="35"/>
                                        </p:tgtEl>
                                        <p:attrNameLst>
                                          <p:attrName>ppt_y</p:attrName>
                                        </p:attrNameLst>
                                      </p:cBhvr>
                                      <p:tavLst>
                                        <p:tav tm="0">
                                          <p:val>
                                            <p:strVal val="#ppt_y-.1"/>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2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barn(outVertical)">
                                      <p:cBhvr>
                                        <p:cTn id="33" dur="50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2000" fill="hold"/>
                                        <p:tgtEl>
                                          <p:spTgt spid="8"/>
                                        </p:tgtEl>
                                        <p:attrNameLst>
                                          <p:attrName>ppt_x</p:attrName>
                                        </p:attrNameLst>
                                      </p:cBhvr>
                                      <p:tavLst>
                                        <p:tav tm="0">
                                          <p:val>
                                            <p:strVal val="1+#ppt_w/2"/>
                                          </p:val>
                                        </p:tav>
                                        <p:tav tm="100000">
                                          <p:val>
                                            <p:strVal val="#ppt_x"/>
                                          </p:val>
                                        </p:tav>
                                      </p:tavLst>
                                    </p:anim>
                                    <p:anim calcmode="lin" valueType="num">
                                      <p:cBhvr additive="base">
                                        <p:cTn id="39" dur="200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2000" fill="hold"/>
                                        <p:tgtEl>
                                          <p:spTgt spid="22"/>
                                        </p:tgtEl>
                                        <p:attrNameLst>
                                          <p:attrName>ppt_x</p:attrName>
                                        </p:attrNameLst>
                                      </p:cBhvr>
                                      <p:tavLst>
                                        <p:tav tm="0">
                                          <p:val>
                                            <p:strVal val="1+#ppt_w/2"/>
                                          </p:val>
                                        </p:tav>
                                        <p:tav tm="100000">
                                          <p:val>
                                            <p:strVal val="#ppt_x"/>
                                          </p:val>
                                        </p:tav>
                                      </p:tavLst>
                                    </p:anim>
                                    <p:anim calcmode="lin" valueType="num">
                                      <p:cBhvr additive="base">
                                        <p:cTn id="43" dur="2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0559375B-E1CC-424E-9EFB-5E7312646172}"/>
              </a:ext>
            </a:extLst>
          </p:cNvPr>
          <p:cNvGrpSpPr/>
          <p:nvPr/>
        </p:nvGrpSpPr>
        <p:grpSpPr>
          <a:xfrm>
            <a:off x="1807861" y="1675936"/>
            <a:ext cx="2117963" cy="941174"/>
            <a:chOff x="2919781" y="3930836"/>
            <a:chExt cx="6254900" cy="1156357"/>
          </a:xfrm>
        </p:grpSpPr>
        <p:sp>
          <p:nvSpPr>
            <p:cNvPr id="4" name="带形: 上凸弯 3">
              <a:extLst>
                <a:ext uri="{FF2B5EF4-FFF2-40B4-BE49-F238E27FC236}">
                  <a16:creationId xmlns:a16="http://schemas.microsoft.com/office/drawing/2014/main" xmlns="" id="{6DDD4533-08D1-47B8-8031-58DB5173B7AF}"/>
                </a:ext>
              </a:extLst>
            </p:cNvPr>
            <p:cNvSpPr/>
            <p:nvPr/>
          </p:nvSpPr>
          <p:spPr>
            <a:xfrm>
              <a:off x="2919781" y="4065798"/>
              <a:ext cx="6254900" cy="1021395"/>
            </a:xfrm>
            <a:prstGeom prst="ellipseRibbon2">
              <a:avLst>
                <a:gd name="adj1" fmla="val 29924"/>
                <a:gd name="adj2" fmla="val 74415"/>
                <a:gd name="adj3" fmla="val 12987"/>
              </a:avLst>
            </a:prstGeom>
            <a:gradFill flip="none" rotWithShape="1">
              <a:gsLst>
                <a:gs pos="4000">
                  <a:srgbClr val="E35E36"/>
                </a:gs>
                <a:gs pos="100000">
                  <a:srgbClr val="FFA4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bg1"/>
                </a:solidFill>
                <a:cs typeface="+mn-ea"/>
                <a:sym typeface="+mn-lt"/>
              </a:endParaRPr>
            </a:p>
          </p:txBody>
        </p:sp>
        <p:sp>
          <p:nvSpPr>
            <p:cNvPr id="5" name="矩形 4">
              <a:extLst>
                <a:ext uri="{FF2B5EF4-FFF2-40B4-BE49-F238E27FC236}">
                  <a16:creationId xmlns:a16="http://schemas.microsoft.com/office/drawing/2014/main" xmlns="" id="{2E39FFB0-D9AA-4CC6-9243-8839EFB9D4D6}"/>
                </a:ext>
              </a:extLst>
            </p:cNvPr>
            <p:cNvSpPr/>
            <p:nvPr/>
          </p:nvSpPr>
          <p:spPr>
            <a:xfrm>
              <a:off x="4191456" y="3930836"/>
              <a:ext cx="3351483" cy="869732"/>
            </a:xfrm>
            <a:prstGeom prst="rect">
              <a:avLst/>
            </a:prstGeom>
          </p:spPr>
          <p:txBody>
            <a:bodyPr wrap="square">
              <a:spAutoFit/>
            </a:bodyPr>
            <a:lstStyle/>
            <a:p>
              <a:pPr algn="ctr"/>
              <a:r>
                <a:rPr lang="en-US" altLang="zh-CN" sz="4000" b="1" dirty="0">
                  <a:solidFill>
                    <a:schemeClr val="bg1"/>
                  </a:solidFill>
                  <a:cs typeface="+mn-ea"/>
                  <a:sym typeface="+mn-lt"/>
                </a:rPr>
                <a:t>05</a:t>
              </a:r>
              <a:endParaRPr lang="zh-CN" altLang="en-US" sz="4000" b="1" dirty="0">
                <a:solidFill>
                  <a:schemeClr val="bg1"/>
                </a:solidFill>
                <a:cs typeface="+mn-ea"/>
                <a:sym typeface="+mn-lt"/>
              </a:endParaRPr>
            </a:p>
          </p:txBody>
        </p:sp>
      </p:grpSp>
      <p:grpSp>
        <p:nvGrpSpPr>
          <p:cNvPr id="6" name="组合 5">
            <a:extLst>
              <a:ext uri="{FF2B5EF4-FFF2-40B4-BE49-F238E27FC236}">
                <a16:creationId xmlns:a16="http://schemas.microsoft.com/office/drawing/2014/main" xmlns="" id="{CD344ABB-3B3D-47C8-A7A4-C63F043F84E9}"/>
              </a:ext>
            </a:extLst>
          </p:cNvPr>
          <p:cNvGrpSpPr/>
          <p:nvPr/>
        </p:nvGrpSpPr>
        <p:grpSpPr>
          <a:xfrm>
            <a:off x="4026416" y="1785783"/>
            <a:ext cx="2930438" cy="832712"/>
            <a:chOff x="4173544" y="1990484"/>
            <a:chExt cx="2930438" cy="832712"/>
          </a:xfrm>
        </p:grpSpPr>
        <p:sp>
          <p:nvSpPr>
            <p:cNvPr id="7" name="矩形 6">
              <a:extLst>
                <a:ext uri="{FF2B5EF4-FFF2-40B4-BE49-F238E27FC236}">
                  <a16:creationId xmlns:a16="http://schemas.microsoft.com/office/drawing/2014/main" xmlns="" id="{4640E6C4-6E45-40C6-BDBC-4E14B13DCE63}"/>
                </a:ext>
              </a:extLst>
            </p:cNvPr>
            <p:cNvSpPr/>
            <p:nvPr/>
          </p:nvSpPr>
          <p:spPr>
            <a:xfrm>
              <a:off x="4173544" y="1990484"/>
              <a:ext cx="2930438" cy="523220"/>
            </a:xfrm>
            <a:prstGeom prst="rect">
              <a:avLst/>
            </a:prstGeom>
          </p:spPr>
          <p:txBody>
            <a:bodyPr wrap="square">
              <a:spAutoFit/>
            </a:bodyPr>
            <a:lstStyle/>
            <a:p>
              <a:r>
                <a:rPr lang="zh-CN" altLang="en-US" sz="2800" b="1" dirty="0">
                  <a:solidFill>
                    <a:srgbClr val="55320E"/>
                  </a:solidFill>
                  <a:cs typeface="+mn-ea"/>
                  <a:sym typeface="+mn-lt"/>
                </a:rPr>
                <a:t>国庆节祝福语</a:t>
              </a:r>
            </a:p>
          </p:txBody>
        </p:sp>
        <p:sp>
          <p:nvSpPr>
            <p:cNvPr id="8" name="矩形 7">
              <a:extLst>
                <a:ext uri="{FF2B5EF4-FFF2-40B4-BE49-F238E27FC236}">
                  <a16:creationId xmlns:a16="http://schemas.microsoft.com/office/drawing/2014/main" xmlns="" id="{28D4CDF4-AFB2-4F10-8A61-6D33F9E4886A}"/>
                </a:ext>
              </a:extLst>
            </p:cNvPr>
            <p:cNvSpPr/>
            <p:nvPr/>
          </p:nvSpPr>
          <p:spPr>
            <a:xfrm>
              <a:off x="4214733" y="2453864"/>
              <a:ext cx="2597186" cy="369332"/>
            </a:xfrm>
            <a:prstGeom prst="rect">
              <a:avLst/>
            </a:prstGeom>
          </p:spPr>
          <p:txBody>
            <a:bodyPr wrap="none">
              <a:spAutoFit/>
            </a:bodyPr>
            <a:lstStyle/>
            <a:p>
              <a:r>
                <a:rPr lang="en-US" altLang="zh-CN" dirty="0">
                  <a:solidFill>
                    <a:srgbClr val="55320E"/>
                  </a:solidFill>
                  <a:cs typeface="+mn-ea"/>
                  <a:sym typeface="+mn-lt"/>
                </a:rPr>
                <a:t>National Day blessing</a:t>
              </a:r>
            </a:p>
          </p:txBody>
        </p:sp>
      </p:grpSp>
      <p:grpSp>
        <p:nvGrpSpPr>
          <p:cNvPr id="19" name="组合 18">
            <a:extLst>
              <a:ext uri="{FF2B5EF4-FFF2-40B4-BE49-F238E27FC236}">
                <a16:creationId xmlns:a16="http://schemas.microsoft.com/office/drawing/2014/main" xmlns="" id="{7E712765-98D2-4114-9532-2FC45ED34DF7}"/>
              </a:ext>
            </a:extLst>
          </p:cNvPr>
          <p:cNvGrpSpPr/>
          <p:nvPr/>
        </p:nvGrpSpPr>
        <p:grpSpPr>
          <a:xfrm>
            <a:off x="1807861" y="2847202"/>
            <a:ext cx="6658426" cy="643652"/>
            <a:chOff x="1874517" y="2726957"/>
            <a:chExt cx="6658426" cy="643652"/>
          </a:xfrm>
        </p:grpSpPr>
        <p:sp>
          <p:nvSpPr>
            <p:cNvPr id="9" name="矩形 8">
              <a:extLst>
                <a:ext uri="{FF2B5EF4-FFF2-40B4-BE49-F238E27FC236}">
                  <a16:creationId xmlns:a16="http://schemas.microsoft.com/office/drawing/2014/main" xmlns="" id="{77105101-0B35-4F0A-9749-4E88F8F0F815}"/>
                </a:ext>
              </a:extLst>
            </p:cNvPr>
            <p:cNvSpPr/>
            <p:nvPr/>
          </p:nvSpPr>
          <p:spPr>
            <a:xfrm>
              <a:off x="1874517" y="2726957"/>
              <a:ext cx="5737468" cy="369332"/>
            </a:xfrm>
            <a:prstGeom prst="rect">
              <a:avLst/>
            </a:prstGeom>
          </p:spPr>
          <p:txBody>
            <a:bodyPr wrap="none">
              <a:spAutoFit/>
            </a:bodyPr>
            <a:lstStyle/>
            <a:p>
              <a:r>
                <a:rPr lang="en-US" altLang="zh-CN" dirty="0">
                  <a:solidFill>
                    <a:srgbClr val="55320E"/>
                  </a:solidFill>
                  <a:cs typeface="+mn-ea"/>
                  <a:sym typeface="+mn-lt"/>
                </a:rPr>
                <a:t>1</a:t>
              </a:r>
              <a:r>
                <a:rPr lang="zh-CN" altLang="en-US" dirty="0">
                  <a:solidFill>
                    <a:srgbClr val="55320E"/>
                  </a:solidFill>
                  <a:cs typeface="+mn-ea"/>
                  <a:sym typeface="+mn-lt"/>
                </a:rPr>
                <a:t>、国庆节</a:t>
              </a:r>
              <a:r>
                <a:rPr lang="en-US" altLang="zh-CN" dirty="0">
                  <a:solidFill>
                    <a:srgbClr val="55320E"/>
                  </a:solidFill>
                  <a:cs typeface="+mn-ea"/>
                  <a:sym typeface="+mn-lt"/>
                </a:rPr>
                <a:t>,</a:t>
              </a:r>
              <a:r>
                <a:rPr lang="zh-CN" altLang="en-US" dirty="0">
                  <a:solidFill>
                    <a:srgbClr val="55320E"/>
                  </a:solidFill>
                  <a:cs typeface="+mn-ea"/>
                  <a:sym typeface="+mn-lt"/>
                </a:rPr>
                <a:t>祝你有美洋洋的心情， 尽享懒洋洋的时光。</a:t>
              </a:r>
            </a:p>
          </p:txBody>
        </p:sp>
        <p:sp>
          <p:nvSpPr>
            <p:cNvPr id="10" name="矩形 9">
              <a:extLst>
                <a:ext uri="{FF2B5EF4-FFF2-40B4-BE49-F238E27FC236}">
                  <a16:creationId xmlns:a16="http://schemas.microsoft.com/office/drawing/2014/main" xmlns="" id="{1362501E-1D10-48F9-9830-D3BF70314FC9}"/>
                </a:ext>
              </a:extLst>
            </p:cNvPr>
            <p:cNvSpPr/>
            <p:nvPr/>
          </p:nvSpPr>
          <p:spPr>
            <a:xfrm>
              <a:off x="1874517" y="3001277"/>
              <a:ext cx="6658426" cy="369332"/>
            </a:xfrm>
            <a:prstGeom prst="rect">
              <a:avLst/>
            </a:prstGeom>
          </p:spPr>
          <p:txBody>
            <a:bodyPr wrap="none">
              <a:spAutoFit/>
            </a:bodyPr>
            <a:lstStyle/>
            <a:p>
              <a:r>
                <a:rPr lang="en-US" altLang="zh-CN">
                  <a:solidFill>
                    <a:srgbClr val="55320E"/>
                  </a:solidFill>
                  <a:cs typeface="+mn-ea"/>
                  <a:sym typeface="+mn-lt"/>
                </a:rPr>
                <a:t>National Day, | wish you a beautiful mood, enjoy lazy time.</a:t>
              </a:r>
              <a:endParaRPr lang="zh-CN" altLang="en-US" dirty="0">
                <a:solidFill>
                  <a:srgbClr val="55320E"/>
                </a:solidFill>
                <a:cs typeface="+mn-ea"/>
                <a:sym typeface="+mn-lt"/>
              </a:endParaRPr>
            </a:p>
          </p:txBody>
        </p:sp>
      </p:grpSp>
      <p:grpSp>
        <p:nvGrpSpPr>
          <p:cNvPr id="20" name="组合 19">
            <a:extLst>
              <a:ext uri="{FF2B5EF4-FFF2-40B4-BE49-F238E27FC236}">
                <a16:creationId xmlns:a16="http://schemas.microsoft.com/office/drawing/2014/main" xmlns="" id="{6A2FC30E-0FFB-4A3B-9098-A137C5E22DED}"/>
              </a:ext>
            </a:extLst>
          </p:cNvPr>
          <p:cNvGrpSpPr/>
          <p:nvPr/>
        </p:nvGrpSpPr>
        <p:grpSpPr>
          <a:xfrm>
            <a:off x="1807861" y="3552932"/>
            <a:ext cx="6906763" cy="643652"/>
            <a:chOff x="1874517" y="3275597"/>
            <a:chExt cx="6906763" cy="643652"/>
          </a:xfrm>
        </p:grpSpPr>
        <p:sp>
          <p:nvSpPr>
            <p:cNvPr id="11" name="矩形 10">
              <a:extLst>
                <a:ext uri="{FF2B5EF4-FFF2-40B4-BE49-F238E27FC236}">
                  <a16:creationId xmlns:a16="http://schemas.microsoft.com/office/drawing/2014/main" xmlns="" id="{EFAFDF1C-79D9-4C25-B9D9-C99D5A998419}"/>
                </a:ext>
              </a:extLst>
            </p:cNvPr>
            <p:cNvSpPr/>
            <p:nvPr/>
          </p:nvSpPr>
          <p:spPr>
            <a:xfrm>
              <a:off x="1874517" y="3275597"/>
              <a:ext cx="6147837" cy="369332"/>
            </a:xfrm>
            <a:prstGeom prst="rect">
              <a:avLst/>
            </a:prstGeom>
          </p:spPr>
          <p:txBody>
            <a:bodyPr wrap="none">
              <a:spAutoFit/>
            </a:bodyPr>
            <a:lstStyle/>
            <a:p>
              <a:r>
                <a:rPr lang="en-US" altLang="zh-CN" dirty="0">
                  <a:solidFill>
                    <a:srgbClr val="55320E"/>
                  </a:solidFill>
                  <a:cs typeface="+mn-ea"/>
                  <a:sym typeface="+mn-lt"/>
                </a:rPr>
                <a:t>2</a:t>
              </a:r>
              <a:r>
                <a:rPr lang="zh-CN" altLang="en-US" dirty="0">
                  <a:solidFill>
                    <a:srgbClr val="55320E"/>
                  </a:solidFill>
                  <a:cs typeface="+mn-ea"/>
                  <a:sym typeface="+mn-lt"/>
                </a:rPr>
                <a:t>、国庆佳节就要到了</a:t>
              </a:r>
              <a:r>
                <a:rPr lang="en-US" altLang="zh-CN" dirty="0">
                  <a:solidFill>
                    <a:srgbClr val="55320E"/>
                  </a:solidFill>
                  <a:cs typeface="+mn-ea"/>
                  <a:sym typeface="+mn-lt"/>
                </a:rPr>
                <a:t>,</a:t>
              </a:r>
              <a:r>
                <a:rPr lang="zh-CN" altLang="en-US" dirty="0">
                  <a:solidFill>
                    <a:srgbClr val="55320E"/>
                  </a:solidFill>
                  <a:cs typeface="+mn-ea"/>
                  <a:sym typeface="+mn-lt"/>
                </a:rPr>
                <a:t>提前送上我的祝福，愿你幸福快乐。</a:t>
              </a:r>
            </a:p>
          </p:txBody>
        </p:sp>
        <p:sp>
          <p:nvSpPr>
            <p:cNvPr id="12" name="矩形 11">
              <a:extLst>
                <a:ext uri="{FF2B5EF4-FFF2-40B4-BE49-F238E27FC236}">
                  <a16:creationId xmlns:a16="http://schemas.microsoft.com/office/drawing/2014/main" xmlns="" id="{AA6F1B52-8F37-485B-AB82-B79177650359}"/>
                </a:ext>
              </a:extLst>
            </p:cNvPr>
            <p:cNvSpPr/>
            <p:nvPr/>
          </p:nvSpPr>
          <p:spPr>
            <a:xfrm>
              <a:off x="1874517" y="3549917"/>
              <a:ext cx="6906763" cy="369332"/>
            </a:xfrm>
            <a:prstGeom prst="rect">
              <a:avLst/>
            </a:prstGeom>
          </p:spPr>
          <p:txBody>
            <a:bodyPr wrap="none">
              <a:spAutoFit/>
            </a:bodyPr>
            <a:lstStyle/>
            <a:p>
              <a:r>
                <a:rPr lang="en-US" altLang="zh-CN">
                  <a:solidFill>
                    <a:srgbClr val="55320E"/>
                  </a:solidFill>
                  <a:cs typeface="+mn-ea"/>
                  <a:sym typeface="+mn-lt"/>
                </a:rPr>
                <a:t>National Day is coming. I wish you happiness ahead of time. </a:t>
              </a:r>
              <a:endParaRPr lang="zh-CN" altLang="en-US" dirty="0">
                <a:solidFill>
                  <a:srgbClr val="55320E"/>
                </a:solidFill>
                <a:cs typeface="+mn-ea"/>
                <a:sym typeface="+mn-lt"/>
              </a:endParaRPr>
            </a:p>
          </p:txBody>
        </p:sp>
      </p:grpSp>
      <p:grpSp>
        <p:nvGrpSpPr>
          <p:cNvPr id="18" name="组合 17">
            <a:extLst>
              <a:ext uri="{FF2B5EF4-FFF2-40B4-BE49-F238E27FC236}">
                <a16:creationId xmlns:a16="http://schemas.microsoft.com/office/drawing/2014/main" xmlns="" id="{DC65CCC0-1E83-4DCC-9059-581BB2CF56B6}"/>
              </a:ext>
            </a:extLst>
          </p:cNvPr>
          <p:cNvGrpSpPr/>
          <p:nvPr/>
        </p:nvGrpSpPr>
        <p:grpSpPr>
          <a:xfrm>
            <a:off x="1807861" y="4258662"/>
            <a:ext cx="8670963" cy="920651"/>
            <a:chOff x="1874517" y="3824237"/>
            <a:chExt cx="8670963" cy="920651"/>
          </a:xfrm>
        </p:grpSpPr>
        <p:sp>
          <p:nvSpPr>
            <p:cNvPr id="13" name="矩形 12">
              <a:extLst>
                <a:ext uri="{FF2B5EF4-FFF2-40B4-BE49-F238E27FC236}">
                  <a16:creationId xmlns:a16="http://schemas.microsoft.com/office/drawing/2014/main" xmlns="" id="{F709872C-84C2-48CA-A9DC-385ECEB5DBDF}"/>
                </a:ext>
              </a:extLst>
            </p:cNvPr>
            <p:cNvSpPr/>
            <p:nvPr/>
          </p:nvSpPr>
          <p:spPr>
            <a:xfrm>
              <a:off x="1874517" y="3824237"/>
              <a:ext cx="8670963" cy="369332"/>
            </a:xfrm>
            <a:prstGeom prst="rect">
              <a:avLst/>
            </a:prstGeom>
          </p:spPr>
          <p:txBody>
            <a:bodyPr wrap="none">
              <a:spAutoFit/>
            </a:bodyPr>
            <a:lstStyle/>
            <a:p>
              <a:r>
                <a:rPr lang="en-US" altLang="zh-CN" dirty="0">
                  <a:solidFill>
                    <a:srgbClr val="55320E"/>
                  </a:solidFill>
                  <a:cs typeface="+mn-ea"/>
                  <a:sym typeface="+mn-lt"/>
                </a:rPr>
                <a:t>3</a:t>
              </a:r>
              <a:r>
                <a:rPr lang="zh-CN" altLang="en-US" dirty="0">
                  <a:solidFill>
                    <a:srgbClr val="55320E"/>
                  </a:solidFill>
                  <a:cs typeface="+mn-ea"/>
                  <a:sym typeface="+mn-lt"/>
                </a:rPr>
                <a:t>、国庆国庆相亲相近，祖国腾</a:t>
              </a:r>
              <a:r>
                <a:rPr lang="en-US" altLang="zh-CN" dirty="0">
                  <a:solidFill>
                    <a:srgbClr val="55320E"/>
                  </a:solidFill>
                  <a:cs typeface="+mn-ea"/>
                  <a:sym typeface="+mn-lt"/>
                </a:rPr>
                <a:t>~</a:t>
              </a:r>
              <a:r>
                <a:rPr lang="zh-CN" altLang="en-US" dirty="0">
                  <a:solidFill>
                    <a:srgbClr val="55320E"/>
                  </a:solidFill>
                  <a:cs typeface="+mn-ea"/>
                  <a:sym typeface="+mn-lt"/>
                </a:rPr>
                <a:t>飞人民奋进</a:t>
              </a:r>
              <a:r>
                <a:rPr lang="en-US" altLang="zh-CN" dirty="0">
                  <a:solidFill>
                    <a:srgbClr val="55320E"/>
                  </a:solidFill>
                  <a:cs typeface="+mn-ea"/>
                  <a:sym typeface="+mn-lt"/>
                </a:rPr>
                <a:t>!</a:t>
              </a:r>
              <a:r>
                <a:rPr lang="zh-CN" altLang="en-US" dirty="0">
                  <a:solidFill>
                    <a:srgbClr val="55320E"/>
                  </a:solidFill>
                  <a:cs typeface="+mn-ea"/>
                  <a:sym typeface="+mn-lt"/>
                </a:rPr>
                <a:t>你奔小康我来鼓劲，为了明天我们前进</a:t>
              </a:r>
              <a:r>
                <a:rPr lang="en-US" altLang="zh-CN" dirty="0">
                  <a:solidFill>
                    <a:srgbClr val="55320E"/>
                  </a:solidFill>
                  <a:cs typeface="+mn-ea"/>
                  <a:sym typeface="+mn-lt"/>
                </a:rPr>
                <a:t>!</a:t>
              </a:r>
              <a:endParaRPr lang="zh-CN" altLang="en-US" dirty="0">
                <a:solidFill>
                  <a:srgbClr val="55320E"/>
                </a:solidFill>
                <a:cs typeface="+mn-ea"/>
                <a:sym typeface="+mn-lt"/>
              </a:endParaRPr>
            </a:p>
          </p:txBody>
        </p:sp>
        <p:sp>
          <p:nvSpPr>
            <p:cNvPr id="14" name="矩形 13">
              <a:extLst>
                <a:ext uri="{FF2B5EF4-FFF2-40B4-BE49-F238E27FC236}">
                  <a16:creationId xmlns:a16="http://schemas.microsoft.com/office/drawing/2014/main" xmlns="" id="{74EBF504-62F8-4548-9D00-C920EC13814E}"/>
                </a:ext>
              </a:extLst>
            </p:cNvPr>
            <p:cNvSpPr/>
            <p:nvPr/>
          </p:nvSpPr>
          <p:spPr>
            <a:xfrm>
              <a:off x="1874517" y="4098557"/>
              <a:ext cx="8555751" cy="646331"/>
            </a:xfrm>
            <a:prstGeom prst="rect">
              <a:avLst/>
            </a:prstGeom>
          </p:spPr>
          <p:txBody>
            <a:bodyPr wrap="square">
              <a:spAutoFit/>
            </a:bodyPr>
            <a:lstStyle/>
            <a:p>
              <a:r>
                <a:rPr lang="en-US" altLang="zh-CN" dirty="0">
                  <a:solidFill>
                    <a:srgbClr val="55320E"/>
                  </a:solidFill>
                  <a:cs typeface="+mn-ea"/>
                  <a:sym typeface="+mn-lt"/>
                </a:rPr>
                <a:t>The National Day is close, and the motherland is soaring. You kept me fairly well-off to tomorrow!</a:t>
              </a:r>
              <a:endParaRPr lang="zh-CN" altLang="en-US" dirty="0">
                <a:solidFill>
                  <a:srgbClr val="55320E"/>
                </a:solidFill>
                <a:cs typeface="+mn-ea"/>
                <a:sym typeface="+mn-lt"/>
              </a:endParaRPr>
            </a:p>
          </p:txBody>
        </p:sp>
      </p:grpSp>
      <p:grpSp>
        <p:nvGrpSpPr>
          <p:cNvPr id="17" name="组合 16">
            <a:extLst>
              <a:ext uri="{FF2B5EF4-FFF2-40B4-BE49-F238E27FC236}">
                <a16:creationId xmlns:a16="http://schemas.microsoft.com/office/drawing/2014/main" xmlns="" id="{34AF6D2D-342C-41A6-9C62-8A4DB61CE411}"/>
              </a:ext>
            </a:extLst>
          </p:cNvPr>
          <p:cNvGrpSpPr/>
          <p:nvPr/>
        </p:nvGrpSpPr>
        <p:grpSpPr>
          <a:xfrm>
            <a:off x="1807861" y="5241391"/>
            <a:ext cx="7640746" cy="643652"/>
            <a:chOff x="1874517" y="4647197"/>
            <a:chExt cx="7640746" cy="643652"/>
          </a:xfrm>
        </p:grpSpPr>
        <p:sp>
          <p:nvSpPr>
            <p:cNvPr id="15" name="矩形 14">
              <a:extLst>
                <a:ext uri="{FF2B5EF4-FFF2-40B4-BE49-F238E27FC236}">
                  <a16:creationId xmlns:a16="http://schemas.microsoft.com/office/drawing/2014/main" xmlns="" id="{ECCD54D3-15CD-4080-83D5-7782E371CC4B}"/>
                </a:ext>
              </a:extLst>
            </p:cNvPr>
            <p:cNvSpPr/>
            <p:nvPr/>
          </p:nvSpPr>
          <p:spPr>
            <a:xfrm>
              <a:off x="1874517" y="4647197"/>
              <a:ext cx="4312399" cy="369332"/>
            </a:xfrm>
            <a:prstGeom prst="rect">
              <a:avLst/>
            </a:prstGeom>
          </p:spPr>
          <p:txBody>
            <a:bodyPr wrap="none">
              <a:spAutoFit/>
            </a:bodyPr>
            <a:lstStyle/>
            <a:p>
              <a:r>
                <a:rPr lang="en-US" altLang="zh-CN" dirty="0">
                  <a:solidFill>
                    <a:srgbClr val="55320E"/>
                  </a:solidFill>
                  <a:cs typeface="+mn-ea"/>
                  <a:sym typeface="+mn-lt"/>
                </a:rPr>
                <a:t>4</a:t>
              </a:r>
              <a:r>
                <a:rPr lang="zh-CN" altLang="en-US" dirty="0">
                  <a:solidFill>
                    <a:srgbClr val="55320E"/>
                  </a:solidFill>
                  <a:cs typeface="+mn-ea"/>
                  <a:sym typeface="+mn-lt"/>
                </a:rPr>
                <a:t>、国庆到了，愿你开心无忧，幸福翱翔</a:t>
              </a:r>
              <a:r>
                <a:rPr lang="en-US" altLang="zh-CN" dirty="0">
                  <a:solidFill>
                    <a:srgbClr val="55320E"/>
                  </a:solidFill>
                  <a:cs typeface="+mn-ea"/>
                  <a:sym typeface="+mn-lt"/>
                </a:rPr>
                <a:t>!</a:t>
              </a:r>
              <a:endParaRPr lang="zh-CN" altLang="en-US" dirty="0">
                <a:solidFill>
                  <a:srgbClr val="55320E"/>
                </a:solidFill>
                <a:cs typeface="+mn-ea"/>
                <a:sym typeface="+mn-lt"/>
              </a:endParaRPr>
            </a:p>
          </p:txBody>
        </p:sp>
        <p:sp>
          <p:nvSpPr>
            <p:cNvPr id="16" name="矩形 15">
              <a:extLst>
                <a:ext uri="{FF2B5EF4-FFF2-40B4-BE49-F238E27FC236}">
                  <a16:creationId xmlns:a16="http://schemas.microsoft.com/office/drawing/2014/main" xmlns="" id="{B592ECDC-328E-47E1-97A3-4463872A7CB8}"/>
                </a:ext>
              </a:extLst>
            </p:cNvPr>
            <p:cNvSpPr/>
            <p:nvPr/>
          </p:nvSpPr>
          <p:spPr>
            <a:xfrm>
              <a:off x="1874517" y="4921517"/>
              <a:ext cx="7640746" cy="369332"/>
            </a:xfrm>
            <a:prstGeom prst="rect">
              <a:avLst/>
            </a:prstGeom>
          </p:spPr>
          <p:txBody>
            <a:bodyPr wrap="none">
              <a:spAutoFit/>
            </a:bodyPr>
            <a:lstStyle/>
            <a:p>
              <a:r>
                <a:rPr lang="en-US" altLang="zh-CN" dirty="0">
                  <a:solidFill>
                    <a:srgbClr val="55320E"/>
                  </a:solidFill>
                  <a:cs typeface="+mn-ea"/>
                  <a:sym typeface="+mn-lt"/>
                </a:rPr>
                <a:t>When the national day arrives, I wish you happiness and happiness.</a:t>
              </a:r>
              <a:endParaRPr lang="zh-CN" altLang="en-US" dirty="0">
                <a:solidFill>
                  <a:srgbClr val="55320E"/>
                </a:solidFill>
                <a:cs typeface="+mn-ea"/>
                <a:sym typeface="+mn-lt"/>
              </a:endParaRPr>
            </a:p>
          </p:txBody>
        </p:sp>
      </p:grpSp>
      <p:pic>
        <p:nvPicPr>
          <p:cNvPr id="22" name="图片 21">
            <a:extLst>
              <a:ext uri="{FF2B5EF4-FFF2-40B4-BE49-F238E27FC236}">
                <a16:creationId xmlns:a16="http://schemas.microsoft.com/office/drawing/2014/main" xmlns="" id="{91FB11B2-504E-4C23-9D92-7730CCE018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145932" y="1328224"/>
            <a:ext cx="2930438" cy="2930438"/>
          </a:xfrm>
          <a:prstGeom prst="rect">
            <a:avLst/>
          </a:prstGeom>
        </p:spPr>
      </p:pic>
    </p:spTree>
    <p:extLst>
      <p:ext uri="{BB962C8B-B14F-4D97-AF65-F5344CB8AC3E}">
        <p14:creationId xmlns:p14="http://schemas.microsoft.com/office/powerpoint/2010/main" val="20368219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0" presetClass="entr" presetSubtype="0" fill="hold" nodeType="withEffect">
                                  <p:stCondLst>
                                    <p:cond delay="0"/>
                                  </p:stCondLst>
                                  <p:iterate type="lt">
                                    <p:tmPct val="10000"/>
                                  </p:iterate>
                                  <p:childTnLst>
                                    <p:set>
                                      <p:cBhvr>
                                        <p:cTn id="14" dur="1" fill="hold">
                                          <p:stCondLst>
                                            <p:cond delay="0"/>
                                          </p:stCondLst>
                                        </p:cTn>
                                        <p:tgtEl>
                                          <p:spTgt spid="19"/>
                                        </p:tgtEl>
                                        <p:attrNameLst>
                                          <p:attrName>style.visibility</p:attrName>
                                        </p:attrNameLst>
                                      </p:cBhvr>
                                      <p:to>
                                        <p:strVal val="visible"/>
                                      </p:to>
                                    </p:set>
                                    <p:anim to="" calcmode="lin" valueType="num">
                                      <p:cBhvr>
                                        <p:cTn id="15" dur="700" fill="hold">
                                          <p:stCondLst>
                                            <p:cond delay="0"/>
                                          </p:stCondLst>
                                        </p:cTn>
                                        <p:tgtEl>
                                          <p:spTgt spid="19"/>
                                        </p:tgtEl>
                                        <p:attrNameLst>
                                          <p:attrName>ppt_x</p:attrName>
                                        </p:attrNameLst>
                                      </p:cBhvr>
                                      <p:tavLst>
                                        <p:tav tm="0" fmla="#ppt_x-#ppt_h*((1.5-1.5*$)^3-(1.5-1.5*$)^2)">
                                          <p:val>
                                            <p:strVal val="0"/>
                                          </p:val>
                                        </p:tav>
                                        <p:tav tm="100000">
                                          <p:val>
                                            <p:strVal val="1"/>
                                          </p:val>
                                        </p:tav>
                                      </p:tavLst>
                                    </p:anim>
                                    <p:anim to="" calcmode="lin" valueType="num">
                                      <p:cBhvr>
                                        <p:cTn id="16" dur="700" fill="hold">
                                          <p:stCondLst>
                                            <p:cond delay="0"/>
                                          </p:stCondLst>
                                        </p:cTn>
                                        <p:tgtEl>
                                          <p:spTgt spid="19"/>
                                        </p:tgtEl>
                                        <p:attrNameLst>
                                          <p:attrName>transform.rotation_z</p:attrName>
                                        </p:attrNameLst>
                                      </p:cBhvr>
                                      <p:tavLst>
                                        <p:tav tm="0" fmla="#ppt_r+180*((1.5-1.5*$)^3-(1.5-1.5*$)^2)">
                                          <p:val>
                                            <p:strVal val="0"/>
                                          </p:val>
                                        </p:tav>
                                        <p:tav tm="100000">
                                          <p:val>
                                            <p:strVal val="1"/>
                                          </p:val>
                                        </p:tav>
                                      </p:tavLst>
                                    </p:anim>
                                    <p:animEffect filter="fade">
                                      <p:cBhvr>
                                        <p:cTn id="17" dur="300">
                                          <p:stCondLst>
                                            <p:cond delay="0"/>
                                          </p:stCondLst>
                                        </p:cTn>
                                        <p:tgtEl>
                                          <p:spTgt spid="19"/>
                                        </p:tgtEl>
                                      </p:cBhvr>
                                    </p:animEffect>
                                  </p:childTnLst>
                                </p:cTn>
                              </p:par>
                              <p:par>
                                <p:cTn id="18" presetID="0" presetClass="entr" presetSubtype="0" fill="hold" nodeType="withEffect">
                                  <p:stCondLst>
                                    <p:cond delay="0"/>
                                  </p:stCondLst>
                                  <p:iterate type="lt">
                                    <p:tmPct val="10000"/>
                                  </p:iterate>
                                  <p:childTnLst>
                                    <p:set>
                                      <p:cBhvr>
                                        <p:cTn id="19" dur="1" fill="hold">
                                          <p:stCondLst>
                                            <p:cond delay="0"/>
                                          </p:stCondLst>
                                        </p:cTn>
                                        <p:tgtEl>
                                          <p:spTgt spid="20"/>
                                        </p:tgtEl>
                                        <p:attrNameLst>
                                          <p:attrName>style.visibility</p:attrName>
                                        </p:attrNameLst>
                                      </p:cBhvr>
                                      <p:to>
                                        <p:strVal val="visible"/>
                                      </p:to>
                                    </p:set>
                                    <p:anim to="" calcmode="lin" valueType="num">
                                      <p:cBhvr>
                                        <p:cTn id="20" dur="700" fill="hold">
                                          <p:stCondLst>
                                            <p:cond delay="0"/>
                                          </p:stCondLst>
                                        </p:cTn>
                                        <p:tgtEl>
                                          <p:spTgt spid="20"/>
                                        </p:tgtEl>
                                        <p:attrNameLst>
                                          <p:attrName>ppt_x</p:attrName>
                                        </p:attrNameLst>
                                      </p:cBhvr>
                                      <p:tavLst>
                                        <p:tav tm="0" fmla="#ppt_x-#ppt_h*((1.5-1.5*$)^3-(1.5-1.5*$)^2)">
                                          <p:val>
                                            <p:strVal val="0"/>
                                          </p:val>
                                        </p:tav>
                                        <p:tav tm="100000">
                                          <p:val>
                                            <p:strVal val="1"/>
                                          </p:val>
                                        </p:tav>
                                      </p:tavLst>
                                    </p:anim>
                                    <p:anim to="" calcmode="lin" valueType="num">
                                      <p:cBhvr>
                                        <p:cTn id="21" dur="700" fill="hold">
                                          <p:stCondLst>
                                            <p:cond delay="0"/>
                                          </p:stCondLst>
                                        </p:cTn>
                                        <p:tgtEl>
                                          <p:spTgt spid="20"/>
                                        </p:tgtEl>
                                        <p:attrNameLst>
                                          <p:attrName>transform.rotation_z</p:attrName>
                                        </p:attrNameLst>
                                      </p:cBhvr>
                                      <p:tavLst>
                                        <p:tav tm="0" fmla="#ppt_r+180*((1.5-1.5*$)^3-(1.5-1.5*$)^2)">
                                          <p:val>
                                            <p:strVal val="0"/>
                                          </p:val>
                                        </p:tav>
                                        <p:tav tm="100000">
                                          <p:val>
                                            <p:strVal val="1"/>
                                          </p:val>
                                        </p:tav>
                                      </p:tavLst>
                                    </p:anim>
                                    <p:animEffect filter="fade">
                                      <p:cBhvr>
                                        <p:cTn id="22" dur="300">
                                          <p:stCondLst>
                                            <p:cond delay="0"/>
                                          </p:stCondLst>
                                        </p:cTn>
                                        <p:tgtEl>
                                          <p:spTgt spid="20"/>
                                        </p:tgtEl>
                                      </p:cBhvr>
                                    </p:animEffect>
                                  </p:childTnLst>
                                </p:cTn>
                              </p:par>
                              <p:par>
                                <p:cTn id="23" presetID="0" presetClass="entr" presetSubtype="0" fill="hold" nodeType="withEffect">
                                  <p:stCondLst>
                                    <p:cond delay="0"/>
                                  </p:stCondLst>
                                  <p:iterate type="lt">
                                    <p:tmPct val="10000"/>
                                  </p:iterate>
                                  <p:childTnLst>
                                    <p:set>
                                      <p:cBhvr>
                                        <p:cTn id="24" dur="1" fill="hold">
                                          <p:stCondLst>
                                            <p:cond delay="0"/>
                                          </p:stCondLst>
                                        </p:cTn>
                                        <p:tgtEl>
                                          <p:spTgt spid="18"/>
                                        </p:tgtEl>
                                        <p:attrNameLst>
                                          <p:attrName>style.visibility</p:attrName>
                                        </p:attrNameLst>
                                      </p:cBhvr>
                                      <p:to>
                                        <p:strVal val="visible"/>
                                      </p:to>
                                    </p:set>
                                    <p:anim to="" calcmode="lin" valueType="num">
                                      <p:cBhvr>
                                        <p:cTn id="25" dur="700" fill="hold">
                                          <p:stCondLst>
                                            <p:cond delay="0"/>
                                          </p:stCondLst>
                                        </p:cTn>
                                        <p:tgtEl>
                                          <p:spTgt spid="18"/>
                                        </p:tgtEl>
                                        <p:attrNameLst>
                                          <p:attrName>ppt_x</p:attrName>
                                        </p:attrNameLst>
                                      </p:cBhvr>
                                      <p:tavLst>
                                        <p:tav tm="0" fmla="#ppt_x-#ppt_h*((1.5-1.5*$)^3-(1.5-1.5*$)^2)">
                                          <p:val>
                                            <p:strVal val="0"/>
                                          </p:val>
                                        </p:tav>
                                        <p:tav tm="100000">
                                          <p:val>
                                            <p:strVal val="1"/>
                                          </p:val>
                                        </p:tav>
                                      </p:tavLst>
                                    </p:anim>
                                    <p:anim to="" calcmode="lin" valueType="num">
                                      <p:cBhvr>
                                        <p:cTn id="26" dur="700" fill="hold">
                                          <p:stCondLst>
                                            <p:cond delay="0"/>
                                          </p:stCondLst>
                                        </p:cTn>
                                        <p:tgtEl>
                                          <p:spTgt spid="18"/>
                                        </p:tgtEl>
                                        <p:attrNameLst>
                                          <p:attrName>transform.rotation_z</p:attrName>
                                        </p:attrNameLst>
                                      </p:cBhvr>
                                      <p:tavLst>
                                        <p:tav tm="0" fmla="#ppt_r+180*((1.5-1.5*$)^3-(1.5-1.5*$)^2)">
                                          <p:val>
                                            <p:strVal val="0"/>
                                          </p:val>
                                        </p:tav>
                                        <p:tav tm="100000">
                                          <p:val>
                                            <p:strVal val="1"/>
                                          </p:val>
                                        </p:tav>
                                      </p:tavLst>
                                    </p:anim>
                                    <p:animEffect filter="fade">
                                      <p:cBhvr>
                                        <p:cTn id="27" dur="300">
                                          <p:stCondLst>
                                            <p:cond delay="0"/>
                                          </p:stCondLst>
                                        </p:cTn>
                                        <p:tgtEl>
                                          <p:spTgt spid="18"/>
                                        </p:tgtEl>
                                      </p:cBhvr>
                                    </p:animEffect>
                                  </p:childTnLst>
                                </p:cTn>
                              </p:par>
                              <p:par>
                                <p:cTn id="28" presetID="0" presetClass="entr" presetSubtype="0" fill="hold" nodeType="withEffect">
                                  <p:stCondLst>
                                    <p:cond delay="0"/>
                                  </p:stCondLst>
                                  <p:iterate type="lt">
                                    <p:tmPct val="10000"/>
                                  </p:iterate>
                                  <p:childTnLst>
                                    <p:set>
                                      <p:cBhvr>
                                        <p:cTn id="29" dur="1" fill="hold">
                                          <p:stCondLst>
                                            <p:cond delay="0"/>
                                          </p:stCondLst>
                                        </p:cTn>
                                        <p:tgtEl>
                                          <p:spTgt spid="17"/>
                                        </p:tgtEl>
                                        <p:attrNameLst>
                                          <p:attrName>style.visibility</p:attrName>
                                        </p:attrNameLst>
                                      </p:cBhvr>
                                      <p:to>
                                        <p:strVal val="visible"/>
                                      </p:to>
                                    </p:set>
                                    <p:anim to="" calcmode="lin" valueType="num">
                                      <p:cBhvr>
                                        <p:cTn id="30" dur="700" fill="hold">
                                          <p:stCondLst>
                                            <p:cond delay="0"/>
                                          </p:stCondLst>
                                        </p:cTn>
                                        <p:tgtEl>
                                          <p:spTgt spid="17"/>
                                        </p:tgtEl>
                                        <p:attrNameLst>
                                          <p:attrName>ppt_x</p:attrName>
                                        </p:attrNameLst>
                                      </p:cBhvr>
                                      <p:tavLst>
                                        <p:tav tm="0" fmla="#ppt_x-#ppt_h*((1.5-1.5*$)^3-(1.5-1.5*$)^2)">
                                          <p:val>
                                            <p:strVal val="0"/>
                                          </p:val>
                                        </p:tav>
                                        <p:tav tm="100000">
                                          <p:val>
                                            <p:strVal val="1"/>
                                          </p:val>
                                        </p:tav>
                                      </p:tavLst>
                                    </p:anim>
                                    <p:anim to="" calcmode="lin" valueType="num">
                                      <p:cBhvr>
                                        <p:cTn id="31" dur="700" fill="hold">
                                          <p:stCondLst>
                                            <p:cond delay="0"/>
                                          </p:stCondLst>
                                        </p:cTn>
                                        <p:tgtEl>
                                          <p:spTgt spid="17"/>
                                        </p:tgtEl>
                                        <p:attrNameLst>
                                          <p:attrName>transform.rotation_z</p:attrName>
                                        </p:attrNameLst>
                                      </p:cBhvr>
                                      <p:tavLst>
                                        <p:tav tm="0" fmla="#ppt_r+180*((1.5-1.5*$)^3-(1.5-1.5*$)^2)">
                                          <p:val>
                                            <p:strVal val="0"/>
                                          </p:val>
                                        </p:tav>
                                        <p:tav tm="100000">
                                          <p:val>
                                            <p:strVal val="1"/>
                                          </p:val>
                                        </p:tav>
                                      </p:tavLst>
                                    </p:anim>
                                    <p:animEffect filter="fade">
                                      <p:cBhvr>
                                        <p:cTn id="32" dur="300">
                                          <p:stCondLst>
                                            <p:cond delay="0"/>
                                          </p:stCondLst>
                                        </p:cTn>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a:extLst>
              <a:ext uri="{FF2B5EF4-FFF2-40B4-BE49-F238E27FC236}">
                <a16:creationId xmlns:a16="http://schemas.microsoft.com/office/drawing/2014/main" xmlns="" id="{ED0CA4D6-268F-481E-B865-C7ECE48566B4}"/>
              </a:ext>
            </a:extLst>
          </p:cNvPr>
          <p:cNvGrpSpPr/>
          <p:nvPr/>
        </p:nvGrpSpPr>
        <p:grpSpPr>
          <a:xfrm>
            <a:off x="1807861" y="2877063"/>
            <a:ext cx="8387232" cy="1297011"/>
            <a:chOff x="2116900" y="1122851"/>
            <a:chExt cx="8387232" cy="1297011"/>
          </a:xfrm>
        </p:grpSpPr>
        <p:sp>
          <p:nvSpPr>
            <p:cNvPr id="3" name="矩形 2">
              <a:extLst>
                <a:ext uri="{FF2B5EF4-FFF2-40B4-BE49-F238E27FC236}">
                  <a16:creationId xmlns:a16="http://schemas.microsoft.com/office/drawing/2014/main" xmlns="" id="{4E803232-0F99-4E75-AE01-2BA75A89A0BB}"/>
                </a:ext>
              </a:extLst>
            </p:cNvPr>
            <p:cNvSpPr/>
            <p:nvPr/>
          </p:nvSpPr>
          <p:spPr>
            <a:xfrm>
              <a:off x="2154569" y="1122851"/>
              <a:ext cx="8311891" cy="458908"/>
            </a:xfrm>
            <a:prstGeom prst="rect">
              <a:avLst/>
            </a:prstGeom>
          </p:spPr>
          <p:txBody>
            <a:bodyPr wrap="none">
              <a:spAutoFit/>
            </a:bodyPr>
            <a:lstStyle/>
            <a:p>
              <a:pPr>
                <a:lnSpc>
                  <a:spcPct val="150000"/>
                </a:lnSpc>
              </a:pPr>
              <a:r>
                <a:rPr lang="en-US" altLang="zh-CN" dirty="0">
                  <a:solidFill>
                    <a:srgbClr val="55320E"/>
                  </a:solidFill>
                  <a:cs typeface="+mn-ea"/>
                  <a:sym typeface="+mn-lt"/>
                </a:rPr>
                <a:t>5</a:t>
              </a:r>
              <a:r>
                <a:rPr lang="zh-CN" altLang="en-US" dirty="0">
                  <a:solidFill>
                    <a:srgbClr val="55320E"/>
                  </a:solidFill>
                  <a:cs typeface="+mn-ea"/>
                  <a:sym typeface="+mn-lt"/>
                </a:rPr>
                <a:t>、国庆好运临，人间喜事连。真心祝你，幸福双双至，快乐到永远</a:t>
              </a:r>
              <a:r>
                <a:rPr lang="en-US" altLang="zh-CN" dirty="0">
                  <a:solidFill>
                    <a:srgbClr val="55320E"/>
                  </a:solidFill>
                  <a:cs typeface="+mn-ea"/>
                  <a:sym typeface="+mn-lt"/>
                </a:rPr>
                <a:t>!</a:t>
              </a:r>
              <a:r>
                <a:rPr lang="zh-CN" altLang="en-US" dirty="0">
                  <a:solidFill>
                    <a:srgbClr val="55320E"/>
                  </a:solidFill>
                  <a:cs typeface="+mn-ea"/>
                  <a:sym typeface="+mn-lt"/>
                </a:rPr>
                <a:t>国庆节快乐</a:t>
              </a:r>
              <a:r>
                <a:rPr lang="en-US" altLang="zh-CN" dirty="0">
                  <a:solidFill>
                    <a:srgbClr val="55320E"/>
                  </a:solidFill>
                  <a:cs typeface="+mn-ea"/>
                  <a:sym typeface="+mn-lt"/>
                </a:rPr>
                <a:t>!</a:t>
              </a:r>
              <a:endParaRPr lang="zh-CN" altLang="en-US" dirty="0">
                <a:solidFill>
                  <a:srgbClr val="55320E"/>
                </a:solidFill>
                <a:cs typeface="+mn-ea"/>
                <a:sym typeface="+mn-lt"/>
              </a:endParaRPr>
            </a:p>
          </p:txBody>
        </p:sp>
        <p:sp>
          <p:nvSpPr>
            <p:cNvPr id="4" name="矩形 3">
              <a:extLst>
                <a:ext uri="{FF2B5EF4-FFF2-40B4-BE49-F238E27FC236}">
                  <a16:creationId xmlns:a16="http://schemas.microsoft.com/office/drawing/2014/main" xmlns="" id="{659F9633-1A85-4447-AA21-741320C5F912}"/>
                </a:ext>
              </a:extLst>
            </p:cNvPr>
            <p:cNvSpPr/>
            <p:nvPr/>
          </p:nvSpPr>
          <p:spPr>
            <a:xfrm>
              <a:off x="2116900" y="1545455"/>
              <a:ext cx="8387232" cy="874407"/>
            </a:xfrm>
            <a:prstGeom prst="rect">
              <a:avLst/>
            </a:prstGeom>
          </p:spPr>
          <p:txBody>
            <a:bodyPr wrap="square">
              <a:spAutoFit/>
            </a:bodyPr>
            <a:lstStyle/>
            <a:p>
              <a:pPr>
                <a:lnSpc>
                  <a:spcPct val="150000"/>
                </a:lnSpc>
              </a:pPr>
              <a:r>
                <a:rPr lang="en-US" altLang="zh-CN" dirty="0">
                  <a:solidFill>
                    <a:srgbClr val="55320E"/>
                  </a:solidFill>
                  <a:cs typeface="+mn-ea"/>
                  <a:sym typeface="+mn-lt"/>
                </a:rPr>
                <a:t>National Day is good luck. Sincerely wish you happiness and happiness forever! Happy National Day!</a:t>
              </a:r>
              <a:endParaRPr lang="zh-CN" altLang="en-US" dirty="0">
                <a:solidFill>
                  <a:srgbClr val="55320E"/>
                </a:solidFill>
                <a:cs typeface="+mn-ea"/>
                <a:sym typeface="+mn-lt"/>
              </a:endParaRPr>
            </a:p>
          </p:txBody>
        </p:sp>
      </p:grpSp>
      <p:grpSp>
        <p:nvGrpSpPr>
          <p:cNvPr id="11" name="组合 10">
            <a:extLst>
              <a:ext uri="{FF2B5EF4-FFF2-40B4-BE49-F238E27FC236}">
                <a16:creationId xmlns:a16="http://schemas.microsoft.com/office/drawing/2014/main" xmlns="" id="{F3CAEA48-614A-40B6-9A34-8298C7498A6F}"/>
              </a:ext>
            </a:extLst>
          </p:cNvPr>
          <p:cNvGrpSpPr/>
          <p:nvPr/>
        </p:nvGrpSpPr>
        <p:grpSpPr>
          <a:xfrm>
            <a:off x="1770190" y="4459122"/>
            <a:ext cx="8387232" cy="1615375"/>
            <a:chOff x="2116899" y="2368415"/>
            <a:chExt cx="8387232" cy="1615375"/>
          </a:xfrm>
        </p:grpSpPr>
        <p:sp>
          <p:nvSpPr>
            <p:cNvPr id="5" name="矩形 4">
              <a:extLst>
                <a:ext uri="{FF2B5EF4-FFF2-40B4-BE49-F238E27FC236}">
                  <a16:creationId xmlns:a16="http://schemas.microsoft.com/office/drawing/2014/main" xmlns="" id="{05E5137E-64EA-499A-8975-E24B9680865E}"/>
                </a:ext>
              </a:extLst>
            </p:cNvPr>
            <p:cNvSpPr/>
            <p:nvPr/>
          </p:nvSpPr>
          <p:spPr>
            <a:xfrm>
              <a:off x="2116899" y="2368415"/>
              <a:ext cx="8387232" cy="369332"/>
            </a:xfrm>
            <a:prstGeom prst="rect">
              <a:avLst/>
            </a:prstGeom>
          </p:spPr>
          <p:txBody>
            <a:bodyPr wrap="none">
              <a:spAutoFit/>
            </a:bodyPr>
            <a:lstStyle/>
            <a:p>
              <a:r>
                <a:rPr lang="en-US" altLang="zh-CN">
                  <a:solidFill>
                    <a:srgbClr val="55320E"/>
                  </a:solidFill>
                  <a:cs typeface="+mn-ea"/>
                  <a:sym typeface="+mn-lt"/>
                </a:rPr>
                <a:t>6</a:t>
              </a:r>
              <a:r>
                <a:rPr lang="zh-CN" altLang="en-US">
                  <a:solidFill>
                    <a:srgbClr val="55320E"/>
                  </a:solidFill>
                  <a:cs typeface="+mn-ea"/>
                  <a:sym typeface="+mn-lt"/>
                </a:rPr>
                <a:t>、欢度国庆，举国同庆</a:t>
              </a:r>
              <a:r>
                <a:rPr lang="en-US" altLang="zh-CN">
                  <a:solidFill>
                    <a:srgbClr val="55320E"/>
                  </a:solidFill>
                  <a:cs typeface="+mn-ea"/>
                  <a:sym typeface="+mn-lt"/>
                </a:rPr>
                <a:t>!</a:t>
              </a:r>
              <a:r>
                <a:rPr lang="zh-CN" altLang="en-US">
                  <a:solidFill>
                    <a:srgbClr val="55320E"/>
                  </a:solidFill>
                  <a:cs typeface="+mn-ea"/>
                  <a:sym typeface="+mn-lt"/>
                </a:rPr>
                <a:t>这美好的日子，让我用最真挚的祝福陪你度过</a:t>
              </a:r>
              <a:r>
                <a:rPr lang="en-US" altLang="zh-CN">
                  <a:solidFill>
                    <a:srgbClr val="55320E"/>
                  </a:solidFill>
                  <a:cs typeface="+mn-ea"/>
                  <a:sym typeface="+mn-lt"/>
                </a:rPr>
                <a:t>!</a:t>
              </a:r>
              <a:r>
                <a:rPr lang="zh-CN" altLang="en-US">
                  <a:solidFill>
                    <a:srgbClr val="55320E"/>
                  </a:solidFill>
                  <a:cs typeface="+mn-ea"/>
                  <a:sym typeface="+mn-lt"/>
                </a:rPr>
                <a:t>国庆快乐</a:t>
              </a:r>
              <a:r>
                <a:rPr lang="en-US" altLang="zh-CN">
                  <a:solidFill>
                    <a:srgbClr val="55320E"/>
                  </a:solidFill>
                  <a:cs typeface="+mn-ea"/>
                  <a:sym typeface="+mn-lt"/>
                </a:rPr>
                <a:t>!</a:t>
              </a:r>
              <a:endParaRPr lang="zh-CN" altLang="en-US" dirty="0">
                <a:solidFill>
                  <a:srgbClr val="55320E"/>
                </a:solidFill>
                <a:cs typeface="+mn-ea"/>
                <a:sym typeface="+mn-lt"/>
              </a:endParaRPr>
            </a:p>
          </p:txBody>
        </p:sp>
        <p:sp>
          <p:nvSpPr>
            <p:cNvPr id="6" name="矩形 5">
              <a:extLst>
                <a:ext uri="{FF2B5EF4-FFF2-40B4-BE49-F238E27FC236}">
                  <a16:creationId xmlns:a16="http://schemas.microsoft.com/office/drawing/2014/main" xmlns="" id="{9B79D23F-10BD-434C-9027-7A5519AFE1F5}"/>
                </a:ext>
              </a:extLst>
            </p:cNvPr>
            <p:cNvSpPr/>
            <p:nvPr/>
          </p:nvSpPr>
          <p:spPr>
            <a:xfrm>
              <a:off x="2116899" y="2693885"/>
              <a:ext cx="8311891" cy="1289905"/>
            </a:xfrm>
            <a:prstGeom prst="rect">
              <a:avLst/>
            </a:prstGeom>
          </p:spPr>
          <p:txBody>
            <a:bodyPr wrap="square">
              <a:spAutoFit/>
            </a:bodyPr>
            <a:lstStyle/>
            <a:p>
              <a:pPr>
                <a:lnSpc>
                  <a:spcPct val="150000"/>
                </a:lnSpc>
              </a:pPr>
              <a:r>
                <a:rPr lang="en-US" altLang="zh-CN" dirty="0">
                  <a:solidFill>
                    <a:srgbClr val="55320E"/>
                  </a:solidFill>
                  <a:cs typeface="+mn-ea"/>
                  <a:sym typeface="+mn-lt"/>
                </a:rPr>
                <a:t>Celebrate National Day and celebrate the whole nation! This beautiful day, let me use the most sincere blessing to accompany you! Happy National Day!</a:t>
              </a:r>
              <a:endParaRPr lang="zh-CN" altLang="en-US" dirty="0">
                <a:solidFill>
                  <a:srgbClr val="55320E"/>
                </a:solidFill>
                <a:cs typeface="+mn-ea"/>
                <a:sym typeface="+mn-lt"/>
              </a:endParaRPr>
            </a:p>
          </p:txBody>
        </p:sp>
      </p:grpSp>
      <p:grpSp>
        <p:nvGrpSpPr>
          <p:cNvPr id="13" name="组合 12">
            <a:extLst>
              <a:ext uri="{FF2B5EF4-FFF2-40B4-BE49-F238E27FC236}">
                <a16:creationId xmlns:a16="http://schemas.microsoft.com/office/drawing/2014/main" xmlns="" id="{B2DBEB7F-BB0A-4915-88E3-2166E7FEA173}"/>
              </a:ext>
            </a:extLst>
          </p:cNvPr>
          <p:cNvGrpSpPr/>
          <p:nvPr/>
        </p:nvGrpSpPr>
        <p:grpSpPr>
          <a:xfrm>
            <a:off x="1807861" y="1675936"/>
            <a:ext cx="2117963" cy="941174"/>
            <a:chOff x="2919781" y="3930836"/>
            <a:chExt cx="6254900" cy="1156357"/>
          </a:xfrm>
        </p:grpSpPr>
        <p:sp>
          <p:nvSpPr>
            <p:cNvPr id="14" name="带形: 上凸弯 13">
              <a:extLst>
                <a:ext uri="{FF2B5EF4-FFF2-40B4-BE49-F238E27FC236}">
                  <a16:creationId xmlns:a16="http://schemas.microsoft.com/office/drawing/2014/main" xmlns="" id="{6EC31234-0CF1-4CB4-BC84-75A7A44BEF60}"/>
                </a:ext>
              </a:extLst>
            </p:cNvPr>
            <p:cNvSpPr/>
            <p:nvPr/>
          </p:nvSpPr>
          <p:spPr>
            <a:xfrm>
              <a:off x="2919781" y="4065798"/>
              <a:ext cx="6254900" cy="1021395"/>
            </a:xfrm>
            <a:prstGeom prst="ellipseRibbon2">
              <a:avLst>
                <a:gd name="adj1" fmla="val 29924"/>
                <a:gd name="adj2" fmla="val 74415"/>
                <a:gd name="adj3" fmla="val 12987"/>
              </a:avLst>
            </a:prstGeom>
            <a:gradFill flip="none" rotWithShape="1">
              <a:gsLst>
                <a:gs pos="4000">
                  <a:srgbClr val="E35E36"/>
                </a:gs>
                <a:gs pos="100000">
                  <a:srgbClr val="FFA4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bg1"/>
                </a:solidFill>
                <a:cs typeface="+mn-ea"/>
                <a:sym typeface="+mn-lt"/>
              </a:endParaRPr>
            </a:p>
          </p:txBody>
        </p:sp>
        <p:sp>
          <p:nvSpPr>
            <p:cNvPr id="15" name="矩形 14">
              <a:extLst>
                <a:ext uri="{FF2B5EF4-FFF2-40B4-BE49-F238E27FC236}">
                  <a16:creationId xmlns:a16="http://schemas.microsoft.com/office/drawing/2014/main" xmlns="" id="{B15B4726-7C0D-4B07-AF9B-C09223C99153}"/>
                </a:ext>
              </a:extLst>
            </p:cNvPr>
            <p:cNvSpPr/>
            <p:nvPr/>
          </p:nvSpPr>
          <p:spPr>
            <a:xfrm>
              <a:off x="4191456" y="3930836"/>
              <a:ext cx="3351483" cy="869732"/>
            </a:xfrm>
            <a:prstGeom prst="rect">
              <a:avLst/>
            </a:prstGeom>
          </p:spPr>
          <p:txBody>
            <a:bodyPr wrap="square">
              <a:spAutoFit/>
            </a:bodyPr>
            <a:lstStyle/>
            <a:p>
              <a:pPr algn="ctr"/>
              <a:r>
                <a:rPr lang="en-US" altLang="zh-CN" sz="4000" b="1" dirty="0">
                  <a:solidFill>
                    <a:schemeClr val="bg1"/>
                  </a:solidFill>
                  <a:cs typeface="+mn-ea"/>
                  <a:sym typeface="+mn-lt"/>
                </a:rPr>
                <a:t>05</a:t>
              </a:r>
              <a:endParaRPr lang="zh-CN" altLang="en-US" sz="4000" b="1" dirty="0">
                <a:solidFill>
                  <a:schemeClr val="bg1"/>
                </a:solidFill>
                <a:cs typeface="+mn-ea"/>
                <a:sym typeface="+mn-lt"/>
              </a:endParaRPr>
            </a:p>
          </p:txBody>
        </p:sp>
      </p:grpSp>
      <p:grpSp>
        <p:nvGrpSpPr>
          <p:cNvPr id="16" name="组合 15">
            <a:extLst>
              <a:ext uri="{FF2B5EF4-FFF2-40B4-BE49-F238E27FC236}">
                <a16:creationId xmlns:a16="http://schemas.microsoft.com/office/drawing/2014/main" xmlns="" id="{1DC9FCFE-FE4D-4F82-878B-0EF1E7086A5B}"/>
              </a:ext>
            </a:extLst>
          </p:cNvPr>
          <p:cNvGrpSpPr/>
          <p:nvPr/>
        </p:nvGrpSpPr>
        <p:grpSpPr>
          <a:xfrm>
            <a:off x="4026416" y="1785783"/>
            <a:ext cx="2930438" cy="832712"/>
            <a:chOff x="4173544" y="1990484"/>
            <a:chExt cx="2930438" cy="832712"/>
          </a:xfrm>
        </p:grpSpPr>
        <p:sp>
          <p:nvSpPr>
            <p:cNvPr id="17" name="矩形 16">
              <a:extLst>
                <a:ext uri="{FF2B5EF4-FFF2-40B4-BE49-F238E27FC236}">
                  <a16:creationId xmlns:a16="http://schemas.microsoft.com/office/drawing/2014/main" xmlns="" id="{0A1AEFBD-D2FF-47D4-8E75-30343011BFA2}"/>
                </a:ext>
              </a:extLst>
            </p:cNvPr>
            <p:cNvSpPr/>
            <p:nvPr/>
          </p:nvSpPr>
          <p:spPr>
            <a:xfrm>
              <a:off x="4173544" y="1990484"/>
              <a:ext cx="2930438" cy="523220"/>
            </a:xfrm>
            <a:prstGeom prst="rect">
              <a:avLst/>
            </a:prstGeom>
          </p:spPr>
          <p:txBody>
            <a:bodyPr wrap="square">
              <a:spAutoFit/>
            </a:bodyPr>
            <a:lstStyle/>
            <a:p>
              <a:r>
                <a:rPr lang="zh-CN" altLang="en-US" sz="2800" b="1" dirty="0">
                  <a:solidFill>
                    <a:srgbClr val="55320E"/>
                  </a:solidFill>
                  <a:cs typeface="+mn-ea"/>
                  <a:sym typeface="+mn-lt"/>
                </a:rPr>
                <a:t>国庆节祝福语</a:t>
              </a:r>
            </a:p>
          </p:txBody>
        </p:sp>
        <p:sp>
          <p:nvSpPr>
            <p:cNvPr id="18" name="矩形 17">
              <a:extLst>
                <a:ext uri="{FF2B5EF4-FFF2-40B4-BE49-F238E27FC236}">
                  <a16:creationId xmlns:a16="http://schemas.microsoft.com/office/drawing/2014/main" xmlns="" id="{8482A602-8F68-494A-87F6-F7F1401C07EF}"/>
                </a:ext>
              </a:extLst>
            </p:cNvPr>
            <p:cNvSpPr/>
            <p:nvPr/>
          </p:nvSpPr>
          <p:spPr>
            <a:xfrm>
              <a:off x="4214733" y="2453864"/>
              <a:ext cx="2597186" cy="369332"/>
            </a:xfrm>
            <a:prstGeom prst="rect">
              <a:avLst/>
            </a:prstGeom>
          </p:spPr>
          <p:txBody>
            <a:bodyPr wrap="none">
              <a:spAutoFit/>
            </a:bodyPr>
            <a:lstStyle/>
            <a:p>
              <a:r>
                <a:rPr lang="en-US" altLang="zh-CN" dirty="0">
                  <a:solidFill>
                    <a:srgbClr val="55320E"/>
                  </a:solidFill>
                  <a:cs typeface="+mn-ea"/>
                  <a:sym typeface="+mn-lt"/>
                </a:rPr>
                <a:t>National Day blessing</a:t>
              </a:r>
            </a:p>
          </p:txBody>
        </p:sp>
      </p:grpSp>
    </p:spTree>
    <p:extLst>
      <p:ext uri="{BB962C8B-B14F-4D97-AF65-F5344CB8AC3E}">
        <p14:creationId xmlns:p14="http://schemas.microsoft.com/office/powerpoint/2010/main" val="32603426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0" presetClass="entr" presetSubtype="0" spd="120000" accel="50000" decel="50000" fill="hold" nodeType="withEffect">
                                  <p:stCondLst>
                                    <p:cond delay="0"/>
                                  </p:stCondLst>
                                  <p:iterate type="lt">
                                    <p:tmPct val="10000"/>
                                  </p:iterate>
                                  <p:childTnLst>
                                    <p:set>
                                      <p:cBhvr>
                                        <p:cTn id="14" dur="1" fill="hold">
                                          <p:stCondLst>
                                            <p:cond delay="0"/>
                                          </p:stCondLst>
                                        </p:cTn>
                                        <p:tgtEl>
                                          <p:spTgt spid="10"/>
                                        </p:tgtEl>
                                        <p:attrNameLst>
                                          <p:attrName>style.visibility</p:attrName>
                                        </p:attrNameLst>
                                      </p:cBhvr>
                                      <p:to>
                                        <p:strVal val="visible"/>
                                      </p:to>
                                    </p:set>
                                    <p:anim to="" calcmode="lin" valueType="num">
                                      <p:cBhvr>
                                        <p:cTn id="15" dur="250" fill="hold">
                                          <p:stCondLst>
                                            <p:cond delay="0"/>
                                          </p:stCondLst>
                                        </p:cTn>
                                        <p:tgtEl>
                                          <p:spTgt spid="10"/>
                                        </p:tgtEl>
                                        <p:attrNameLst>
                                          <p:attrName>ppt_h</p:attrName>
                                        </p:attrNameLst>
                                      </p:cBhvr>
                                      <p:tavLst>
                                        <p:tav tm="0">
                                          <p:val>
                                            <p:strVal val="0"/>
                                          </p:val>
                                        </p:tav>
                                        <p:tav tm="100000">
                                          <p:val>
                                            <p:strVal val="#ppt_h+#ppt_h/2"/>
                                          </p:val>
                                        </p:tav>
                                      </p:tavLst>
                                    </p:anim>
                                    <p:anim to="" calcmode="lin" valueType="num">
                                      <p:cBhvr>
                                        <p:cTn id="16" dur="250" fill="hold">
                                          <p:stCondLst>
                                            <p:cond delay="0"/>
                                          </p:stCondLst>
                                        </p:cTn>
                                        <p:tgtEl>
                                          <p:spTgt spid="10"/>
                                        </p:tgtEl>
                                        <p:attrNameLst>
                                          <p:attrName>ppt_w</p:attrName>
                                        </p:attrNameLst>
                                      </p:cBhvr>
                                      <p:tavLst>
                                        <p:tav tm="0">
                                          <p:val>
                                            <p:strVal val="0"/>
                                          </p:val>
                                        </p:tav>
                                        <p:tav tm="100000">
                                          <p:val>
                                            <p:strVal val="#ppt_w-#ppt_w/6"/>
                                          </p:val>
                                        </p:tav>
                                      </p:tavLst>
                                    </p:anim>
                                    <p:anim to="" calcmode="lin" valueType="num">
                                      <p:cBhvr>
                                        <p:cTn id="17" dur="250" fill="hold">
                                          <p:stCondLst>
                                            <p:cond delay="0"/>
                                          </p:stCondLst>
                                        </p:cTn>
                                        <p:tgtEl>
                                          <p:spTgt spid="10"/>
                                        </p:tgtEl>
                                        <p:attrNameLst>
                                          <p:attrName>ppt_y</p:attrName>
                                        </p:attrNameLst>
                                      </p:cBhvr>
                                      <p:tavLst>
                                        <p:tav tm="0">
                                          <p:val>
                                            <p:strVal val="#ppt_y+#ppt_h/2"/>
                                          </p:val>
                                        </p:tav>
                                        <p:tav tm="100000">
                                          <p:val>
                                            <p:strVal val="#ppt_y-#ppt_h/2"/>
                                          </p:val>
                                        </p:tav>
                                      </p:tavLst>
                                    </p:anim>
                                    <p:anim to="" calcmode="lin" valueType="num">
                                      <p:cBhvr>
                                        <p:cTn id="18" dur="333" fill="hold">
                                          <p:stCondLst>
                                            <p:cond delay="250"/>
                                          </p:stCondLst>
                                        </p:cTn>
                                        <p:tgtEl>
                                          <p:spTgt spid="10"/>
                                        </p:tgtEl>
                                        <p:attrNameLst>
                                          <p:attrName>ppt_h</p:attrName>
                                        </p:attrNameLst>
                                      </p:cBhvr>
                                      <p:tavLst>
                                        <p:tav tm="0">
                                          <p:val>
                                            <p:strVal val="#ppt_h+#ppt_h/2"/>
                                          </p:val>
                                        </p:tav>
                                        <p:tav tm="100000">
                                          <p:val>
                                            <p:strVal val="#ppt_h-#ppt_h/3"/>
                                          </p:val>
                                        </p:tav>
                                      </p:tavLst>
                                    </p:anim>
                                    <p:anim to="" calcmode="lin" valueType="num">
                                      <p:cBhvr>
                                        <p:cTn id="19" dur="333" fill="hold">
                                          <p:stCondLst>
                                            <p:cond delay="250"/>
                                          </p:stCondLst>
                                        </p:cTn>
                                        <p:tgtEl>
                                          <p:spTgt spid="10"/>
                                        </p:tgtEl>
                                        <p:attrNameLst>
                                          <p:attrName>ppt_w</p:attrName>
                                        </p:attrNameLst>
                                      </p:cBhvr>
                                      <p:tavLst>
                                        <p:tav tm="0">
                                          <p:val>
                                            <p:strVal val="#ppt_w+#ppt_w/6"/>
                                          </p:val>
                                        </p:tav>
                                        <p:tav tm="100000">
                                          <p:val>
                                            <p:strVal val="#ppt_w+#ppt_h/3"/>
                                          </p:val>
                                        </p:tav>
                                      </p:tavLst>
                                    </p:anim>
                                    <p:anim to="" calcmode="lin" valueType="num">
                                      <p:cBhvr>
                                        <p:cTn id="20" dur="333" fill="hold">
                                          <p:stCondLst>
                                            <p:cond delay="250"/>
                                          </p:stCondLst>
                                        </p:cTn>
                                        <p:tgtEl>
                                          <p:spTgt spid="10"/>
                                        </p:tgtEl>
                                        <p:attrNameLst>
                                          <p:attrName>ppt_y</p:attrName>
                                        </p:attrNameLst>
                                      </p:cBhvr>
                                      <p:tavLst>
                                        <p:tav tm="0">
                                          <p:val>
                                            <p:strVal val="ppt_y"/>
                                          </p:val>
                                        </p:tav>
                                        <p:tav tm="100000">
                                          <p:val>
                                            <p:strVal val="#ppt_y+#ppt_h/3"/>
                                          </p:val>
                                        </p:tav>
                                      </p:tavLst>
                                    </p:anim>
                                    <p:anim to="" calcmode="lin" valueType="num">
                                      <p:cBhvr>
                                        <p:cTn id="21" dur="417" fill="hold">
                                          <p:stCondLst>
                                            <p:cond delay="583"/>
                                          </p:stCondLst>
                                        </p:cTn>
                                        <p:tgtEl>
                                          <p:spTgt spid="10"/>
                                        </p:tgtEl>
                                        <p:attrNameLst>
                                          <p:attrName>ppt_h</p:attrName>
                                        </p:attrNameLst>
                                      </p:cBhvr>
                                      <p:tavLst>
                                        <p:tav tm="0">
                                          <p:val>
                                            <p:strVal val="ppt_h"/>
                                          </p:val>
                                        </p:tav>
                                        <p:tav tm="100000">
                                          <p:val>
                                            <p:strVal val="#ppt_h"/>
                                          </p:val>
                                        </p:tav>
                                      </p:tavLst>
                                    </p:anim>
                                    <p:anim to="" calcmode="lin" valueType="num">
                                      <p:cBhvr>
                                        <p:cTn id="22" dur="417" fill="hold">
                                          <p:stCondLst>
                                            <p:cond delay="583"/>
                                          </p:stCondLst>
                                        </p:cTn>
                                        <p:tgtEl>
                                          <p:spTgt spid="10"/>
                                        </p:tgtEl>
                                        <p:attrNameLst>
                                          <p:attrName>ppt_w</p:attrName>
                                        </p:attrNameLst>
                                      </p:cBhvr>
                                      <p:tavLst>
                                        <p:tav tm="0">
                                          <p:val>
                                            <p:strVal val="ppt_w"/>
                                          </p:val>
                                        </p:tav>
                                        <p:tav tm="100000">
                                          <p:val>
                                            <p:strVal val="#ppt_w"/>
                                          </p:val>
                                        </p:tav>
                                      </p:tavLst>
                                    </p:anim>
                                    <p:anim to="" calcmode="lin" valueType="num">
                                      <p:cBhvr>
                                        <p:cTn id="23" dur="417" fill="hold">
                                          <p:stCondLst>
                                            <p:cond delay="583"/>
                                          </p:stCondLst>
                                        </p:cTn>
                                        <p:tgtEl>
                                          <p:spTgt spid="10"/>
                                        </p:tgtEl>
                                        <p:attrNameLst>
                                          <p:attrName>ppt_y</p:attrName>
                                        </p:attrNameLst>
                                      </p:cBhvr>
                                      <p:tavLst>
                                        <p:tav tm="0">
                                          <p:val>
                                            <p:strVal val="ppt_y"/>
                                          </p:val>
                                        </p:tav>
                                        <p:tav tm="100000">
                                          <p:val>
                                            <p:strVal val="#ppt_y"/>
                                          </p:val>
                                        </p:tav>
                                      </p:tavLst>
                                    </p:anim>
                                  </p:childTnLst>
                                </p:cTn>
                              </p:par>
                              <p:par>
                                <p:cTn id="24" presetID="0" presetClass="entr" presetSubtype="0" spd="120000" accel="50000" decel="50000" fill="hold" nodeType="with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 to="" calcmode="lin" valueType="num">
                                      <p:cBhvr>
                                        <p:cTn id="26" dur="250" fill="hold">
                                          <p:stCondLst>
                                            <p:cond delay="0"/>
                                          </p:stCondLst>
                                        </p:cTn>
                                        <p:tgtEl>
                                          <p:spTgt spid="11"/>
                                        </p:tgtEl>
                                        <p:attrNameLst>
                                          <p:attrName>ppt_h</p:attrName>
                                        </p:attrNameLst>
                                      </p:cBhvr>
                                      <p:tavLst>
                                        <p:tav tm="0">
                                          <p:val>
                                            <p:strVal val="0"/>
                                          </p:val>
                                        </p:tav>
                                        <p:tav tm="100000">
                                          <p:val>
                                            <p:strVal val="#ppt_h+#ppt_h/2"/>
                                          </p:val>
                                        </p:tav>
                                      </p:tavLst>
                                    </p:anim>
                                    <p:anim to="" calcmode="lin" valueType="num">
                                      <p:cBhvr>
                                        <p:cTn id="27" dur="250" fill="hold">
                                          <p:stCondLst>
                                            <p:cond delay="0"/>
                                          </p:stCondLst>
                                        </p:cTn>
                                        <p:tgtEl>
                                          <p:spTgt spid="11"/>
                                        </p:tgtEl>
                                        <p:attrNameLst>
                                          <p:attrName>ppt_w</p:attrName>
                                        </p:attrNameLst>
                                      </p:cBhvr>
                                      <p:tavLst>
                                        <p:tav tm="0">
                                          <p:val>
                                            <p:strVal val="0"/>
                                          </p:val>
                                        </p:tav>
                                        <p:tav tm="100000">
                                          <p:val>
                                            <p:strVal val="#ppt_w-#ppt_w/6"/>
                                          </p:val>
                                        </p:tav>
                                      </p:tavLst>
                                    </p:anim>
                                    <p:anim to="" calcmode="lin" valueType="num">
                                      <p:cBhvr>
                                        <p:cTn id="28" dur="250" fill="hold">
                                          <p:stCondLst>
                                            <p:cond delay="0"/>
                                          </p:stCondLst>
                                        </p:cTn>
                                        <p:tgtEl>
                                          <p:spTgt spid="11"/>
                                        </p:tgtEl>
                                        <p:attrNameLst>
                                          <p:attrName>ppt_y</p:attrName>
                                        </p:attrNameLst>
                                      </p:cBhvr>
                                      <p:tavLst>
                                        <p:tav tm="0">
                                          <p:val>
                                            <p:strVal val="#ppt_y+#ppt_h/2"/>
                                          </p:val>
                                        </p:tav>
                                        <p:tav tm="100000">
                                          <p:val>
                                            <p:strVal val="#ppt_y-#ppt_h/2"/>
                                          </p:val>
                                        </p:tav>
                                      </p:tavLst>
                                    </p:anim>
                                    <p:anim to="" calcmode="lin" valueType="num">
                                      <p:cBhvr>
                                        <p:cTn id="29" dur="333" fill="hold">
                                          <p:stCondLst>
                                            <p:cond delay="250"/>
                                          </p:stCondLst>
                                        </p:cTn>
                                        <p:tgtEl>
                                          <p:spTgt spid="11"/>
                                        </p:tgtEl>
                                        <p:attrNameLst>
                                          <p:attrName>ppt_h</p:attrName>
                                        </p:attrNameLst>
                                      </p:cBhvr>
                                      <p:tavLst>
                                        <p:tav tm="0">
                                          <p:val>
                                            <p:strVal val="#ppt_h+#ppt_h/2"/>
                                          </p:val>
                                        </p:tav>
                                        <p:tav tm="100000">
                                          <p:val>
                                            <p:strVal val="#ppt_h-#ppt_h/3"/>
                                          </p:val>
                                        </p:tav>
                                      </p:tavLst>
                                    </p:anim>
                                    <p:anim to="" calcmode="lin" valueType="num">
                                      <p:cBhvr>
                                        <p:cTn id="30" dur="333" fill="hold">
                                          <p:stCondLst>
                                            <p:cond delay="250"/>
                                          </p:stCondLst>
                                        </p:cTn>
                                        <p:tgtEl>
                                          <p:spTgt spid="11"/>
                                        </p:tgtEl>
                                        <p:attrNameLst>
                                          <p:attrName>ppt_w</p:attrName>
                                        </p:attrNameLst>
                                      </p:cBhvr>
                                      <p:tavLst>
                                        <p:tav tm="0">
                                          <p:val>
                                            <p:strVal val="#ppt_w+#ppt_w/6"/>
                                          </p:val>
                                        </p:tav>
                                        <p:tav tm="100000">
                                          <p:val>
                                            <p:strVal val="#ppt_w+#ppt_h/3"/>
                                          </p:val>
                                        </p:tav>
                                      </p:tavLst>
                                    </p:anim>
                                    <p:anim to="" calcmode="lin" valueType="num">
                                      <p:cBhvr>
                                        <p:cTn id="31" dur="333" fill="hold">
                                          <p:stCondLst>
                                            <p:cond delay="250"/>
                                          </p:stCondLst>
                                        </p:cTn>
                                        <p:tgtEl>
                                          <p:spTgt spid="11"/>
                                        </p:tgtEl>
                                        <p:attrNameLst>
                                          <p:attrName>ppt_y</p:attrName>
                                        </p:attrNameLst>
                                      </p:cBhvr>
                                      <p:tavLst>
                                        <p:tav tm="0">
                                          <p:val>
                                            <p:strVal val="ppt_y"/>
                                          </p:val>
                                        </p:tav>
                                        <p:tav tm="100000">
                                          <p:val>
                                            <p:strVal val="#ppt_y+#ppt_h/3"/>
                                          </p:val>
                                        </p:tav>
                                      </p:tavLst>
                                    </p:anim>
                                    <p:anim to="" calcmode="lin" valueType="num">
                                      <p:cBhvr>
                                        <p:cTn id="32" dur="417" fill="hold">
                                          <p:stCondLst>
                                            <p:cond delay="583"/>
                                          </p:stCondLst>
                                        </p:cTn>
                                        <p:tgtEl>
                                          <p:spTgt spid="11"/>
                                        </p:tgtEl>
                                        <p:attrNameLst>
                                          <p:attrName>ppt_h</p:attrName>
                                        </p:attrNameLst>
                                      </p:cBhvr>
                                      <p:tavLst>
                                        <p:tav tm="0">
                                          <p:val>
                                            <p:strVal val="ppt_h"/>
                                          </p:val>
                                        </p:tav>
                                        <p:tav tm="100000">
                                          <p:val>
                                            <p:strVal val="#ppt_h"/>
                                          </p:val>
                                        </p:tav>
                                      </p:tavLst>
                                    </p:anim>
                                    <p:anim to="" calcmode="lin" valueType="num">
                                      <p:cBhvr>
                                        <p:cTn id="33" dur="417" fill="hold">
                                          <p:stCondLst>
                                            <p:cond delay="583"/>
                                          </p:stCondLst>
                                        </p:cTn>
                                        <p:tgtEl>
                                          <p:spTgt spid="11"/>
                                        </p:tgtEl>
                                        <p:attrNameLst>
                                          <p:attrName>ppt_w</p:attrName>
                                        </p:attrNameLst>
                                      </p:cBhvr>
                                      <p:tavLst>
                                        <p:tav tm="0">
                                          <p:val>
                                            <p:strVal val="ppt_w"/>
                                          </p:val>
                                        </p:tav>
                                        <p:tav tm="100000">
                                          <p:val>
                                            <p:strVal val="#ppt_w"/>
                                          </p:val>
                                        </p:tav>
                                      </p:tavLst>
                                    </p:anim>
                                    <p:anim to="" calcmode="lin" valueType="num">
                                      <p:cBhvr>
                                        <p:cTn id="34" dur="417" fill="hold">
                                          <p:stCondLst>
                                            <p:cond delay="583"/>
                                          </p:stCondLst>
                                        </p:cTn>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a:extLst>
              <a:ext uri="{FF2B5EF4-FFF2-40B4-BE49-F238E27FC236}">
                <a16:creationId xmlns:a16="http://schemas.microsoft.com/office/drawing/2014/main" xmlns="" id="{73776B0A-AEB1-4132-A12C-68158766BCE9}"/>
              </a:ext>
            </a:extLst>
          </p:cNvPr>
          <p:cNvGrpSpPr/>
          <p:nvPr/>
        </p:nvGrpSpPr>
        <p:grpSpPr>
          <a:xfrm>
            <a:off x="1807861" y="3077801"/>
            <a:ext cx="7237879" cy="1160518"/>
            <a:chOff x="2116899" y="3345319"/>
            <a:chExt cx="7237879" cy="1160518"/>
          </a:xfrm>
        </p:grpSpPr>
        <p:sp>
          <p:nvSpPr>
            <p:cNvPr id="7" name="矩形 6">
              <a:extLst>
                <a:ext uri="{FF2B5EF4-FFF2-40B4-BE49-F238E27FC236}">
                  <a16:creationId xmlns:a16="http://schemas.microsoft.com/office/drawing/2014/main" xmlns="" id="{F6742785-062F-4D3E-87D8-FBF7D54B55D9}"/>
                </a:ext>
              </a:extLst>
            </p:cNvPr>
            <p:cNvSpPr/>
            <p:nvPr/>
          </p:nvSpPr>
          <p:spPr>
            <a:xfrm>
              <a:off x="2116899" y="3345319"/>
              <a:ext cx="7237879" cy="369332"/>
            </a:xfrm>
            <a:prstGeom prst="rect">
              <a:avLst/>
            </a:prstGeom>
          </p:spPr>
          <p:txBody>
            <a:bodyPr wrap="none">
              <a:spAutoFit/>
            </a:bodyPr>
            <a:lstStyle/>
            <a:p>
              <a:r>
                <a:rPr lang="en-US" altLang="zh-CN" dirty="0">
                  <a:solidFill>
                    <a:srgbClr val="55320E"/>
                  </a:solidFill>
                  <a:cs typeface="+mn-ea"/>
                  <a:sym typeface="+mn-lt"/>
                </a:rPr>
                <a:t>7</a:t>
              </a:r>
              <a:r>
                <a:rPr lang="zh-CN" altLang="en-US" dirty="0">
                  <a:solidFill>
                    <a:srgbClr val="55320E"/>
                  </a:solidFill>
                  <a:cs typeface="+mn-ea"/>
                  <a:sym typeface="+mn-lt"/>
                </a:rPr>
                <a:t>、祖国繁荣享生活，阖家欢乐品幸福。祝朋友国庆快乐，幸福每天。</a:t>
              </a:r>
            </a:p>
          </p:txBody>
        </p:sp>
        <p:sp>
          <p:nvSpPr>
            <p:cNvPr id="8" name="矩形 7">
              <a:extLst>
                <a:ext uri="{FF2B5EF4-FFF2-40B4-BE49-F238E27FC236}">
                  <a16:creationId xmlns:a16="http://schemas.microsoft.com/office/drawing/2014/main" xmlns="" id="{8E37F498-2863-45E1-9923-5748B4697B07}"/>
                </a:ext>
              </a:extLst>
            </p:cNvPr>
            <p:cNvSpPr/>
            <p:nvPr/>
          </p:nvSpPr>
          <p:spPr>
            <a:xfrm>
              <a:off x="2119202" y="3631430"/>
              <a:ext cx="6521914" cy="874407"/>
            </a:xfrm>
            <a:prstGeom prst="rect">
              <a:avLst/>
            </a:prstGeom>
          </p:spPr>
          <p:txBody>
            <a:bodyPr wrap="none">
              <a:spAutoFit/>
            </a:bodyPr>
            <a:lstStyle/>
            <a:p>
              <a:pPr>
                <a:lnSpc>
                  <a:spcPct val="150000"/>
                </a:lnSpc>
              </a:pPr>
              <a:r>
                <a:rPr lang="en-US" altLang="zh-CN" dirty="0">
                  <a:solidFill>
                    <a:srgbClr val="55320E"/>
                  </a:solidFill>
                  <a:cs typeface="+mn-ea"/>
                  <a:sym typeface="+mn-lt"/>
                </a:rPr>
                <a:t>The motherland enjoys prosperity and happiness.</a:t>
              </a:r>
            </a:p>
            <a:p>
              <a:pPr>
                <a:lnSpc>
                  <a:spcPct val="150000"/>
                </a:lnSpc>
              </a:pPr>
              <a:r>
                <a:rPr lang="en-US" altLang="zh-CN" dirty="0">
                  <a:solidFill>
                    <a:srgbClr val="55320E"/>
                  </a:solidFill>
                  <a:cs typeface="+mn-ea"/>
                  <a:sym typeface="+mn-lt"/>
                </a:rPr>
                <a:t> | wish my friends a happy National Day and a happy day.</a:t>
              </a:r>
              <a:endParaRPr lang="zh-CN" altLang="en-US" dirty="0">
                <a:solidFill>
                  <a:srgbClr val="55320E"/>
                </a:solidFill>
                <a:cs typeface="+mn-ea"/>
                <a:sym typeface="+mn-lt"/>
              </a:endParaRPr>
            </a:p>
          </p:txBody>
        </p:sp>
      </p:grpSp>
      <p:sp>
        <p:nvSpPr>
          <p:cNvPr id="9" name="矩形 8">
            <a:extLst>
              <a:ext uri="{FF2B5EF4-FFF2-40B4-BE49-F238E27FC236}">
                <a16:creationId xmlns:a16="http://schemas.microsoft.com/office/drawing/2014/main" xmlns="" id="{86DCFF2F-9A20-48D5-9BE8-4B51C381CBEA}"/>
              </a:ext>
            </a:extLst>
          </p:cNvPr>
          <p:cNvSpPr/>
          <p:nvPr/>
        </p:nvSpPr>
        <p:spPr>
          <a:xfrm>
            <a:off x="1807861" y="4524558"/>
            <a:ext cx="5931432" cy="874407"/>
          </a:xfrm>
          <a:prstGeom prst="rect">
            <a:avLst/>
          </a:prstGeom>
        </p:spPr>
        <p:txBody>
          <a:bodyPr wrap="none">
            <a:spAutoFit/>
          </a:bodyPr>
          <a:lstStyle/>
          <a:p>
            <a:pPr>
              <a:lnSpc>
                <a:spcPct val="150000"/>
              </a:lnSpc>
            </a:pPr>
            <a:r>
              <a:rPr lang="en-US" altLang="zh-CN" dirty="0">
                <a:solidFill>
                  <a:srgbClr val="55320E"/>
                </a:solidFill>
                <a:cs typeface="+mn-ea"/>
                <a:sym typeface="+mn-lt"/>
              </a:rPr>
              <a:t>8</a:t>
            </a:r>
            <a:r>
              <a:rPr lang="zh-CN" altLang="en-US" dirty="0">
                <a:solidFill>
                  <a:srgbClr val="55320E"/>
                </a:solidFill>
                <a:cs typeface="+mn-ea"/>
                <a:sym typeface="+mn-lt"/>
              </a:rPr>
              <a:t>、祝你玩的开心，吃的放心，过的舒心，总之一切顺心</a:t>
            </a:r>
            <a:r>
              <a:rPr lang="en-US" altLang="zh-CN" dirty="0">
                <a:solidFill>
                  <a:srgbClr val="55320E"/>
                </a:solidFill>
                <a:cs typeface="+mn-ea"/>
                <a:sym typeface="+mn-lt"/>
              </a:rPr>
              <a:t>!</a:t>
            </a:r>
          </a:p>
          <a:p>
            <a:pPr>
              <a:lnSpc>
                <a:spcPct val="150000"/>
              </a:lnSpc>
            </a:pPr>
            <a:r>
              <a:rPr lang="en-US" altLang="zh-CN" dirty="0">
                <a:solidFill>
                  <a:srgbClr val="55320E"/>
                </a:solidFill>
                <a:cs typeface="+mn-ea"/>
                <a:sym typeface="+mn-lt"/>
              </a:rPr>
              <a:t>| wish you a good time to enjoy your life.</a:t>
            </a:r>
            <a:endParaRPr lang="zh-CN" altLang="en-US" dirty="0">
              <a:solidFill>
                <a:srgbClr val="55320E"/>
              </a:solidFill>
              <a:cs typeface="+mn-ea"/>
              <a:sym typeface="+mn-lt"/>
            </a:endParaRPr>
          </a:p>
        </p:txBody>
      </p:sp>
      <p:grpSp>
        <p:nvGrpSpPr>
          <p:cNvPr id="13" name="组合 12">
            <a:extLst>
              <a:ext uri="{FF2B5EF4-FFF2-40B4-BE49-F238E27FC236}">
                <a16:creationId xmlns:a16="http://schemas.microsoft.com/office/drawing/2014/main" xmlns="" id="{B2DBEB7F-BB0A-4915-88E3-2166E7FEA173}"/>
              </a:ext>
            </a:extLst>
          </p:cNvPr>
          <p:cNvGrpSpPr/>
          <p:nvPr/>
        </p:nvGrpSpPr>
        <p:grpSpPr>
          <a:xfrm>
            <a:off x="1807861" y="1675936"/>
            <a:ext cx="2117963" cy="941174"/>
            <a:chOff x="2919781" y="3930836"/>
            <a:chExt cx="6254900" cy="1156357"/>
          </a:xfrm>
        </p:grpSpPr>
        <p:sp>
          <p:nvSpPr>
            <p:cNvPr id="14" name="带形: 上凸弯 13">
              <a:extLst>
                <a:ext uri="{FF2B5EF4-FFF2-40B4-BE49-F238E27FC236}">
                  <a16:creationId xmlns:a16="http://schemas.microsoft.com/office/drawing/2014/main" xmlns="" id="{6EC31234-0CF1-4CB4-BC84-75A7A44BEF60}"/>
                </a:ext>
              </a:extLst>
            </p:cNvPr>
            <p:cNvSpPr/>
            <p:nvPr/>
          </p:nvSpPr>
          <p:spPr>
            <a:xfrm>
              <a:off x="2919781" y="4065798"/>
              <a:ext cx="6254900" cy="1021395"/>
            </a:xfrm>
            <a:prstGeom prst="ellipseRibbon2">
              <a:avLst>
                <a:gd name="adj1" fmla="val 29924"/>
                <a:gd name="adj2" fmla="val 74415"/>
                <a:gd name="adj3" fmla="val 12987"/>
              </a:avLst>
            </a:prstGeom>
            <a:gradFill flip="none" rotWithShape="1">
              <a:gsLst>
                <a:gs pos="4000">
                  <a:srgbClr val="E35E36"/>
                </a:gs>
                <a:gs pos="100000">
                  <a:srgbClr val="FFA4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bg1"/>
                </a:solidFill>
                <a:cs typeface="+mn-ea"/>
                <a:sym typeface="+mn-lt"/>
              </a:endParaRPr>
            </a:p>
          </p:txBody>
        </p:sp>
        <p:sp>
          <p:nvSpPr>
            <p:cNvPr id="15" name="矩形 14">
              <a:extLst>
                <a:ext uri="{FF2B5EF4-FFF2-40B4-BE49-F238E27FC236}">
                  <a16:creationId xmlns:a16="http://schemas.microsoft.com/office/drawing/2014/main" xmlns="" id="{B15B4726-7C0D-4B07-AF9B-C09223C99153}"/>
                </a:ext>
              </a:extLst>
            </p:cNvPr>
            <p:cNvSpPr/>
            <p:nvPr/>
          </p:nvSpPr>
          <p:spPr>
            <a:xfrm>
              <a:off x="4191456" y="3930836"/>
              <a:ext cx="3351483" cy="869732"/>
            </a:xfrm>
            <a:prstGeom prst="rect">
              <a:avLst/>
            </a:prstGeom>
          </p:spPr>
          <p:txBody>
            <a:bodyPr wrap="square">
              <a:spAutoFit/>
            </a:bodyPr>
            <a:lstStyle/>
            <a:p>
              <a:pPr algn="ctr"/>
              <a:r>
                <a:rPr lang="en-US" altLang="zh-CN" sz="4000" b="1" dirty="0">
                  <a:solidFill>
                    <a:schemeClr val="bg1"/>
                  </a:solidFill>
                  <a:cs typeface="+mn-ea"/>
                  <a:sym typeface="+mn-lt"/>
                </a:rPr>
                <a:t>05</a:t>
              </a:r>
              <a:endParaRPr lang="zh-CN" altLang="en-US" sz="4000" b="1" dirty="0">
                <a:solidFill>
                  <a:schemeClr val="bg1"/>
                </a:solidFill>
                <a:cs typeface="+mn-ea"/>
                <a:sym typeface="+mn-lt"/>
              </a:endParaRPr>
            </a:p>
          </p:txBody>
        </p:sp>
      </p:grpSp>
      <p:grpSp>
        <p:nvGrpSpPr>
          <p:cNvPr id="16" name="组合 15">
            <a:extLst>
              <a:ext uri="{FF2B5EF4-FFF2-40B4-BE49-F238E27FC236}">
                <a16:creationId xmlns:a16="http://schemas.microsoft.com/office/drawing/2014/main" xmlns="" id="{1DC9FCFE-FE4D-4F82-878B-0EF1E7086A5B}"/>
              </a:ext>
            </a:extLst>
          </p:cNvPr>
          <p:cNvGrpSpPr/>
          <p:nvPr/>
        </p:nvGrpSpPr>
        <p:grpSpPr>
          <a:xfrm>
            <a:off x="4026416" y="1785783"/>
            <a:ext cx="2930438" cy="832712"/>
            <a:chOff x="4173544" y="1990484"/>
            <a:chExt cx="2930438" cy="832712"/>
          </a:xfrm>
        </p:grpSpPr>
        <p:sp>
          <p:nvSpPr>
            <p:cNvPr id="17" name="矩形 16">
              <a:extLst>
                <a:ext uri="{FF2B5EF4-FFF2-40B4-BE49-F238E27FC236}">
                  <a16:creationId xmlns:a16="http://schemas.microsoft.com/office/drawing/2014/main" xmlns="" id="{0A1AEFBD-D2FF-47D4-8E75-30343011BFA2}"/>
                </a:ext>
              </a:extLst>
            </p:cNvPr>
            <p:cNvSpPr/>
            <p:nvPr/>
          </p:nvSpPr>
          <p:spPr>
            <a:xfrm>
              <a:off x="4173544" y="1990484"/>
              <a:ext cx="2930438" cy="523220"/>
            </a:xfrm>
            <a:prstGeom prst="rect">
              <a:avLst/>
            </a:prstGeom>
          </p:spPr>
          <p:txBody>
            <a:bodyPr wrap="square">
              <a:spAutoFit/>
            </a:bodyPr>
            <a:lstStyle/>
            <a:p>
              <a:r>
                <a:rPr lang="zh-CN" altLang="en-US" sz="2800" b="1" dirty="0">
                  <a:solidFill>
                    <a:srgbClr val="55320E"/>
                  </a:solidFill>
                  <a:cs typeface="+mn-ea"/>
                  <a:sym typeface="+mn-lt"/>
                </a:rPr>
                <a:t>国庆节祝福语</a:t>
              </a:r>
            </a:p>
          </p:txBody>
        </p:sp>
        <p:sp>
          <p:nvSpPr>
            <p:cNvPr id="18" name="矩形 17">
              <a:extLst>
                <a:ext uri="{FF2B5EF4-FFF2-40B4-BE49-F238E27FC236}">
                  <a16:creationId xmlns:a16="http://schemas.microsoft.com/office/drawing/2014/main" xmlns="" id="{8482A602-8F68-494A-87F6-F7F1401C07EF}"/>
                </a:ext>
              </a:extLst>
            </p:cNvPr>
            <p:cNvSpPr/>
            <p:nvPr/>
          </p:nvSpPr>
          <p:spPr>
            <a:xfrm>
              <a:off x="4214733" y="2453864"/>
              <a:ext cx="2597186" cy="369332"/>
            </a:xfrm>
            <a:prstGeom prst="rect">
              <a:avLst/>
            </a:prstGeom>
          </p:spPr>
          <p:txBody>
            <a:bodyPr wrap="none">
              <a:spAutoFit/>
            </a:bodyPr>
            <a:lstStyle/>
            <a:p>
              <a:r>
                <a:rPr lang="en-US" altLang="zh-CN" dirty="0">
                  <a:solidFill>
                    <a:srgbClr val="55320E"/>
                  </a:solidFill>
                  <a:cs typeface="+mn-ea"/>
                  <a:sym typeface="+mn-lt"/>
                </a:rPr>
                <a:t>National Day blessing</a:t>
              </a:r>
            </a:p>
          </p:txBody>
        </p:sp>
      </p:grpSp>
      <p:pic>
        <p:nvPicPr>
          <p:cNvPr id="21" name="图片 20">
            <a:extLst>
              <a:ext uri="{FF2B5EF4-FFF2-40B4-BE49-F238E27FC236}">
                <a16:creationId xmlns:a16="http://schemas.microsoft.com/office/drawing/2014/main" xmlns="" id="{FD53C98C-25E8-442D-8C62-897707308A9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429308" y="1675936"/>
            <a:ext cx="4762692" cy="4524558"/>
          </a:xfrm>
          <a:prstGeom prst="rect">
            <a:avLst/>
          </a:prstGeom>
        </p:spPr>
      </p:pic>
    </p:spTree>
    <p:extLst>
      <p:ext uri="{BB962C8B-B14F-4D97-AF65-F5344CB8AC3E}">
        <p14:creationId xmlns:p14="http://schemas.microsoft.com/office/powerpoint/2010/main" val="42464816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left)">
                                      <p:cBhvr>
                                        <p:cTn id="12" dur="500"/>
                                        <p:tgtEl>
                                          <p:spTgt spid="16"/>
                                        </p:tgtEl>
                                      </p:cBhvr>
                                    </p:animEffect>
                                  </p:childTnLst>
                                </p:cTn>
                              </p:par>
                              <p:par>
                                <p:cTn id="13" presetID="0" presetClass="entr" presetSubtype="0" fill="hold" nodeType="withEffect">
                                  <p:stCondLst>
                                    <p:cond delay="0"/>
                                  </p:stCondLst>
                                  <p:iterate type="lt">
                                    <p:tmPct val="10000"/>
                                  </p:iterate>
                                  <p:childTnLst>
                                    <p:set>
                                      <p:cBhvr>
                                        <p:cTn id="14" dur="1" fill="hold">
                                          <p:stCondLst>
                                            <p:cond delay="0"/>
                                          </p:stCondLst>
                                        </p:cTn>
                                        <p:tgtEl>
                                          <p:spTgt spid="12"/>
                                        </p:tgtEl>
                                        <p:attrNameLst>
                                          <p:attrName>style.visibility</p:attrName>
                                        </p:attrNameLst>
                                      </p:cBhvr>
                                      <p:to>
                                        <p:strVal val="visible"/>
                                      </p:to>
                                    </p:set>
                                    <p:anim to="" calcmode="lin" valueType="num">
                                      <p:cBhvr>
                                        <p:cTn id="15" dur="700" fill="hold">
                                          <p:stCondLst>
                                            <p:cond delay="0"/>
                                          </p:stCondLst>
                                        </p:cTn>
                                        <p:tgtEl>
                                          <p:spTgt spid="12"/>
                                        </p:tgtEl>
                                        <p:attrNameLst>
                                          <p:attrName>ppt_x</p:attrName>
                                        </p:attrNameLst>
                                      </p:cBhvr>
                                      <p:tavLst>
                                        <p:tav tm="0" fmla="#ppt_x-#ppt_h*((1.5-1.5*$)^3-(1.5-1.5*$)^2)">
                                          <p:val>
                                            <p:strVal val="0"/>
                                          </p:val>
                                        </p:tav>
                                        <p:tav tm="100000">
                                          <p:val>
                                            <p:strVal val="1"/>
                                          </p:val>
                                        </p:tav>
                                      </p:tavLst>
                                    </p:anim>
                                    <p:anim to="" calcmode="lin" valueType="num">
                                      <p:cBhvr>
                                        <p:cTn id="16" dur="700" fill="hold">
                                          <p:stCondLst>
                                            <p:cond delay="0"/>
                                          </p:stCondLst>
                                        </p:cTn>
                                        <p:tgtEl>
                                          <p:spTgt spid="12"/>
                                        </p:tgtEl>
                                        <p:attrNameLst>
                                          <p:attrName>transform.rotation_z</p:attrName>
                                        </p:attrNameLst>
                                      </p:cBhvr>
                                      <p:tavLst>
                                        <p:tav tm="0" fmla="#ppt_r+180*((1.5-1.5*$)^3-(1.5-1.5*$)^2)">
                                          <p:val>
                                            <p:strVal val="0"/>
                                          </p:val>
                                        </p:tav>
                                        <p:tav tm="100000">
                                          <p:val>
                                            <p:strVal val="1"/>
                                          </p:val>
                                        </p:tav>
                                      </p:tavLst>
                                    </p:anim>
                                    <p:animEffect filter="fade">
                                      <p:cBhvr>
                                        <p:cTn id="17" dur="300">
                                          <p:stCondLst>
                                            <p:cond delay="0"/>
                                          </p:stCondLst>
                                        </p:cTn>
                                        <p:tgtEl>
                                          <p:spTgt spid="12"/>
                                        </p:tgtEl>
                                      </p:cBhvr>
                                    </p:animEffect>
                                  </p:childTnLst>
                                </p:cTn>
                              </p:par>
                              <p:par>
                                <p:cTn id="18" presetID="0" presetClass="entr" presetSubtype="0" fill="hold" grpId="0" nodeType="withEffect">
                                  <p:stCondLst>
                                    <p:cond delay="0"/>
                                  </p:stCondLst>
                                  <p:iterate type="lt">
                                    <p:tmPct val="10000"/>
                                  </p:iterate>
                                  <p:childTnLst>
                                    <p:set>
                                      <p:cBhvr>
                                        <p:cTn id="19" dur="1" fill="hold">
                                          <p:stCondLst>
                                            <p:cond delay="0"/>
                                          </p:stCondLst>
                                        </p:cTn>
                                        <p:tgtEl>
                                          <p:spTgt spid="9"/>
                                        </p:tgtEl>
                                        <p:attrNameLst>
                                          <p:attrName>style.visibility</p:attrName>
                                        </p:attrNameLst>
                                      </p:cBhvr>
                                      <p:to>
                                        <p:strVal val="visible"/>
                                      </p:to>
                                    </p:set>
                                    <p:anim to="" calcmode="lin" valueType="num">
                                      <p:cBhvr>
                                        <p:cTn id="20" dur="700" fill="hold">
                                          <p:stCondLst>
                                            <p:cond delay="0"/>
                                          </p:stCondLst>
                                        </p:cTn>
                                        <p:tgtEl>
                                          <p:spTgt spid="9"/>
                                        </p:tgtEl>
                                        <p:attrNameLst>
                                          <p:attrName>ppt_x</p:attrName>
                                        </p:attrNameLst>
                                      </p:cBhvr>
                                      <p:tavLst>
                                        <p:tav tm="0" fmla="#ppt_x-#ppt_h*((1.5-1.5*$)^3-(1.5-1.5*$)^2)">
                                          <p:val>
                                            <p:strVal val="0"/>
                                          </p:val>
                                        </p:tav>
                                        <p:tav tm="100000">
                                          <p:val>
                                            <p:strVal val="1"/>
                                          </p:val>
                                        </p:tav>
                                      </p:tavLst>
                                    </p:anim>
                                    <p:anim to="" calcmode="lin" valueType="num">
                                      <p:cBhvr>
                                        <p:cTn id="21" dur="700" fill="hold">
                                          <p:stCondLst>
                                            <p:cond delay="0"/>
                                          </p:stCondLst>
                                        </p:cTn>
                                        <p:tgtEl>
                                          <p:spTgt spid="9"/>
                                        </p:tgtEl>
                                        <p:attrNameLst>
                                          <p:attrName>transform.rotation_z</p:attrName>
                                        </p:attrNameLst>
                                      </p:cBhvr>
                                      <p:tavLst>
                                        <p:tav tm="0" fmla="#ppt_r+180*((1.5-1.5*$)^3-(1.5-1.5*$)^2)">
                                          <p:val>
                                            <p:strVal val="0"/>
                                          </p:val>
                                        </p:tav>
                                        <p:tav tm="100000">
                                          <p:val>
                                            <p:strVal val="1"/>
                                          </p:val>
                                        </p:tav>
                                      </p:tavLst>
                                    </p:anim>
                                    <p:animEffect filter="fade">
                                      <p:cBhvr>
                                        <p:cTn id="22" dur="300">
                                          <p:stCondLst>
                                            <p:cond delay="0"/>
                                          </p:stCondLst>
                                        </p:cTn>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E020DADE-6984-43A2-994F-EFCABE32D259}"/>
              </a:ext>
            </a:extLst>
          </p:cNvPr>
          <p:cNvGrpSpPr/>
          <p:nvPr/>
        </p:nvGrpSpPr>
        <p:grpSpPr>
          <a:xfrm>
            <a:off x="1807861" y="1675936"/>
            <a:ext cx="2117963" cy="941174"/>
            <a:chOff x="2919781" y="3930836"/>
            <a:chExt cx="6254900" cy="1156357"/>
          </a:xfrm>
        </p:grpSpPr>
        <p:sp>
          <p:nvSpPr>
            <p:cNvPr id="4" name="带形: 上凸弯 3">
              <a:extLst>
                <a:ext uri="{FF2B5EF4-FFF2-40B4-BE49-F238E27FC236}">
                  <a16:creationId xmlns:a16="http://schemas.microsoft.com/office/drawing/2014/main" xmlns="" id="{71ADC843-2620-4EB9-81AA-7A649BF16BFD}"/>
                </a:ext>
              </a:extLst>
            </p:cNvPr>
            <p:cNvSpPr/>
            <p:nvPr/>
          </p:nvSpPr>
          <p:spPr>
            <a:xfrm>
              <a:off x="2919781" y="4065798"/>
              <a:ext cx="6254900" cy="1021395"/>
            </a:xfrm>
            <a:prstGeom prst="ellipseRibbon2">
              <a:avLst>
                <a:gd name="adj1" fmla="val 29924"/>
                <a:gd name="adj2" fmla="val 74415"/>
                <a:gd name="adj3" fmla="val 12987"/>
              </a:avLst>
            </a:prstGeom>
            <a:gradFill flip="none" rotWithShape="1">
              <a:gsLst>
                <a:gs pos="4000">
                  <a:srgbClr val="E35E36"/>
                </a:gs>
                <a:gs pos="100000">
                  <a:srgbClr val="FFA4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bg1"/>
                </a:solidFill>
                <a:cs typeface="+mn-ea"/>
                <a:sym typeface="+mn-lt"/>
              </a:endParaRPr>
            </a:p>
          </p:txBody>
        </p:sp>
        <p:sp>
          <p:nvSpPr>
            <p:cNvPr id="5" name="矩形 4">
              <a:extLst>
                <a:ext uri="{FF2B5EF4-FFF2-40B4-BE49-F238E27FC236}">
                  <a16:creationId xmlns:a16="http://schemas.microsoft.com/office/drawing/2014/main" xmlns="" id="{67C7CE37-AC65-49CE-BBFC-7274DD2FD368}"/>
                </a:ext>
              </a:extLst>
            </p:cNvPr>
            <p:cNvSpPr/>
            <p:nvPr/>
          </p:nvSpPr>
          <p:spPr>
            <a:xfrm>
              <a:off x="4191456" y="3930836"/>
              <a:ext cx="3351483" cy="869732"/>
            </a:xfrm>
            <a:prstGeom prst="rect">
              <a:avLst/>
            </a:prstGeom>
          </p:spPr>
          <p:txBody>
            <a:bodyPr wrap="square">
              <a:spAutoFit/>
            </a:bodyPr>
            <a:lstStyle/>
            <a:p>
              <a:pPr algn="ctr"/>
              <a:r>
                <a:rPr lang="en-US" altLang="zh-CN" sz="4000" b="1" dirty="0">
                  <a:solidFill>
                    <a:schemeClr val="bg1"/>
                  </a:solidFill>
                  <a:cs typeface="+mn-ea"/>
                  <a:sym typeface="+mn-lt"/>
                </a:rPr>
                <a:t>05</a:t>
              </a:r>
              <a:endParaRPr lang="zh-CN" altLang="en-US" sz="4000" b="1" dirty="0">
                <a:solidFill>
                  <a:schemeClr val="bg1"/>
                </a:solidFill>
                <a:cs typeface="+mn-ea"/>
                <a:sym typeface="+mn-lt"/>
              </a:endParaRPr>
            </a:p>
          </p:txBody>
        </p:sp>
      </p:grpSp>
      <p:grpSp>
        <p:nvGrpSpPr>
          <p:cNvPr id="6" name="组合 5">
            <a:extLst>
              <a:ext uri="{FF2B5EF4-FFF2-40B4-BE49-F238E27FC236}">
                <a16:creationId xmlns:a16="http://schemas.microsoft.com/office/drawing/2014/main" xmlns="" id="{9D555156-C599-496A-8AAB-9F0726FBE0B1}"/>
              </a:ext>
            </a:extLst>
          </p:cNvPr>
          <p:cNvGrpSpPr/>
          <p:nvPr/>
        </p:nvGrpSpPr>
        <p:grpSpPr>
          <a:xfrm>
            <a:off x="4026416" y="1785783"/>
            <a:ext cx="2930438" cy="832712"/>
            <a:chOff x="4173544" y="1990484"/>
            <a:chExt cx="2930438" cy="832712"/>
          </a:xfrm>
        </p:grpSpPr>
        <p:sp>
          <p:nvSpPr>
            <p:cNvPr id="7" name="矩形 6">
              <a:extLst>
                <a:ext uri="{FF2B5EF4-FFF2-40B4-BE49-F238E27FC236}">
                  <a16:creationId xmlns:a16="http://schemas.microsoft.com/office/drawing/2014/main" xmlns="" id="{17E690D3-4B5F-4387-B691-587E413E56D7}"/>
                </a:ext>
              </a:extLst>
            </p:cNvPr>
            <p:cNvSpPr/>
            <p:nvPr/>
          </p:nvSpPr>
          <p:spPr>
            <a:xfrm>
              <a:off x="4173544" y="1990484"/>
              <a:ext cx="2930438" cy="523220"/>
            </a:xfrm>
            <a:prstGeom prst="rect">
              <a:avLst/>
            </a:prstGeom>
          </p:spPr>
          <p:txBody>
            <a:bodyPr wrap="square">
              <a:spAutoFit/>
            </a:bodyPr>
            <a:lstStyle/>
            <a:p>
              <a:r>
                <a:rPr lang="zh-CN" altLang="en-US" sz="2800" b="1" dirty="0">
                  <a:solidFill>
                    <a:srgbClr val="55320E"/>
                  </a:solidFill>
                  <a:cs typeface="+mn-ea"/>
                  <a:sym typeface="+mn-lt"/>
                </a:rPr>
                <a:t>国庆节祝福语</a:t>
              </a:r>
            </a:p>
          </p:txBody>
        </p:sp>
        <p:sp>
          <p:nvSpPr>
            <p:cNvPr id="8" name="矩形 7">
              <a:extLst>
                <a:ext uri="{FF2B5EF4-FFF2-40B4-BE49-F238E27FC236}">
                  <a16:creationId xmlns:a16="http://schemas.microsoft.com/office/drawing/2014/main" xmlns="" id="{DF44111D-8885-4136-89E8-90A23423B9A5}"/>
                </a:ext>
              </a:extLst>
            </p:cNvPr>
            <p:cNvSpPr/>
            <p:nvPr/>
          </p:nvSpPr>
          <p:spPr>
            <a:xfrm>
              <a:off x="4214733" y="2453864"/>
              <a:ext cx="2597186" cy="369332"/>
            </a:xfrm>
            <a:prstGeom prst="rect">
              <a:avLst/>
            </a:prstGeom>
          </p:spPr>
          <p:txBody>
            <a:bodyPr wrap="none">
              <a:spAutoFit/>
            </a:bodyPr>
            <a:lstStyle/>
            <a:p>
              <a:r>
                <a:rPr lang="en-US" altLang="zh-CN" dirty="0">
                  <a:solidFill>
                    <a:srgbClr val="55320E"/>
                  </a:solidFill>
                  <a:cs typeface="+mn-ea"/>
                  <a:sym typeface="+mn-lt"/>
                </a:rPr>
                <a:t>National Day blessing</a:t>
              </a:r>
            </a:p>
          </p:txBody>
        </p:sp>
      </p:grpSp>
      <p:grpSp>
        <p:nvGrpSpPr>
          <p:cNvPr id="18" name="组合 17">
            <a:extLst>
              <a:ext uri="{FF2B5EF4-FFF2-40B4-BE49-F238E27FC236}">
                <a16:creationId xmlns:a16="http://schemas.microsoft.com/office/drawing/2014/main" xmlns="" id="{63DB9417-4417-4D81-A3BE-1092DFF91144}"/>
              </a:ext>
            </a:extLst>
          </p:cNvPr>
          <p:cNvGrpSpPr/>
          <p:nvPr/>
        </p:nvGrpSpPr>
        <p:grpSpPr>
          <a:xfrm>
            <a:off x="1633702" y="3136631"/>
            <a:ext cx="9872510" cy="1595335"/>
            <a:chOff x="2079321" y="3105834"/>
            <a:chExt cx="9872510" cy="1595335"/>
          </a:xfrm>
        </p:grpSpPr>
        <p:sp>
          <p:nvSpPr>
            <p:cNvPr id="13" name="矩形 12">
              <a:extLst>
                <a:ext uri="{FF2B5EF4-FFF2-40B4-BE49-F238E27FC236}">
                  <a16:creationId xmlns:a16="http://schemas.microsoft.com/office/drawing/2014/main" xmlns="" id="{5E172ABD-9230-4847-8187-3EF29F01D35E}"/>
                </a:ext>
              </a:extLst>
            </p:cNvPr>
            <p:cNvSpPr/>
            <p:nvPr/>
          </p:nvSpPr>
          <p:spPr>
            <a:xfrm>
              <a:off x="2079321" y="3105834"/>
              <a:ext cx="6297988" cy="646331"/>
            </a:xfrm>
            <a:prstGeom prst="rect">
              <a:avLst/>
            </a:prstGeom>
          </p:spPr>
          <p:txBody>
            <a:bodyPr wrap="square">
              <a:spAutoFit/>
            </a:bodyPr>
            <a:lstStyle/>
            <a:p>
              <a:r>
                <a:rPr lang="en-US" altLang="zh-CN" dirty="0">
                  <a:solidFill>
                    <a:srgbClr val="55320E"/>
                  </a:solidFill>
                  <a:cs typeface="+mn-ea"/>
                  <a:sym typeface="+mn-lt"/>
                </a:rPr>
                <a:t>11</a:t>
              </a:r>
              <a:r>
                <a:rPr lang="zh-CN" altLang="en-US" dirty="0">
                  <a:solidFill>
                    <a:srgbClr val="55320E"/>
                  </a:solidFill>
                  <a:cs typeface="+mn-ea"/>
                  <a:sym typeface="+mn-lt"/>
                </a:rPr>
                <a:t>、祝福伟大的祖国更加强盛，祝福祖国的人民天天向上。祝福你我口袋日见膨胀</a:t>
              </a:r>
              <a:r>
                <a:rPr lang="en-US" altLang="zh-CN" dirty="0">
                  <a:solidFill>
                    <a:srgbClr val="55320E"/>
                  </a:solidFill>
                  <a:cs typeface="+mn-ea"/>
                  <a:sym typeface="+mn-lt"/>
                </a:rPr>
                <a:t>,</a:t>
              </a:r>
              <a:r>
                <a:rPr lang="zh-CN" altLang="en-US" dirty="0">
                  <a:solidFill>
                    <a:srgbClr val="55320E"/>
                  </a:solidFill>
                  <a:cs typeface="+mn-ea"/>
                  <a:sym typeface="+mn-lt"/>
                </a:rPr>
                <a:t>祝福我们的爱人健康漂亮。</a:t>
              </a:r>
            </a:p>
          </p:txBody>
        </p:sp>
        <p:sp>
          <p:nvSpPr>
            <p:cNvPr id="14" name="矩形 13">
              <a:extLst>
                <a:ext uri="{FF2B5EF4-FFF2-40B4-BE49-F238E27FC236}">
                  <a16:creationId xmlns:a16="http://schemas.microsoft.com/office/drawing/2014/main" xmlns="" id="{B1D93ED4-2AD2-4BCB-A535-94E59410AC7B}"/>
                </a:ext>
              </a:extLst>
            </p:cNvPr>
            <p:cNvSpPr/>
            <p:nvPr/>
          </p:nvSpPr>
          <p:spPr>
            <a:xfrm>
              <a:off x="2079321" y="3777839"/>
              <a:ext cx="9872510" cy="923330"/>
            </a:xfrm>
            <a:prstGeom prst="rect">
              <a:avLst/>
            </a:prstGeom>
          </p:spPr>
          <p:txBody>
            <a:bodyPr wrap="square">
              <a:spAutoFit/>
            </a:bodyPr>
            <a:lstStyle/>
            <a:p>
              <a:r>
                <a:rPr lang="en-US" altLang="zh-CN" dirty="0">
                  <a:solidFill>
                    <a:srgbClr val="55320E"/>
                  </a:solidFill>
                  <a:cs typeface="+mn-ea"/>
                  <a:sym typeface="+mn-lt"/>
                </a:rPr>
                <a:t>Bless the great motherland and become more prosperous. Bless the people of our motherland. Bless you, my pocket expands day by day, bless our lovers health and beauty</a:t>
              </a:r>
              <a:endParaRPr lang="zh-CN" altLang="en-US" dirty="0">
                <a:solidFill>
                  <a:srgbClr val="55320E"/>
                </a:solidFill>
                <a:cs typeface="+mn-ea"/>
                <a:sym typeface="+mn-lt"/>
              </a:endParaRPr>
            </a:p>
          </p:txBody>
        </p:sp>
      </p:grpSp>
      <p:grpSp>
        <p:nvGrpSpPr>
          <p:cNvPr id="17" name="组合 16">
            <a:extLst>
              <a:ext uri="{FF2B5EF4-FFF2-40B4-BE49-F238E27FC236}">
                <a16:creationId xmlns:a16="http://schemas.microsoft.com/office/drawing/2014/main" xmlns="" id="{2C8912EC-0924-47EE-8959-A8A9A734947B}"/>
              </a:ext>
            </a:extLst>
          </p:cNvPr>
          <p:cNvGrpSpPr/>
          <p:nvPr/>
        </p:nvGrpSpPr>
        <p:grpSpPr>
          <a:xfrm>
            <a:off x="1670772" y="4850386"/>
            <a:ext cx="8496813" cy="738664"/>
            <a:chOff x="1952906" y="4840777"/>
            <a:chExt cx="8496813" cy="738664"/>
          </a:xfrm>
        </p:grpSpPr>
        <p:sp>
          <p:nvSpPr>
            <p:cNvPr id="15" name="矩形 14">
              <a:extLst>
                <a:ext uri="{FF2B5EF4-FFF2-40B4-BE49-F238E27FC236}">
                  <a16:creationId xmlns:a16="http://schemas.microsoft.com/office/drawing/2014/main" xmlns="" id="{0B11A665-D701-4390-BE73-3BAB42951A26}"/>
                </a:ext>
              </a:extLst>
            </p:cNvPr>
            <p:cNvSpPr/>
            <p:nvPr/>
          </p:nvSpPr>
          <p:spPr>
            <a:xfrm>
              <a:off x="1952906" y="4840777"/>
              <a:ext cx="7556877" cy="369332"/>
            </a:xfrm>
            <a:prstGeom prst="rect">
              <a:avLst/>
            </a:prstGeom>
          </p:spPr>
          <p:txBody>
            <a:bodyPr wrap="none">
              <a:spAutoFit/>
            </a:bodyPr>
            <a:lstStyle/>
            <a:p>
              <a:r>
                <a:rPr lang="en-US" altLang="zh-CN" dirty="0">
                  <a:solidFill>
                    <a:srgbClr val="55320E"/>
                  </a:solidFill>
                  <a:cs typeface="+mn-ea"/>
                  <a:sym typeface="+mn-lt"/>
                </a:rPr>
                <a:t>12</a:t>
              </a:r>
              <a:r>
                <a:rPr lang="zh-CN" altLang="en-US" dirty="0">
                  <a:solidFill>
                    <a:srgbClr val="55320E"/>
                  </a:solidFill>
                  <a:cs typeface="+mn-ea"/>
                  <a:sym typeface="+mn-lt"/>
                </a:rPr>
                <a:t>、愿你喜事不断，向黄金周要一些财气， 愿你财富连连，国庆节快乐</a:t>
              </a:r>
              <a:r>
                <a:rPr lang="en-US" altLang="zh-CN" dirty="0">
                  <a:solidFill>
                    <a:srgbClr val="55320E"/>
                  </a:solidFill>
                  <a:cs typeface="+mn-ea"/>
                  <a:sym typeface="+mn-lt"/>
                </a:rPr>
                <a:t>!</a:t>
              </a:r>
              <a:endParaRPr lang="zh-CN" altLang="en-US" dirty="0">
                <a:solidFill>
                  <a:srgbClr val="55320E"/>
                </a:solidFill>
                <a:cs typeface="+mn-ea"/>
                <a:sym typeface="+mn-lt"/>
              </a:endParaRPr>
            </a:p>
          </p:txBody>
        </p:sp>
        <p:sp>
          <p:nvSpPr>
            <p:cNvPr id="16" name="矩形 15">
              <a:extLst>
                <a:ext uri="{FF2B5EF4-FFF2-40B4-BE49-F238E27FC236}">
                  <a16:creationId xmlns:a16="http://schemas.microsoft.com/office/drawing/2014/main" xmlns="" id="{E298EC68-4664-478E-9D56-70702B74EC6F}"/>
                </a:ext>
              </a:extLst>
            </p:cNvPr>
            <p:cNvSpPr/>
            <p:nvPr/>
          </p:nvSpPr>
          <p:spPr>
            <a:xfrm>
              <a:off x="1952906" y="5210109"/>
              <a:ext cx="8496813" cy="369332"/>
            </a:xfrm>
            <a:prstGeom prst="rect">
              <a:avLst/>
            </a:prstGeom>
          </p:spPr>
          <p:txBody>
            <a:bodyPr wrap="none">
              <a:spAutoFit/>
            </a:bodyPr>
            <a:lstStyle/>
            <a:p>
              <a:r>
                <a:rPr lang="en-US" altLang="zh-CN" dirty="0">
                  <a:solidFill>
                    <a:srgbClr val="55320E"/>
                  </a:solidFill>
                  <a:cs typeface="+mn-ea"/>
                  <a:sym typeface="+mn-lt"/>
                </a:rPr>
                <a:t>| wish you a lot of happiness. I wish you a lot of money in the golden week.</a:t>
              </a:r>
              <a:endParaRPr lang="zh-CN" altLang="en-US" dirty="0">
                <a:solidFill>
                  <a:srgbClr val="55320E"/>
                </a:solidFill>
                <a:cs typeface="+mn-ea"/>
                <a:sym typeface="+mn-lt"/>
              </a:endParaRPr>
            </a:p>
          </p:txBody>
        </p:sp>
      </p:grpSp>
      <p:pic>
        <p:nvPicPr>
          <p:cNvPr id="20" name="图片 19">
            <a:extLst>
              <a:ext uri="{FF2B5EF4-FFF2-40B4-BE49-F238E27FC236}">
                <a16:creationId xmlns:a16="http://schemas.microsoft.com/office/drawing/2014/main" xmlns="" id="{3FAA58C8-ED32-4898-B064-F8126E0680F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7840042" y="1782451"/>
            <a:ext cx="3270754" cy="2026185"/>
          </a:xfrm>
          <a:prstGeom prst="rect">
            <a:avLst/>
          </a:prstGeom>
        </p:spPr>
      </p:pic>
    </p:spTree>
    <p:extLst>
      <p:ext uri="{BB962C8B-B14F-4D97-AF65-F5344CB8AC3E}">
        <p14:creationId xmlns:p14="http://schemas.microsoft.com/office/powerpoint/2010/main" val="1638899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0" presetClass="entr" presetSubtype="0" spd="120000" accel="50000" decel="50000" fill="hold" nodeType="withEffect">
                                  <p:stCondLst>
                                    <p:cond delay="0"/>
                                  </p:stCondLst>
                                  <p:iterate type="lt">
                                    <p:tmPct val="10000"/>
                                  </p:iterate>
                                  <p:childTnLst>
                                    <p:set>
                                      <p:cBhvr>
                                        <p:cTn id="14" dur="1" fill="hold">
                                          <p:stCondLst>
                                            <p:cond delay="0"/>
                                          </p:stCondLst>
                                        </p:cTn>
                                        <p:tgtEl>
                                          <p:spTgt spid="18"/>
                                        </p:tgtEl>
                                        <p:attrNameLst>
                                          <p:attrName>style.visibility</p:attrName>
                                        </p:attrNameLst>
                                      </p:cBhvr>
                                      <p:to>
                                        <p:strVal val="visible"/>
                                      </p:to>
                                    </p:set>
                                    <p:anim to="" calcmode="lin" valueType="num">
                                      <p:cBhvr>
                                        <p:cTn id="15" dur="250" fill="hold">
                                          <p:stCondLst>
                                            <p:cond delay="0"/>
                                          </p:stCondLst>
                                        </p:cTn>
                                        <p:tgtEl>
                                          <p:spTgt spid="18"/>
                                        </p:tgtEl>
                                        <p:attrNameLst>
                                          <p:attrName>ppt_h</p:attrName>
                                        </p:attrNameLst>
                                      </p:cBhvr>
                                      <p:tavLst>
                                        <p:tav tm="0">
                                          <p:val>
                                            <p:strVal val="0"/>
                                          </p:val>
                                        </p:tav>
                                        <p:tav tm="100000">
                                          <p:val>
                                            <p:strVal val="#ppt_h+#ppt_h/2"/>
                                          </p:val>
                                        </p:tav>
                                      </p:tavLst>
                                    </p:anim>
                                    <p:anim to="" calcmode="lin" valueType="num">
                                      <p:cBhvr>
                                        <p:cTn id="16" dur="250" fill="hold">
                                          <p:stCondLst>
                                            <p:cond delay="0"/>
                                          </p:stCondLst>
                                        </p:cTn>
                                        <p:tgtEl>
                                          <p:spTgt spid="18"/>
                                        </p:tgtEl>
                                        <p:attrNameLst>
                                          <p:attrName>ppt_w</p:attrName>
                                        </p:attrNameLst>
                                      </p:cBhvr>
                                      <p:tavLst>
                                        <p:tav tm="0">
                                          <p:val>
                                            <p:strVal val="0"/>
                                          </p:val>
                                        </p:tav>
                                        <p:tav tm="100000">
                                          <p:val>
                                            <p:strVal val="#ppt_w-#ppt_w/6"/>
                                          </p:val>
                                        </p:tav>
                                      </p:tavLst>
                                    </p:anim>
                                    <p:anim to="" calcmode="lin" valueType="num">
                                      <p:cBhvr>
                                        <p:cTn id="17" dur="250" fill="hold">
                                          <p:stCondLst>
                                            <p:cond delay="0"/>
                                          </p:stCondLst>
                                        </p:cTn>
                                        <p:tgtEl>
                                          <p:spTgt spid="18"/>
                                        </p:tgtEl>
                                        <p:attrNameLst>
                                          <p:attrName>ppt_y</p:attrName>
                                        </p:attrNameLst>
                                      </p:cBhvr>
                                      <p:tavLst>
                                        <p:tav tm="0">
                                          <p:val>
                                            <p:strVal val="#ppt_y+#ppt_h/2"/>
                                          </p:val>
                                        </p:tav>
                                        <p:tav tm="100000">
                                          <p:val>
                                            <p:strVal val="#ppt_y-#ppt_h/2"/>
                                          </p:val>
                                        </p:tav>
                                      </p:tavLst>
                                    </p:anim>
                                    <p:anim to="" calcmode="lin" valueType="num">
                                      <p:cBhvr>
                                        <p:cTn id="18" dur="333" fill="hold">
                                          <p:stCondLst>
                                            <p:cond delay="250"/>
                                          </p:stCondLst>
                                        </p:cTn>
                                        <p:tgtEl>
                                          <p:spTgt spid="18"/>
                                        </p:tgtEl>
                                        <p:attrNameLst>
                                          <p:attrName>ppt_h</p:attrName>
                                        </p:attrNameLst>
                                      </p:cBhvr>
                                      <p:tavLst>
                                        <p:tav tm="0">
                                          <p:val>
                                            <p:strVal val="#ppt_h+#ppt_h/2"/>
                                          </p:val>
                                        </p:tav>
                                        <p:tav tm="100000">
                                          <p:val>
                                            <p:strVal val="#ppt_h-#ppt_h/3"/>
                                          </p:val>
                                        </p:tav>
                                      </p:tavLst>
                                    </p:anim>
                                    <p:anim to="" calcmode="lin" valueType="num">
                                      <p:cBhvr>
                                        <p:cTn id="19" dur="333" fill="hold">
                                          <p:stCondLst>
                                            <p:cond delay="250"/>
                                          </p:stCondLst>
                                        </p:cTn>
                                        <p:tgtEl>
                                          <p:spTgt spid="18"/>
                                        </p:tgtEl>
                                        <p:attrNameLst>
                                          <p:attrName>ppt_w</p:attrName>
                                        </p:attrNameLst>
                                      </p:cBhvr>
                                      <p:tavLst>
                                        <p:tav tm="0">
                                          <p:val>
                                            <p:strVal val="#ppt_w+#ppt_w/6"/>
                                          </p:val>
                                        </p:tav>
                                        <p:tav tm="100000">
                                          <p:val>
                                            <p:strVal val="#ppt_w+#ppt_h/3"/>
                                          </p:val>
                                        </p:tav>
                                      </p:tavLst>
                                    </p:anim>
                                    <p:anim to="" calcmode="lin" valueType="num">
                                      <p:cBhvr>
                                        <p:cTn id="20" dur="333" fill="hold">
                                          <p:stCondLst>
                                            <p:cond delay="250"/>
                                          </p:stCondLst>
                                        </p:cTn>
                                        <p:tgtEl>
                                          <p:spTgt spid="18"/>
                                        </p:tgtEl>
                                        <p:attrNameLst>
                                          <p:attrName>ppt_y</p:attrName>
                                        </p:attrNameLst>
                                      </p:cBhvr>
                                      <p:tavLst>
                                        <p:tav tm="0">
                                          <p:val>
                                            <p:strVal val="ppt_y"/>
                                          </p:val>
                                        </p:tav>
                                        <p:tav tm="100000">
                                          <p:val>
                                            <p:strVal val="#ppt_y+#ppt_h/3"/>
                                          </p:val>
                                        </p:tav>
                                      </p:tavLst>
                                    </p:anim>
                                    <p:anim to="" calcmode="lin" valueType="num">
                                      <p:cBhvr>
                                        <p:cTn id="21" dur="417" fill="hold">
                                          <p:stCondLst>
                                            <p:cond delay="583"/>
                                          </p:stCondLst>
                                        </p:cTn>
                                        <p:tgtEl>
                                          <p:spTgt spid="18"/>
                                        </p:tgtEl>
                                        <p:attrNameLst>
                                          <p:attrName>ppt_h</p:attrName>
                                        </p:attrNameLst>
                                      </p:cBhvr>
                                      <p:tavLst>
                                        <p:tav tm="0">
                                          <p:val>
                                            <p:strVal val="ppt_h"/>
                                          </p:val>
                                        </p:tav>
                                        <p:tav tm="100000">
                                          <p:val>
                                            <p:strVal val="#ppt_h"/>
                                          </p:val>
                                        </p:tav>
                                      </p:tavLst>
                                    </p:anim>
                                    <p:anim to="" calcmode="lin" valueType="num">
                                      <p:cBhvr>
                                        <p:cTn id="22" dur="417" fill="hold">
                                          <p:stCondLst>
                                            <p:cond delay="583"/>
                                          </p:stCondLst>
                                        </p:cTn>
                                        <p:tgtEl>
                                          <p:spTgt spid="18"/>
                                        </p:tgtEl>
                                        <p:attrNameLst>
                                          <p:attrName>ppt_w</p:attrName>
                                        </p:attrNameLst>
                                      </p:cBhvr>
                                      <p:tavLst>
                                        <p:tav tm="0">
                                          <p:val>
                                            <p:strVal val="ppt_w"/>
                                          </p:val>
                                        </p:tav>
                                        <p:tav tm="100000">
                                          <p:val>
                                            <p:strVal val="#ppt_w"/>
                                          </p:val>
                                        </p:tav>
                                      </p:tavLst>
                                    </p:anim>
                                    <p:anim to="" calcmode="lin" valueType="num">
                                      <p:cBhvr>
                                        <p:cTn id="23" dur="417" fill="hold">
                                          <p:stCondLst>
                                            <p:cond delay="583"/>
                                          </p:stCondLst>
                                        </p:cTn>
                                        <p:tgtEl>
                                          <p:spTgt spid="18"/>
                                        </p:tgtEl>
                                        <p:attrNameLst>
                                          <p:attrName>ppt_y</p:attrName>
                                        </p:attrNameLst>
                                      </p:cBhvr>
                                      <p:tavLst>
                                        <p:tav tm="0">
                                          <p:val>
                                            <p:strVal val="ppt_y"/>
                                          </p:val>
                                        </p:tav>
                                        <p:tav tm="100000">
                                          <p:val>
                                            <p:strVal val="#ppt_y"/>
                                          </p:val>
                                        </p:tav>
                                      </p:tavLst>
                                    </p:anim>
                                  </p:childTnLst>
                                </p:cTn>
                              </p:par>
                              <p:par>
                                <p:cTn id="24" presetID="0" presetClass="entr" presetSubtype="0" spd="120000" accel="50000" decel="50000" fill="hold" nodeType="withEffect">
                                  <p:stCondLst>
                                    <p:cond delay="0"/>
                                  </p:stCondLst>
                                  <p:iterate type="lt">
                                    <p:tmPct val="10000"/>
                                  </p:iterate>
                                  <p:childTnLst>
                                    <p:set>
                                      <p:cBhvr>
                                        <p:cTn id="25" dur="1" fill="hold">
                                          <p:stCondLst>
                                            <p:cond delay="0"/>
                                          </p:stCondLst>
                                        </p:cTn>
                                        <p:tgtEl>
                                          <p:spTgt spid="17"/>
                                        </p:tgtEl>
                                        <p:attrNameLst>
                                          <p:attrName>style.visibility</p:attrName>
                                        </p:attrNameLst>
                                      </p:cBhvr>
                                      <p:to>
                                        <p:strVal val="visible"/>
                                      </p:to>
                                    </p:set>
                                    <p:anim to="" calcmode="lin" valueType="num">
                                      <p:cBhvr>
                                        <p:cTn id="26" dur="250" fill="hold">
                                          <p:stCondLst>
                                            <p:cond delay="0"/>
                                          </p:stCondLst>
                                        </p:cTn>
                                        <p:tgtEl>
                                          <p:spTgt spid="17"/>
                                        </p:tgtEl>
                                        <p:attrNameLst>
                                          <p:attrName>ppt_h</p:attrName>
                                        </p:attrNameLst>
                                      </p:cBhvr>
                                      <p:tavLst>
                                        <p:tav tm="0">
                                          <p:val>
                                            <p:strVal val="0"/>
                                          </p:val>
                                        </p:tav>
                                        <p:tav tm="100000">
                                          <p:val>
                                            <p:strVal val="#ppt_h+#ppt_h/2"/>
                                          </p:val>
                                        </p:tav>
                                      </p:tavLst>
                                    </p:anim>
                                    <p:anim to="" calcmode="lin" valueType="num">
                                      <p:cBhvr>
                                        <p:cTn id="27" dur="250" fill="hold">
                                          <p:stCondLst>
                                            <p:cond delay="0"/>
                                          </p:stCondLst>
                                        </p:cTn>
                                        <p:tgtEl>
                                          <p:spTgt spid="17"/>
                                        </p:tgtEl>
                                        <p:attrNameLst>
                                          <p:attrName>ppt_w</p:attrName>
                                        </p:attrNameLst>
                                      </p:cBhvr>
                                      <p:tavLst>
                                        <p:tav tm="0">
                                          <p:val>
                                            <p:strVal val="0"/>
                                          </p:val>
                                        </p:tav>
                                        <p:tav tm="100000">
                                          <p:val>
                                            <p:strVal val="#ppt_w-#ppt_w/6"/>
                                          </p:val>
                                        </p:tav>
                                      </p:tavLst>
                                    </p:anim>
                                    <p:anim to="" calcmode="lin" valueType="num">
                                      <p:cBhvr>
                                        <p:cTn id="28" dur="250" fill="hold">
                                          <p:stCondLst>
                                            <p:cond delay="0"/>
                                          </p:stCondLst>
                                        </p:cTn>
                                        <p:tgtEl>
                                          <p:spTgt spid="17"/>
                                        </p:tgtEl>
                                        <p:attrNameLst>
                                          <p:attrName>ppt_y</p:attrName>
                                        </p:attrNameLst>
                                      </p:cBhvr>
                                      <p:tavLst>
                                        <p:tav tm="0">
                                          <p:val>
                                            <p:strVal val="#ppt_y+#ppt_h/2"/>
                                          </p:val>
                                        </p:tav>
                                        <p:tav tm="100000">
                                          <p:val>
                                            <p:strVal val="#ppt_y-#ppt_h/2"/>
                                          </p:val>
                                        </p:tav>
                                      </p:tavLst>
                                    </p:anim>
                                    <p:anim to="" calcmode="lin" valueType="num">
                                      <p:cBhvr>
                                        <p:cTn id="29" dur="333" fill="hold">
                                          <p:stCondLst>
                                            <p:cond delay="250"/>
                                          </p:stCondLst>
                                        </p:cTn>
                                        <p:tgtEl>
                                          <p:spTgt spid="17"/>
                                        </p:tgtEl>
                                        <p:attrNameLst>
                                          <p:attrName>ppt_h</p:attrName>
                                        </p:attrNameLst>
                                      </p:cBhvr>
                                      <p:tavLst>
                                        <p:tav tm="0">
                                          <p:val>
                                            <p:strVal val="#ppt_h+#ppt_h/2"/>
                                          </p:val>
                                        </p:tav>
                                        <p:tav tm="100000">
                                          <p:val>
                                            <p:strVal val="#ppt_h-#ppt_h/3"/>
                                          </p:val>
                                        </p:tav>
                                      </p:tavLst>
                                    </p:anim>
                                    <p:anim to="" calcmode="lin" valueType="num">
                                      <p:cBhvr>
                                        <p:cTn id="30" dur="333" fill="hold">
                                          <p:stCondLst>
                                            <p:cond delay="250"/>
                                          </p:stCondLst>
                                        </p:cTn>
                                        <p:tgtEl>
                                          <p:spTgt spid="17"/>
                                        </p:tgtEl>
                                        <p:attrNameLst>
                                          <p:attrName>ppt_w</p:attrName>
                                        </p:attrNameLst>
                                      </p:cBhvr>
                                      <p:tavLst>
                                        <p:tav tm="0">
                                          <p:val>
                                            <p:strVal val="#ppt_w+#ppt_w/6"/>
                                          </p:val>
                                        </p:tav>
                                        <p:tav tm="100000">
                                          <p:val>
                                            <p:strVal val="#ppt_w+#ppt_h/3"/>
                                          </p:val>
                                        </p:tav>
                                      </p:tavLst>
                                    </p:anim>
                                    <p:anim to="" calcmode="lin" valueType="num">
                                      <p:cBhvr>
                                        <p:cTn id="31" dur="333" fill="hold">
                                          <p:stCondLst>
                                            <p:cond delay="250"/>
                                          </p:stCondLst>
                                        </p:cTn>
                                        <p:tgtEl>
                                          <p:spTgt spid="17"/>
                                        </p:tgtEl>
                                        <p:attrNameLst>
                                          <p:attrName>ppt_y</p:attrName>
                                        </p:attrNameLst>
                                      </p:cBhvr>
                                      <p:tavLst>
                                        <p:tav tm="0">
                                          <p:val>
                                            <p:strVal val="ppt_y"/>
                                          </p:val>
                                        </p:tav>
                                        <p:tav tm="100000">
                                          <p:val>
                                            <p:strVal val="#ppt_y+#ppt_h/3"/>
                                          </p:val>
                                        </p:tav>
                                      </p:tavLst>
                                    </p:anim>
                                    <p:anim to="" calcmode="lin" valueType="num">
                                      <p:cBhvr>
                                        <p:cTn id="32" dur="417" fill="hold">
                                          <p:stCondLst>
                                            <p:cond delay="583"/>
                                          </p:stCondLst>
                                        </p:cTn>
                                        <p:tgtEl>
                                          <p:spTgt spid="17"/>
                                        </p:tgtEl>
                                        <p:attrNameLst>
                                          <p:attrName>ppt_h</p:attrName>
                                        </p:attrNameLst>
                                      </p:cBhvr>
                                      <p:tavLst>
                                        <p:tav tm="0">
                                          <p:val>
                                            <p:strVal val="ppt_h"/>
                                          </p:val>
                                        </p:tav>
                                        <p:tav tm="100000">
                                          <p:val>
                                            <p:strVal val="#ppt_h"/>
                                          </p:val>
                                        </p:tav>
                                      </p:tavLst>
                                    </p:anim>
                                    <p:anim to="" calcmode="lin" valueType="num">
                                      <p:cBhvr>
                                        <p:cTn id="33" dur="417" fill="hold">
                                          <p:stCondLst>
                                            <p:cond delay="583"/>
                                          </p:stCondLst>
                                        </p:cTn>
                                        <p:tgtEl>
                                          <p:spTgt spid="17"/>
                                        </p:tgtEl>
                                        <p:attrNameLst>
                                          <p:attrName>ppt_w</p:attrName>
                                        </p:attrNameLst>
                                      </p:cBhvr>
                                      <p:tavLst>
                                        <p:tav tm="0">
                                          <p:val>
                                            <p:strVal val="ppt_w"/>
                                          </p:val>
                                        </p:tav>
                                        <p:tav tm="100000">
                                          <p:val>
                                            <p:strVal val="#ppt_w"/>
                                          </p:val>
                                        </p:tav>
                                      </p:tavLst>
                                    </p:anim>
                                    <p:anim to="" calcmode="lin" valueType="num">
                                      <p:cBhvr>
                                        <p:cTn id="34" dur="417" fill="hold">
                                          <p:stCondLst>
                                            <p:cond delay="583"/>
                                          </p:stCondLst>
                                        </p:cTn>
                                        <p:tgtEl>
                                          <p:spTgt spid="1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xmlns="" id="{E020DADE-6984-43A2-994F-EFCABE32D259}"/>
              </a:ext>
            </a:extLst>
          </p:cNvPr>
          <p:cNvGrpSpPr/>
          <p:nvPr/>
        </p:nvGrpSpPr>
        <p:grpSpPr>
          <a:xfrm>
            <a:off x="1807861" y="1675936"/>
            <a:ext cx="2117963" cy="941174"/>
            <a:chOff x="2919781" y="3930836"/>
            <a:chExt cx="6254900" cy="1156357"/>
          </a:xfrm>
        </p:grpSpPr>
        <p:sp>
          <p:nvSpPr>
            <p:cNvPr id="4" name="带形: 上凸弯 3">
              <a:extLst>
                <a:ext uri="{FF2B5EF4-FFF2-40B4-BE49-F238E27FC236}">
                  <a16:creationId xmlns:a16="http://schemas.microsoft.com/office/drawing/2014/main" xmlns="" id="{71ADC843-2620-4EB9-81AA-7A649BF16BFD}"/>
                </a:ext>
              </a:extLst>
            </p:cNvPr>
            <p:cNvSpPr/>
            <p:nvPr/>
          </p:nvSpPr>
          <p:spPr>
            <a:xfrm>
              <a:off x="2919781" y="4065798"/>
              <a:ext cx="6254900" cy="1021395"/>
            </a:xfrm>
            <a:prstGeom prst="ellipseRibbon2">
              <a:avLst>
                <a:gd name="adj1" fmla="val 29924"/>
                <a:gd name="adj2" fmla="val 74415"/>
                <a:gd name="adj3" fmla="val 12987"/>
              </a:avLst>
            </a:prstGeom>
            <a:gradFill flip="none" rotWithShape="1">
              <a:gsLst>
                <a:gs pos="4000">
                  <a:srgbClr val="E35E36"/>
                </a:gs>
                <a:gs pos="100000">
                  <a:srgbClr val="FFA4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bg1"/>
                </a:solidFill>
                <a:cs typeface="+mn-ea"/>
                <a:sym typeface="+mn-lt"/>
              </a:endParaRPr>
            </a:p>
          </p:txBody>
        </p:sp>
        <p:sp>
          <p:nvSpPr>
            <p:cNvPr id="5" name="矩形 4">
              <a:extLst>
                <a:ext uri="{FF2B5EF4-FFF2-40B4-BE49-F238E27FC236}">
                  <a16:creationId xmlns:a16="http://schemas.microsoft.com/office/drawing/2014/main" xmlns="" id="{67C7CE37-AC65-49CE-BBFC-7274DD2FD368}"/>
                </a:ext>
              </a:extLst>
            </p:cNvPr>
            <p:cNvSpPr/>
            <p:nvPr/>
          </p:nvSpPr>
          <p:spPr>
            <a:xfrm>
              <a:off x="4191456" y="3930836"/>
              <a:ext cx="3351483" cy="869732"/>
            </a:xfrm>
            <a:prstGeom prst="rect">
              <a:avLst/>
            </a:prstGeom>
          </p:spPr>
          <p:txBody>
            <a:bodyPr wrap="square">
              <a:spAutoFit/>
            </a:bodyPr>
            <a:lstStyle/>
            <a:p>
              <a:pPr algn="ctr"/>
              <a:r>
                <a:rPr lang="en-US" altLang="zh-CN" sz="4000" b="1" dirty="0">
                  <a:solidFill>
                    <a:schemeClr val="bg1"/>
                  </a:solidFill>
                  <a:cs typeface="+mn-ea"/>
                  <a:sym typeface="+mn-lt"/>
                </a:rPr>
                <a:t>05</a:t>
              </a:r>
              <a:endParaRPr lang="zh-CN" altLang="en-US" sz="4000" b="1" dirty="0">
                <a:solidFill>
                  <a:schemeClr val="bg1"/>
                </a:solidFill>
                <a:cs typeface="+mn-ea"/>
                <a:sym typeface="+mn-lt"/>
              </a:endParaRPr>
            </a:p>
          </p:txBody>
        </p:sp>
      </p:grpSp>
      <p:grpSp>
        <p:nvGrpSpPr>
          <p:cNvPr id="6" name="组合 5">
            <a:extLst>
              <a:ext uri="{FF2B5EF4-FFF2-40B4-BE49-F238E27FC236}">
                <a16:creationId xmlns:a16="http://schemas.microsoft.com/office/drawing/2014/main" xmlns="" id="{9D555156-C599-496A-8AAB-9F0726FBE0B1}"/>
              </a:ext>
            </a:extLst>
          </p:cNvPr>
          <p:cNvGrpSpPr/>
          <p:nvPr/>
        </p:nvGrpSpPr>
        <p:grpSpPr>
          <a:xfrm>
            <a:off x="4026416" y="1785783"/>
            <a:ext cx="2930438" cy="832712"/>
            <a:chOff x="4173544" y="1990484"/>
            <a:chExt cx="2930438" cy="832712"/>
          </a:xfrm>
        </p:grpSpPr>
        <p:sp>
          <p:nvSpPr>
            <p:cNvPr id="7" name="矩形 6">
              <a:extLst>
                <a:ext uri="{FF2B5EF4-FFF2-40B4-BE49-F238E27FC236}">
                  <a16:creationId xmlns:a16="http://schemas.microsoft.com/office/drawing/2014/main" xmlns="" id="{17E690D3-4B5F-4387-B691-587E413E56D7}"/>
                </a:ext>
              </a:extLst>
            </p:cNvPr>
            <p:cNvSpPr/>
            <p:nvPr/>
          </p:nvSpPr>
          <p:spPr>
            <a:xfrm>
              <a:off x="4173544" y="1990484"/>
              <a:ext cx="2930438" cy="523220"/>
            </a:xfrm>
            <a:prstGeom prst="rect">
              <a:avLst/>
            </a:prstGeom>
          </p:spPr>
          <p:txBody>
            <a:bodyPr wrap="square">
              <a:spAutoFit/>
            </a:bodyPr>
            <a:lstStyle/>
            <a:p>
              <a:r>
                <a:rPr lang="zh-CN" altLang="en-US" sz="2800" b="1" dirty="0">
                  <a:solidFill>
                    <a:srgbClr val="55320E"/>
                  </a:solidFill>
                  <a:cs typeface="+mn-ea"/>
                  <a:sym typeface="+mn-lt"/>
                </a:rPr>
                <a:t>国庆节祝福语</a:t>
              </a:r>
            </a:p>
          </p:txBody>
        </p:sp>
        <p:sp>
          <p:nvSpPr>
            <p:cNvPr id="8" name="矩形 7">
              <a:extLst>
                <a:ext uri="{FF2B5EF4-FFF2-40B4-BE49-F238E27FC236}">
                  <a16:creationId xmlns:a16="http://schemas.microsoft.com/office/drawing/2014/main" xmlns="" id="{DF44111D-8885-4136-89E8-90A23423B9A5}"/>
                </a:ext>
              </a:extLst>
            </p:cNvPr>
            <p:cNvSpPr/>
            <p:nvPr/>
          </p:nvSpPr>
          <p:spPr>
            <a:xfrm>
              <a:off x="4214733" y="2453864"/>
              <a:ext cx="2597186" cy="369332"/>
            </a:xfrm>
            <a:prstGeom prst="rect">
              <a:avLst/>
            </a:prstGeom>
          </p:spPr>
          <p:txBody>
            <a:bodyPr wrap="none">
              <a:spAutoFit/>
            </a:bodyPr>
            <a:lstStyle/>
            <a:p>
              <a:r>
                <a:rPr lang="en-US" altLang="zh-CN" dirty="0">
                  <a:solidFill>
                    <a:srgbClr val="55320E"/>
                  </a:solidFill>
                  <a:cs typeface="+mn-ea"/>
                  <a:sym typeface="+mn-lt"/>
                </a:rPr>
                <a:t>National Day blessing</a:t>
              </a:r>
            </a:p>
          </p:txBody>
        </p:sp>
      </p:grpSp>
      <p:grpSp>
        <p:nvGrpSpPr>
          <p:cNvPr id="17" name="组合 16">
            <a:extLst>
              <a:ext uri="{FF2B5EF4-FFF2-40B4-BE49-F238E27FC236}">
                <a16:creationId xmlns:a16="http://schemas.microsoft.com/office/drawing/2014/main" xmlns="" id="{AE26AEF8-836F-425F-84C7-812935B5F6E8}"/>
              </a:ext>
            </a:extLst>
          </p:cNvPr>
          <p:cNvGrpSpPr/>
          <p:nvPr/>
        </p:nvGrpSpPr>
        <p:grpSpPr>
          <a:xfrm>
            <a:off x="2030073" y="2962635"/>
            <a:ext cx="8391785" cy="741140"/>
            <a:chOff x="1952906" y="3196905"/>
            <a:chExt cx="8391785" cy="741140"/>
          </a:xfrm>
        </p:grpSpPr>
        <p:sp>
          <p:nvSpPr>
            <p:cNvPr id="9" name="矩形 8">
              <a:extLst>
                <a:ext uri="{FF2B5EF4-FFF2-40B4-BE49-F238E27FC236}">
                  <a16:creationId xmlns:a16="http://schemas.microsoft.com/office/drawing/2014/main" xmlns="" id="{76E671C1-4E0E-49C6-AD45-4FF6DCC83DDD}"/>
                </a:ext>
              </a:extLst>
            </p:cNvPr>
            <p:cNvSpPr/>
            <p:nvPr/>
          </p:nvSpPr>
          <p:spPr>
            <a:xfrm>
              <a:off x="1952906" y="3196905"/>
              <a:ext cx="7930376" cy="369332"/>
            </a:xfrm>
            <a:prstGeom prst="rect">
              <a:avLst/>
            </a:prstGeom>
          </p:spPr>
          <p:txBody>
            <a:bodyPr wrap="none">
              <a:spAutoFit/>
            </a:bodyPr>
            <a:lstStyle/>
            <a:p>
              <a:r>
                <a:rPr lang="en-US" altLang="zh-CN" dirty="0">
                  <a:solidFill>
                    <a:srgbClr val="55320E"/>
                  </a:solidFill>
                  <a:cs typeface="+mn-ea"/>
                  <a:sym typeface="+mn-lt"/>
                </a:rPr>
                <a:t>9</a:t>
              </a:r>
              <a:r>
                <a:rPr lang="zh-CN" altLang="en-US" dirty="0">
                  <a:solidFill>
                    <a:srgbClr val="55320E"/>
                  </a:solidFill>
                  <a:cs typeface="+mn-ea"/>
                  <a:sym typeface="+mn-lt"/>
                </a:rPr>
                <a:t>、万紫千红迎国庆，片片红叶舞秋风。举国上下齐欢畅，家和国盛万事兴。</a:t>
              </a:r>
            </a:p>
          </p:txBody>
        </p:sp>
        <p:sp>
          <p:nvSpPr>
            <p:cNvPr id="10" name="矩形 9">
              <a:extLst>
                <a:ext uri="{FF2B5EF4-FFF2-40B4-BE49-F238E27FC236}">
                  <a16:creationId xmlns:a16="http://schemas.microsoft.com/office/drawing/2014/main" xmlns="" id="{1FB665BA-CB6E-494D-AA08-75A10FD59D2B}"/>
                </a:ext>
              </a:extLst>
            </p:cNvPr>
            <p:cNvSpPr/>
            <p:nvPr/>
          </p:nvSpPr>
          <p:spPr>
            <a:xfrm>
              <a:off x="1952907" y="3568713"/>
              <a:ext cx="8391784" cy="369332"/>
            </a:xfrm>
            <a:prstGeom prst="rect">
              <a:avLst/>
            </a:prstGeom>
          </p:spPr>
          <p:txBody>
            <a:bodyPr wrap="none">
              <a:spAutoFit/>
            </a:bodyPr>
            <a:lstStyle/>
            <a:p>
              <a:r>
                <a:rPr lang="en-US" altLang="zh-CN" dirty="0">
                  <a:solidFill>
                    <a:srgbClr val="55320E"/>
                  </a:solidFill>
                  <a:cs typeface="+mn-ea"/>
                  <a:sym typeface="+mn-lt"/>
                </a:rPr>
                <a:t>Red flowers and autumn wind. The whole nation is happy and prosperous.</a:t>
              </a:r>
              <a:endParaRPr lang="zh-CN" altLang="en-US" dirty="0">
                <a:solidFill>
                  <a:srgbClr val="55320E"/>
                </a:solidFill>
                <a:cs typeface="+mn-ea"/>
                <a:sym typeface="+mn-lt"/>
              </a:endParaRPr>
            </a:p>
          </p:txBody>
        </p:sp>
      </p:grpSp>
      <p:grpSp>
        <p:nvGrpSpPr>
          <p:cNvPr id="2" name="组合 1">
            <a:extLst>
              <a:ext uri="{FF2B5EF4-FFF2-40B4-BE49-F238E27FC236}">
                <a16:creationId xmlns:a16="http://schemas.microsoft.com/office/drawing/2014/main" xmlns="" id="{5E7DB414-9F2C-4AB2-A18D-E8AAE8AEBDC2}"/>
              </a:ext>
            </a:extLst>
          </p:cNvPr>
          <p:cNvGrpSpPr/>
          <p:nvPr/>
        </p:nvGrpSpPr>
        <p:grpSpPr>
          <a:xfrm>
            <a:off x="2030074" y="3929440"/>
            <a:ext cx="4642575" cy="1618304"/>
            <a:chOff x="1952908" y="3759165"/>
            <a:chExt cx="7295136" cy="1618304"/>
          </a:xfrm>
        </p:grpSpPr>
        <p:sp>
          <p:nvSpPr>
            <p:cNvPr id="11" name="矩形 10">
              <a:extLst>
                <a:ext uri="{FF2B5EF4-FFF2-40B4-BE49-F238E27FC236}">
                  <a16:creationId xmlns:a16="http://schemas.microsoft.com/office/drawing/2014/main" xmlns="" id="{604DA39F-BD7A-4656-BE6E-2E3EE8365E4D}"/>
                </a:ext>
              </a:extLst>
            </p:cNvPr>
            <p:cNvSpPr/>
            <p:nvPr/>
          </p:nvSpPr>
          <p:spPr>
            <a:xfrm>
              <a:off x="1952908" y="3759165"/>
              <a:ext cx="7133772" cy="646331"/>
            </a:xfrm>
            <a:prstGeom prst="rect">
              <a:avLst/>
            </a:prstGeom>
          </p:spPr>
          <p:txBody>
            <a:bodyPr wrap="square">
              <a:spAutoFit/>
            </a:bodyPr>
            <a:lstStyle/>
            <a:p>
              <a:r>
                <a:rPr lang="en-US" altLang="zh-CN" dirty="0">
                  <a:solidFill>
                    <a:srgbClr val="55320E"/>
                  </a:solidFill>
                  <a:cs typeface="+mn-ea"/>
                  <a:sym typeface="+mn-lt"/>
                </a:rPr>
                <a:t>10</a:t>
              </a:r>
              <a:r>
                <a:rPr lang="zh-CN" altLang="en-US" dirty="0">
                  <a:solidFill>
                    <a:srgbClr val="55320E"/>
                  </a:solidFill>
                  <a:cs typeface="+mn-ea"/>
                  <a:sym typeface="+mn-lt"/>
                </a:rPr>
                <a:t>、岁月相伴，友情相守，人生四季与你携手。国庆节，祝你快乐到永久</a:t>
              </a:r>
              <a:r>
                <a:rPr lang="en-US" altLang="zh-CN" dirty="0">
                  <a:solidFill>
                    <a:srgbClr val="55320E"/>
                  </a:solidFill>
                  <a:cs typeface="+mn-ea"/>
                  <a:sym typeface="+mn-lt"/>
                </a:rPr>
                <a:t>!</a:t>
              </a:r>
              <a:endParaRPr lang="zh-CN" altLang="en-US" dirty="0">
                <a:solidFill>
                  <a:srgbClr val="55320E"/>
                </a:solidFill>
                <a:cs typeface="+mn-ea"/>
                <a:sym typeface="+mn-lt"/>
              </a:endParaRPr>
            </a:p>
          </p:txBody>
        </p:sp>
        <p:sp>
          <p:nvSpPr>
            <p:cNvPr id="12" name="矩形 11">
              <a:extLst>
                <a:ext uri="{FF2B5EF4-FFF2-40B4-BE49-F238E27FC236}">
                  <a16:creationId xmlns:a16="http://schemas.microsoft.com/office/drawing/2014/main" xmlns="" id="{977E90B0-820B-4B41-B709-7330B83A71C2}"/>
                </a:ext>
              </a:extLst>
            </p:cNvPr>
            <p:cNvSpPr/>
            <p:nvPr/>
          </p:nvSpPr>
          <p:spPr>
            <a:xfrm>
              <a:off x="1952908" y="4454139"/>
              <a:ext cx="7295136" cy="923330"/>
            </a:xfrm>
            <a:prstGeom prst="rect">
              <a:avLst/>
            </a:prstGeom>
          </p:spPr>
          <p:txBody>
            <a:bodyPr wrap="square">
              <a:spAutoFit/>
            </a:bodyPr>
            <a:lstStyle/>
            <a:p>
              <a:r>
                <a:rPr lang="en-US" altLang="zh-CN" dirty="0">
                  <a:solidFill>
                    <a:srgbClr val="55320E"/>
                  </a:solidFill>
                  <a:cs typeface="+mn-ea"/>
                  <a:sym typeface="+mn-lt"/>
                </a:rPr>
                <a:t>Time goes by, friends live together, and life goes hand in hand with you. Happy birthday to you on National Day!</a:t>
              </a:r>
              <a:endParaRPr lang="zh-CN" altLang="en-US" dirty="0">
                <a:solidFill>
                  <a:srgbClr val="55320E"/>
                </a:solidFill>
                <a:cs typeface="+mn-ea"/>
                <a:sym typeface="+mn-lt"/>
              </a:endParaRPr>
            </a:p>
          </p:txBody>
        </p:sp>
      </p:grpSp>
      <p:pic>
        <p:nvPicPr>
          <p:cNvPr id="21" name="图片 20">
            <a:extLst>
              <a:ext uri="{FF2B5EF4-FFF2-40B4-BE49-F238E27FC236}">
                <a16:creationId xmlns:a16="http://schemas.microsoft.com/office/drawing/2014/main" xmlns="" id="{14B88A34-EBA0-46D8-B2F7-2AF30EF8230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376086" y="3159658"/>
            <a:ext cx="5075233" cy="3172020"/>
          </a:xfrm>
          <a:prstGeom prst="rect">
            <a:avLst/>
          </a:prstGeom>
        </p:spPr>
      </p:pic>
    </p:spTree>
    <p:extLst>
      <p:ext uri="{BB962C8B-B14F-4D97-AF65-F5344CB8AC3E}">
        <p14:creationId xmlns:p14="http://schemas.microsoft.com/office/powerpoint/2010/main" val="5197491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0" presetClass="entr" presetSubtype="0" fill="hold" nodeType="withEffect">
                                  <p:stCondLst>
                                    <p:cond delay="0"/>
                                  </p:stCondLst>
                                  <p:iterate type="lt">
                                    <p:tmPct val="10000"/>
                                  </p:iterate>
                                  <p:childTnLst>
                                    <p:set>
                                      <p:cBhvr>
                                        <p:cTn id="14" dur="1" fill="hold">
                                          <p:stCondLst>
                                            <p:cond delay="0"/>
                                          </p:stCondLst>
                                        </p:cTn>
                                        <p:tgtEl>
                                          <p:spTgt spid="17"/>
                                        </p:tgtEl>
                                        <p:attrNameLst>
                                          <p:attrName>style.visibility</p:attrName>
                                        </p:attrNameLst>
                                      </p:cBhvr>
                                      <p:to>
                                        <p:strVal val="visible"/>
                                      </p:to>
                                    </p:set>
                                    <p:anim to="" calcmode="lin" valueType="num">
                                      <p:cBhvr>
                                        <p:cTn id="15" dur="700" fill="hold">
                                          <p:stCondLst>
                                            <p:cond delay="0"/>
                                          </p:stCondLst>
                                        </p:cTn>
                                        <p:tgtEl>
                                          <p:spTgt spid="17"/>
                                        </p:tgtEl>
                                        <p:attrNameLst>
                                          <p:attrName>ppt_x</p:attrName>
                                        </p:attrNameLst>
                                      </p:cBhvr>
                                      <p:tavLst>
                                        <p:tav tm="0" fmla="#ppt_x-#ppt_h*((1.5-1.5*$)^3-(1.5-1.5*$)^2)">
                                          <p:val>
                                            <p:strVal val="0"/>
                                          </p:val>
                                        </p:tav>
                                        <p:tav tm="100000">
                                          <p:val>
                                            <p:strVal val="1"/>
                                          </p:val>
                                        </p:tav>
                                      </p:tavLst>
                                    </p:anim>
                                    <p:anim to="" calcmode="lin" valueType="num">
                                      <p:cBhvr>
                                        <p:cTn id="16" dur="700" fill="hold">
                                          <p:stCondLst>
                                            <p:cond delay="0"/>
                                          </p:stCondLst>
                                        </p:cTn>
                                        <p:tgtEl>
                                          <p:spTgt spid="17"/>
                                        </p:tgtEl>
                                        <p:attrNameLst>
                                          <p:attrName>transform.rotation_z</p:attrName>
                                        </p:attrNameLst>
                                      </p:cBhvr>
                                      <p:tavLst>
                                        <p:tav tm="0" fmla="#ppt_r+180*((1.5-1.5*$)^3-(1.5-1.5*$)^2)">
                                          <p:val>
                                            <p:strVal val="0"/>
                                          </p:val>
                                        </p:tav>
                                        <p:tav tm="100000">
                                          <p:val>
                                            <p:strVal val="1"/>
                                          </p:val>
                                        </p:tav>
                                      </p:tavLst>
                                    </p:anim>
                                    <p:animEffect filter="fade">
                                      <p:cBhvr>
                                        <p:cTn id="17" dur="300">
                                          <p:stCondLst>
                                            <p:cond delay="0"/>
                                          </p:stCondLst>
                                        </p:cTn>
                                        <p:tgtEl>
                                          <p:spTgt spid="17"/>
                                        </p:tgtEl>
                                      </p:cBhvr>
                                    </p:animEffect>
                                  </p:childTnLst>
                                </p:cTn>
                              </p:par>
                              <p:par>
                                <p:cTn id="18" presetID="0" presetClass="entr" presetSubtype="0" fill="hold" nodeType="withEffect">
                                  <p:stCondLst>
                                    <p:cond delay="0"/>
                                  </p:stCondLst>
                                  <p:iterate type="lt">
                                    <p:tmPct val="10000"/>
                                  </p:iterate>
                                  <p:childTnLst>
                                    <p:set>
                                      <p:cBhvr>
                                        <p:cTn id="19" dur="1" fill="hold">
                                          <p:stCondLst>
                                            <p:cond delay="0"/>
                                          </p:stCondLst>
                                        </p:cTn>
                                        <p:tgtEl>
                                          <p:spTgt spid="2"/>
                                        </p:tgtEl>
                                        <p:attrNameLst>
                                          <p:attrName>style.visibility</p:attrName>
                                        </p:attrNameLst>
                                      </p:cBhvr>
                                      <p:to>
                                        <p:strVal val="visible"/>
                                      </p:to>
                                    </p:set>
                                    <p:anim to="" calcmode="lin" valueType="num">
                                      <p:cBhvr>
                                        <p:cTn id="20" dur="700" fill="hold">
                                          <p:stCondLst>
                                            <p:cond delay="0"/>
                                          </p:stCondLst>
                                        </p:cTn>
                                        <p:tgtEl>
                                          <p:spTgt spid="2"/>
                                        </p:tgtEl>
                                        <p:attrNameLst>
                                          <p:attrName>ppt_x</p:attrName>
                                        </p:attrNameLst>
                                      </p:cBhvr>
                                      <p:tavLst>
                                        <p:tav tm="0" fmla="#ppt_x-#ppt_h*((1.5-1.5*$)^3-(1.5-1.5*$)^2)">
                                          <p:val>
                                            <p:strVal val="0"/>
                                          </p:val>
                                        </p:tav>
                                        <p:tav tm="100000">
                                          <p:val>
                                            <p:strVal val="1"/>
                                          </p:val>
                                        </p:tav>
                                      </p:tavLst>
                                    </p:anim>
                                    <p:anim to="" calcmode="lin" valueType="num">
                                      <p:cBhvr>
                                        <p:cTn id="21" dur="700" fill="hold">
                                          <p:stCondLst>
                                            <p:cond delay="0"/>
                                          </p:stCondLst>
                                        </p:cTn>
                                        <p:tgtEl>
                                          <p:spTgt spid="2"/>
                                        </p:tgtEl>
                                        <p:attrNameLst>
                                          <p:attrName>transform.rotation_z</p:attrName>
                                        </p:attrNameLst>
                                      </p:cBhvr>
                                      <p:tavLst>
                                        <p:tav tm="0" fmla="#ppt_r+180*((1.5-1.5*$)^3-(1.5-1.5*$)^2)">
                                          <p:val>
                                            <p:strVal val="0"/>
                                          </p:val>
                                        </p:tav>
                                        <p:tav tm="100000">
                                          <p:val>
                                            <p:strVal val="1"/>
                                          </p:val>
                                        </p:tav>
                                      </p:tavLst>
                                    </p:anim>
                                    <p:animEffect filter="fade">
                                      <p:cBhvr>
                                        <p:cTn id="22" dur="300">
                                          <p:stCondLst>
                                            <p:cond delay="0"/>
                                          </p:stCondLst>
                                        </p:cTn>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xmlns="" id="{0AC4BE71-4BE0-4090-953A-DBEFD89469FC}"/>
              </a:ext>
            </a:extLst>
          </p:cNvPr>
          <p:cNvGrpSpPr/>
          <p:nvPr/>
        </p:nvGrpSpPr>
        <p:grpSpPr>
          <a:xfrm>
            <a:off x="0" y="0"/>
            <a:ext cx="12204357" cy="6858000"/>
            <a:chOff x="0" y="0"/>
            <a:chExt cx="12204357" cy="6858000"/>
          </a:xfrm>
        </p:grpSpPr>
        <p:pic>
          <p:nvPicPr>
            <p:cNvPr id="5" name="图片 4">
              <a:extLst>
                <a:ext uri="{FF2B5EF4-FFF2-40B4-BE49-F238E27FC236}">
                  <a16:creationId xmlns:a16="http://schemas.microsoft.com/office/drawing/2014/main" xmlns="" id="{45837200-A714-4198-84FA-EFE7708317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F56330F3-5328-47D1-9027-4C11BA12D7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57" y="170808"/>
              <a:ext cx="12192000" cy="6516384"/>
            </a:xfrm>
            <a:prstGeom prst="rect">
              <a:avLst/>
            </a:prstGeom>
          </p:spPr>
        </p:pic>
      </p:grpSp>
      <p:sp>
        <p:nvSpPr>
          <p:cNvPr id="46" name="任意多边形: 形状 45">
            <a:extLst>
              <a:ext uri="{FF2B5EF4-FFF2-40B4-BE49-F238E27FC236}">
                <a16:creationId xmlns:a16="http://schemas.microsoft.com/office/drawing/2014/main" xmlns="" id="{095809A3-86CB-46C3-8B06-F8854787D9AA}"/>
              </a:ext>
            </a:extLst>
          </p:cNvPr>
          <p:cNvSpPr/>
          <p:nvPr/>
        </p:nvSpPr>
        <p:spPr>
          <a:xfrm rot="160674">
            <a:off x="1842426" y="1274129"/>
            <a:ext cx="8733949" cy="3919589"/>
          </a:xfrm>
          <a:custGeom>
            <a:avLst/>
            <a:gdLst>
              <a:gd name="connsiteX0" fmla="*/ 2604209 w 5201843"/>
              <a:gd name="connsiteY0" fmla="*/ 0 h 2164275"/>
              <a:gd name="connsiteX1" fmla="*/ 5150811 w 5201843"/>
              <a:gd name="connsiteY1" fmla="*/ 1354017 h 2164275"/>
              <a:gd name="connsiteX2" fmla="*/ 5201843 w 5201843"/>
              <a:gd name="connsiteY2" fmla="*/ 1438019 h 2164275"/>
              <a:gd name="connsiteX3" fmla="*/ 4114823 w 5201843"/>
              <a:gd name="connsiteY3" fmla="*/ 2140420 h 2164275"/>
              <a:gd name="connsiteX4" fmla="*/ 4069808 w 5201843"/>
              <a:gd name="connsiteY4" fmla="*/ 2090891 h 2164275"/>
              <a:gd name="connsiteX5" fmla="*/ 2621845 w 5201843"/>
              <a:gd name="connsiteY5" fmla="*/ 1491125 h 2164275"/>
              <a:gd name="connsiteX6" fmla="*/ 1173882 w 5201843"/>
              <a:gd name="connsiteY6" fmla="*/ 2090891 h 2164275"/>
              <a:gd name="connsiteX7" fmla="*/ 1107187 w 5201843"/>
              <a:gd name="connsiteY7" fmla="*/ 2164275 h 2164275"/>
              <a:gd name="connsiteX8" fmla="*/ 0 w 5201843"/>
              <a:gd name="connsiteY8" fmla="*/ 1448842 h 2164275"/>
              <a:gd name="connsiteX9" fmla="*/ 57607 w 5201843"/>
              <a:gd name="connsiteY9" fmla="*/ 1354017 h 2164275"/>
              <a:gd name="connsiteX10" fmla="*/ 2604209 w 5201843"/>
              <a:gd name="connsiteY10" fmla="*/ 0 h 21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01843" h="2164275">
                <a:moveTo>
                  <a:pt x="2604209" y="0"/>
                </a:moveTo>
                <a:cubicBezTo>
                  <a:pt x="3664284" y="0"/>
                  <a:pt x="4598913" y="537100"/>
                  <a:pt x="5150811" y="1354017"/>
                </a:cubicBezTo>
                <a:lnTo>
                  <a:pt x="5201843" y="1438019"/>
                </a:lnTo>
                <a:lnTo>
                  <a:pt x="4114823" y="2140420"/>
                </a:lnTo>
                <a:lnTo>
                  <a:pt x="4069808" y="2090891"/>
                </a:lnTo>
                <a:cubicBezTo>
                  <a:pt x="3699242" y="1720325"/>
                  <a:pt x="3187310" y="1491125"/>
                  <a:pt x="2621845" y="1491125"/>
                </a:cubicBezTo>
                <a:cubicBezTo>
                  <a:pt x="2056381" y="1491125"/>
                  <a:pt x="1544448" y="1720325"/>
                  <a:pt x="1173882" y="2090891"/>
                </a:cubicBezTo>
                <a:lnTo>
                  <a:pt x="1107187" y="2164275"/>
                </a:lnTo>
                <a:lnTo>
                  <a:pt x="0" y="1448842"/>
                </a:lnTo>
                <a:lnTo>
                  <a:pt x="57607" y="1354017"/>
                </a:lnTo>
                <a:cubicBezTo>
                  <a:pt x="609506" y="537100"/>
                  <a:pt x="1544134" y="0"/>
                  <a:pt x="2604209"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5" name="图片 34">
            <a:extLst>
              <a:ext uri="{FF2B5EF4-FFF2-40B4-BE49-F238E27FC236}">
                <a16:creationId xmlns:a16="http://schemas.microsoft.com/office/drawing/2014/main" xmlns="" id="{C0625B22-0102-46B9-A2D5-2AEB016A91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2357" y="-7711"/>
            <a:ext cx="12217388" cy="1954501"/>
          </a:xfrm>
          <a:prstGeom prst="rect">
            <a:avLst/>
          </a:prstGeom>
        </p:spPr>
      </p:pic>
      <p:grpSp>
        <p:nvGrpSpPr>
          <p:cNvPr id="13" name="组合 12">
            <a:extLst>
              <a:ext uri="{FF2B5EF4-FFF2-40B4-BE49-F238E27FC236}">
                <a16:creationId xmlns:a16="http://schemas.microsoft.com/office/drawing/2014/main" xmlns="" id="{C7ABF5C4-AAEF-413D-8995-D8DBA59F5081}"/>
              </a:ext>
            </a:extLst>
          </p:cNvPr>
          <p:cNvGrpSpPr/>
          <p:nvPr/>
        </p:nvGrpSpPr>
        <p:grpSpPr>
          <a:xfrm>
            <a:off x="-48769" y="4933357"/>
            <a:ext cx="12265821" cy="2010046"/>
            <a:chOff x="-48769" y="3652860"/>
            <a:chExt cx="12265821" cy="3290543"/>
          </a:xfrm>
        </p:grpSpPr>
        <p:pic>
          <p:nvPicPr>
            <p:cNvPr id="9" name="图片 8">
              <a:extLst>
                <a:ext uri="{FF2B5EF4-FFF2-40B4-BE49-F238E27FC236}">
                  <a16:creationId xmlns:a16="http://schemas.microsoft.com/office/drawing/2014/main" xmlns="" id="{71EF41D5-BE69-4B32-B68B-CF443F3B6D0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11070" y="3749119"/>
              <a:ext cx="5205982" cy="3151583"/>
            </a:xfrm>
            <a:prstGeom prst="rect">
              <a:avLst/>
            </a:prstGeom>
          </p:spPr>
        </p:pic>
        <p:pic>
          <p:nvPicPr>
            <p:cNvPr id="12" name="图片 11">
              <a:extLst>
                <a:ext uri="{FF2B5EF4-FFF2-40B4-BE49-F238E27FC236}">
                  <a16:creationId xmlns:a16="http://schemas.microsoft.com/office/drawing/2014/main" xmlns="" id="{90AF6A7F-A532-49B8-B0E4-EE31E814B34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8769" y="3652860"/>
              <a:ext cx="4742689" cy="3290543"/>
            </a:xfrm>
            <a:prstGeom prst="rect">
              <a:avLst/>
            </a:prstGeom>
          </p:spPr>
        </p:pic>
      </p:grpSp>
      <p:pic>
        <p:nvPicPr>
          <p:cNvPr id="4" name="图片 3">
            <a:extLst>
              <a:ext uri="{FF2B5EF4-FFF2-40B4-BE49-F238E27FC236}">
                <a16:creationId xmlns:a16="http://schemas.microsoft.com/office/drawing/2014/main" xmlns="" id="{8B188B13-F3AE-4EB6-8FC7-4FE387A771D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5052" y="2555952"/>
            <a:ext cx="3292479" cy="4173941"/>
          </a:xfrm>
          <a:prstGeom prst="rect">
            <a:avLst/>
          </a:prstGeom>
        </p:spPr>
      </p:pic>
      <p:pic>
        <p:nvPicPr>
          <p:cNvPr id="19" name="图片 18">
            <a:extLst>
              <a:ext uri="{FF2B5EF4-FFF2-40B4-BE49-F238E27FC236}">
                <a16:creationId xmlns:a16="http://schemas.microsoft.com/office/drawing/2014/main" xmlns="" id="{D81E7120-777F-4E40-9DD6-51BAF7F874E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49"/>
          <a:stretch/>
        </p:blipFill>
        <p:spPr>
          <a:xfrm>
            <a:off x="9010090" y="2648610"/>
            <a:ext cx="3182079" cy="3798058"/>
          </a:xfrm>
          <a:prstGeom prst="rect">
            <a:avLst/>
          </a:prstGeom>
        </p:spPr>
      </p:pic>
      <p:pic>
        <p:nvPicPr>
          <p:cNvPr id="11" name="图片 10">
            <a:extLst>
              <a:ext uri="{FF2B5EF4-FFF2-40B4-BE49-F238E27FC236}">
                <a16:creationId xmlns:a16="http://schemas.microsoft.com/office/drawing/2014/main" xmlns="" id="{49EF136F-97B0-4DE1-AC29-E43CB2685E2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2357" y="4459299"/>
            <a:ext cx="12192000" cy="2505456"/>
          </a:xfrm>
          <a:prstGeom prst="rect">
            <a:avLst/>
          </a:prstGeom>
        </p:spPr>
      </p:pic>
      <p:pic>
        <p:nvPicPr>
          <p:cNvPr id="41" name="图片 40">
            <a:extLst>
              <a:ext uri="{FF2B5EF4-FFF2-40B4-BE49-F238E27FC236}">
                <a16:creationId xmlns:a16="http://schemas.microsoft.com/office/drawing/2014/main" xmlns="" id="{D07A1600-F355-407E-A33A-659AB3AA203F}"/>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4599919" y="4681754"/>
            <a:ext cx="3077677" cy="3077677"/>
          </a:xfrm>
          <a:prstGeom prst="rect">
            <a:avLst/>
          </a:prstGeom>
        </p:spPr>
      </p:pic>
      <p:pic>
        <p:nvPicPr>
          <p:cNvPr id="8" name="图片 7">
            <a:extLst>
              <a:ext uri="{FF2B5EF4-FFF2-40B4-BE49-F238E27FC236}">
                <a16:creationId xmlns:a16="http://schemas.microsoft.com/office/drawing/2014/main" xmlns="" id="{1CC38CD6-CBB0-411D-983D-5A9271B947E2}"/>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10253552" y="51660"/>
            <a:ext cx="1612567" cy="1719674"/>
          </a:xfrm>
          <a:prstGeom prst="rect">
            <a:avLst/>
          </a:prstGeom>
        </p:spPr>
      </p:pic>
      <p:pic>
        <p:nvPicPr>
          <p:cNvPr id="22" name="图片 21">
            <a:extLst>
              <a:ext uri="{FF2B5EF4-FFF2-40B4-BE49-F238E27FC236}">
                <a16:creationId xmlns:a16="http://schemas.microsoft.com/office/drawing/2014/main" xmlns="" id="{7B7FDDCF-B037-438B-A8C3-E0D157BF308B}"/>
              </a:ext>
            </a:extLst>
          </p:cNvPr>
          <p:cNvPicPr>
            <a:picLocks noChangeAspect="1"/>
          </p:cNvPicPr>
          <p:nvPr/>
        </p:nvPicPr>
        <p:blipFill rotWithShape="1">
          <a:blip r:embed="rId12" cstate="screen">
            <a:extLst>
              <a:ext uri="{28A0092B-C50C-407E-A947-70E740481C1C}">
                <a14:useLocalDpi xmlns:a14="http://schemas.microsoft.com/office/drawing/2010/main"/>
              </a:ext>
            </a:extLst>
          </a:blip>
          <a:srcRect/>
          <a:stretch/>
        </p:blipFill>
        <p:spPr>
          <a:xfrm>
            <a:off x="939060" y="1123287"/>
            <a:ext cx="1108963" cy="1029618"/>
          </a:xfrm>
          <a:prstGeom prst="rect">
            <a:avLst/>
          </a:prstGeom>
        </p:spPr>
      </p:pic>
      <p:grpSp>
        <p:nvGrpSpPr>
          <p:cNvPr id="17" name="组合 16">
            <a:extLst>
              <a:ext uri="{FF2B5EF4-FFF2-40B4-BE49-F238E27FC236}">
                <a16:creationId xmlns:a16="http://schemas.microsoft.com/office/drawing/2014/main" xmlns="" id="{E9F21174-4A62-4EB3-A8E5-0AA2BD9C14BD}"/>
              </a:ext>
            </a:extLst>
          </p:cNvPr>
          <p:cNvGrpSpPr/>
          <p:nvPr/>
        </p:nvGrpSpPr>
        <p:grpSpPr>
          <a:xfrm>
            <a:off x="3587441" y="3941097"/>
            <a:ext cx="5119184" cy="831196"/>
            <a:chOff x="2887994" y="4177479"/>
            <a:chExt cx="5929003" cy="831196"/>
          </a:xfrm>
        </p:grpSpPr>
        <p:sp>
          <p:nvSpPr>
            <p:cNvPr id="16" name="带形: 前凸弯 15">
              <a:extLst>
                <a:ext uri="{FF2B5EF4-FFF2-40B4-BE49-F238E27FC236}">
                  <a16:creationId xmlns:a16="http://schemas.microsoft.com/office/drawing/2014/main" xmlns="" id="{70DA2452-28FF-4399-80BB-609C455091A6}"/>
                </a:ext>
              </a:extLst>
            </p:cNvPr>
            <p:cNvSpPr/>
            <p:nvPr/>
          </p:nvSpPr>
          <p:spPr>
            <a:xfrm rot="10800000">
              <a:off x="2887994" y="4177479"/>
              <a:ext cx="5929003" cy="831196"/>
            </a:xfrm>
            <a:prstGeom prst="ellipseRibbon">
              <a:avLst>
                <a:gd name="adj1" fmla="val 27152"/>
                <a:gd name="adj2" fmla="val 75000"/>
                <a:gd name="adj3" fmla="val 11424"/>
              </a:avLst>
            </a:prstGeom>
            <a:gradFill>
              <a:gsLst>
                <a:gs pos="17000">
                  <a:srgbClr val="EE4747"/>
                </a:gs>
                <a:gs pos="100000">
                  <a:srgbClr val="FFA400"/>
                </a:gs>
              </a:gsLst>
              <a:lin ang="5400000" scaled="1"/>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a:extLst>
                <a:ext uri="{FF2B5EF4-FFF2-40B4-BE49-F238E27FC236}">
                  <a16:creationId xmlns:a16="http://schemas.microsoft.com/office/drawing/2014/main" xmlns="" id="{185B26C8-9224-41E9-99E4-EC027E85C3A1}"/>
                </a:ext>
              </a:extLst>
            </p:cNvPr>
            <p:cNvSpPr/>
            <p:nvPr/>
          </p:nvSpPr>
          <p:spPr>
            <a:xfrm>
              <a:off x="3742722" y="4239794"/>
              <a:ext cx="4261531" cy="461665"/>
            </a:xfrm>
            <a:prstGeom prst="rect">
              <a:avLst/>
            </a:prstGeom>
          </p:spPr>
          <p:txBody>
            <a:bodyPr wrap="square">
              <a:spAutoFit/>
            </a:bodyPr>
            <a:lstStyle/>
            <a:p>
              <a:pPr algn="ctr"/>
              <a:r>
                <a:rPr lang="en-US" altLang="zh-CN" sz="2400" b="1" dirty="0">
                  <a:solidFill>
                    <a:schemeClr val="bg1"/>
                  </a:solidFill>
                  <a:cs typeface="+mn-ea"/>
                  <a:sym typeface="+mn-lt"/>
                </a:rPr>
                <a:t>10</a:t>
              </a:r>
              <a:r>
                <a:rPr lang="zh-CN" altLang="en-US" sz="2400" b="1" dirty="0">
                  <a:solidFill>
                    <a:schemeClr val="bg1"/>
                  </a:solidFill>
                  <a:cs typeface="+mn-ea"/>
                  <a:sym typeface="+mn-lt"/>
                </a:rPr>
                <a:t>月</a:t>
              </a:r>
              <a:r>
                <a:rPr lang="en-US" altLang="zh-CN" sz="2400" b="1" dirty="0">
                  <a:solidFill>
                    <a:schemeClr val="bg1"/>
                  </a:solidFill>
                  <a:cs typeface="+mn-ea"/>
                  <a:sym typeface="+mn-lt"/>
                </a:rPr>
                <a:t>1</a:t>
              </a:r>
              <a:r>
                <a:rPr lang="zh-CN" altLang="en-US" sz="2400" b="1" dirty="0">
                  <a:solidFill>
                    <a:schemeClr val="bg1"/>
                  </a:solidFill>
                  <a:cs typeface="+mn-ea"/>
                  <a:sym typeface="+mn-lt"/>
                </a:rPr>
                <a:t>日国庆节英文介绍</a:t>
              </a:r>
            </a:p>
          </p:txBody>
        </p:sp>
      </p:grpSp>
      <p:sp>
        <p:nvSpPr>
          <p:cNvPr id="18" name="矩形 17">
            <a:extLst>
              <a:ext uri="{FF2B5EF4-FFF2-40B4-BE49-F238E27FC236}">
                <a16:creationId xmlns:a16="http://schemas.microsoft.com/office/drawing/2014/main" xmlns="" id="{78366A5D-6001-41FC-AAD3-9A1D8598190E}"/>
              </a:ext>
            </a:extLst>
          </p:cNvPr>
          <p:cNvSpPr/>
          <p:nvPr/>
        </p:nvSpPr>
        <p:spPr>
          <a:xfrm>
            <a:off x="2853497" y="3409445"/>
            <a:ext cx="6523390" cy="2209660"/>
          </a:xfrm>
          <a:prstGeom prst="rect">
            <a:avLst/>
          </a:prstGeom>
        </p:spPr>
        <p:txBody>
          <a:bodyPr wrap="none">
            <a:prstTxWarp prst="textArchUp">
              <a:avLst/>
            </a:prstTxWarp>
            <a:spAutoFit/>
          </a:bodyPr>
          <a:lstStyle/>
          <a:p>
            <a:pPr algn="ctr"/>
            <a:r>
              <a:rPr lang="zh-CN" altLang="en-US" sz="2400" dirty="0">
                <a:solidFill>
                  <a:srgbClr val="55320E"/>
                </a:solidFill>
                <a:cs typeface="+mn-ea"/>
                <a:sym typeface="+mn-lt"/>
              </a:rPr>
              <a:t>National Day English Introduction</a:t>
            </a:r>
          </a:p>
        </p:txBody>
      </p:sp>
      <p:pic>
        <p:nvPicPr>
          <p:cNvPr id="21" name="Picture 2"/>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704830" y="1921390"/>
            <a:ext cx="8620125" cy="1950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0978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47"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1000"/>
                                        <p:tgtEl>
                                          <p:spTgt spid="35"/>
                                        </p:tgtEl>
                                      </p:cBhvr>
                                    </p:animEffect>
                                    <p:anim calcmode="lin" valueType="num">
                                      <p:cBhvr>
                                        <p:cTn id="11" dur="1000" fill="hold"/>
                                        <p:tgtEl>
                                          <p:spTgt spid="35"/>
                                        </p:tgtEl>
                                        <p:attrNameLst>
                                          <p:attrName>ppt_x</p:attrName>
                                        </p:attrNameLst>
                                      </p:cBhvr>
                                      <p:tavLst>
                                        <p:tav tm="0">
                                          <p:val>
                                            <p:strVal val="#ppt_x"/>
                                          </p:val>
                                        </p:tav>
                                        <p:tav tm="100000">
                                          <p:val>
                                            <p:strVal val="#ppt_x"/>
                                          </p:val>
                                        </p:tav>
                                      </p:tavLst>
                                    </p:anim>
                                    <p:anim calcmode="lin" valueType="num">
                                      <p:cBhvr>
                                        <p:cTn id="12" dur="1000" fill="hold"/>
                                        <p:tgtEl>
                                          <p:spTgt spid="35"/>
                                        </p:tgtEl>
                                        <p:attrNameLst>
                                          <p:attrName>ppt_y</p:attrName>
                                        </p:attrNameLst>
                                      </p:cBhvr>
                                      <p:tavLst>
                                        <p:tav tm="0">
                                          <p:val>
                                            <p:strVal val="#ppt_y-.1"/>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2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barn(outVertical)">
                                      <p:cBhvr>
                                        <p:cTn id="33" dur="50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2000" fill="hold"/>
                                        <p:tgtEl>
                                          <p:spTgt spid="8"/>
                                        </p:tgtEl>
                                        <p:attrNameLst>
                                          <p:attrName>ppt_x</p:attrName>
                                        </p:attrNameLst>
                                      </p:cBhvr>
                                      <p:tavLst>
                                        <p:tav tm="0">
                                          <p:val>
                                            <p:strVal val="1+#ppt_w/2"/>
                                          </p:val>
                                        </p:tav>
                                        <p:tav tm="100000">
                                          <p:val>
                                            <p:strVal val="#ppt_x"/>
                                          </p:val>
                                        </p:tav>
                                      </p:tavLst>
                                    </p:anim>
                                    <p:anim calcmode="lin" valueType="num">
                                      <p:cBhvr additive="base">
                                        <p:cTn id="39" dur="200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2000" fill="hold"/>
                                        <p:tgtEl>
                                          <p:spTgt spid="22"/>
                                        </p:tgtEl>
                                        <p:attrNameLst>
                                          <p:attrName>ppt_x</p:attrName>
                                        </p:attrNameLst>
                                      </p:cBhvr>
                                      <p:tavLst>
                                        <p:tav tm="0">
                                          <p:val>
                                            <p:strVal val="1+#ppt_w/2"/>
                                          </p:val>
                                        </p:tav>
                                        <p:tav tm="100000">
                                          <p:val>
                                            <p:strVal val="#ppt_x"/>
                                          </p:val>
                                        </p:tav>
                                      </p:tavLst>
                                    </p:anim>
                                    <p:anim calcmode="lin" valueType="num">
                                      <p:cBhvr additive="base">
                                        <p:cTn id="43" dur="2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2" presetClass="entr" presetSubtype="4" fill="hold" nodeType="click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wipe(down)">
                                      <p:cBhvr>
                                        <p:cTn id="60"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792394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xmlns="" id="{0AC4BE71-4BE0-4090-953A-DBEFD89469FC}"/>
              </a:ext>
            </a:extLst>
          </p:cNvPr>
          <p:cNvGrpSpPr/>
          <p:nvPr/>
        </p:nvGrpSpPr>
        <p:grpSpPr>
          <a:xfrm>
            <a:off x="0" y="0"/>
            <a:ext cx="12204357" cy="6858000"/>
            <a:chOff x="0" y="0"/>
            <a:chExt cx="12204357" cy="6858000"/>
          </a:xfrm>
        </p:grpSpPr>
        <p:pic>
          <p:nvPicPr>
            <p:cNvPr id="5" name="图片 4">
              <a:extLst>
                <a:ext uri="{FF2B5EF4-FFF2-40B4-BE49-F238E27FC236}">
                  <a16:creationId xmlns:a16="http://schemas.microsoft.com/office/drawing/2014/main" xmlns="" id="{45837200-A714-4198-84FA-EFE7708317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F56330F3-5328-47D1-9027-4C11BA12D7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57" y="170808"/>
              <a:ext cx="12192000" cy="6516384"/>
            </a:xfrm>
            <a:prstGeom prst="rect">
              <a:avLst/>
            </a:prstGeom>
          </p:spPr>
        </p:pic>
      </p:grpSp>
      <p:sp>
        <p:nvSpPr>
          <p:cNvPr id="46" name="任意多边形: 形状 45">
            <a:extLst>
              <a:ext uri="{FF2B5EF4-FFF2-40B4-BE49-F238E27FC236}">
                <a16:creationId xmlns:a16="http://schemas.microsoft.com/office/drawing/2014/main" xmlns="" id="{095809A3-86CB-46C3-8B06-F8854787D9AA}"/>
              </a:ext>
            </a:extLst>
          </p:cNvPr>
          <p:cNvSpPr/>
          <p:nvPr/>
        </p:nvSpPr>
        <p:spPr>
          <a:xfrm rot="160674">
            <a:off x="1615839" y="1410129"/>
            <a:ext cx="8733949" cy="3919589"/>
          </a:xfrm>
          <a:custGeom>
            <a:avLst/>
            <a:gdLst>
              <a:gd name="connsiteX0" fmla="*/ 2604209 w 5201843"/>
              <a:gd name="connsiteY0" fmla="*/ 0 h 2164275"/>
              <a:gd name="connsiteX1" fmla="*/ 5150811 w 5201843"/>
              <a:gd name="connsiteY1" fmla="*/ 1354017 h 2164275"/>
              <a:gd name="connsiteX2" fmla="*/ 5201843 w 5201843"/>
              <a:gd name="connsiteY2" fmla="*/ 1438019 h 2164275"/>
              <a:gd name="connsiteX3" fmla="*/ 4114823 w 5201843"/>
              <a:gd name="connsiteY3" fmla="*/ 2140420 h 2164275"/>
              <a:gd name="connsiteX4" fmla="*/ 4069808 w 5201843"/>
              <a:gd name="connsiteY4" fmla="*/ 2090891 h 2164275"/>
              <a:gd name="connsiteX5" fmla="*/ 2621845 w 5201843"/>
              <a:gd name="connsiteY5" fmla="*/ 1491125 h 2164275"/>
              <a:gd name="connsiteX6" fmla="*/ 1173882 w 5201843"/>
              <a:gd name="connsiteY6" fmla="*/ 2090891 h 2164275"/>
              <a:gd name="connsiteX7" fmla="*/ 1107187 w 5201843"/>
              <a:gd name="connsiteY7" fmla="*/ 2164275 h 2164275"/>
              <a:gd name="connsiteX8" fmla="*/ 0 w 5201843"/>
              <a:gd name="connsiteY8" fmla="*/ 1448842 h 2164275"/>
              <a:gd name="connsiteX9" fmla="*/ 57607 w 5201843"/>
              <a:gd name="connsiteY9" fmla="*/ 1354017 h 2164275"/>
              <a:gd name="connsiteX10" fmla="*/ 2604209 w 5201843"/>
              <a:gd name="connsiteY10" fmla="*/ 0 h 21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01843" h="2164275">
                <a:moveTo>
                  <a:pt x="2604209" y="0"/>
                </a:moveTo>
                <a:cubicBezTo>
                  <a:pt x="3664284" y="0"/>
                  <a:pt x="4598913" y="537100"/>
                  <a:pt x="5150811" y="1354017"/>
                </a:cubicBezTo>
                <a:lnTo>
                  <a:pt x="5201843" y="1438019"/>
                </a:lnTo>
                <a:lnTo>
                  <a:pt x="4114823" y="2140420"/>
                </a:lnTo>
                <a:lnTo>
                  <a:pt x="4069808" y="2090891"/>
                </a:lnTo>
                <a:cubicBezTo>
                  <a:pt x="3699242" y="1720325"/>
                  <a:pt x="3187310" y="1491125"/>
                  <a:pt x="2621845" y="1491125"/>
                </a:cubicBezTo>
                <a:cubicBezTo>
                  <a:pt x="2056381" y="1491125"/>
                  <a:pt x="1544448" y="1720325"/>
                  <a:pt x="1173882" y="2090891"/>
                </a:cubicBezTo>
                <a:lnTo>
                  <a:pt x="1107187" y="2164275"/>
                </a:lnTo>
                <a:lnTo>
                  <a:pt x="0" y="1448842"/>
                </a:lnTo>
                <a:lnTo>
                  <a:pt x="57607" y="1354017"/>
                </a:lnTo>
                <a:cubicBezTo>
                  <a:pt x="609506" y="537100"/>
                  <a:pt x="1544134" y="0"/>
                  <a:pt x="2604209"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5" name="图片 34">
            <a:extLst>
              <a:ext uri="{FF2B5EF4-FFF2-40B4-BE49-F238E27FC236}">
                <a16:creationId xmlns:a16="http://schemas.microsoft.com/office/drawing/2014/main" xmlns="" id="{C0625B22-0102-46B9-A2D5-2AEB016A91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9" y="-41891"/>
            <a:ext cx="12217388" cy="1954501"/>
          </a:xfrm>
          <a:prstGeom prst="rect">
            <a:avLst/>
          </a:prstGeom>
        </p:spPr>
      </p:pic>
      <p:grpSp>
        <p:nvGrpSpPr>
          <p:cNvPr id="13" name="组合 12">
            <a:extLst>
              <a:ext uri="{FF2B5EF4-FFF2-40B4-BE49-F238E27FC236}">
                <a16:creationId xmlns:a16="http://schemas.microsoft.com/office/drawing/2014/main" xmlns="" id="{C7ABF5C4-AAEF-413D-8995-D8DBA59F5081}"/>
              </a:ext>
            </a:extLst>
          </p:cNvPr>
          <p:cNvGrpSpPr/>
          <p:nvPr/>
        </p:nvGrpSpPr>
        <p:grpSpPr>
          <a:xfrm>
            <a:off x="-48769" y="4933357"/>
            <a:ext cx="12265821" cy="2010046"/>
            <a:chOff x="-48769" y="3652860"/>
            <a:chExt cx="12265821" cy="3290543"/>
          </a:xfrm>
        </p:grpSpPr>
        <p:pic>
          <p:nvPicPr>
            <p:cNvPr id="9" name="图片 8">
              <a:extLst>
                <a:ext uri="{FF2B5EF4-FFF2-40B4-BE49-F238E27FC236}">
                  <a16:creationId xmlns:a16="http://schemas.microsoft.com/office/drawing/2014/main" xmlns="" id="{71EF41D5-BE69-4B32-B68B-CF443F3B6D0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11070" y="3749119"/>
              <a:ext cx="5205982" cy="3151583"/>
            </a:xfrm>
            <a:prstGeom prst="rect">
              <a:avLst/>
            </a:prstGeom>
          </p:spPr>
        </p:pic>
        <p:pic>
          <p:nvPicPr>
            <p:cNvPr id="12" name="图片 11">
              <a:extLst>
                <a:ext uri="{FF2B5EF4-FFF2-40B4-BE49-F238E27FC236}">
                  <a16:creationId xmlns:a16="http://schemas.microsoft.com/office/drawing/2014/main" xmlns="" id="{90AF6A7F-A532-49B8-B0E4-EE31E814B34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8769" y="3652860"/>
              <a:ext cx="4742689" cy="3290543"/>
            </a:xfrm>
            <a:prstGeom prst="rect">
              <a:avLst/>
            </a:prstGeom>
          </p:spPr>
        </p:pic>
      </p:grpSp>
      <p:pic>
        <p:nvPicPr>
          <p:cNvPr id="4" name="图片 3">
            <a:extLst>
              <a:ext uri="{FF2B5EF4-FFF2-40B4-BE49-F238E27FC236}">
                <a16:creationId xmlns:a16="http://schemas.microsoft.com/office/drawing/2014/main" xmlns="" id="{8B188B13-F3AE-4EB6-8FC7-4FE387A771D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5052" y="2555952"/>
            <a:ext cx="3292479" cy="4173941"/>
          </a:xfrm>
          <a:prstGeom prst="rect">
            <a:avLst/>
          </a:prstGeom>
        </p:spPr>
      </p:pic>
      <p:pic>
        <p:nvPicPr>
          <p:cNvPr id="19" name="图片 18">
            <a:extLst>
              <a:ext uri="{FF2B5EF4-FFF2-40B4-BE49-F238E27FC236}">
                <a16:creationId xmlns:a16="http://schemas.microsoft.com/office/drawing/2014/main" xmlns="" id="{D81E7120-777F-4E40-9DD6-51BAF7F874E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49"/>
          <a:stretch/>
        </p:blipFill>
        <p:spPr>
          <a:xfrm>
            <a:off x="9010090" y="2648610"/>
            <a:ext cx="3182079" cy="3798058"/>
          </a:xfrm>
          <a:prstGeom prst="rect">
            <a:avLst/>
          </a:prstGeom>
        </p:spPr>
      </p:pic>
      <p:pic>
        <p:nvPicPr>
          <p:cNvPr id="11" name="图片 10">
            <a:extLst>
              <a:ext uri="{FF2B5EF4-FFF2-40B4-BE49-F238E27FC236}">
                <a16:creationId xmlns:a16="http://schemas.microsoft.com/office/drawing/2014/main" xmlns="" id="{49EF136F-97B0-4DE1-AC29-E43CB2685E2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2357" y="4459299"/>
            <a:ext cx="12192000" cy="2505456"/>
          </a:xfrm>
          <a:prstGeom prst="rect">
            <a:avLst/>
          </a:prstGeom>
        </p:spPr>
      </p:pic>
      <p:pic>
        <p:nvPicPr>
          <p:cNvPr id="8" name="图片 7">
            <a:extLst>
              <a:ext uri="{FF2B5EF4-FFF2-40B4-BE49-F238E27FC236}">
                <a16:creationId xmlns:a16="http://schemas.microsoft.com/office/drawing/2014/main" xmlns="" id="{1CC38CD6-CBB0-411D-983D-5A9271B947E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253552" y="51660"/>
            <a:ext cx="1612567" cy="1719674"/>
          </a:xfrm>
          <a:prstGeom prst="rect">
            <a:avLst/>
          </a:prstGeom>
        </p:spPr>
      </p:pic>
      <p:pic>
        <p:nvPicPr>
          <p:cNvPr id="22" name="图片 21">
            <a:extLst>
              <a:ext uri="{FF2B5EF4-FFF2-40B4-BE49-F238E27FC236}">
                <a16:creationId xmlns:a16="http://schemas.microsoft.com/office/drawing/2014/main" xmlns="" id="{7B7FDDCF-B037-438B-A8C3-E0D157BF308B}"/>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39060" y="1123287"/>
            <a:ext cx="1108963" cy="1029618"/>
          </a:xfrm>
          <a:prstGeom prst="rect">
            <a:avLst/>
          </a:prstGeom>
        </p:spPr>
      </p:pic>
      <p:grpSp>
        <p:nvGrpSpPr>
          <p:cNvPr id="2" name="组合 1">
            <a:extLst>
              <a:ext uri="{FF2B5EF4-FFF2-40B4-BE49-F238E27FC236}">
                <a16:creationId xmlns:a16="http://schemas.microsoft.com/office/drawing/2014/main" xmlns="" id="{BE6E852C-4B83-4817-91E7-B7CDD386B8B0}"/>
              </a:ext>
            </a:extLst>
          </p:cNvPr>
          <p:cNvGrpSpPr/>
          <p:nvPr/>
        </p:nvGrpSpPr>
        <p:grpSpPr>
          <a:xfrm>
            <a:off x="3132563" y="3592126"/>
            <a:ext cx="5119184" cy="2549860"/>
            <a:chOff x="3350442" y="3525099"/>
            <a:chExt cx="5119184" cy="2549860"/>
          </a:xfrm>
        </p:grpSpPr>
        <p:pic>
          <p:nvPicPr>
            <p:cNvPr id="41" name="图片 40">
              <a:extLst>
                <a:ext uri="{FF2B5EF4-FFF2-40B4-BE49-F238E27FC236}">
                  <a16:creationId xmlns:a16="http://schemas.microsoft.com/office/drawing/2014/main" xmlns="" id="{D07A1600-F355-407E-A33A-659AB3AA203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771786" y="3525099"/>
              <a:ext cx="2549860" cy="2549860"/>
            </a:xfrm>
            <a:prstGeom prst="rect">
              <a:avLst/>
            </a:prstGeom>
          </p:spPr>
        </p:pic>
        <p:grpSp>
          <p:nvGrpSpPr>
            <p:cNvPr id="17" name="组合 16">
              <a:extLst>
                <a:ext uri="{FF2B5EF4-FFF2-40B4-BE49-F238E27FC236}">
                  <a16:creationId xmlns:a16="http://schemas.microsoft.com/office/drawing/2014/main" xmlns="" id="{E9F21174-4A62-4EB3-A8E5-0AA2BD9C14BD}"/>
                </a:ext>
              </a:extLst>
            </p:cNvPr>
            <p:cNvGrpSpPr/>
            <p:nvPr/>
          </p:nvGrpSpPr>
          <p:grpSpPr>
            <a:xfrm>
              <a:off x="3350442" y="5233167"/>
              <a:ext cx="5119184" cy="831196"/>
              <a:chOff x="2887994" y="4177479"/>
              <a:chExt cx="5929003" cy="831196"/>
            </a:xfrm>
          </p:grpSpPr>
          <p:sp>
            <p:nvSpPr>
              <p:cNvPr id="16" name="带形: 前凸弯 15">
                <a:extLst>
                  <a:ext uri="{FF2B5EF4-FFF2-40B4-BE49-F238E27FC236}">
                    <a16:creationId xmlns:a16="http://schemas.microsoft.com/office/drawing/2014/main" xmlns="" id="{70DA2452-28FF-4399-80BB-609C455091A6}"/>
                  </a:ext>
                </a:extLst>
              </p:cNvPr>
              <p:cNvSpPr/>
              <p:nvPr/>
            </p:nvSpPr>
            <p:spPr>
              <a:xfrm rot="10800000">
                <a:off x="2887994" y="4177479"/>
                <a:ext cx="5929003" cy="831196"/>
              </a:xfrm>
              <a:prstGeom prst="ellipseRibbon">
                <a:avLst>
                  <a:gd name="adj1" fmla="val 27152"/>
                  <a:gd name="adj2" fmla="val 75000"/>
                  <a:gd name="adj3" fmla="val 11424"/>
                </a:avLst>
              </a:prstGeom>
              <a:gradFill>
                <a:gsLst>
                  <a:gs pos="17000">
                    <a:srgbClr val="EE4747"/>
                  </a:gs>
                  <a:gs pos="100000">
                    <a:srgbClr val="FFA400"/>
                  </a:gs>
                </a:gsLst>
                <a:lin ang="5400000" scaled="1"/>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a:extLst>
                  <a:ext uri="{FF2B5EF4-FFF2-40B4-BE49-F238E27FC236}">
                    <a16:creationId xmlns:a16="http://schemas.microsoft.com/office/drawing/2014/main" xmlns="" id="{185B26C8-9224-41E9-99E4-EC027E85C3A1}"/>
                  </a:ext>
                </a:extLst>
              </p:cNvPr>
              <p:cNvSpPr/>
              <p:nvPr/>
            </p:nvSpPr>
            <p:spPr>
              <a:xfrm>
                <a:off x="3742722" y="4239794"/>
                <a:ext cx="4261531" cy="461665"/>
              </a:xfrm>
              <a:prstGeom prst="rect">
                <a:avLst/>
              </a:prstGeom>
            </p:spPr>
            <p:txBody>
              <a:bodyPr wrap="square">
                <a:spAutoFit/>
              </a:bodyPr>
              <a:lstStyle/>
              <a:p>
                <a:pPr algn="ctr"/>
                <a:r>
                  <a:rPr lang="en-US" altLang="zh-CN" sz="2400" b="1" dirty="0">
                    <a:solidFill>
                      <a:schemeClr val="bg1"/>
                    </a:solidFill>
                    <a:cs typeface="+mn-ea"/>
                    <a:sym typeface="+mn-lt"/>
                  </a:rPr>
                  <a:t>PART   ONE</a:t>
                </a:r>
                <a:endParaRPr lang="zh-CN" altLang="en-US" sz="2400" b="1" dirty="0">
                  <a:solidFill>
                    <a:schemeClr val="bg1"/>
                  </a:solidFill>
                  <a:cs typeface="+mn-ea"/>
                  <a:sym typeface="+mn-lt"/>
                </a:endParaRPr>
              </a:p>
            </p:txBody>
          </p:sp>
        </p:grpSp>
      </p:grpSp>
      <p:sp>
        <p:nvSpPr>
          <p:cNvPr id="18" name="矩形 17">
            <a:extLst>
              <a:ext uri="{FF2B5EF4-FFF2-40B4-BE49-F238E27FC236}">
                <a16:creationId xmlns:a16="http://schemas.microsoft.com/office/drawing/2014/main" xmlns="" id="{78366A5D-6001-41FC-AAD3-9A1D8598190E}"/>
              </a:ext>
            </a:extLst>
          </p:cNvPr>
          <p:cNvSpPr/>
          <p:nvPr/>
        </p:nvSpPr>
        <p:spPr>
          <a:xfrm>
            <a:off x="2595805" y="3468781"/>
            <a:ext cx="6523390" cy="2209660"/>
          </a:xfrm>
          <a:prstGeom prst="rect">
            <a:avLst/>
          </a:prstGeom>
        </p:spPr>
        <p:txBody>
          <a:bodyPr wrap="none">
            <a:prstTxWarp prst="textArchUp">
              <a:avLst/>
            </a:prstTxWarp>
            <a:spAutoFit/>
          </a:bodyPr>
          <a:lstStyle/>
          <a:p>
            <a:pPr algn="ctr"/>
            <a:r>
              <a:rPr lang="en-US" altLang="zh-CN" sz="2400" dirty="0">
                <a:solidFill>
                  <a:srgbClr val="55320E"/>
                </a:solidFill>
                <a:cs typeface="+mn-ea"/>
                <a:sym typeface="+mn-lt"/>
              </a:rPr>
              <a:t>Origin of National Da</a:t>
            </a:r>
          </a:p>
        </p:txBody>
      </p:sp>
      <p:pic>
        <p:nvPicPr>
          <p:cNvPr id="2050" name="Picture 2"/>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480666" y="2026910"/>
            <a:ext cx="8620125" cy="1990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16794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47"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1000"/>
                                        <p:tgtEl>
                                          <p:spTgt spid="35"/>
                                        </p:tgtEl>
                                      </p:cBhvr>
                                    </p:animEffect>
                                    <p:anim calcmode="lin" valueType="num">
                                      <p:cBhvr>
                                        <p:cTn id="11" dur="1000" fill="hold"/>
                                        <p:tgtEl>
                                          <p:spTgt spid="35"/>
                                        </p:tgtEl>
                                        <p:attrNameLst>
                                          <p:attrName>ppt_x</p:attrName>
                                        </p:attrNameLst>
                                      </p:cBhvr>
                                      <p:tavLst>
                                        <p:tav tm="0">
                                          <p:val>
                                            <p:strVal val="#ppt_x"/>
                                          </p:val>
                                        </p:tav>
                                        <p:tav tm="100000">
                                          <p:val>
                                            <p:strVal val="#ppt_x"/>
                                          </p:val>
                                        </p:tav>
                                      </p:tavLst>
                                    </p:anim>
                                    <p:anim calcmode="lin" valueType="num">
                                      <p:cBhvr>
                                        <p:cTn id="12" dur="1000" fill="hold"/>
                                        <p:tgtEl>
                                          <p:spTgt spid="35"/>
                                        </p:tgtEl>
                                        <p:attrNameLst>
                                          <p:attrName>ppt_y</p:attrName>
                                        </p:attrNameLst>
                                      </p:cBhvr>
                                      <p:tavLst>
                                        <p:tav tm="0">
                                          <p:val>
                                            <p:strVal val="#ppt_y-.1"/>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2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barn(outVertical)">
                                      <p:cBhvr>
                                        <p:cTn id="33" dur="50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2000" fill="hold"/>
                                        <p:tgtEl>
                                          <p:spTgt spid="8"/>
                                        </p:tgtEl>
                                        <p:attrNameLst>
                                          <p:attrName>ppt_x</p:attrName>
                                        </p:attrNameLst>
                                      </p:cBhvr>
                                      <p:tavLst>
                                        <p:tav tm="0">
                                          <p:val>
                                            <p:strVal val="1+#ppt_w/2"/>
                                          </p:val>
                                        </p:tav>
                                        <p:tav tm="100000">
                                          <p:val>
                                            <p:strVal val="#ppt_x"/>
                                          </p:val>
                                        </p:tav>
                                      </p:tavLst>
                                    </p:anim>
                                    <p:anim calcmode="lin" valueType="num">
                                      <p:cBhvr additive="base">
                                        <p:cTn id="39" dur="200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2000" fill="hold"/>
                                        <p:tgtEl>
                                          <p:spTgt spid="22"/>
                                        </p:tgtEl>
                                        <p:attrNameLst>
                                          <p:attrName>ppt_x</p:attrName>
                                        </p:attrNameLst>
                                      </p:cBhvr>
                                      <p:tavLst>
                                        <p:tav tm="0">
                                          <p:val>
                                            <p:strVal val="1+#ppt_w/2"/>
                                          </p:val>
                                        </p:tav>
                                        <p:tav tm="100000">
                                          <p:val>
                                            <p:strVal val="#ppt_x"/>
                                          </p:val>
                                        </p:tav>
                                      </p:tavLst>
                                    </p:anim>
                                    <p:anim calcmode="lin" valueType="num">
                                      <p:cBhvr additive="base">
                                        <p:cTn id="43" dur="2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031476" y="2184010"/>
            <a:ext cx="2281650" cy="461665"/>
          </a:xfrm>
          <a:prstGeom prst="rect">
            <a:avLst/>
          </a:prstGeom>
        </p:spPr>
        <p:txBody>
          <a:bodyPr wrap="none">
            <a:spAutoFit/>
          </a:bodyPr>
          <a:lstStyle/>
          <a:p>
            <a:r>
              <a:rPr lang="en-US" altLang="zh-CN" sz="2400" b="1" dirty="0">
                <a:solidFill>
                  <a:srgbClr val="55320E"/>
                </a:solidFill>
                <a:cs typeface="+mn-ea"/>
                <a:sym typeface="+mn-lt"/>
              </a:rPr>
              <a:t>The Date </a:t>
            </a:r>
            <a:r>
              <a:rPr lang="zh-CN" altLang="en-US" sz="2400" b="1" dirty="0">
                <a:solidFill>
                  <a:srgbClr val="55320E"/>
                </a:solidFill>
                <a:cs typeface="+mn-ea"/>
                <a:sym typeface="+mn-lt"/>
              </a:rPr>
              <a:t>日期</a:t>
            </a:r>
            <a:endParaRPr lang="en-US" altLang="zh-CN" sz="2400" b="1" dirty="0">
              <a:solidFill>
                <a:srgbClr val="55320E"/>
              </a:solidFill>
              <a:cs typeface="+mn-ea"/>
              <a:sym typeface="+mn-lt"/>
            </a:endParaRPr>
          </a:p>
        </p:txBody>
      </p:sp>
      <p:sp>
        <p:nvSpPr>
          <p:cNvPr id="4" name="文本框 3"/>
          <p:cNvSpPr txBox="1"/>
          <p:nvPr/>
        </p:nvSpPr>
        <p:spPr>
          <a:xfrm>
            <a:off x="4716119" y="5109456"/>
            <a:ext cx="1566454" cy="523220"/>
          </a:xfrm>
          <a:prstGeom prst="rect">
            <a:avLst/>
          </a:prstGeom>
          <a:noFill/>
        </p:spPr>
        <p:txBody>
          <a:bodyPr wrap="none" rtlCol="0">
            <a:spAutoFit/>
          </a:bodyPr>
          <a:lstStyle/>
          <a:p>
            <a:r>
              <a:rPr lang="en-US" altLang="zh-CN" sz="2800" b="1" dirty="0">
                <a:solidFill>
                  <a:srgbClr val="E1252E"/>
                </a:solidFill>
                <a:cs typeface="+mn-ea"/>
                <a:sym typeface="+mn-lt"/>
              </a:rPr>
              <a:t>10</a:t>
            </a:r>
            <a:r>
              <a:rPr lang="zh-CN" altLang="en-US" sz="2800" b="1" dirty="0">
                <a:solidFill>
                  <a:srgbClr val="E1252E"/>
                </a:solidFill>
                <a:cs typeface="+mn-ea"/>
                <a:sym typeface="+mn-lt"/>
              </a:rPr>
              <a:t>月</a:t>
            </a:r>
            <a:r>
              <a:rPr lang="en-US" altLang="zh-CN" sz="2800" b="1" dirty="0">
                <a:solidFill>
                  <a:srgbClr val="E1252E"/>
                </a:solidFill>
                <a:cs typeface="+mn-ea"/>
                <a:sym typeface="+mn-lt"/>
              </a:rPr>
              <a:t>1</a:t>
            </a:r>
            <a:r>
              <a:rPr lang="zh-CN" altLang="en-US" sz="2800" b="1" dirty="0">
                <a:solidFill>
                  <a:srgbClr val="E1252E"/>
                </a:solidFill>
                <a:cs typeface="+mn-ea"/>
                <a:sym typeface="+mn-lt"/>
              </a:rPr>
              <a:t>日</a:t>
            </a:r>
          </a:p>
        </p:txBody>
      </p:sp>
      <p:sp>
        <p:nvSpPr>
          <p:cNvPr id="5" name="矩形 4"/>
          <p:cNvSpPr/>
          <p:nvPr/>
        </p:nvSpPr>
        <p:spPr>
          <a:xfrm>
            <a:off x="1922938" y="3089949"/>
            <a:ext cx="5343494" cy="923330"/>
          </a:xfrm>
          <a:prstGeom prst="rect">
            <a:avLst/>
          </a:prstGeom>
        </p:spPr>
        <p:txBody>
          <a:bodyPr wrap="square">
            <a:spAutoFit/>
          </a:bodyPr>
          <a:lstStyle/>
          <a:p>
            <a:r>
              <a:rPr lang="en-US" altLang="zh-CN" dirty="0">
                <a:solidFill>
                  <a:srgbClr val="55320E"/>
                </a:solidFill>
                <a:cs typeface="+mn-ea"/>
                <a:sym typeface="+mn-lt"/>
              </a:rPr>
              <a:t>In our country, especially the National Day of the Republic of China was formally ( </a:t>
            </a:r>
            <a:r>
              <a:rPr lang="zh-CN" altLang="en-US" dirty="0">
                <a:solidFill>
                  <a:srgbClr val="55320E"/>
                </a:solidFill>
                <a:cs typeface="+mn-ea"/>
                <a:sym typeface="+mn-lt"/>
              </a:rPr>
              <a:t>正式地</a:t>
            </a:r>
            <a:r>
              <a:rPr lang="en-US" altLang="zh-CN" dirty="0">
                <a:solidFill>
                  <a:srgbClr val="55320E"/>
                </a:solidFill>
                <a:cs typeface="+mn-ea"/>
                <a:sym typeface="+mn-lt"/>
              </a:rPr>
              <a:t>) established on October 1st.</a:t>
            </a:r>
          </a:p>
        </p:txBody>
      </p:sp>
      <p:sp>
        <p:nvSpPr>
          <p:cNvPr id="6" name="矩形 5"/>
          <p:cNvSpPr/>
          <p:nvPr/>
        </p:nvSpPr>
        <p:spPr>
          <a:xfrm>
            <a:off x="1922938" y="4307042"/>
            <a:ext cx="4278471" cy="646331"/>
          </a:xfrm>
          <a:prstGeom prst="rect">
            <a:avLst/>
          </a:prstGeom>
        </p:spPr>
        <p:txBody>
          <a:bodyPr wrap="square">
            <a:spAutoFit/>
          </a:bodyPr>
          <a:lstStyle/>
          <a:p>
            <a:r>
              <a:rPr lang="zh-CN" altLang="en-US" dirty="0">
                <a:solidFill>
                  <a:srgbClr val="55320E"/>
                </a:solidFill>
                <a:cs typeface="+mn-ea"/>
                <a:sym typeface="+mn-lt"/>
              </a:rPr>
              <a:t>在我国，国庆节特指中华人民共和国正式宣告成立的</a:t>
            </a:r>
            <a:r>
              <a:rPr lang="en-US" altLang="zh-CN" dirty="0">
                <a:solidFill>
                  <a:srgbClr val="55320E"/>
                </a:solidFill>
                <a:cs typeface="+mn-ea"/>
                <a:sym typeface="+mn-lt"/>
              </a:rPr>
              <a:t>10</a:t>
            </a:r>
            <a:r>
              <a:rPr lang="zh-CN" altLang="en-US" dirty="0">
                <a:solidFill>
                  <a:srgbClr val="55320E"/>
                </a:solidFill>
                <a:cs typeface="+mn-ea"/>
                <a:sym typeface="+mn-lt"/>
              </a:rPr>
              <a:t>月</a:t>
            </a:r>
            <a:r>
              <a:rPr lang="en-US" altLang="zh-CN" dirty="0">
                <a:solidFill>
                  <a:srgbClr val="55320E"/>
                </a:solidFill>
                <a:cs typeface="+mn-ea"/>
                <a:sym typeface="+mn-lt"/>
              </a:rPr>
              <a:t>1</a:t>
            </a:r>
            <a:r>
              <a:rPr lang="zh-CN" altLang="en-US" dirty="0">
                <a:solidFill>
                  <a:srgbClr val="55320E"/>
                </a:solidFill>
                <a:cs typeface="+mn-ea"/>
                <a:sym typeface="+mn-lt"/>
              </a:rPr>
              <a:t>日。</a:t>
            </a:r>
          </a:p>
        </p:txBody>
      </p:sp>
      <p:grpSp>
        <p:nvGrpSpPr>
          <p:cNvPr id="7" name="组合 6">
            <a:extLst>
              <a:ext uri="{FF2B5EF4-FFF2-40B4-BE49-F238E27FC236}">
                <a16:creationId xmlns:a16="http://schemas.microsoft.com/office/drawing/2014/main" xmlns="" id="{21BAE69E-637E-4671-B0CF-A69E19DD8DFA}"/>
              </a:ext>
            </a:extLst>
          </p:cNvPr>
          <p:cNvGrpSpPr/>
          <p:nvPr/>
        </p:nvGrpSpPr>
        <p:grpSpPr>
          <a:xfrm>
            <a:off x="1820053" y="1785664"/>
            <a:ext cx="2117963" cy="941174"/>
            <a:chOff x="2919781" y="3930836"/>
            <a:chExt cx="6254900" cy="1156357"/>
          </a:xfrm>
        </p:grpSpPr>
        <p:sp>
          <p:nvSpPr>
            <p:cNvPr id="8" name="带形: 上凸弯 7">
              <a:extLst>
                <a:ext uri="{FF2B5EF4-FFF2-40B4-BE49-F238E27FC236}">
                  <a16:creationId xmlns:a16="http://schemas.microsoft.com/office/drawing/2014/main" xmlns="" id="{45F0C99E-2638-4749-91A7-E3E2586234A1}"/>
                </a:ext>
              </a:extLst>
            </p:cNvPr>
            <p:cNvSpPr/>
            <p:nvPr/>
          </p:nvSpPr>
          <p:spPr>
            <a:xfrm>
              <a:off x="2919781" y="4065798"/>
              <a:ext cx="6254900" cy="1021395"/>
            </a:xfrm>
            <a:prstGeom prst="ellipseRibbon2">
              <a:avLst>
                <a:gd name="adj1" fmla="val 29924"/>
                <a:gd name="adj2" fmla="val 74415"/>
                <a:gd name="adj3" fmla="val 12987"/>
              </a:avLst>
            </a:prstGeom>
            <a:gradFill flip="none" rotWithShape="1">
              <a:gsLst>
                <a:gs pos="4000">
                  <a:srgbClr val="E35E36"/>
                </a:gs>
                <a:gs pos="100000">
                  <a:srgbClr val="FFA4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bg1"/>
                </a:solidFill>
                <a:cs typeface="+mn-ea"/>
                <a:sym typeface="+mn-lt"/>
              </a:endParaRPr>
            </a:p>
          </p:txBody>
        </p:sp>
        <p:sp>
          <p:nvSpPr>
            <p:cNvPr id="9" name="矩形 8">
              <a:extLst>
                <a:ext uri="{FF2B5EF4-FFF2-40B4-BE49-F238E27FC236}">
                  <a16:creationId xmlns:a16="http://schemas.microsoft.com/office/drawing/2014/main" xmlns="" id="{5A120365-49FC-4F25-8038-DAD0D5B4DB59}"/>
                </a:ext>
              </a:extLst>
            </p:cNvPr>
            <p:cNvSpPr/>
            <p:nvPr/>
          </p:nvSpPr>
          <p:spPr>
            <a:xfrm>
              <a:off x="4191456" y="3930836"/>
              <a:ext cx="3351483" cy="869732"/>
            </a:xfrm>
            <a:prstGeom prst="rect">
              <a:avLst/>
            </a:prstGeom>
          </p:spPr>
          <p:txBody>
            <a:bodyPr wrap="square">
              <a:spAutoFit/>
            </a:bodyPr>
            <a:lstStyle/>
            <a:p>
              <a:pPr algn="ctr"/>
              <a:r>
                <a:rPr lang="en-US" altLang="zh-CN" sz="4000" b="1" dirty="0">
                  <a:solidFill>
                    <a:schemeClr val="bg1"/>
                  </a:solidFill>
                  <a:cs typeface="+mn-ea"/>
                  <a:sym typeface="+mn-lt"/>
                </a:rPr>
                <a:t>01</a:t>
              </a:r>
              <a:endParaRPr lang="zh-CN" altLang="en-US" sz="4000" b="1" dirty="0">
                <a:solidFill>
                  <a:schemeClr val="bg1"/>
                </a:solidFill>
                <a:cs typeface="+mn-ea"/>
                <a:sym typeface="+mn-lt"/>
              </a:endParaRPr>
            </a:p>
          </p:txBody>
        </p:sp>
      </p:grpSp>
      <p:pic>
        <p:nvPicPr>
          <p:cNvPr id="10" name="图片 9">
            <a:extLst>
              <a:ext uri="{FF2B5EF4-FFF2-40B4-BE49-F238E27FC236}">
                <a16:creationId xmlns:a16="http://schemas.microsoft.com/office/drawing/2014/main" xmlns="" id="{BD4EE443-347B-4469-A3D5-1F57DEAB36B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31822" y="1993772"/>
            <a:ext cx="3941482" cy="3941482"/>
          </a:xfrm>
          <a:prstGeom prst="rect">
            <a:avLst/>
          </a:prstGeom>
        </p:spPr>
      </p:pic>
      <p:sp>
        <p:nvSpPr>
          <p:cNvPr id="2" name="文本框 1"/>
          <p:cNvSpPr txBox="1"/>
          <p:nvPr/>
        </p:nvSpPr>
        <p:spPr>
          <a:xfrm>
            <a:off x="4243526" y="1216241"/>
            <a:ext cx="1420427" cy="215444"/>
          </a:xfrm>
          <a:prstGeom prst="rect">
            <a:avLst/>
          </a:prstGeom>
          <a:noFill/>
        </p:spPr>
        <p:txBody>
          <a:bodyPr wrap="square" rtlCol="0">
            <a:spAutoFit/>
          </a:bodyPr>
          <a:lstStyle/>
          <a:p>
            <a:r>
              <a:rPr lang="en-US" altLang="zh-CN" sz="800" dirty="0">
                <a:solidFill>
                  <a:srgbClr val="FFFFFF"/>
                </a:solidFill>
              </a:rPr>
              <a:t>https://www.ypppt.com/</a:t>
            </a:r>
            <a:endParaRPr lang="zh-CN" altLang="en-US" sz="800" dirty="0">
              <a:solidFill>
                <a:srgbClr val="FFFFFF"/>
              </a:solidFill>
            </a:endParaRPr>
          </a:p>
        </p:txBody>
      </p:sp>
    </p:spTree>
    <p:extLst>
      <p:ext uri="{BB962C8B-B14F-4D97-AF65-F5344CB8AC3E}">
        <p14:creationId xmlns:p14="http://schemas.microsoft.com/office/powerpoint/2010/main" val="551304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fade">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矩形 1"/>
          <p:cNvSpPr/>
          <p:nvPr>
            <p:custDataLst>
              <p:tags r:id="rId1"/>
            </p:custDataLst>
          </p:nvPr>
        </p:nvSpPr>
        <p:spPr>
          <a:xfrm>
            <a:off x="1807861" y="2809730"/>
            <a:ext cx="8648010" cy="3139321"/>
          </a:xfrm>
          <a:prstGeom prst="rect">
            <a:avLst/>
          </a:prstGeom>
        </p:spPr>
        <p:txBody>
          <a:bodyPr wrap="square">
            <a:spAutoFit/>
          </a:bodyPr>
          <a:lstStyle/>
          <a:p>
            <a:r>
              <a:rPr lang="en-US" altLang="zh-CN" dirty="0">
                <a:solidFill>
                  <a:srgbClr val="55320E"/>
                </a:solidFill>
                <a:cs typeface="+mn-ea"/>
                <a:sym typeface="+mn-lt"/>
              </a:rPr>
              <a:t>National Day" the term refers to the national celebration of the matter, was first seen in the Western </a:t>
            </a:r>
            <a:r>
              <a:rPr lang="en-US" altLang="zh-CN" dirty="0" err="1">
                <a:solidFill>
                  <a:srgbClr val="55320E"/>
                </a:solidFill>
                <a:cs typeface="+mn-ea"/>
                <a:sym typeface="+mn-lt"/>
              </a:rPr>
              <a:t>Jin</a:t>
            </a:r>
            <a:r>
              <a:rPr lang="en-US" altLang="zh-CN" dirty="0">
                <a:solidFill>
                  <a:srgbClr val="55320E"/>
                </a:solidFill>
                <a:cs typeface="+mn-ea"/>
                <a:sym typeface="+mn-lt"/>
              </a:rPr>
              <a:t> Dynasty(</a:t>
            </a:r>
            <a:r>
              <a:rPr lang="zh-CN" altLang="en-US" dirty="0">
                <a:solidFill>
                  <a:srgbClr val="55320E"/>
                </a:solidFill>
                <a:cs typeface="+mn-ea"/>
                <a:sym typeface="+mn-lt"/>
              </a:rPr>
              <a:t>西晋时代</a:t>
            </a:r>
            <a:r>
              <a:rPr lang="en-US" altLang="zh-CN" dirty="0">
                <a:solidFill>
                  <a:srgbClr val="55320E"/>
                </a:solidFill>
                <a:cs typeface="+mn-ea"/>
                <a:sym typeface="+mn-lt"/>
              </a:rPr>
              <a:t>). Western </a:t>
            </a:r>
            <a:r>
              <a:rPr lang="en-US" altLang="zh-CN" dirty="0" err="1">
                <a:solidFill>
                  <a:srgbClr val="55320E"/>
                </a:solidFill>
                <a:cs typeface="+mn-ea"/>
                <a:sym typeface="+mn-lt"/>
              </a:rPr>
              <a:t>Jin</a:t>
            </a:r>
            <a:r>
              <a:rPr lang="en-US" altLang="zh-CN" dirty="0">
                <a:solidFill>
                  <a:srgbClr val="55320E"/>
                </a:solidFill>
                <a:cs typeface="+mn-ea"/>
                <a:sym typeface="+mn-lt"/>
              </a:rPr>
              <a:t> Dynasty writer Lu in the "Five other princes (</a:t>
            </a:r>
            <a:r>
              <a:rPr lang="zh-CN" altLang="en-US" dirty="0">
                <a:solidFill>
                  <a:srgbClr val="55320E"/>
                </a:solidFill>
                <a:cs typeface="+mn-ea"/>
                <a:sym typeface="+mn-lt"/>
              </a:rPr>
              <a:t>王子</a:t>
            </a:r>
            <a:r>
              <a:rPr lang="en-US" altLang="zh-CN" dirty="0">
                <a:solidFill>
                  <a:srgbClr val="55320E"/>
                </a:solidFill>
                <a:cs typeface="+mn-ea"/>
                <a:sym typeface="+mn-lt"/>
              </a:rPr>
              <a:t>/</a:t>
            </a:r>
            <a:r>
              <a:rPr lang="zh-CN" altLang="en-US" dirty="0">
                <a:solidFill>
                  <a:srgbClr val="55320E"/>
                </a:solidFill>
                <a:cs typeface="+mn-ea"/>
                <a:sym typeface="+mn-lt"/>
              </a:rPr>
              <a:t>诸侯</a:t>
            </a:r>
            <a:r>
              <a:rPr lang="en-US" altLang="zh-CN" dirty="0">
                <a:solidFill>
                  <a:srgbClr val="55320E"/>
                </a:solidFill>
                <a:cs typeface="+mn-ea"/>
                <a:sym typeface="+mn-lt"/>
              </a:rPr>
              <a:t>/</a:t>
            </a:r>
            <a:r>
              <a:rPr lang="zh-CN" altLang="en-US" dirty="0">
                <a:solidFill>
                  <a:srgbClr val="55320E"/>
                </a:solidFill>
                <a:cs typeface="+mn-ea"/>
                <a:sym typeface="+mn-lt"/>
              </a:rPr>
              <a:t>贵公子</a:t>
            </a:r>
            <a:r>
              <a:rPr lang="en-US" altLang="zh-CN" dirty="0">
                <a:solidFill>
                  <a:srgbClr val="55320E"/>
                </a:solidFill>
                <a:cs typeface="+mn-ea"/>
                <a:sym typeface="+mn-lt"/>
              </a:rPr>
              <a:t>) theory" a text once the "National Day alone its benefit, the main sorrow (</a:t>
            </a:r>
            <a:r>
              <a:rPr lang="zh-CN" altLang="en-US" dirty="0">
                <a:solidFill>
                  <a:srgbClr val="55320E"/>
                </a:solidFill>
                <a:cs typeface="+mn-ea"/>
                <a:sym typeface="+mn-lt"/>
              </a:rPr>
              <a:t>悲伤</a:t>
            </a:r>
            <a:r>
              <a:rPr lang="en-US" altLang="zh-CN" dirty="0">
                <a:solidFill>
                  <a:srgbClr val="55320E"/>
                </a:solidFill>
                <a:cs typeface="+mn-ea"/>
                <a:sym typeface="+mn-lt"/>
              </a:rPr>
              <a:t>) harms" there cord(</a:t>
            </a:r>
            <a:r>
              <a:rPr lang="zh-CN" altLang="en-US" dirty="0">
                <a:solidFill>
                  <a:srgbClr val="55320E"/>
                </a:solidFill>
                <a:cs typeface="+mn-ea"/>
                <a:sym typeface="+mn-lt"/>
              </a:rPr>
              <a:t>记载</a:t>
            </a:r>
            <a:r>
              <a:rPr lang="en-US" altLang="zh-CN" dirty="0">
                <a:solidFill>
                  <a:srgbClr val="55320E"/>
                </a:solidFill>
                <a:cs typeface="+mn-ea"/>
                <a:sym typeface="+mn-lt"/>
              </a:rPr>
              <a:t>)</a:t>
            </a:r>
            <a:r>
              <a:rPr lang="zh-CN" altLang="en-US" dirty="0">
                <a:solidFill>
                  <a:srgbClr val="55320E"/>
                </a:solidFill>
                <a:cs typeface="+mn-ea"/>
                <a:sym typeface="+mn-lt"/>
              </a:rPr>
              <a:t>，</a:t>
            </a:r>
            <a:r>
              <a:rPr lang="en-US" altLang="zh-CN" dirty="0">
                <a:solidFill>
                  <a:srgbClr val="55320E"/>
                </a:solidFill>
                <a:cs typeface="+mn-ea"/>
                <a:sym typeface="+mn-lt"/>
              </a:rPr>
              <a:t>China's feudal(</a:t>
            </a:r>
            <a:r>
              <a:rPr lang="zh-CN" altLang="en-US" dirty="0">
                <a:solidFill>
                  <a:srgbClr val="55320E"/>
                </a:solidFill>
                <a:cs typeface="+mn-ea"/>
                <a:sym typeface="+mn-lt"/>
              </a:rPr>
              <a:t>封建制度的</a:t>
            </a:r>
            <a:r>
              <a:rPr lang="en-US" altLang="zh-CN" dirty="0">
                <a:solidFill>
                  <a:srgbClr val="55320E"/>
                </a:solidFill>
                <a:cs typeface="+mn-ea"/>
                <a:sym typeface="+mn-lt"/>
              </a:rPr>
              <a:t>) era (</a:t>
            </a:r>
            <a:r>
              <a:rPr lang="zh-CN" altLang="en-US" dirty="0">
                <a:solidFill>
                  <a:srgbClr val="55320E"/>
                </a:solidFill>
                <a:cs typeface="+mn-ea"/>
                <a:sym typeface="+mn-lt"/>
              </a:rPr>
              <a:t>时代</a:t>
            </a:r>
            <a:r>
              <a:rPr lang="en-US" altLang="zh-CN" dirty="0">
                <a:solidFill>
                  <a:srgbClr val="55320E"/>
                </a:solidFill>
                <a:cs typeface="+mn-ea"/>
                <a:sym typeface="+mn-lt"/>
              </a:rPr>
              <a:t>;</a:t>
            </a:r>
            <a:r>
              <a:rPr lang="zh-CN" altLang="en-US" dirty="0">
                <a:solidFill>
                  <a:srgbClr val="55320E"/>
                </a:solidFill>
                <a:cs typeface="+mn-ea"/>
                <a:sym typeface="+mn-lt"/>
              </a:rPr>
              <a:t>年代</a:t>
            </a:r>
            <a:r>
              <a:rPr lang="en-US" altLang="zh-CN" dirty="0">
                <a:solidFill>
                  <a:srgbClr val="55320E"/>
                </a:solidFill>
                <a:cs typeface="+mn-ea"/>
                <a:sym typeface="+mn-lt"/>
              </a:rPr>
              <a:t>;</a:t>
            </a:r>
            <a:r>
              <a:rPr lang="zh-CN" altLang="en-US" dirty="0">
                <a:solidFill>
                  <a:srgbClr val="55320E"/>
                </a:solidFill>
                <a:cs typeface="+mn-ea"/>
                <a:sym typeface="+mn-lt"/>
              </a:rPr>
              <a:t>纪元</a:t>
            </a:r>
            <a:r>
              <a:rPr lang="en-US" altLang="zh-CN" dirty="0">
                <a:solidFill>
                  <a:srgbClr val="55320E"/>
                </a:solidFill>
                <a:cs typeface="+mn-ea"/>
                <a:sym typeface="+mn-lt"/>
              </a:rPr>
              <a:t>)</a:t>
            </a:r>
            <a:r>
              <a:rPr lang="zh-CN" altLang="en-US" dirty="0">
                <a:solidFill>
                  <a:srgbClr val="55320E"/>
                </a:solidFill>
                <a:cs typeface="+mn-ea"/>
                <a:sym typeface="+mn-lt"/>
              </a:rPr>
              <a:t>，</a:t>
            </a:r>
            <a:r>
              <a:rPr lang="en-US" altLang="zh-CN" dirty="0">
                <a:solidFill>
                  <a:srgbClr val="55320E"/>
                </a:solidFill>
                <a:cs typeface="+mn-ea"/>
                <a:sym typeface="+mn-lt"/>
              </a:rPr>
              <a:t>the national celebration of the event, too great imperial (</a:t>
            </a:r>
            <a:r>
              <a:rPr lang="zh-CN" altLang="en-US" dirty="0">
                <a:solidFill>
                  <a:srgbClr val="55320E"/>
                </a:solidFill>
                <a:cs typeface="+mn-ea"/>
                <a:sym typeface="+mn-lt"/>
              </a:rPr>
              <a:t>至高无上的</a:t>
            </a:r>
            <a:r>
              <a:rPr lang="en-US" altLang="zh-CN" dirty="0">
                <a:solidFill>
                  <a:srgbClr val="55320E"/>
                </a:solidFill>
                <a:cs typeface="+mn-ea"/>
                <a:sym typeface="+mn-lt"/>
              </a:rPr>
              <a:t>) throne (</a:t>
            </a:r>
            <a:r>
              <a:rPr lang="zh-CN" altLang="en-US" dirty="0">
                <a:solidFill>
                  <a:srgbClr val="55320E"/>
                </a:solidFill>
                <a:cs typeface="+mn-ea"/>
                <a:sym typeface="+mn-lt"/>
              </a:rPr>
              <a:t>王座</a:t>
            </a:r>
            <a:r>
              <a:rPr lang="en-US" altLang="zh-CN" dirty="0">
                <a:solidFill>
                  <a:srgbClr val="55320E"/>
                </a:solidFill>
                <a:cs typeface="+mn-ea"/>
                <a:sym typeface="+mn-lt"/>
              </a:rPr>
              <a:t>;</a:t>
            </a:r>
            <a:r>
              <a:rPr lang="zh-CN" altLang="en-US" dirty="0">
                <a:solidFill>
                  <a:srgbClr val="55320E"/>
                </a:solidFill>
                <a:cs typeface="+mn-ea"/>
                <a:sym typeface="+mn-lt"/>
              </a:rPr>
              <a:t>君主</a:t>
            </a:r>
            <a:r>
              <a:rPr lang="en-US" altLang="zh-CN" dirty="0">
                <a:solidFill>
                  <a:srgbClr val="55320E"/>
                </a:solidFill>
                <a:cs typeface="+mn-ea"/>
                <a:sym typeface="+mn-lt"/>
              </a:rPr>
              <a:t>;</a:t>
            </a:r>
            <a:r>
              <a:rPr lang="zh-CN" altLang="en-US" dirty="0">
                <a:solidFill>
                  <a:srgbClr val="55320E"/>
                </a:solidFill>
                <a:cs typeface="+mn-ea"/>
                <a:sym typeface="+mn-lt"/>
              </a:rPr>
              <a:t>王权</a:t>
            </a:r>
            <a:r>
              <a:rPr lang="en-US" altLang="zh-CN" dirty="0">
                <a:solidFill>
                  <a:srgbClr val="55320E"/>
                </a:solidFill>
                <a:cs typeface="+mn-ea"/>
                <a:sym typeface="+mn-lt"/>
              </a:rPr>
              <a:t>)</a:t>
            </a:r>
            <a:r>
              <a:rPr lang="zh-CN" altLang="en-US" dirty="0">
                <a:solidFill>
                  <a:srgbClr val="55320E"/>
                </a:solidFill>
                <a:cs typeface="+mn-ea"/>
                <a:sym typeface="+mn-lt"/>
              </a:rPr>
              <a:t>，</a:t>
            </a:r>
            <a:r>
              <a:rPr lang="en-US" altLang="zh-CN" dirty="0">
                <a:solidFill>
                  <a:srgbClr val="55320E"/>
                </a:solidFill>
                <a:cs typeface="+mn-ea"/>
                <a:sym typeface="+mn-lt"/>
              </a:rPr>
              <a:t>birthday(Qing emperor's birthday is called Viva Festival</a:t>
            </a:r>
            <a:r>
              <a:rPr lang="zh-CN" altLang="en-US" dirty="0">
                <a:solidFill>
                  <a:srgbClr val="55320E"/>
                </a:solidFill>
                <a:cs typeface="+mn-ea"/>
                <a:sym typeface="+mn-lt"/>
              </a:rPr>
              <a:t>万岁</a:t>
            </a:r>
            <a:r>
              <a:rPr lang="en-US" altLang="zh-CN" dirty="0">
                <a:solidFill>
                  <a:srgbClr val="55320E"/>
                </a:solidFill>
                <a:cs typeface="+mn-ea"/>
                <a:sym typeface="+mn-lt"/>
              </a:rPr>
              <a:t>(</a:t>
            </a:r>
            <a:r>
              <a:rPr lang="zh-CN" altLang="en-US" dirty="0">
                <a:solidFill>
                  <a:srgbClr val="55320E"/>
                </a:solidFill>
                <a:cs typeface="+mn-ea"/>
                <a:sym typeface="+mn-lt"/>
              </a:rPr>
              <a:t>表示祝愿或赞成的欢呼声</a:t>
            </a:r>
            <a:r>
              <a:rPr lang="en-US" altLang="zh-CN" dirty="0">
                <a:solidFill>
                  <a:srgbClr val="55320E"/>
                </a:solidFill>
                <a:cs typeface="+mn-ea"/>
                <a:sym typeface="+mn-lt"/>
              </a:rPr>
              <a:t>) ) and so on. Thus in ancient China thee emperor (</a:t>
            </a:r>
            <a:r>
              <a:rPr lang="zh-CN" altLang="en-US" dirty="0">
                <a:solidFill>
                  <a:srgbClr val="55320E"/>
                </a:solidFill>
                <a:cs typeface="+mn-ea"/>
                <a:sym typeface="+mn-lt"/>
              </a:rPr>
              <a:t>皇帝</a:t>
            </a:r>
            <a:r>
              <a:rPr lang="en-US" altLang="zh-CN" dirty="0">
                <a:solidFill>
                  <a:srgbClr val="55320E"/>
                </a:solidFill>
                <a:cs typeface="+mn-ea"/>
                <a:sym typeface="+mn-lt"/>
              </a:rPr>
              <a:t>) ascended (</a:t>
            </a:r>
            <a:r>
              <a:rPr lang="zh-CN" altLang="en-US" dirty="0">
                <a:solidFill>
                  <a:srgbClr val="55320E"/>
                </a:solidFill>
                <a:cs typeface="+mn-ea"/>
                <a:sym typeface="+mn-lt"/>
              </a:rPr>
              <a:t>登基</a:t>
            </a:r>
            <a:r>
              <a:rPr lang="en-US" altLang="zh-CN" dirty="0">
                <a:solidFill>
                  <a:srgbClr val="55320E"/>
                </a:solidFill>
                <a:cs typeface="+mn-ea"/>
                <a:sym typeface="+mn-lt"/>
              </a:rPr>
              <a:t>) the throne (</a:t>
            </a:r>
            <a:r>
              <a:rPr lang="zh-CN" altLang="en-US" dirty="0">
                <a:solidFill>
                  <a:srgbClr val="55320E"/>
                </a:solidFill>
                <a:cs typeface="+mn-ea"/>
                <a:sym typeface="+mn-lt"/>
              </a:rPr>
              <a:t>登上王座</a:t>
            </a:r>
            <a:r>
              <a:rPr lang="en-US" altLang="zh-CN" dirty="0">
                <a:solidFill>
                  <a:srgbClr val="55320E"/>
                </a:solidFill>
                <a:cs typeface="+mn-ea"/>
                <a:sym typeface="+mn-lt"/>
              </a:rPr>
              <a:t>)</a:t>
            </a:r>
            <a:r>
              <a:rPr lang="zh-CN" altLang="en-US" dirty="0">
                <a:solidFill>
                  <a:srgbClr val="55320E"/>
                </a:solidFill>
                <a:cs typeface="+mn-ea"/>
                <a:sym typeface="+mn-lt"/>
              </a:rPr>
              <a:t>，</a:t>
            </a:r>
            <a:r>
              <a:rPr lang="en-US" altLang="zh-CN" dirty="0">
                <a:solidFill>
                  <a:srgbClr val="55320E"/>
                </a:solidFill>
                <a:cs typeface="+mn-ea"/>
                <a:sym typeface="+mn-lt"/>
              </a:rPr>
              <a:t>birthday is called the "National Day." Said today that the country was founded on the anniversary (</a:t>
            </a:r>
            <a:r>
              <a:rPr lang="zh-CN" altLang="en-US" dirty="0">
                <a:solidFill>
                  <a:srgbClr val="55320E"/>
                </a:solidFill>
                <a:cs typeface="+mn-ea"/>
                <a:sym typeface="+mn-lt"/>
              </a:rPr>
              <a:t>周年纪念日</a:t>
            </a:r>
            <a:r>
              <a:rPr lang="en-US" altLang="zh-CN" dirty="0">
                <a:solidFill>
                  <a:srgbClr val="55320E"/>
                </a:solidFill>
                <a:cs typeface="+mn-ea"/>
                <a:sym typeface="+mn-lt"/>
              </a:rPr>
              <a:t>) of the National Day. </a:t>
            </a:r>
            <a:endParaRPr lang="zh-CN" altLang="en-US" dirty="0">
              <a:solidFill>
                <a:srgbClr val="55320E"/>
              </a:solidFill>
              <a:cs typeface="+mn-ea"/>
              <a:sym typeface="+mn-lt"/>
            </a:endParaRPr>
          </a:p>
        </p:txBody>
      </p:sp>
      <p:grpSp>
        <p:nvGrpSpPr>
          <p:cNvPr id="3" name="组合 2">
            <a:extLst>
              <a:ext uri="{FF2B5EF4-FFF2-40B4-BE49-F238E27FC236}">
                <a16:creationId xmlns:a16="http://schemas.microsoft.com/office/drawing/2014/main" xmlns="" id="{C4551FD8-57DB-47FF-BFA9-C3A3CD5D614C}"/>
              </a:ext>
            </a:extLst>
          </p:cNvPr>
          <p:cNvGrpSpPr/>
          <p:nvPr/>
        </p:nvGrpSpPr>
        <p:grpSpPr>
          <a:xfrm>
            <a:off x="1807861" y="1675936"/>
            <a:ext cx="2117963" cy="941174"/>
            <a:chOff x="2919781" y="3930836"/>
            <a:chExt cx="6254900" cy="1156357"/>
          </a:xfrm>
        </p:grpSpPr>
        <p:sp>
          <p:nvSpPr>
            <p:cNvPr id="4" name="带形: 上凸弯 3">
              <a:extLst>
                <a:ext uri="{FF2B5EF4-FFF2-40B4-BE49-F238E27FC236}">
                  <a16:creationId xmlns:a16="http://schemas.microsoft.com/office/drawing/2014/main" xmlns="" id="{B61129D1-24A5-4A6D-893B-F00B62469C07}"/>
                </a:ext>
              </a:extLst>
            </p:cNvPr>
            <p:cNvSpPr/>
            <p:nvPr/>
          </p:nvSpPr>
          <p:spPr>
            <a:xfrm>
              <a:off x="2919781" y="4065798"/>
              <a:ext cx="6254900" cy="1021395"/>
            </a:xfrm>
            <a:prstGeom prst="ellipseRibbon2">
              <a:avLst>
                <a:gd name="adj1" fmla="val 29924"/>
                <a:gd name="adj2" fmla="val 74415"/>
                <a:gd name="adj3" fmla="val 12987"/>
              </a:avLst>
            </a:prstGeom>
            <a:gradFill flip="none" rotWithShape="1">
              <a:gsLst>
                <a:gs pos="4000">
                  <a:srgbClr val="E35E36"/>
                </a:gs>
                <a:gs pos="100000">
                  <a:srgbClr val="FFA4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bg1"/>
                </a:solidFill>
                <a:cs typeface="+mn-ea"/>
                <a:sym typeface="+mn-lt"/>
              </a:endParaRPr>
            </a:p>
          </p:txBody>
        </p:sp>
        <p:sp>
          <p:nvSpPr>
            <p:cNvPr id="5" name="矩形 4">
              <a:extLst>
                <a:ext uri="{FF2B5EF4-FFF2-40B4-BE49-F238E27FC236}">
                  <a16:creationId xmlns:a16="http://schemas.microsoft.com/office/drawing/2014/main" xmlns="" id="{1100C052-DE54-4990-8C19-049BE7808273}"/>
                </a:ext>
              </a:extLst>
            </p:cNvPr>
            <p:cNvSpPr/>
            <p:nvPr/>
          </p:nvSpPr>
          <p:spPr>
            <a:xfrm>
              <a:off x="4191456" y="3930836"/>
              <a:ext cx="3351483" cy="869732"/>
            </a:xfrm>
            <a:prstGeom prst="rect">
              <a:avLst/>
            </a:prstGeom>
          </p:spPr>
          <p:txBody>
            <a:bodyPr wrap="square">
              <a:spAutoFit/>
            </a:bodyPr>
            <a:lstStyle/>
            <a:p>
              <a:pPr algn="ctr"/>
              <a:r>
                <a:rPr lang="en-US" altLang="zh-CN" sz="4000" b="1" dirty="0">
                  <a:solidFill>
                    <a:schemeClr val="bg1"/>
                  </a:solidFill>
                  <a:cs typeface="+mn-ea"/>
                  <a:sym typeface="+mn-lt"/>
                </a:rPr>
                <a:t>01</a:t>
              </a:r>
              <a:endParaRPr lang="zh-CN" altLang="en-US" sz="4000" b="1" dirty="0">
                <a:solidFill>
                  <a:schemeClr val="bg1"/>
                </a:solidFill>
                <a:cs typeface="+mn-ea"/>
                <a:sym typeface="+mn-lt"/>
              </a:endParaRPr>
            </a:p>
          </p:txBody>
        </p:sp>
      </p:grpSp>
      <p:sp>
        <p:nvSpPr>
          <p:cNvPr id="6" name="矩形 5">
            <a:extLst>
              <a:ext uri="{FF2B5EF4-FFF2-40B4-BE49-F238E27FC236}">
                <a16:creationId xmlns:a16="http://schemas.microsoft.com/office/drawing/2014/main" xmlns="" id="{614D8EA5-54C4-4278-9E3D-25EEEF7BECE9}"/>
              </a:ext>
            </a:extLst>
          </p:cNvPr>
          <p:cNvSpPr/>
          <p:nvPr/>
        </p:nvSpPr>
        <p:spPr>
          <a:xfrm>
            <a:off x="4185736" y="1990484"/>
            <a:ext cx="4049570" cy="523220"/>
          </a:xfrm>
          <a:prstGeom prst="rect">
            <a:avLst/>
          </a:prstGeom>
        </p:spPr>
        <p:txBody>
          <a:bodyPr wrap="none">
            <a:spAutoFit/>
          </a:bodyPr>
          <a:lstStyle/>
          <a:p>
            <a:r>
              <a:rPr lang="en-US" altLang="zh-CN" sz="2800" b="1" dirty="0">
                <a:solidFill>
                  <a:srgbClr val="55320E"/>
                </a:solidFill>
                <a:cs typeface="+mn-ea"/>
                <a:sym typeface="+mn-lt"/>
              </a:rPr>
              <a:t>Origin of National Da</a:t>
            </a:r>
          </a:p>
        </p:txBody>
      </p:sp>
    </p:spTree>
    <p:extLst>
      <p:ext uri="{BB962C8B-B14F-4D97-AF65-F5344CB8AC3E}">
        <p14:creationId xmlns:p14="http://schemas.microsoft.com/office/powerpoint/2010/main" val="243522149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par>
                                <p:cTn id="13" presetID="0" presetClass="entr" presetSubtype="0" spd="120000" accel="50000" decel="50000" fill="hold" grpId="0" nodeType="with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to="" calcmode="lin" valueType="num">
                                      <p:cBhvr>
                                        <p:cTn id="15" dur="250" fill="hold">
                                          <p:stCondLst>
                                            <p:cond delay="0"/>
                                          </p:stCondLst>
                                        </p:cTn>
                                        <p:tgtEl>
                                          <p:spTgt spid="2"/>
                                        </p:tgtEl>
                                        <p:attrNameLst>
                                          <p:attrName>ppt_h</p:attrName>
                                        </p:attrNameLst>
                                      </p:cBhvr>
                                      <p:tavLst>
                                        <p:tav tm="0">
                                          <p:val>
                                            <p:strVal val="0"/>
                                          </p:val>
                                        </p:tav>
                                        <p:tav tm="100000">
                                          <p:val>
                                            <p:strVal val="#ppt_h+#ppt_h/2"/>
                                          </p:val>
                                        </p:tav>
                                      </p:tavLst>
                                    </p:anim>
                                    <p:anim to="" calcmode="lin" valueType="num">
                                      <p:cBhvr>
                                        <p:cTn id="16" dur="250" fill="hold">
                                          <p:stCondLst>
                                            <p:cond delay="0"/>
                                          </p:stCondLst>
                                        </p:cTn>
                                        <p:tgtEl>
                                          <p:spTgt spid="2"/>
                                        </p:tgtEl>
                                        <p:attrNameLst>
                                          <p:attrName>ppt_w</p:attrName>
                                        </p:attrNameLst>
                                      </p:cBhvr>
                                      <p:tavLst>
                                        <p:tav tm="0">
                                          <p:val>
                                            <p:strVal val="0"/>
                                          </p:val>
                                        </p:tav>
                                        <p:tav tm="100000">
                                          <p:val>
                                            <p:strVal val="#ppt_w-#ppt_w/6"/>
                                          </p:val>
                                        </p:tav>
                                      </p:tavLst>
                                    </p:anim>
                                    <p:anim to="" calcmode="lin" valueType="num">
                                      <p:cBhvr>
                                        <p:cTn id="17" dur="250" fill="hold">
                                          <p:stCondLst>
                                            <p:cond delay="0"/>
                                          </p:stCondLst>
                                        </p:cTn>
                                        <p:tgtEl>
                                          <p:spTgt spid="2"/>
                                        </p:tgtEl>
                                        <p:attrNameLst>
                                          <p:attrName>ppt_y</p:attrName>
                                        </p:attrNameLst>
                                      </p:cBhvr>
                                      <p:tavLst>
                                        <p:tav tm="0">
                                          <p:val>
                                            <p:strVal val="#ppt_y+#ppt_h/2"/>
                                          </p:val>
                                        </p:tav>
                                        <p:tav tm="100000">
                                          <p:val>
                                            <p:strVal val="#ppt_y-#ppt_h/2"/>
                                          </p:val>
                                        </p:tav>
                                      </p:tavLst>
                                    </p:anim>
                                    <p:anim to="" calcmode="lin" valueType="num">
                                      <p:cBhvr>
                                        <p:cTn id="18" dur="333" fill="hold">
                                          <p:stCondLst>
                                            <p:cond delay="250"/>
                                          </p:stCondLst>
                                        </p:cTn>
                                        <p:tgtEl>
                                          <p:spTgt spid="2"/>
                                        </p:tgtEl>
                                        <p:attrNameLst>
                                          <p:attrName>ppt_h</p:attrName>
                                        </p:attrNameLst>
                                      </p:cBhvr>
                                      <p:tavLst>
                                        <p:tav tm="0">
                                          <p:val>
                                            <p:strVal val="#ppt_h+#ppt_h/2"/>
                                          </p:val>
                                        </p:tav>
                                        <p:tav tm="100000">
                                          <p:val>
                                            <p:strVal val="#ppt_h-#ppt_h/3"/>
                                          </p:val>
                                        </p:tav>
                                      </p:tavLst>
                                    </p:anim>
                                    <p:anim to="" calcmode="lin" valueType="num">
                                      <p:cBhvr>
                                        <p:cTn id="19" dur="333" fill="hold">
                                          <p:stCondLst>
                                            <p:cond delay="250"/>
                                          </p:stCondLst>
                                        </p:cTn>
                                        <p:tgtEl>
                                          <p:spTgt spid="2"/>
                                        </p:tgtEl>
                                        <p:attrNameLst>
                                          <p:attrName>ppt_w</p:attrName>
                                        </p:attrNameLst>
                                      </p:cBhvr>
                                      <p:tavLst>
                                        <p:tav tm="0">
                                          <p:val>
                                            <p:strVal val="#ppt_w+#ppt_w/6"/>
                                          </p:val>
                                        </p:tav>
                                        <p:tav tm="100000">
                                          <p:val>
                                            <p:strVal val="#ppt_w+#ppt_h/3"/>
                                          </p:val>
                                        </p:tav>
                                      </p:tavLst>
                                    </p:anim>
                                    <p:anim to="" calcmode="lin" valueType="num">
                                      <p:cBhvr>
                                        <p:cTn id="20" dur="333" fill="hold">
                                          <p:stCondLst>
                                            <p:cond delay="250"/>
                                          </p:stCondLst>
                                        </p:cTn>
                                        <p:tgtEl>
                                          <p:spTgt spid="2"/>
                                        </p:tgtEl>
                                        <p:attrNameLst>
                                          <p:attrName>ppt_y</p:attrName>
                                        </p:attrNameLst>
                                      </p:cBhvr>
                                      <p:tavLst>
                                        <p:tav tm="0">
                                          <p:val>
                                            <p:strVal val="ppt_y"/>
                                          </p:val>
                                        </p:tav>
                                        <p:tav tm="100000">
                                          <p:val>
                                            <p:strVal val="#ppt_y+#ppt_h/3"/>
                                          </p:val>
                                        </p:tav>
                                      </p:tavLst>
                                    </p:anim>
                                    <p:anim to="" calcmode="lin" valueType="num">
                                      <p:cBhvr>
                                        <p:cTn id="21" dur="417" fill="hold">
                                          <p:stCondLst>
                                            <p:cond delay="583"/>
                                          </p:stCondLst>
                                        </p:cTn>
                                        <p:tgtEl>
                                          <p:spTgt spid="2"/>
                                        </p:tgtEl>
                                        <p:attrNameLst>
                                          <p:attrName>ppt_h</p:attrName>
                                        </p:attrNameLst>
                                      </p:cBhvr>
                                      <p:tavLst>
                                        <p:tav tm="0">
                                          <p:val>
                                            <p:strVal val="ppt_h"/>
                                          </p:val>
                                        </p:tav>
                                        <p:tav tm="100000">
                                          <p:val>
                                            <p:strVal val="#ppt_h"/>
                                          </p:val>
                                        </p:tav>
                                      </p:tavLst>
                                    </p:anim>
                                    <p:anim to="" calcmode="lin" valueType="num">
                                      <p:cBhvr>
                                        <p:cTn id="22" dur="417" fill="hold">
                                          <p:stCondLst>
                                            <p:cond delay="583"/>
                                          </p:stCondLst>
                                        </p:cTn>
                                        <p:tgtEl>
                                          <p:spTgt spid="2"/>
                                        </p:tgtEl>
                                        <p:attrNameLst>
                                          <p:attrName>ppt_w</p:attrName>
                                        </p:attrNameLst>
                                      </p:cBhvr>
                                      <p:tavLst>
                                        <p:tav tm="0">
                                          <p:val>
                                            <p:strVal val="ppt_w"/>
                                          </p:val>
                                        </p:tav>
                                        <p:tav tm="100000">
                                          <p:val>
                                            <p:strVal val="#ppt_w"/>
                                          </p:val>
                                        </p:tav>
                                      </p:tavLst>
                                    </p:anim>
                                    <p:anim to="" calcmode="lin" valueType="num">
                                      <p:cBhvr>
                                        <p:cTn id="23" dur="417" fill="hold">
                                          <p:stCondLst>
                                            <p:cond delay="583"/>
                                          </p:stCondLst>
                                        </p:cTn>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矩形 1">
            <a:extLst>
              <a:ext uri="{FF2B5EF4-FFF2-40B4-BE49-F238E27FC236}">
                <a16:creationId xmlns:a16="http://schemas.microsoft.com/office/drawing/2014/main" xmlns="" id="{3FAE9681-4321-4258-98E8-77CC05E168F7}"/>
              </a:ext>
            </a:extLst>
          </p:cNvPr>
          <p:cNvSpPr/>
          <p:nvPr>
            <p:custDataLst>
              <p:tags r:id="rId1"/>
            </p:custDataLst>
          </p:nvPr>
        </p:nvSpPr>
        <p:spPr>
          <a:xfrm>
            <a:off x="2072640" y="2764877"/>
            <a:ext cx="8363712" cy="3000821"/>
          </a:xfrm>
          <a:prstGeom prst="rect">
            <a:avLst/>
          </a:prstGeom>
        </p:spPr>
        <p:txBody>
          <a:bodyPr wrap="square">
            <a:spAutoFit/>
          </a:bodyPr>
          <a:lstStyle/>
          <a:p>
            <a:pPr>
              <a:lnSpc>
                <a:spcPct val="150000"/>
              </a:lnSpc>
            </a:pPr>
            <a:r>
              <a:rPr lang="zh-CN" altLang="en-US" dirty="0">
                <a:solidFill>
                  <a:srgbClr val="55320E"/>
                </a:solidFill>
                <a:cs typeface="+mn-ea"/>
                <a:sym typeface="+mn-lt"/>
              </a:rPr>
              <a:t>“国庆节”这个词是指全国性的庆祝活动，最早见于西晋时期(西晋时代). 西晋作家吕中的“其他五王公”(王子/诸侯/贵公子) 《论》一文一度“国庆节独其利，主其悲”(悲伤) “伤害”在那里(记载)，中国的封建社会(封建制度的) 时代(时代;年代;纪元)，全国性的庆典活动，太盛大了(至高无上的) 王位(王座;君主;王权)，生日（清朝皇帝的生日被称为万岁节万岁(表示祝愿或赞成的欢呼声) ) 诸如此类。在古代中国，皇帝就是这样(皇帝) 上升(登基) 王位(登上王座)，生日被称为“国庆节”。今天有人说，这个国家是在这一周年纪念日建立的(周年纪念日) 国庆节。</a:t>
            </a:r>
          </a:p>
        </p:txBody>
      </p:sp>
      <p:grpSp>
        <p:nvGrpSpPr>
          <p:cNvPr id="4" name="组合 3">
            <a:extLst>
              <a:ext uri="{FF2B5EF4-FFF2-40B4-BE49-F238E27FC236}">
                <a16:creationId xmlns:a16="http://schemas.microsoft.com/office/drawing/2014/main" xmlns="" id="{6914B9FE-6273-4EF4-BBE3-30141A46A4CC}"/>
              </a:ext>
            </a:extLst>
          </p:cNvPr>
          <p:cNvGrpSpPr/>
          <p:nvPr/>
        </p:nvGrpSpPr>
        <p:grpSpPr>
          <a:xfrm>
            <a:off x="1807861" y="1675936"/>
            <a:ext cx="2117963" cy="941174"/>
            <a:chOff x="2919781" y="3930836"/>
            <a:chExt cx="6254900" cy="1156357"/>
          </a:xfrm>
        </p:grpSpPr>
        <p:sp>
          <p:nvSpPr>
            <p:cNvPr id="5" name="带形: 上凸弯 4">
              <a:extLst>
                <a:ext uri="{FF2B5EF4-FFF2-40B4-BE49-F238E27FC236}">
                  <a16:creationId xmlns:a16="http://schemas.microsoft.com/office/drawing/2014/main" xmlns="" id="{0A434F28-080F-4583-929B-B47CF57F2059}"/>
                </a:ext>
              </a:extLst>
            </p:cNvPr>
            <p:cNvSpPr/>
            <p:nvPr/>
          </p:nvSpPr>
          <p:spPr>
            <a:xfrm>
              <a:off x="2919781" y="4065798"/>
              <a:ext cx="6254900" cy="1021395"/>
            </a:xfrm>
            <a:prstGeom prst="ellipseRibbon2">
              <a:avLst>
                <a:gd name="adj1" fmla="val 29924"/>
                <a:gd name="adj2" fmla="val 74415"/>
                <a:gd name="adj3" fmla="val 12987"/>
              </a:avLst>
            </a:prstGeom>
            <a:gradFill flip="none" rotWithShape="1">
              <a:gsLst>
                <a:gs pos="4000">
                  <a:srgbClr val="E35E36"/>
                </a:gs>
                <a:gs pos="100000">
                  <a:srgbClr val="FFA4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bg1"/>
                </a:solidFill>
                <a:cs typeface="+mn-ea"/>
                <a:sym typeface="+mn-lt"/>
              </a:endParaRPr>
            </a:p>
          </p:txBody>
        </p:sp>
        <p:sp>
          <p:nvSpPr>
            <p:cNvPr id="6" name="矩形 5">
              <a:extLst>
                <a:ext uri="{FF2B5EF4-FFF2-40B4-BE49-F238E27FC236}">
                  <a16:creationId xmlns:a16="http://schemas.microsoft.com/office/drawing/2014/main" xmlns="" id="{C30CA488-E5F8-4FB4-9A16-875024A0EBAA}"/>
                </a:ext>
              </a:extLst>
            </p:cNvPr>
            <p:cNvSpPr/>
            <p:nvPr/>
          </p:nvSpPr>
          <p:spPr>
            <a:xfrm>
              <a:off x="4191456" y="3930836"/>
              <a:ext cx="3351483" cy="869732"/>
            </a:xfrm>
            <a:prstGeom prst="rect">
              <a:avLst/>
            </a:prstGeom>
          </p:spPr>
          <p:txBody>
            <a:bodyPr wrap="square">
              <a:spAutoFit/>
            </a:bodyPr>
            <a:lstStyle/>
            <a:p>
              <a:pPr algn="ctr"/>
              <a:r>
                <a:rPr lang="en-US" altLang="zh-CN" sz="4000" b="1" dirty="0">
                  <a:solidFill>
                    <a:schemeClr val="bg1"/>
                  </a:solidFill>
                  <a:cs typeface="+mn-ea"/>
                  <a:sym typeface="+mn-lt"/>
                </a:rPr>
                <a:t>01</a:t>
              </a:r>
              <a:endParaRPr lang="zh-CN" altLang="en-US" sz="4000" b="1" dirty="0">
                <a:solidFill>
                  <a:schemeClr val="bg1"/>
                </a:solidFill>
                <a:cs typeface="+mn-ea"/>
                <a:sym typeface="+mn-lt"/>
              </a:endParaRPr>
            </a:p>
          </p:txBody>
        </p:sp>
      </p:grpSp>
      <p:sp>
        <p:nvSpPr>
          <p:cNvPr id="7" name="矩形 6">
            <a:extLst>
              <a:ext uri="{FF2B5EF4-FFF2-40B4-BE49-F238E27FC236}">
                <a16:creationId xmlns:a16="http://schemas.microsoft.com/office/drawing/2014/main" xmlns="" id="{FF3EE1A5-34C7-4768-A884-92B96E1AC770}"/>
              </a:ext>
            </a:extLst>
          </p:cNvPr>
          <p:cNvSpPr/>
          <p:nvPr/>
        </p:nvSpPr>
        <p:spPr>
          <a:xfrm>
            <a:off x="4185736" y="1990484"/>
            <a:ext cx="1620957" cy="523220"/>
          </a:xfrm>
          <a:prstGeom prst="rect">
            <a:avLst/>
          </a:prstGeom>
        </p:spPr>
        <p:txBody>
          <a:bodyPr wrap="none">
            <a:spAutoFit/>
          </a:bodyPr>
          <a:lstStyle/>
          <a:p>
            <a:r>
              <a:rPr lang="zh-CN" altLang="en-US" sz="2800" b="1" dirty="0">
                <a:solidFill>
                  <a:srgbClr val="55320E"/>
                </a:solidFill>
                <a:cs typeface="+mn-ea"/>
                <a:sym typeface="+mn-lt"/>
              </a:rPr>
              <a:t>国庆起源</a:t>
            </a:r>
          </a:p>
        </p:txBody>
      </p:sp>
    </p:spTree>
    <p:extLst>
      <p:ext uri="{BB962C8B-B14F-4D97-AF65-F5344CB8AC3E}">
        <p14:creationId xmlns:p14="http://schemas.microsoft.com/office/powerpoint/2010/main" val="6095926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0" presetClass="entr" presetSubtype="0" fill="hold" grpId="0" nodeType="with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to="" calcmode="lin" valueType="num">
                                      <p:cBhvr>
                                        <p:cTn id="15" dur="700" fill="hold">
                                          <p:stCondLst>
                                            <p:cond delay="0"/>
                                          </p:stCondLst>
                                        </p:cTn>
                                        <p:tgtEl>
                                          <p:spTgt spid="2"/>
                                        </p:tgtEl>
                                        <p:attrNameLst>
                                          <p:attrName>ppt_x</p:attrName>
                                        </p:attrNameLst>
                                      </p:cBhvr>
                                      <p:tavLst>
                                        <p:tav tm="0" fmla="#ppt_x-#ppt_h*((1.5-1.5*$)^3-(1.5-1.5*$)^2)">
                                          <p:val>
                                            <p:strVal val="0"/>
                                          </p:val>
                                        </p:tav>
                                        <p:tav tm="100000">
                                          <p:val>
                                            <p:strVal val="1"/>
                                          </p:val>
                                        </p:tav>
                                      </p:tavLst>
                                    </p:anim>
                                    <p:anim to="" calcmode="lin" valueType="num">
                                      <p:cBhvr>
                                        <p:cTn id="16" dur="700" fill="hold">
                                          <p:stCondLst>
                                            <p:cond delay="0"/>
                                          </p:stCondLst>
                                        </p:cTn>
                                        <p:tgtEl>
                                          <p:spTgt spid="2"/>
                                        </p:tgtEl>
                                        <p:attrNameLst>
                                          <p:attrName>transform.rotation_z</p:attrName>
                                        </p:attrNameLst>
                                      </p:cBhvr>
                                      <p:tavLst>
                                        <p:tav tm="0" fmla="#ppt_r+180*((1.5-1.5*$)^3-(1.5-1.5*$)^2)">
                                          <p:val>
                                            <p:strVal val="0"/>
                                          </p:val>
                                        </p:tav>
                                        <p:tav tm="100000">
                                          <p:val>
                                            <p:strVal val="1"/>
                                          </p:val>
                                        </p:tav>
                                      </p:tavLst>
                                    </p:anim>
                                    <p:animEffect filter="fade">
                                      <p:cBhvr>
                                        <p:cTn id="17" dur="300">
                                          <p:stCondLst>
                                            <p:cond delay="0"/>
                                          </p:stCondLst>
                                        </p:cTn>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07861" y="2849397"/>
            <a:ext cx="5364481" cy="1200329"/>
          </a:xfrm>
          <a:prstGeom prst="rect">
            <a:avLst/>
          </a:prstGeom>
        </p:spPr>
        <p:txBody>
          <a:bodyPr wrap="square">
            <a:spAutoFit/>
          </a:bodyPr>
          <a:lstStyle/>
          <a:p>
            <a:r>
              <a:rPr lang="en-US" altLang="zh-CN" dirty="0">
                <a:solidFill>
                  <a:srgbClr val="55320E"/>
                </a:solidFill>
                <a:cs typeface="+mn-ea"/>
                <a:sym typeface="+mn-lt"/>
              </a:rPr>
              <a:t>October 1st 1949 is the birthday of the China. There solution announced the day of founding of the People's Republic of China will be the National Da yon first of October every year. </a:t>
            </a:r>
            <a:endParaRPr lang="zh-CN" altLang="en-US" dirty="0">
              <a:solidFill>
                <a:srgbClr val="55320E"/>
              </a:solidFill>
              <a:cs typeface="+mn-ea"/>
              <a:sym typeface="+mn-lt"/>
            </a:endParaRPr>
          </a:p>
        </p:txBody>
      </p:sp>
      <p:sp>
        <p:nvSpPr>
          <p:cNvPr id="3" name="矩形 2"/>
          <p:cNvSpPr/>
          <p:nvPr/>
        </p:nvSpPr>
        <p:spPr>
          <a:xfrm>
            <a:off x="1807861" y="4253616"/>
            <a:ext cx="4954819" cy="1261884"/>
          </a:xfrm>
          <a:prstGeom prst="rect">
            <a:avLst/>
          </a:prstGeom>
        </p:spPr>
        <p:txBody>
          <a:bodyPr wrap="square">
            <a:spAutoFit/>
          </a:bodyPr>
          <a:lstStyle/>
          <a:p>
            <a:r>
              <a:rPr lang="en-US" altLang="zh-CN" dirty="0">
                <a:solidFill>
                  <a:srgbClr val="55320E"/>
                </a:solidFill>
                <a:cs typeface="+mn-ea"/>
                <a:sym typeface="+mn-lt"/>
              </a:rPr>
              <a:t>1949</a:t>
            </a:r>
            <a:r>
              <a:rPr lang="zh-CN" altLang="en-US" dirty="0">
                <a:solidFill>
                  <a:srgbClr val="55320E"/>
                </a:solidFill>
                <a:cs typeface="+mn-ea"/>
                <a:sym typeface="+mn-lt"/>
              </a:rPr>
              <a:t>年</a:t>
            </a:r>
            <a:r>
              <a:rPr lang="en-US" altLang="zh-CN" dirty="0">
                <a:solidFill>
                  <a:srgbClr val="55320E"/>
                </a:solidFill>
                <a:cs typeface="+mn-ea"/>
                <a:sym typeface="+mn-lt"/>
              </a:rPr>
              <a:t>10</a:t>
            </a:r>
            <a:r>
              <a:rPr lang="zh-CN" altLang="en-US" dirty="0">
                <a:solidFill>
                  <a:srgbClr val="55320E"/>
                </a:solidFill>
                <a:cs typeface="+mn-ea"/>
                <a:sym typeface="+mn-lt"/>
              </a:rPr>
              <a:t>月</a:t>
            </a:r>
            <a:r>
              <a:rPr lang="en-US" altLang="zh-CN" dirty="0">
                <a:solidFill>
                  <a:srgbClr val="55320E"/>
                </a:solidFill>
                <a:cs typeface="+mn-ea"/>
                <a:sym typeface="+mn-lt"/>
              </a:rPr>
              <a:t>1</a:t>
            </a:r>
            <a:r>
              <a:rPr lang="zh-CN" altLang="en-US" dirty="0">
                <a:solidFill>
                  <a:srgbClr val="55320E"/>
                </a:solidFill>
                <a:cs typeface="+mn-ea"/>
                <a:sym typeface="+mn-lt"/>
              </a:rPr>
              <a:t>日，是新中国的诞生日。同年，中央人民政府委员会第四次会议，通过了</a:t>
            </a:r>
            <a:r>
              <a:rPr lang="en-US" altLang="zh-CN" dirty="0">
                <a:solidFill>
                  <a:srgbClr val="55320E"/>
                </a:solidFill>
                <a:cs typeface="+mn-ea"/>
                <a:sym typeface="+mn-lt"/>
              </a:rPr>
              <a:t>《</a:t>
            </a:r>
            <a:r>
              <a:rPr lang="zh-CN" altLang="en-US" dirty="0">
                <a:solidFill>
                  <a:srgbClr val="55320E"/>
                </a:solidFill>
                <a:cs typeface="+mn-ea"/>
                <a:sym typeface="+mn-lt"/>
              </a:rPr>
              <a:t>关于中华人民共和国国庆日的决议</a:t>
            </a:r>
            <a:r>
              <a:rPr lang="en-US" altLang="zh-CN" dirty="0">
                <a:solidFill>
                  <a:srgbClr val="55320E"/>
                </a:solidFill>
                <a:cs typeface="+mn-ea"/>
                <a:sym typeface="+mn-lt"/>
              </a:rPr>
              <a:t>》</a:t>
            </a:r>
            <a:r>
              <a:rPr lang="zh-CN" altLang="en-US" dirty="0">
                <a:solidFill>
                  <a:srgbClr val="55320E"/>
                </a:solidFill>
                <a:cs typeface="+mn-ea"/>
                <a:sym typeface="+mn-lt"/>
              </a:rPr>
              <a:t>，</a:t>
            </a:r>
            <a:r>
              <a:rPr lang="zh-CN" altLang="en-US" sz="2000" b="1" dirty="0">
                <a:solidFill>
                  <a:srgbClr val="55320E"/>
                </a:solidFill>
                <a:cs typeface="+mn-ea"/>
                <a:sym typeface="+mn-lt"/>
              </a:rPr>
              <a:t>决定每年</a:t>
            </a:r>
            <a:r>
              <a:rPr lang="en-US" altLang="zh-CN" sz="2000" b="1" dirty="0">
                <a:solidFill>
                  <a:srgbClr val="55320E"/>
                </a:solidFill>
                <a:cs typeface="+mn-ea"/>
                <a:sym typeface="+mn-lt"/>
              </a:rPr>
              <a:t>10</a:t>
            </a:r>
            <a:r>
              <a:rPr lang="zh-CN" altLang="en-US" sz="2000" b="1" dirty="0">
                <a:solidFill>
                  <a:srgbClr val="55320E"/>
                </a:solidFill>
                <a:cs typeface="+mn-ea"/>
                <a:sym typeface="+mn-lt"/>
              </a:rPr>
              <a:t>月</a:t>
            </a:r>
            <a:r>
              <a:rPr lang="en-US" altLang="zh-CN" sz="2000" b="1" dirty="0">
                <a:solidFill>
                  <a:srgbClr val="55320E"/>
                </a:solidFill>
                <a:cs typeface="+mn-ea"/>
                <a:sym typeface="+mn-lt"/>
              </a:rPr>
              <a:t>1</a:t>
            </a:r>
            <a:r>
              <a:rPr lang="zh-CN" altLang="en-US" sz="2000" b="1" dirty="0">
                <a:solidFill>
                  <a:srgbClr val="55320E"/>
                </a:solidFill>
                <a:cs typeface="+mn-ea"/>
                <a:sym typeface="+mn-lt"/>
              </a:rPr>
              <a:t>日，为中华人民共和国国庆日。</a:t>
            </a:r>
            <a:endParaRPr lang="zh-CN" altLang="en-US" b="1" dirty="0">
              <a:solidFill>
                <a:srgbClr val="55320E"/>
              </a:solidFill>
              <a:cs typeface="+mn-ea"/>
              <a:sym typeface="+mn-lt"/>
            </a:endParaRPr>
          </a:p>
        </p:txBody>
      </p:sp>
      <p:grpSp>
        <p:nvGrpSpPr>
          <p:cNvPr id="4" name="组合 3">
            <a:extLst>
              <a:ext uri="{FF2B5EF4-FFF2-40B4-BE49-F238E27FC236}">
                <a16:creationId xmlns:a16="http://schemas.microsoft.com/office/drawing/2014/main" xmlns="" id="{05D74E3A-AF7B-4E41-832E-E87CE511AC42}"/>
              </a:ext>
            </a:extLst>
          </p:cNvPr>
          <p:cNvGrpSpPr/>
          <p:nvPr/>
        </p:nvGrpSpPr>
        <p:grpSpPr>
          <a:xfrm>
            <a:off x="1807861" y="1675936"/>
            <a:ext cx="2117963" cy="941174"/>
            <a:chOff x="2919781" y="3930836"/>
            <a:chExt cx="6254900" cy="1156357"/>
          </a:xfrm>
        </p:grpSpPr>
        <p:sp>
          <p:nvSpPr>
            <p:cNvPr id="5" name="带形: 上凸弯 4">
              <a:extLst>
                <a:ext uri="{FF2B5EF4-FFF2-40B4-BE49-F238E27FC236}">
                  <a16:creationId xmlns:a16="http://schemas.microsoft.com/office/drawing/2014/main" xmlns="" id="{84B0F761-6DD3-4BAE-B970-2D1EF839D843}"/>
                </a:ext>
              </a:extLst>
            </p:cNvPr>
            <p:cNvSpPr/>
            <p:nvPr/>
          </p:nvSpPr>
          <p:spPr>
            <a:xfrm>
              <a:off x="2919781" y="4065798"/>
              <a:ext cx="6254900" cy="1021395"/>
            </a:xfrm>
            <a:prstGeom prst="ellipseRibbon2">
              <a:avLst>
                <a:gd name="adj1" fmla="val 29924"/>
                <a:gd name="adj2" fmla="val 74415"/>
                <a:gd name="adj3" fmla="val 12987"/>
              </a:avLst>
            </a:prstGeom>
            <a:gradFill flip="none" rotWithShape="1">
              <a:gsLst>
                <a:gs pos="4000">
                  <a:srgbClr val="E35E36"/>
                </a:gs>
                <a:gs pos="100000">
                  <a:srgbClr val="FFA4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bg1"/>
                </a:solidFill>
                <a:cs typeface="+mn-ea"/>
                <a:sym typeface="+mn-lt"/>
              </a:endParaRPr>
            </a:p>
          </p:txBody>
        </p:sp>
        <p:sp>
          <p:nvSpPr>
            <p:cNvPr id="6" name="矩形 5">
              <a:extLst>
                <a:ext uri="{FF2B5EF4-FFF2-40B4-BE49-F238E27FC236}">
                  <a16:creationId xmlns:a16="http://schemas.microsoft.com/office/drawing/2014/main" xmlns="" id="{23010FEE-9FA1-4BA6-9F20-69CDA8BAF312}"/>
                </a:ext>
              </a:extLst>
            </p:cNvPr>
            <p:cNvSpPr/>
            <p:nvPr/>
          </p:nvSpPr>
          <p:spPr>
            <a:xfrm>
              <a:off x="4191456" y="3930836"/>
              <a:ext cx="3351483" cy="869732"/>
            </a:xfrm>
            <a:prstGeom prst="rect">
              <a:avLst/>
            </a:prstGeom>
          </p:spPr>
          <p:txBody>
            <a:bodyPr wrap="square">
              <a:spAutoFit/>
            </a:bodyPr>
            <a:lstStyle/>
            <a:p>
              <a:pPr algn="ctr"/>
              <a:r>
                <a:rPr lang="en-US" altLang="zh-CN" sz="4000" b="1" dirty="0">
                  <a:solidFill>
                    <a:schemeClr val="bg1"/>
                  </a:solidFill>
                  <a:cs typeface="+mn-ea"/>
                  <a:sym typeface="+mn-lt"/>
                </a:rPr>
                <a:t>01</a:t>
              </a:r>
              <a:endParaRPr lang="zh-CN" altLang="en-US" sz="4000" b="1" dirty="0">
                <a:solidFill>
                  <a:schemeClr val="bg1"/>
                </a:solidFill>
                <a:cs typeface="+mn-ea"/>
                <a:sym typeface="+mn-lt"/>
              </a:endParaRPr>
            </a:p>
          </p:txBody>
        </p:sp>
      </p:grpSp>
      <p:sp>
        <p:nvSpPr>
          <p:cNvPr id="7" name="矩形 6">
            <a:extLst>
              <a:ext uri="{FF2B5EF4-FFF2-40B4-BE49-F238E27FC236}">
                <a16:creationId xmlns:a16="http://schemas.microsoft.com/office/drawing/2014/main" xmlns="" id="{9C3E8652-C8EC-44E7-B34E-24416BDD475D}"/>
              </a:ext>
            </a:extLst>
          </p:cNvPr>
          <p:cNvSpPr/>
          <p:nvPr/>
        </p:nvSpPr>
        <p:spPr>
          <a:xfrm>
            <a:off x="4185736" y="1990484"/>
            <a:ext cx="1620957" cy="523220"/>
          </a:xfrm>
          <a:prstGeom prst="rect">
            <a:avLst/>
          </a:prstGeom>
        </p:spPr>
        <p:txBody>
          <a:bodyPr wrap="none">
            <a:spAutoFit/>
          </a:bodyPr>
          <a:lstStyle/>
          <a:p>
            <a:r>
              <a:rPr lang="zh-CN" altLang="en-US" sz="2800" b="1" dirty="0">
                <a:solidFill>
                  <a:srgbClr val="55320E"/>
                </a:solidFill>
                <a:cs typeface="+mn-ea"/>
                <a:sym typeface="+mn-lt"/>
              </a:rPr>
              <a:t>中国国庆</a:t>
            </a:r>
          </a:p>
        </p:txBody>
      </p:sp>
      <p:grpSp>
        <p:nvGrpSpPr>
          <p:cNvPr id="14" name="组合 13">
            <a:extLst>
              <a:ext uri="{FF2B5EF4-FFF2-40B4-BE49-F238E27FC236}">
                <a16:creationId xmlns:a16="http://schemas.microsoft.com/office/drawing/2014/main" xmlns="" id="{72630C41-E6F7-4672-BDDA-E46F7C7DFCEA}"/>
              </a:ext>
            </a:extLst>
          </p:cNvPr>
          <p:cNvGrpSpPr/>
          <p:nvPr/>
        </p:nvGrpSpPr>
        <p:grpSpPr>
          <a:xfrm>
            <a:off x="6878324" y="1990484"/>
            <a:ext cx="3915557" cy="3915557"/>
            <a:chOff x="5840835" y="1773959"/>
            <a:chExt cx="5072312" cy="5072312"/>
          </a:xfrm>
        </p:grpSpPr>
        <p:pic>
          <p:nvPicPr>
            <p:cNvPr id="12" name="图片 11">
              <a:extLst>
                <a:ext uri="{FF2B5EF4-FFF2-40B4-BE49-F238E27FC236}">
                  <a16:creationId xmlns:a16="http://schemas.microsoft.com/office/drawing/2014/main" xmlns="" id="{BE04C23E-F8EB-4DFC-8172-C228962FC9B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40835" y="1773959"/>
              <a:ext cx="5072312" cy="5072312"/>
            </a:xfrm>
            <a:prstGeom prst="rect">
              <a:avLst/>
            </a:prstGeom>
          </p:spPr>
        </p:pic>
        <p:sp>
          <p:nvSpPr>
            <p:cNvPr id="13" name="矩形 12">
              <a:extLst>
                <a:ext uri="{FF2B5EF4-FFF2-40B4-BE49-F238E27FC236}">
                  <a16:creationId xmlns:a16="http://schemas.microsoft.com/office/drawing/2014/main" xmlns="" id="{A612D242-A4A7-4A0A-80A8-78FF5D50D443}"/>
                </a:ext>
              </a:extLst>
            </p:cNvPr>
            <p:cNvSpPr/>
            <p:nvPr/>
          </p:nvSpPr>
          <p:spPr>
            <a:xfrm>
              <a:off x="6928920" y="2920905"/>
              <a:ext cx="1391718" cy="478442"/>
            </a:xfrm>
            <a:prstGeom prst="rect">
              <a:avLst/>
            </a:prstGeom>
          </p:spPr>
          <p:txBody>
            <a:bodyPr wrap="none">
              <a:spAutoFit/>
            </a:bodyPr>
            <a:lstStyle/>
            <a:p>
              <a:r>
                <a:rPr lang="en-US" altLang="zh-CN" b="1" dirty="0">
                  <a:solidFill>
                    <a:schemeClr val="bg1"/>
                  </a:solidFill>
                  <a:cs typeface="+mn-ea"/>
                  <a:sym typeface="+mn-lt"/>
                </a:rPr>
                <a:t>10</a:t>
              </a:r>
              <a:r>
                <a:rPr lang="zh-CN" altLang="en-US" b="1" dirty="0">
                  <a:solidFill>
                    <a:schemeClr val="bg1"/>
                  </a:solidFill>
                  <a:cs typeface="+mn-ea"/>
                  <a:sym typeface="+mn-lt"/>
                </a:rPr>
                <a:t>月</a:t>
              </a:r>
              <a:r>
                <a:rPr lang="en-US" altLang="zh-CN" b="1" dirty="0">
                  <a:solidFill>
                    <a:schemeClr val="bg1"/>
                  </a:solidFill>
                  <a:cs typeface="+mn-ea"/>
                  <a:sym typeface="+mn-lt"/>
                </a:rPr>
                <a:t>1</a:t>
              </a:r>
              <a:r>
                <a:rPr lang="zh-CN" altLang="en-US" b="1" dirty="0">
                  <a:solidFill>
                    <a:schemeClr val="bg1"/>
                  </a:solidFill>
                  <a:cs typeface="+mn-ea"/>
                  <a:sym typeface="+mn-lt"/>
                </a:rPr>
                <a:t>日</a:t>
              </a:r>
            </a:p>
          </p:txBody>
        </p:sp>
      </p:grpSp>
      <p:pic>
        <p:nvPicPr>
          <p:cNvPr id="15" name="图片 14">
            <a:extLst>
              <a:ext uri="{FF2B5EF4-FFF2-40B4-BE49-F238E27FC236}">
                <a16:creationId xmlns:a16="http://schemas.microsoft.com/office/drawing/2014/main" xmlns="" id="{CDC73354-FECE-433E-8DE9-4F81C8CA44F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53539" y="687952"/>
            <a:ext cx="1384965" cy="3651504"/>
          </a:xfrm>
          <a:prstGeom prst="rect">
            <a:avLst/>
          </a:prstGeom>
        </p:spPr>
      </p:pic>
    </p:spTree>
    <p:extLst>
      <p:ext uri="{BB962C8B-B14F-4D97-AF65-F5344CB8AC3E}">
        <p14:creationId xmlns:p14="http://schemas.microsoft.com/office/powerpoint/2010/main" val="36917810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par>
                                <p:cTn id="13" presetID="0" presetClass="entr" presetSubtype="0" spd="120000" accel="50000" decel="50000" fill="hold" grpId="0" nodeType="with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to="" calcmode="lin" valueType="num">
                                      <p:cBhvr>
                                        <p:cTn id="15" dur="250" fill="hold">
                                          <p:stCondLst>
                                            <p:cond delay="0"/>
                                          </p:stCondLst>
                                        </p:cTn>
                                        <p:tgtEl>
                                          <p:spTgt spid="2"/>
                                        </p:tgtEl>
                                        <p:attrNameLst>
                                          <p:attrName>ppt_h</p:attrName>
                                        </p:attrNameLst>
                                      </p:cBhvr>
                                      <p:tavLst>
                                        <p:tav tm="0">
                                          <p:val>
                                            <p:strVal val="0"/>
                                          </p:val>
                                        </p:tav>
                                        <p:tav tm="100000">
                                          <p:val>
                                            <p:strVal val="#ppt_h+#ppt_h/2"/>
                                          </p:val>
                                        </p:tav>
                                      </p:tavLst>
                                    </p:anim>
                                    <p:anim to="" calcmode="lin" valueType="num">
                                      <p:cBhvr>
                                        <p:cTn id="16" dur="250" fill="hold">
                                          <p:stCondLst>
                                            <p:cond delay="0"/>
                                          </p:stCondLst>
                                        </p:cTn>
                                        <p:tgtEl>
                                          <p:spTgt spid="2"/>
                                        </p:tgtEl>
                                        <p:attrNameLst>
                                          <p:attrName>ppt_w</p:attrName>
                                        </p:attrNameLst>
                                      </p:cBhvr>
                                      <p:tavLst>
                                        <p:tav tm="0">
                                          <p:val>
                                            <p:strVal val="0"/>
                                          </p:val>
                                        </p:tav>
                                        <p:tav tm="100000">
                                          <p:val>
                                            <p:strVal val="#ppt_w-#ppt_w/6"/>
                                          </p:val>
                                        </p:tav>
                                      </p:tavLst>
                                    </p:anim>
                                    <p:anim to="" calcmode="lin" valueType="num">
                                      <p:cBhvr>
                                        <p:cTn id="17" dur="250" fill="hold">
                                          <p:stCondLst>
                                            <p:cond delay="0"/>
                                          </p:stCondLst>
                                        </p:cTn>
                                        <p:tgtEl>
                                          <p:spTgt spid="2"/>
                                        </p:tgtEl>
                                        <p:attrNameLst>
                                          <p:attrName>ppt_y</p:attrName>
                                        </p:attrNameLst>
                                      </p:cBhvr>
                                      <p:tavLst>
                                        <p:tav tm="0">
                                          <p:val>
                                            <p:strVal val="#ppt_y+#ppt_h/2"/>
                                          </p:val>
                                        </p:tav>
                                        <p:tav tm="100000">
                                          <p:val>
                                            <p:strVal val="#ppt_y-#ppt_h/2"/>
                                          </p:val>
                                        </p:tav>
                                      </p:tavLst>
                                    </p:anim>
                                    <p:anim to="" calcmode="lin" valueType="num">
                                      <p:cBhvr>
                                        <p:cTn id="18" dur="333" fill="hold">
                                          <p:stCondLst>
                                            <p:cond delay="250"/>
                                          </p:stCondLst>
                                        </p:cTn>
                                        <p:tgtEl>
                                          <p:spTgt spid="2"/>
                                        </p:tgtEl>
                                        <p:attrNameLst>
                                          <p:attrName>ppt_h</p:attrName>
                                        </p:attrNameLst>
                                      </p:cBhvr>
                                      <p:tavLst>
                                        <p:tav tm="0">
                                          <p:val>
                                            <p:strVal val="#ppt_h+#ppt_h/2"/>
                                          </p:val>
                                        </p:tav>
                                        <p:tav tm="100000">
                                          <p:val>
                                            <p:strVal val="#ppt_h-#ppt_h/3"/>
                                          </p:val>
                                        </p:tav>
                                      </p:tavLst>
                                    </p:anim>
                                    <p:anim to="" calcmode="lin" valueType="num">
                                      <p:cBhvr>
                                        <p:cTn id="19" dur="333" fill="hold">
                                          <p:stCondLst>
                                            <p:cond delay="250"/>
                                          </p:stCondLst>
                                        </p:cTn>
                                        <p:tgtEl>
                                          <p:spTgt spid="2"/>
                                        </p:tgtEl>
                                        <p:attrNameLst>
                                          <p:attrName>ppt_w</p:attrName>
                                        </p:attrNameLst>
                                      </p:cBhvr>
                                      <p:tavLst>
                                        <p:tav tm="0">
                                          <p:val>
                                            <p:strVal val="#ppt_w+#ppt_w/6"/>
                                          </p:val>
                                        </p:tav>
                                        <p:tav tm="100000">
                                          <p:val>
                                            <p:strVal val="#ppt_w+#ppt_h/3"/>
                                          </p:val>
                                        </p:tav>
                                      </p:tavLst>
                                    </p:anim>
                                    <p:anim to="" calcmode="lin" valueType="num">
                                      <p:cBhvr>
                                        <p:cTn id="20" dur="333" fill="hold">
                                          <p:stCondLst>
                                            <p:cond delay="250"/>
                                          </p:stCondLst>
                                        </p:cTn>
                                        <p:tgtEl>
                                          <p:spTgt spid="2"/>
                                        </p:tgtEl>
                                        <p:attrNameLst>
                                          <p:attrName>ppt_y</p:attrName>
                                        </p:attrNameLst>
                                      </p:cBhvr>
                                      <p:tavLst>
                                        <p:tav tm="0">
                                          <p:val>
                                            <p:strVal val="ppt_y"/>
                                          </p:val>
                                        </p:tav>
                                        <p:tav tm="100000">
                                          <p:val>
                                            <p:strVal val="#ppt_y+#ppt_h/3"/>
                                          </p:val>
                                        </p:tav>
                                      </p:tavLst>
                                    </p:anim>
                                    <p:anim to="" calcmode="lin" valueType="num">
                                      <p:cBhvr>
                                        <p:cTn id="21" dur="417" fill="hold">
                                          <p:stCondLst>
                                            <p:cond delay="583"/>
                                          </p:stCondLst>
                                        </p:cTn>
                                        <p:tgtEl>
                                          <p:spTgt spid="2"/>
                                        </p:tgtEl>
                                        <p:attrNameLst>
                                          <p:attrName>ppt_h</p:attrName>
                                        </p:attrNameLst>
                                      </p:cBhvr>
                                      <p:tavLst>
                                        <p:tav tm="0">
                                          <p:val>
                                            <p:strVal val="ppt_h"/>
                                          </p:val>
                                        </p:tav>
                                        <p:tav tm="100000">
                                          <p:val>
                                            <p:strVal val="#ppt_h"/>
                                          </p:val>
                                        </p:tav>
                                      </p:tavLst>
                                    </p:anim>
                                    <p:anim to="" calcmode="lin" valueType="num">
                                      <p:cBhvr>
                                        <p:cTn id="22" dur="417" fill="hold">
                                          <p:stCondLst>
                                            <p:cond delay="583"/>
                                          </p:stCondLst>
                                        </p:cTn>
                                        <p:tgtEl>
                                          <p:spTgt spid="2"/>
                                        </p:tgtEl>
                                        <p:attrNameLst>
                                          <p:attrName>ppt_w</p:attrName>
                                        </p:attrNameLst>
                                      </p:cBhvr>
                                      <p:tavLst>
                                        <p:tav tm="0">
                                          <p:val>
                                            <p:strVal val="ppt_w"/>
                                          </p:val>
                                        </p:tav>
                                        <p:tav tm="100000">
                                          <p:val>
                                            <p:strVal val="#ppt_w"/>
                                          </p:val>
                                        </p:tav>
                                      </p:tavLst>
                                    </p:anim>
                                    <p:anim to="" calcmode="lin" valueType="num">
                                      <p:cBhvr>
                                        <p:cTn id="23" dur="417" fill="hold">
                                          <p:stCondLst>
                                            <p:cond delay="583"/>
                                          </p:stCondLst>
                                        </p:cTn>
                                        <p:tgtEl>
                                          <p:spTgt spid="2"/>
                                        </p:tgtEl>
                                        <p:attrNameLst>
                                          <p:attrName>ppt_y</p:attrName>
                                        </p:attrNameLst>
                                      </p:cBhvr>
                                      <p:tavLst>
                                        <p:tav tm="0">
                                          <p:val>
                                            <p:strVal val="ppt_y"/>
                                          </p:val>
                                        </p:tav>
                                        <p:tav tm="100000">
                                          <p:val>
                                            <p:strVal val="#ppt_y"/>
                                          </p:val>
                                        </p:tav>
                                      </p:tavLst>
                                    </p:anim>
                                  </p:childTnLst>
                                </p:cTn>
                              </p:par>
                              <p:par>
                                <p:cTn id="24" presetID="0" presetClass="entr" presetSubtype="0" spd="120000" accel="50000" decel="50000" fill="hold" grpId="0" nodeType="withEffect">
                                  <p:stCondLst>
                                    <p:cond delay="0"/>
                                  </p:stCondLst>
                                  <p:iterate type="lt">
                                    <p:tmPct val="10000"/>
                                  </p:iterate>
                                  <p:childTnLst>
                                    <p:set>
                                      <p:cBhvr>
                                        <p:cTn id="25" dur="1" fill="hold">
                                          <p:stCondLst>
                                            <p:cond delay="0"/>
                                          </p:stCondLst>
                                        </p:cTn>
                                        <p:tgtEl>
                                          <p:spTgt spid="3"/>
                                        </p:tgtEl>
                                        <p:attrNameLst>
                                          <p:attrName>style.visibility</p:attrName>
                                        </p:attrNameLst>
                                      </p:cBhvr>
                                      <p:to>
                                        <p:strVal val="visible"/>
                                      </p:to>
                                    </p:set>
                                    <p:anim to="" calcmode="lin" valueType="num">
                                      <p:cBhvr>
                                        <p:cTn id="26" dur="250" fill="hold">
                                          <p:stCondLst>
                                            <p:cond delay="0"/>
                                          </p:stCondLst>
                                        </p:cTn>
                                        <p:tgtEl>
                                          <p:spTgt spid="3"/>
                                        </p:tgtEl>
                                        <p:attrNameLst>
                                          <p:attrName>ppt_h</p:attrName>
                                        </p:attrNameLst>
                                      </p:cBhvr>
                                      <p:tavLst>
                                        <p:tav tm="0">
                                          <p:val>
                                            <p:strVal val="0"/>
                                          </p:val>
                                        </p:tav>
                                        <p:tav tm="100000">
                                          <p:val>
                                            <p:strVal val="#ppt_h+#ppt_h/2"/>
                                          </p:val>
                                        </p:tav>
                                      </p:tavLst>
                                    </p:anim>
                                    <p:anim to="" calcmode="lin" valueType="num">
                                      <p:cBhvr>
                                        <p:cTn id="27" dur="250" fill="hold">
                                          <p:stCondLst>
                                            <p:cond delay="0"/>
                                          </p:stCondLst>
                                        </p:cTn>
                                        <p:tgtEl>
                                          <p:spTgt spid="3"/>
                                        </p:tgtEl>
                                        <p:attrNameLst>
                                          <p:attrName>ppt_w</p:attrName>
                                        </p:attrNameLst>
                                      </p:cBhvr>
                                      <p:tavLst>
                                        <p:tav tm="0">
                                          <p:val>
                                            <p:strVal val="0"/>
                                          </p:val>
                                        </p:tav>
                                        <p:tav tm="100000">
                                          <p:val>
                                            <p:strVal val="#ppt_w-#ppt_w/6"/>
                                          </p:val>
                                        </p:tav>
                                      </p:tavLst>
                                    </p:anim>
                                    <p:anim to="" calcmode="lin" valueType="num">
                                      <p:cBhvr>
                                        <p:cTn id="28" dur="250" fill="hold">
                                          <p:stCondLst>
                                            <p:cond delay="0"/>
                                          </p:stCondLst>
                                        </p:cTn>
                                        <p:tgtEl>
                                          <p:spTgt spid="3"/>
                                        </p:tgtEl>
                                        <p:attrNameLst>
                                          <p:attrName>ppt_y</p:attrName>
                                        </p:attrNameLst>
                                      </p:cBhvr>
                                      <p:tavLst>
                                        <p:tav tm="0">
                                          <p:val>
                                            <p:strVal val="#ppt_y+#ppt_h/2"/>
                                          </p:val>
                                        </p:tav>
                                        <p:tav tm="100000">
                                          <p:val>
                                            <p:strVal val="#ppt_y-#ppt_h/2"/>
                                          </p:val>
                                        </p:tav>
                                      </p:tavLst>
                                    </p:anim>
                                    <p:anim to="" calcmode="lin" valueType="num">
                                      <p:cBhvr>
                                        <p:cTn id="29" dur="333" fill="hold">
                                          <p:stCondLst>
                                            <p:cond delay="250"/>
                                          </p:stCondLst>
                                        </p:cTn>
                                        <p:tgtEl>
                                          <p:spTgt spid="3"/>
                                        </p:tgtEl>
                                        <p:attrNameLst>
                                          <p:attrName>ppt_h</p:attrName>
                                        </p:attrNameLst>
                                      </p:cBhvr>
                                      <p:tavLst>
                                        <p:tav tm="0">
                                          <p:val>
                                            <p:strVal val="#ppt_h+#ppt_h/2"/>
                                          </p:val>
                                        </p:tav>
                                        <p:tav tm="100000">
                                          <p:val>
                                            <p:strVal val="#ppt_h-#ppt_h/3"/>
                                          </p:val>
                                        </p:tav>
                                      </p:tavLst>
                                    </p:anim>
                                    <p:anim to="" calcmode="lin" valueType="num">
                                      <p:cBhvr>
                                        <p:cTn id="30" dur="333" fill="hold">
                                          <p:stCondLst>
                                            <p:cond delay="250"/>
                                          </p:stCondLst>
                                        </p:cTn>
                                        <p:tgtEl>
                                          <p:spTgt spid="3"/>
                                        </p:tgtEl>
                                        <p:attrNameLst>
                                          <p:attrName>ppt_w</p:attrName>
                                        </p:attrNameLst>
                                      </p:cBhvr>
                                      <p:tavLst>
                                        <p:tav tm="0">
                                          <p:val>
                                            <p:strVal val="#ppt_w+#ppt_w/6"/>
                                          </p:val>
                                        </p:tav>
                                        <p:tav tm="100000">
                                          <p:val>
                                            <p:strVal val="#ppt_w+#ppt_h/3"/>
                                          </p:val>
                                        </p:tav>
                                      </p:tavLst>
                                    </p:anim>
                                    <p:anim to="" calcmode="lin" valueType="num">
                                      <p:cBhvr>
                                        <p:cTn id="31" dur="333" fill="hold">
                                          <p:stCondLst>
                                            <p:cond delay="250"/>
                                          </p:stCondLst>
                                        </p:cTn>
                                        <p:tgtEl>
                                          <p:spTgt spid="3"/>
                                        </p:tgtEl>
                                        <p:attrNameLst>
                                          <p:attrName>ppt_y</p:attrName>
                                        </p:attrNameLst>
                                      </p:cBhvr>
                                      <p:tavLst>
                                        <p:tav tm="0">
                                          <p:val>
                                            <p:strVal val="ppt_y"/>
                                          </p:val>
                                        </p:tav>
                                        <p:tav tm="100000">
                                          <p:val>
                                            <p:strVal val="#ppt_y+#ppt_h/3"/>
                                          </p:val>
                                        </p:tav>
                                      </p:tavLst>
                                    </p:anim>
                                    <p:anim to="" calcmode="lin" valueType="num">
                                      <p:cBhvr>
                                        <p:cTn id="32" dur="417" fill="hold">
                                          <p:stCondLst>
                                            <p:cond delay="583"/>
                                          </p:stCondLst>
                                        </p:cTn>
                                        <p:tgtEl>
                                          <p:spTgt spid="3"/>
                                        </p:tgtEl>
                                        <p:attrNameLst>
                                          <p:attrName>ppt_h</p:attrName>
                                        </p:attrNameLst>
                                      </p:cBhvr>
                                      <p:tavLst>
                                        <p:tav tm="0">
                                          <p:val>
                                            <p:strVal val="ppt_h"/>
                                          </p:val>
                                        </p:tav>
                                        <p:tav tm="100000">
                                          <p:val>
                                            <p:strVal val="#ppt_h"/>
                                          </p:val>
                                        </p:tav>
                                      </p:tavLst>
                                    </p:anim>
                                    <p:anim to="" calcmode="lin" valueType="num">
                                      <p:cBhvr>
                                        <p:cTn id="33" dur="417" fill="hold">
                                          <p:stCondLst>
                                            <p:cond delay="583"/>
                                          </p:stCondLst>
                                        </p:cTn>
                                        <p:tgtEl>
                                          <p:spTgt spid="3"/>
                                        </p:tgtEl>
                                        <p:attrNameLst>
                                          <p:attrName>ppt_w</p:attrName>
                                        </p:attrNameLst>
                                      </p:cBhvr>
                                      <p:tavLst>
                                        <p:tav tm="0">
                                          <p:val>
                                            <p:strVal val="ppt_w"/>
                                          </p:val>
                                        </p:tav>
                                        <p:tav tm="100000">
                                          <p:val>
                                            <p:strVal val="#ppt_w"/>
                                          </p:val>
                                        </p:tav>
                                      </p:tavLst>
                                    </p:anim>
                                    <p:anim to="" calcmode="lin" valueType="num">
                                      <p:cBhvr>
                                        <p:cTn id="34" dur="417" fill="hold">
                                          <p:stCondLst>
                                            <p:cond delay="583"/>
                                          </p:stCondLst>
                                        </p:cTn>
                                        <p:tgtEl>
                                          <p:spTgt spid="3"/>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down)">
                                      <p:cBhvr>
                                        <p:cTn id="39" dur="500"/>
                                        <p:tgtEl>
                                          <p:spTgt spid="15"/>
                                        </p:tgtEl>
                                      </p:cBhvr>
                                    </p:animEffect>
                                  </p:childTnLst>
                                </p:cTn>
                              </p:par>
                              <p:par>
                                <p:cTn id="40" presetID="42" presetClass="entr" presetSubtype="0" fill="hold" nodeType="with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xmlns="" id="{0AC4BE71-4BE0-4090-953A-DBEFD89469FC}"/>
              </a:ext>
            </a:extLst>
          </p:cNvPr>
          <p:cNvGrpSpPr/>
          <p:nvPr/>
        </p:nvGrpSpPr>
        <p:grpSpPr>
          <a:xfrm>
            <a:off x="0" y="0"/>
            <a:ext cx="12204357" cy="6858000"/>
            <a:chOff x="0" y="0"/>
            <a:chExt cx="12204357" cy="6858000"/>
          </a:xfrm>
        </p:grpSpPr>
        <p:pic>
          <p:nvPicPr>
            <p:cNvPr id="5" name="图片 4">
              <a:extLst>
                <a:ext uri="{FF2B5EF4-FFF2-40B4-BE49-F238E27FC236}">
                  <a16:creationId xmlns:a16="http://schemas.microsoft.com/office/drawing/2014/main" xmlns="" id="{45837200-A714-4198-84FA-EFE7708317E7}"/>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xmlns="" id="{F56330F3-5328-47D1-9027-4C11BA12D75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357" y="170808"/>
              <a:ext cx="12192000" cy="6516384"/>
            </a:xfrm>
            <a:prstGeom prst="rect">
              <a:avLst/>
            </a:prstGeom>
          </p:spPr>
        </p:pic>
      </p:grpSp>
      <p:sp>
        <p:nvSpPr>
          <p:cNvPr id="46" name="任意多边形: 形状 45">
            <a:extLst>
              <a:ext uri="{FF2B5EF4-FFF2-40B4-BE49-F238E27FC236}">
                <a16:creationId xmlns:a16="http://schemas.microsoft.com/office/drawing/2014/main" xmlns="" id="{095809A3-86CB-46C3-8B06-F8854787D9AA}"/>
              </a:ext>
            </a:extLst>
          </p:cNvPr>
          <p:cNvSpPr/>
          <p:nvPr/>
        </p:nvSpPr>
        <p:spPr>
          <a:xfrm rot="160674">
            <a:off x="1615839" y="1410129"/>
            <a:ext cx="8733949" cy="3919589"/>
          </a:xfrm>
          <a:custGeom>
            <a:avLst/>
            <a:gdLst>
              <a:gd name="connsiteX0" fmla="*/ 2604209 w 5201843"/>
              <a:gd name="connsiteY0" fmla="*/ 0 h 2164275"/>
              <a:gd name="connsiteX1" fmla="*/ 5150811 w 5201843"/>
              <a:gd name="connsiteY1" fmla="*/ 1354017 h 2164275"/>
              <a:gd name="connsiteX2" fmla="*/ 5201843 w 5201843"/>
              <a:gd name="connsiteY2" fmla="*/ 1438019 h 2164275"/>
              <a:gd name="connsiteX3" fmla="*/ 4114823 w 5201843"/>
              <a:gd name="connsiteY3" fmla="*/ 2140420 h 2164275"/>
              <a:gd name="connsiteX4" fmla="*/ 4069808 w 5201843"/>
              <a:gd name="connsiteY4" fmla="*/ 2090891 h 2164275"/>
              <a:gd name="connsiteX5" fmla="*/ 2621845 w 5201843"/>
              <a:gd name="connsiteY5" fmla="*/ 1491125 h 2164275"/>
              <a:gd name="connsiteX6" fmla="*/ 1173882 w 5201843"/>
              <a:gd name="connsiteY6" fmla="*/ 2090891 h 2164275"/>
              <a:gd name="connsiteX7" fmla="*/ 1107187 w 5201843"/>
              <a:gd name="connsiteY7" fmla="*/ 2164275 h 2164275"/>
              <a:gd name="connsiteX8" fmla="*/ 0 w 5201843"/>
              <a:gd name="connsiteY8" fmla="*/ 1448842 h 2164275"/>
              <a:gd name="connsiteX9" fmla="*/ 57607 w 5201843"/>
              <a:gd name="connsiteY9" fmla="*/ 1354017 h 2164275"/>
              <a:gd name="connsiteX10" fmla="*/ 2604209 w 5201843"/>
              <a:gd name="connsiteY10" fmla="*/ 0 h 21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01843" h="2164275">
                <a:moveTo>
                  <a:pt x="2604209" y="0"/>
                </a:moveTo>
                <a:cubicBezTo>
                  <a:pt x="3664284" y="0"/>
                  <a:pt x="4598913" y="537100"/>
                  <a:pt x="5150811" y="1354017"/>
                </a:cubicBezTo>
                <a:lnTo>
                  <a:pt x="5201843" y="1438019"/>
                </a:lnTo>
                <a:lnTo>
                  <a:pt x="4114823" y="2140420"/>
                </a:lnTo>
                <a:lnTo>
                  <a:pt x="4069808" y="2090891"/>
                </a:lnTo>
                <a:cubicBezTo>
                  <a:pt x="3699242" y="1720325"/>
                  <a:pt x="3187310" y="1491125"/>
                  <a:pt x="2621845" y="1491125"/>
                </a:cubicBezTo>
                <a:cubicBezTo>
                  <a:pt x="2056381" y="1491125"/>
                  <a:pt x="1544448" y="1720325"/>
                  <a:pt x="1173882" y="2090891"/>
                </a:cubicBezTo>
                <a:lnTo>
                  <a:pt x="1107187" y="2164275"/>
                </a:lnTo>
                <a:lnTo>
                  <a:pt x="0" y="1448842"/>
                </a:lnTo>
                <a:lnTo>
                  <a:pt x="57607" y="1354017"/>
                </a:lnTo>
                <a:cubicBezTo>
                  <a:pt x="609506" y="537100"/>
                  <a:pt x="1544134" y="0"/>
                  <a:pt x="2604209" y="0"/>
                </a:cubicBezTo>
                <a:close/>
              </a:path>
            </a:pathLst>
          </a:cu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35" name="图片 34">
            <a:extLst>
              <a:ext uri="{FF2B5EF4-FFF2-40B4-BE49-F238E27FC236}">
                <a16:creationId xmlns:a16="http://schemas.microsoft.com/office/drawing/2014/main" xmlns="" id="{C0625B22-0102-46B9-A2D5-2AEB016A911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69" y="-41891"/>
            <a:ext cx="12217388" cy="1954501"/>
          </a:xfrm>
          <a:prstGeom prst="rect">
            <a:avLst/>
          </a:prstGeom>
        </p:spPr>
      </p:pic>
      <p:grpSp>
        <p:nvGrpSpPr>
          <p:cNvPr id="13" name="组合 12">
            <a:extLst>
              <a:ext uri="{FF2B5EF4-FFF2-40B4-BE49-F238E27FC236}">
                <a16:creationId xmlns:a16="http://schemas.microsoft.com/office/drawing/2014/main" xmlns="" id="{C7ABF5C4-AAEF-413D-8995-D8DBA59F5081}"/>
              </a:ext>
            </a:extLst>
          </p:cNvPr>
          <p:cNvGrpSpPr/>
          <p:nvPr/>
        </p:nvGrpSpPr>
        <p:grpSpPr>
          <a:xfrm>
            <a:off x="-48769" y="4933357"/>
            <a:ext cx="12265821" cy="2010046"/>
            <a:chOff x="-48769" y="3652860"/>
            <a:chExt cx="12265821" cy="3290543"/>
          </a:xfrm>
        </p:grpSpPr>
        <p:pic>
          <p:nvPicPr>
            <p:cNvPr id="9" name="图片 8">
              <a:extLst>
                <a:ext uri="{FF2B5EF4-FFF2-40B4-BE49-F238E27FC236}">
                  <a16:creationId xmlns:a16="http://schemas.microsoft.com/office/drawing/2014/main" xmlns="" id="{71EF41D5-BE69-4B32-B68B-CF443F3B6D0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11070" y="3749119"/>
              <a:ext cx="5205982" cy="3151583"/>
            </a:xfrm>
            <a:prstGeom prst="rect">
              <a:avLst/>
            </a:prstGeom>
          </p:spPr>
        </p:pic>
        <p:pic>
          <p:nvPicPr>
            <p:cNvPr id="12" name="图片 11">
              <a:extLst>
                <a:ext uri="{FF2B5EF4-FFF2-40B4-BE49-F238E27FC236}">
                  <a16:creationId xmlns:a16="http://schemas.microsoft.com/office/drawing/2014/main" xmlns="" id="{90AF6A7F-A532-49B8-B0E4-EE31E814B34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8769" y="3652860"/>
              <a:ext cx="4742689" cy="3290543"/>
            </a:xfrm>
            <a:prstGeom prst="rect">
              <a:avLst/>
            </a:prstGeom>
          </p:spPr>
        </p:pic>
      </p:grpSp>
      <p:pic>
        <p:nvPicPr>
          <p:cNvPr id="4" name="图片 3">
            <a:extLst>
              <a:ext uri="{FF2B5EF4-FFF2-40B4-BE49-F238E27FC236}">
                <a16:creationId xmlns:a16="http://schemas.microsoft.com/office/drawing/2014/main" xmlns="" id="{8B188B13-F3AE-4EB6-8FC7-4FE387A771D8}"/>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5052" y="2555952"/>
            <a:ext cx="3292479" cy="4173941"/>
          </a:xfrm>
          <a:prstGeom prst="rect">
            <a:avLst/>
          </a:prstGeom>
        </p:spPr>
      </p:pic>
      <p:pic>
        <p:nvPicPr>
          <p:cNvPr id="19" name="图片 18">
            <a:extLst>
              <a:ext uri="{FF2B5EF4-FFF2-40B4-BE49-F238E27FC236}">
                <a16:creationId xmlns:a16="http://schemas.microsoft.com/office/drawing/2014/main" xmlns="" id="{D81E7120-777F-4E40-9DD6-51BAF7F874E2}"/>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b="-49"/>
          <a:stretch/>
        </p:blipFill>
        <p:spPr>
          <a:xfrm>
            <a:off x="9010090" y="2648610"/>
            <a:ext cx="3182079" cy="3798058"/>
          </a:xfrm>
          <a:prstGeom prst="rect">
            <a:avLst/>
          </a:prstGeom>
        </p:spPr>
      </p:pic>
      <p:pic>
        <p:nvPicPr>
          <p:cNvPr id="11" name="图片 10">
            <a:extLst>
              <a:ext uri="{FF2B5EF4-FFF2-40B4-BE49-F238E27FC236}">
                <a16:creationId xmlns:a16="http://schemas.microsoft.com/office/drawing/2014/main" xmlns="" id="{49EF136F-97B0-4DE1-AC29-E43CB2685E23}"/>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2357" y="4459299"/>
            <a:ext cx="12192000" cy="2505456"/>
          </a:xfrm>
          <a:prstGeom prst="rect">
            <a:avLst/>
          </a:prstGeom>
        </p:spPr>
      </p:pic>
      <p:pic>
        <p:nvPicPr>
          <p:cNvPr id="8" name="图片 7">
            <a:extLst>
              <a:ext uri="{FF2B5EF4-FFF2-40B4-BE49-F238E27FC236}">
                <a16:creationId xmlns:a16="http://schemas.microsoft.com/office/drawing/2014/main" xmlns="" id="{1CC38CD6-CBB0-411D-983D-5A9271B947E2}"/>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10253552" y="51660"/>
            <a:ext cx="1612567" cy="1719674"/>
          </a:xfrm>
          <a:prstGeom prst="rect">
            <a:avLst/>
          </a:prstGeom>
        </p:spPr>
      </p:pic>
      <p:pic>
        <p:nvPicPr>
          <p:cNvPr id="22" name="图片 21">
            <a:extLst>
              <a:ext uri="{FF2B5EF4-FFF2-40B4-BE49-F238E27FC236}">
                <a16:creationId xmlns:a16="http://schemas.microsoft.com/office/drawing/2014/main" xmlns="" id="{7B7FDDCF-B037-438B-A8C3-E0D157BF308B}"/>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39060" y="1123287"/>
            <a:ext cx="1108963" cy="1029618"/>
          </a:xfrm>
          <a:prstGeom prst="rect">
            <a:avLst/>
          </a:prstGeom>
        </p:spPr>
      </p:pic>
      <p:grpSp>
        <p:nvGrpSpPr>
          <p:cNvPr id="2" name="组合 1">
            <a:extLst>
              <a:ext uri="{FF2B5EF4-FFF2-40B4-BE49-F238E27FC236}">
                <a16:creationId xmlns:a16="http://schemas.microsoft.com/office/drawing/2014/main" xmlns="" id="{BE6E852C-4B83-4817-91E7-B7CDD386B8B0}"/>
              </a:ext>
            </a:extLst>
          </p:cNvPr>
          <p:cNvGrpSpPr/>
          <p:nvPr/>
        </p:nvGrpSpPr>
        <p:grpSpPr>
          <a:xfrm>
            <a:off x="3132563" y="3592126"/>
            <a:ext cx="5119184" cy="2549860"/>
            <a:chOff x="3350442" y="3525099"/>
            <a:chExt cx="5119184" cy="2549860"/>
          </a:xfrm>
        </p:grpSpPr>
        <p:pic>
          <p:nvPicPr>
            <p:cNvPr id="41" name="图片 40">
              <a:extLst>
                <a:ext uri="{FF2B5EF4-FFF2-40B4-BE49-F238E27FC236}">
                  <a16:creationId xmlns:a16="http://schemas.microsoft.com/office/drawing/2014/main" xmlns="" id="{D07A1600-F355-407E-A33A-659AB3AA203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771786" y="3525099"/>
              <a:ext cx="2549860" cy="2549860"/>
            </a:xfrm>
            <a:prstGeom prst="rect">
              <a:avLst/>
            </a:prstGeom>
          </p:spPr>
        </p:pic>
        <p:grpSp>
          <p:nvGrpSpPr>
            <p:cNvPr id="17" name="组合 16">
              <a:extLst>
                <a:ext uri="{FF2B5EF4-FFF2-40B4-BE49-F238E27FC236}">
                  <a16:creationId xmlns:a16="http://schemas.microsoft.com/office/drawing/2014/main" xmlns="" id="{E9F21174-4A62-4EB3-A8E5-0AA2BD9C14BD}"/>
                </a:ext>
              </a:extLst>
            </p:cNvPr>
            <p:cNvGrpSpPr/>
            <p:nvPr/>
          </p:nvGrpSpPr>
          <p:grpSpPr>
            <a:xfrm>
              <a:off x="3350442" y="5233167"/>
              <a:ext cx="5119184" cy="831196"/>
              <a:chOff x="2887994" y="4177479"/>
              <a:chExt cx="5929003" cy="831196"/>
            </a:xfrm>
          </p:grpSpPr>
          <p:sp>
            <p:nvSpPr>
              <p:cNvPr id="16" name="带形: 前凸弯 15">
                <a:extLst>
                  <a:ext uri="{FF2B5EF4-FFF2-40B4-BE49-F238E27FC236}">
                    <a16:creationId xmlns:a16="http://schemas.microsoft.com/office/drawing/2014/main" xmlns="" id="{70DA2452-28FF-4399-80BB-609C455091A6}"/>
                  </a:ext>
                </a:extLst>
              </p:cNvPr>
              <p:cNvSpPr/>
              <p:nvPr/>
            </p:nvSpPr>
            <p:spPr>
              <a:xfrm rot="10800000">
                <a:off x="2887994" y="4177479"/>
                <a:ext cx="5929003" cy="831196"/>
              </a:xfrm>
              <a:prstGeom prst="ellipseRibbon">
                <a:avLst>
                  <a:gd name="adj1" fmla="val 27152"/>
                  <a:gd name="adj2" fmla="val 75000"/>
                  <a:gd name="adj3" fmla="val 11424"/>
                </a:avLst>
              </a:prstGeom>
              <a:gradFill>
                <a:gsLst>
                  <a:gs pos="17000">
                    <a:srgbClr val="EE4747"/>
                  </a:gs>
                  <a:gs pos="100000">
                    <a:srgbClr val="FFA400"/>
                  </a:gs>
                </a:gsLst>
                <a:lin ang="5400000" scaled="1"/>
              </a:gra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4" name="矩形 23">
                <a:extLst>
                  <a:ext uri="{FF2B5EF4-FFF2-40B4-BE49-F238E27FC236}">
                    <a16:creationId xmlns:a16="http://schemas.microsoft.com/office/drawing/2014/main" xmlns="" id="{185B26C8-9224-41E9-99E4-EC027E85C3A1}"/>
                  </a:ext>
                </a:extLst>
              </p:cNvPr>
              <p:cNvSpPr/>
              <p:nvPr/>
            </p:nvSpPr>
            <p:spPr>
              <a:xfrm>
                <a:off x="3742722" y="4239794"/>
                <a:ext cx="4261531" cy="461665"/>
              </a:xfrm>
              <a:prstGeom prst="rect">
                <a:avLst/>
              </a:prstGeom>
            </p:spPr>
            <p:txBody>
              <a:bodyPr wrap="square">
                <a:spAutoFit/>
              </a:bodyPr>
              <a:lstStyle/>
              <a:p>
                <a:pPr algn="ctr"/>
                <a:r>
                  <a:rPr lang="en-US" altLang="zh-CN" sz="2400" b="1" dirty="0">
                    <a:solidFill>
                      <a:schemeClr val="bg1"/>
                    </a:solidFill>
                    <a:cs typeface="+mn-ea"/>
                    <a:sym typeface="+mn-lt"/>
                  </a:rPr>
                  <a:t>PART   two</a:t>
                </a:r>
                <a:endParaRPr lang="zh-CN" altLang="en-US" sz="2400" b="1" dirty="0">
                  <a:solidFill>
                    <a:schemeClr val="bg1"/>
                  </a:solidFill>
                  <a:cs typeface="+mn-ea"/>
                  <a:sym typeface="+mn-lt"/>
                </a:endParaRPr>
              </a:p>
            </p:txBody>
          </p:sp>
        </p:grpSp>
      </p:grpSp>
      <p:sp>
        <p:nvSpPr>
          <p:cNvPr id="18" name="矩形 17">
            <a:extLst>
              <a:ext uri="{FF2B5EF4-FFF2-40B4-BE49-F238E27FC236}">
                <a16:creationId xmlns:a16="http://schemas.microsoft.com/office/drawing/2014/main" xmlns="" id="{78366A5D-6001-41FC-AAD3-9A1D8598190E}"/>
              </a:ext>
            </a:extLst>
          </p:cNvPr>
          <p:cNvSpPr/>
          <p:nvPr/>
        </p:nvSpPr>
        <p:spPr>
          <a:xfrm>
            <a:off x="2595805" y="3468781"/>
            <a:ext cx="6523390" cy="2209660"/>
          </a:xfrm>
          <a:prstGeom prst="rect">
            <a:avLst/>
          </a:prstGeom>
        </p:spPr>
        <p:txBody>
          <a:bodyPr wrap="none">
            <a:prstTxWarp prst="textArchUp">
              <a:avLst/>
            </a:prstTxWarp>
            <a:spAutoFit/>
          </a:bodyPr>
          <a:lstStyle/>
          <a:p>
            <a:pPr algn="ctr"/>
            <a:r>
              <a:rPr lang="en-US" altLang="zh-CN" sz="2400" dirty="0">
                <a:solidFill>
                  <a:srgbClr val="55320E"/>
                </a:solidFill>
                <a:cs typeface="+mn-ea"/>
                <a:sym typeface="+mn-lt"/>
              </a:rPr>
              <a:t>National Day customs</a:t>
            </a:r>
          </a:p>
        </p:txBody>
      </p:sp>
      <p:pic>
        <p:nvPicPr>
          <p:cNvPr id="3074" name="Picture 2"/>
          <p:cNvPicPr>
            <a:picLocks noChangeAspect="1" noChangeArrowheads="1"/>
          </p:cNvPicPr>
          <p:nvPr/>
        </p:nvPicPr>
        <p:blipFill rotWithShape="1">
          <a:blip r:embed="rId13" cstate="screen">
            <a:extLst>
              <a:ext uri="{28A0092B-C50C-407E-A947-70E740481C1C}">
                <a14:useLocalDpi xmlns:a14="http://schemas.microsoft.com/office/drawing/2010/main"/>
              </a:ext>
            </a:extLst>
          </a:blip>
          <a:srcRect/>
          <a:stretch/>
        </p:blipFill>
        <p:spPr bwMode="auto">
          <a:xfrm>
            <a:off x="1672750" y="1975105"/>
            <a:ext cx="8620125" cy="190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97035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500"/>
                                        <p:tgtEl>
                                          <p:spTgt spid="30"/>
                                        </p:tgtEl>
                                      </p:cBhvr>
                                    </p:animEffect>
                                  </p:childTnLst>
                                </p:cTn>
                              </p:par>
                              <p:par>
                                <p:cTn id="8" presetID="47"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1000"/>
                                        <p:tgtEl>
                                          <p:spTgt spid="35"/>
                                        </p:tgtEl>
                                      </p:cBhvr>
                                    </p:animEffect>
                                    <p:anim calcmode="lin" valueType="num">
                                      <p:cBhvr>
                                        <p:cTn id="11" dur="1000" fill="hold"/>
                                        <p:tgtEl>
                                          <p:spTgt spid="35"/>
                                        </p:tgtEl>
                                        <p:attrNameLst>
                                          <p:attrName>ppt_x</p:attrName>
                                        </p:attrNameLst>
                                      </p:cBhvr>
                                      <p:tavLst>
                                        <p:tav tm="0">
                                          <p:val>
                                            <p:strVal val="#ppt_x"/>
                                          </p:val>
                                        </p:tav>
                                        <p:tav tm="100000">
                                          <p:val>
                                            <p:strVal val="#ppt_x"/>
                                          </p:val>
                                        </p:tav>
                                      </p:tavLst>
                                    </p:anim>
                                    <p:anim calcmode="lin" valueType="num">
                                      <p:cBhvr>
                                        <p:cTn id="12" dur="1000" fill="hold"/>
                                        <p:tgtEl>
                                          <p:spTgt spid="35"/>
                                        </p:tgtEl>
                                        <p:attrNameLst>
                                          <p:attrName>ppt_y</p:attrName>
                                        </p:attrNameLst>
                                      </p:cBhvr>
                                      <p:tavLst>
                                        <p:tav tm="0">
                                          <p:val>
                                            <p:strVal val="#ppt_y-.1"/>
                                          </p:val>
                                        </p:tav>
                                        <p:tav tm="100000">
                                          <p:val>
                                            <p:strVal val="#ppt_y"/>
                                          </p:val>
                                        </p:tav>
                                      </p:tavLst>
                                    </p:anim>
                                  </p:childTnLst>
                                </p:cTn>
                              </p:par>
                              <p:par>
                                <p:cTn id="13" presetID="22" presetClass="entr" presetSubtype="4"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1000"/>
                                        <p:tgtEl>
                                          <p:spTgt spid="19"/>
                                        </p:tgtEl>
                                      </p:cBhvr>
                                    </p:animEffect>
                                    <p:anim calcmode="lin" valueType="num">
                                      <p:cBhvr>
                                        <p:cTn id="24" dur="1000" fill="hold"/>
                                        <p:tgtEl>
                                          <p:spTgt spid="19"/>
                                        </p:tgtEl>
                                        <p:attrNameLst>
                                          <p:attrName>ppt_x</p:attrName>
                                        </p:attrNameLst>
                                      </p:cBhvr>
                                      <p:tavLst>
                                        <p:tav tm="0">
                                          <p:val>
                                            <p:strVal val="#ppt_x"/>
                                          </p:val>
                                        </p:tav>
                                        <p:tav tm="100000">
                                          <p:val>
                                            <p:strVal val="#ppt_x"/>
                                          </p:val>
                                        </p:tav>
                                      </p:tavLst>
                                    </p:anim>
                                    <p:anim calcmode="lin" valueType="num">
                                      <p:cBhvr>
                                        <p:cTn id="25" dur="1000" fill="hold"/>
                                        <p:tgtEl>
                                          <p:spTgt spid="19"/>
                                        </p:tgtEl>
                                        <p:attrNameLst>
                                          <p:attrName>ppt_y</p:attrName>
                                        </p:attrNameLst>
                                      </p:cBhvr>
                                      <p:tavLst>
                                        <p:tav tm="0">
                                          <p:val>
                                            <p:strVal val="#ppt_y+.1"/>
                                          </p:val>
                                        </p:tav>
                                        <p:tav tm="100000">
                                          <p:val>
                                            <p:strVal val="#ppt_y"/>
                                          </p:val>
                                        </p:tav>
                                      </p:tavLst>
                                    </p:anim>
                                  </p:childTnLst>
                                </p:cTn>
                              </p:par>
                              <p:par>
                                <p:cTn id="26" presetID="22" presetClass="entr" presetSubtype="4" fill="hold"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down)">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37" fill="hold" grpId="0" nodeType="click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barn(outVertical)">
                                      <p:cBhvr>
                                        <p:cTn id="33" dur="50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6"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2000" fill="hold"/>
                                        <p:tgtEl>
                                          <p:spTgt spid="8"/>
                                        </p:tgtEl>
                                        <p:attrNameLst>
                                          <p:attrName>ppt_x</p:attrName>
                                        </p:attrNameLst>
                                      </p:cBhvr>
                                      <p:tavLst>
                                        <p:tav tm="0">
                                          <p:val>
                                            <p:strVal val="1+#ppt_w/2"/>
                                          </p:val>
                                        </p:tav>
                                        <p:tav tm="100000">
                                          <p:val>
                                            <p:strVal val="#ppt_x"/>
                                          </p:val>
                                        </p:tav>
                                      </p:tavLst>
                                    </p:anim>
                                    <p:anim calcmode="lin" valueType="num">
                                      <p:cBhvr additive="base">
                                        <p:cTn id="39" dur="2000" fill="hold"/>
                                        <p:tgtEl>
                                          <p:spTgt spid="8"/>
                                        </p:tgtEl>
                                        <p:attrNameLst>
                                          <p:attrName>ppt_y</p:attrName>
                                        </p:attrNameLst>
                                      </p:cBhvr>
                                      <p:tavLst>
                                        <p:tav tm="0">
                                          <p:val>
                                            <p:strVal val="1+#ppt_h/2"/>
                                          </p:val>
                                        </p:tav>
                                        <p:tav tm="100000">
                                          <p:val>
                                            <p:strVal val="#ppt_y"/>
                                          </p:val>
                                        </p:tav>
                                      </p:tavLst>
                                    </p:anim>
                                  </p:childTnLst>
                                </p:cTn>
                              </p:par>
                              <p:par>
                                <p:cTn id="40" presetID="2" presetClass="entr" presetSubtype="6"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additive="base">
                                        <p:cTn id="42" dur="2000" fill="hold"/>
                                        <p:tgtEl>
                                          <p:spTgt spid="22"/>
                                        </p:tgtEl>
                                        <p:attrNameLst>
                                          <p:attrName>ppt_x</p:attrName>
                                        </p:attrNameLst>
                                      </p:cBhvr>
                                      <p:tavLst>
                                        <p:tav tm="0">
                                          <p:val>
                                            <p:strVal val="1+#ppt_w/2"/>
                                          </p:val>
                                        </p:tav>
                                        <p:tav tm="100000">
                                          <p:val>
                                            <p:strVal val="#ppt_x"/>
                                          </p:val>
                                        </p:tav>
                                      </p:tavLst>
                                    </p:anim>
                                    <p:anim calcmode="lin" valueType="num">
                                      <p:cBhvr additive="base">
                                        <p:cTn id="43" dur="20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fade">
                                      <p:cBhvr>
                                        <p:cTn id="48" dur="1000"/>
                                        <p:tgtEl>
                                          <p:spTgt spid="2"/>
                                        </p:tgtEl>
                                      </p:cBhvr>
                                    </p:animEffect>
                                    <p:anim calcmode="lin" valueType="num">
                                      <p:cBhvr>
                                        <p:cTn id="49" dur="1000" fill="hold"/>
                                        <p:tgtEl>
                                          <p:spTgt spid="2"/>
                                        </p:tgtEl>
                                        <p:attrNameLst>
                                          <p:attrName>ppt_x</p:attrName>
                                        </p:attrNameLst>
                                      </p:cBhvr>
                                      <p:tavLst>
                                        <p:tav tm="0">
                                          <p:val>
                                            <p:strVal val="#ppt_x"/>
                                          </p:val>
                                        </p:tav>
                                        <p:tav tm="100000">
                                          <p:val>
                                            <p:strVal val="#ppt_x"/>
                                          </p:val>
                                        </p:tav>
                                      </p:tavLst>
                                    </p:anim>
                                    <p:anim calcmode="lin" valueType="num">
                                      <p:cBhvr>
                                        <p:cTn id="5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79657" y="2929876"/>
            <a:ext cx="6633171" cy="2062103"/>
          </a:xfrm>
          <a:prstGeom prst="rect">
            <a:avLst/>
          </a:prstGeom>
        </p:spPr>
        <p:txBody>
          <a:bodyPr wrap="square">
            <a:spAutoFit/>
          </a:bodyPr>
          <a:lstStyle/>
          <a:p>
            <a:r>
              <a:rPr lang="en-US" altLang="zh-CN" sz="1600" dirty="0">
                <a:solidFill>
                  <a:srgbClr val="55320E"/>
                </a:solidFill>
                <a:cs typeface="+mn-ea"/>
                <a:sym typeface="+mn-lt"/>
              </a:rPr>
              <a:t>Every time meets the National Day, the various countries all must hold the different form celebration. Order to celebrate the National Day, the various countries' government usually must hold a time of National Day reception, by the head of state, the head of government or foreign minister acts on behalf of to manage, the invitation is stationed at the locality the various countries' diplomatic agent and other important foreign guests participates.</a:t>
            </a:r>
            <a:endParaRPr lang="zh-CN" altLang="en-US" sz="1600" dirty="0">
              <a:solidFill>
                <a:srgbClr val="55320E"/>
              </a:solidFill>
              <a:cs typeface="+mn-ea"/>
              <a:sym typeface="+mn-lt"/>
            </a:endParaRPr>
          </a:p>
        </p:txBody>
      </p:sp>
      <p:sp>
        <p:nvSpPr>
          <p:cNvPr id="3" name="矩形 2"/>
          <p:cNvSpPr/>
          <p:nvPr/>
        </p:nvSpPr>
        <p:spPr>
          <a:xfrm>
            <a:off x="1551829" y="4958664"/>
            <a:ext cx="6766199" cy="646331"/>
          </a:xfrm>
          <a:prstGeom prst="rect">
            <a:avLst/>
          </a:prstGeom>
        </p:spPr>
        <p:txBody>
          <a:bodyPr wrap="square">
            <a:spAutoFit/>
          </a:bodyPr>
          <a:lstStyle/>
          <a:p>
            <a:r>
              <a:rPr lang="zh-CN" altLang="en-US" dirty="0">
                <a:solidFill>
                  <a:srgbClr val="55320E"/>
                </a:solidFill>
                <a:cs typeface="+mn-ea"/>
                <a:sym typeface="+mn-lt"/>
              </a:rPr>
              <a:t>每逢国庆日，各国都要举行不同形式的庆祝活动。为庆祝国庆日，备国政府要举行一次招待会，邀请各国使节和其他外宾参加。</a:t>
            </a:r>
          </a:p>
        </p:txBody>
      </p:sp>
      <p:grpSp>
        <p:nvGrpSpPr>
          <p:cNvPr id="4" name="组合 3">
            <a:extLst>
              <a:ext uri="{FF2B5EF4-FFF2-40B4-BE49-F238E27FC236}">
                <a16:creationId xmlns:a16="http://schemas.microsoft.com/office/drawing/2014/main" xmlns="" id="{C7BC3607-A577-4406-9DEB-184A424E212A}"/>
              </a:ext>
            </a:extLst>
          </p:cNvPr>
          <p:cNvGrpSpPr/>
          <p:nvPr/>
        </p:nvGrpSpPr>
        <p:grpSpPr>
          <a:xfrm>
            <a:off x="1807861" y="1675936"/>
            <a:ext cx="2117963" cy="941174"/>
            <a:chOff x="2919781" y="3930836"/>
            <a:chExt cx="6254900" cy="1156357"/>
          </a:xfrm>
        </p:grpSpPr>
        <p:sp>
          <p:nvSpPr>
            <p:cNvPr id="5" name="带形: 上凸弯 4">
              <a:extLst>
                <a:ext uri="{FF2B5EF4-FFF2-40B4-BE49-F238E27FC236}">
                  <a16:creationId xmlns:a16="http://schemas.microsoft.com/office/drawing/2014/main" xmlns="" id="{D14F9A71-23D3-4F2F-AAEF-FD38D28F42E7}"/>
                </a:ext>
              </a:extLst>
            </p:cNvPr>
            <p:cNvSpPr/>
            <p:nvPr/>
          </p:nvSpPr>
          <p:spPr>
            <a:xfrm>
              <a:off x="2919781" y="4065798"/>
              <a:ext cx="6254900" cy="1021395"/>
            </a:xfrm>
            <a:prstGeom prst="ellipseRibbon2">
              <a:avLst>
                <a:gd name="adj1" fmla="val 29924"/>
                <a:gd name="adj2" fmla="val 74415"/>
                <a:gd name="adj3" fmla="val 12987"/>
              </a:avLst>
            </a:prstGeom>
            <a:gradFill flip="none" rotWithShape="1">
              <a:gsLst>
                <a:gs pos="4000">
                  <a:srgbClr val="E35E36"/>
                </a:gs>
                <a:gs pos="100000">
                  <a:srgbClr val="FFA400"/>
                </a:gs>
              </a:gsLst>
              <a:path path="circle">
                <a:fillToRect l="100000" t="100000"/>
              </a:path>
              <a:tileRect r="-100000" b="-100000"/>
            </a:gra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000" b="1">
                <a:solidFill>
                  <a:schemeClr val="bg1"/>
                </a:solidFill>
                <a:cs typeface="+mn-ea"/>
                <a:sym typeface="+mn-lt"/>
              </a:endParaRPr>
            </a:p>
          </p:txBody>
        </p:sp>
        <p:sp>
          <p:nvSpPr>
            <p:cNvPr id="6" name="矩形 5">
              <a:extLst>
                <a:ext uri="{FF2B5EF4-FFF2-40B4-BE49-F238E27FC236}">
                  <a16:creationId xmlns:a16="http://schemas.microsoft.com/office/drawing/2014/main" xmlns="" id="{2218F189-9660-433F-B633-CDCF6B8CB49A}"/>
                </a:ext>
              </a:extLst>
            </p:cNvPr>
            <p:cNvSpPr/>
            <p:nvPr/>
          </p:nvSpPr>
          <p:spPr>
            <a:xfrm>
              <a:off x="4191456" y="3930836"/>
              <a:ext cx="3351483" cy="869732"/>
            </a:xfrm>
            <a:prstGeom prst="rect">
              <a:avLst/>
            </a:prstGeom>
          </p:spPr>
          <p:txBody>
            <a:bodyPr wrap="square">
              <a:spAutoFit/>
            </a:bodyPr>
            <a:lstStyle/>
            <a:p>
              <a:pPr algn="ctr"/>
              <a:r>
                <a:rPr lang="en-US" altLang="zh-CN" sz="4000" b="1" dirty="0">
                  <a:solidFill>
                    <a:schemeClr val="bg1"/>
                  </a:solidFill>
                  <a:cs typeface="+mn-ea"/>
                  <a:sym typeface="+mn-lt"/>
                </a:rPr>
                <a:t>02</a:t>
              </a:r>
              <a:endParaRPr lang="zh-CN" altLang="en-US" sz="4000" b="1" dirty="0">
                <a:solidFill>
                  <a:schemeClr val="bg1"/>
                </a:solidFill>
                <a:cs typeface="+mn-ea"/>
                <a:sym typeface="+mn-lt"/>
              </a:endParaRPr>
            </a:p>
          </p:txBody>
        </p:sp>
      </p:grpSp>
      <p:pic>
        <p:nvPicPr>
          <p:cNvPr id="13" name="图片 12">
            <a:extLst>
              <a:ext uri="{FF2B5EF4-FFF2-40B4-BE49-F238E27FC236}">
                <a16:creationId xmlns:a16="http://schemas.microsoft.com/office/drawing/2014/main" xmlns="" id="{7CD780F8-FBB0-4C02-B7FD-FFEE487741C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338943" y="1899336"/>
            <a:ext cx="4348466" cy="4131043"/>
          </a:xfrm>
          <a:prstGeom prst="rect">
            <a:avLst/>
          </a:prstGeom>
        </p:spPr>
      </p:pic>
      <p:grpSp>
        <p:nvGrpSpPr>
          <p:cNvPr id="15" name="组合 14">
            <a:extLst>
              <a:ext uri="{FF2B5EF4-FFF2-40B4-BE49-F238E27FC236}">
                <a16:creationId xmlns:a16="http://schemas.microsoft.com/office/drawing/2014/main" xmlns="" id="{195C71EC-3C5F-4367-87DC-BAE33C7D0112}"/>
              </a:ext>
            </a:extLst>
          </p:cNvPr>
          <p:cNvGrpSpPr/>
          <p:nvPr/>
        </p:nvGrpSpPr>
        <p:grpSpPr>
          <a:xfrm>
            <a:off x="4062239" y="1807551"/>
            <a:ext cx="2612895" cy="841118"/>
            <a:chOff x="4123199" y="1990484"/>
            <a:chExt cx="2612895" cy="841118"/>
          </a:xfrm>
        </p:grpSpPr>
        <p:sp>
          <p:nvSpPr>
            <p:cNvPr id="7" name="矩形 6">
              <a:extLst>
                <a:ext uri="{FF2B5EF4-FFF2-40B4-BE49-F238E27FC236}">
                  <a16:creationId xmlns:a16="http://schemas.microsoft.com/office/drawing/2014/main" xmlns="" id="{571B414B-7921-4F2E-926C-86765C8904AF}"/>
                </a:ext>
              </a:extLst>
            </p:cNvPr>
            <p:cNvSpPr/>
            <p:nvPr/>
          </p:nvSpPr>
          <p:spPr>
            <a:xfrm>
              <a:off x="4185736" y="1990484"/>
              <a:ext cx="1620957" cy="523220"/>
            </a:xfrm>
            <a:prstGeom prst="rect">
              <a:avLst/>
            </a:prstGeom>
          </p:spPr>
          <p:txBody>
            <a:bodyPr wrap="none">
              <a:spAutoFit/>
            </a:bodyPr>
            <a:lstStyle/>
            <a:p>
              <a:r>
                <a:rPr lang="zh-CN" altLang="en-US" sz="2800" b="1" dirty="0">
                  <a:solidFill>
                    <a:srgbClr val="55320E"/>
                  </a:solidFill>
                  <a:cs typeface="+mn-ea"/>
                  <a:sym typeface="+mn-lt"/>
                </a:rPr>
                <a:t>国庆习俗</a:t>
              </a:r>
            </a:p>
          </p:txBody>
        </p:sp>
        <p:sp>
          <p:nvSpPr>
            <p:cNvPr id="14" name="矩形 13">
              <a:extLst>
                <a:ext uri="{FF2B5EF4-FFF2-40B4-BE49-F238E27FC236}">
                  <a16:creationId xmlns:a16="http://schemas.microsoft.com/office/drawing/2014/main" xmlns="" id="{6E4F779A-51F2-4BE5-A8F0-E21F8FB72B0B}"/>
                </a:ext>
              </a:extLst>
            </p:cNvPr>
            <p:cNvSpPr/>
            <p:nvPr/>
          </p:nvSpPr>
          <p:spPr>
            <a:xfrm>
              <a:off x="4123199" y="2462270"/>
              <a:ext cx="2612895" cy="369332"/>
            </a:xfrm>
            <a:prstGeom prst="rect">
              <a:avLst/>
            </a:prstGeom>
          </p:spPr>
          <p:txBody>
            <a:bodyPr wrap="none">
              <a:spAutoFit/>
            </a:bodyPr>
            <a:lstStyle/>
            <a:p>
              <a:pPr algn="ctr"/>
              <a:r>
                <a:rPr lang="en-US" altLang="zh-CN" dirty="0">
                  <a:solidFill>
                    <a:srgbClr val="55320E"/>
                  </a:solidFill>
                  <a:cs typeface="+mn-ea"/>
                  <a:sym typeface="+mn-lt"/>
                </a:rPr>
                <a:t>National Day customs</a:t>
              </a:r>
            </a:p>
          </p:txBody>
        </p:sp>
      </p:grpSp>
    </p:spTree>
    <p:extLst>
      <p:ext uri="{BB962C8B-B14F-4D97-AF65-F5344CB8AC3E}">
        <p14:creationId xmlns:p14="http://schemas.microsoft.com/office/powerpoint/2010/main" val="42433511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left)">
                                      <p:cBhvr>
                                        <p:cTn id="12" dur="500"/>
                                        <p:tgtEl>
                                          <p:spTgt spid="15"/>
                                        </p:tgtEl>
                                      </p:cBhvr>
                                    </p:animEffect>
                                  </p:childTnLst>
                                </p:cTn>
                              </p:par>
                              <p:par>
                                <p:cTn id="13" presetID="0" presetClass="entr" presetSubtype="0" fill="hold" grpId="0" nodeType="withEffect">
                                  <p:stCondLst>
                                    <p:cond delay="0"/>
                                  </p:stCondLst>
                                  <p:iterate type="lt">
                                    <p:tmPct val="10000"/>
                                  </p:iterate>
                                  <p:childTnLst>
                                    <p:set>
                                      <p:cBhvr>
                                        <p:cTn id="14" dur="1" fill="hold">
                                          <p:stCondLst>
                                            <p:cond delay="0"/>
                                          </p:stCondLst>
                                        </p:cTn>
                                        <p:tgtEl>
                                          <p:spTgt spid="2"/>
                                        </p:tgtEl>
                                        <p:attrNameLst>
                                          <p:attrName>style.visibility</p:attrName>
                                        </p:attrNameLst>
                                      </p:cBhvr>
                                      <p:to>
                                        <p:strVal val="visible"/>
                                      </p:to>
                                    </p:set>
                                    <p:anim to="" calcmode="lin" valueType="num">
                                      <p:cBhvr>
                                        <p:cTn id="15" dur="700" fill="hold">
                                          <p:stCondLst>
                                            <p:cond delay="0"/>
                                          </p:stCondLst>
                                        </p:cTn>
                                        <p:tgtEl>
                                          <p:spTgt spid="2"/>
                                        </p:tgtEl>
                                        <p:attrNameLst>
                                          <p:attrName>ppt_x</p:attrName>
                                        </p:attrNameLst>
                                      </p:cBhvr>
                                      <p:tavLst>
                                        <p:tav tm="0" fmla="#ppt_x-#ppt_h*((1.5-1.5*$)^3-(1.5-1.5*$)^2)">
                                          <p:val>
                                            <p:strVal val="0"/>
                                          </p:val>
                                        </p:tav>
                                        <p:tav tm="100000">
                                          <p:val>
                                            <p:strVal val="1"/>
                                          </p:val>
                                        </p:tav>
                                      </p:tavLst>
                                    </p:anim>
                                    <p:anim to="" calcmode="lin" valueType="num">
                                      <p:cBhvr>
                                        <p:cTn id="16" dur="700" fill="hold">
                                          <p:stCondLst>
                                            <p:cond delay="0"/>
                                          </p:stCondLst>
                                        </p:cTn>
                                        <p:tgtEl>
                                          <p:spTgt spid="2"/>
                                        </p:tgtEl>
                                        <p:attrNameLst>
                                          <p:attrName>transform.rotation_z</p:attrName>
                                        </p:attrNameLst>
                                      </p:cBhvr>
                                      <p:tavLst>
                                        <p:tav tm="0" fmla="#ppt_r+180*((1.5-1.5*$)^3-(1.5-1.5*$)^2)">
                                          <p:val>
                                            <p:strVal val="0"/>
                                          </p:val>
                                        </p:tav>
                                        <p:tav tm="100000">
                                          <p:val>
                                            <p:strVal val="1"/>
                                          </p:val>
                                        </p:tav>
                                      </p:tavLst>
                                    </p:anim>
                                    <p:animEffect filter="fade">
                                      <p:cBhvr>
                                        <p:cTn id="17" dur="300">
                                          <p:stCondLst>
                                            <p:cond delay="0"/>
                                          </p:stCondLst>
                                        </p:cTn>
                                        <p:tgtEl>
                                          <p:spTgt spid="2"/>
                                        </p:tgtEl>
                                      </p:cBhvr>
                                    </p:animEffect>
                                  </p:childTnLst>
                                </p:cTn>
                              </p:par>
                              <p:par>
                                <p:cTn id="18" presetID="0" presetClass="entr" presetSubtype="0" fill="hold" grpId="0" nodeType="withEffect">
                                  <p:stCondLst>
                                    <p:cond delay="0"/>
                                  </p:stCondLst>
                                  <p:iterate type="lt">
                                    <p:tmPct val="10000"/>
                                  </p:iterate>
                                  <p:childTnLst>
                                    <p:set>
                                      <p:cBhvr>
                                        <p:cTn id="19" dur="1" fill="hold">
                                          <p:stCondLst>
                                            <p:cond delay="0"/>
                                          </p:stCondLst>
                                        </p:cTn>
                                        <p:tgtEl>
                                          <p:spTgt spid="3"/>
                                        </p:tgtEl>
                                        <p:attrNameLst>
                                          <p:attrName>style.visibility</p:attrName>
                                        </p:attrNameLst>
                                      </p:cBhvr>
                                      <p:to>
                                        <p:strVal val="visible"/>
                                      </p:to>
                                    </p:set>
                                    <p:anim to="" calcmode="lin" valueType="num">
                                      <p:cBhvr>
                                        <p:cTn id="20" dur="700" fill="hold">
                                          <p:stCondLst>
                                            <p:cond delay="0"/>
                                          </p:stCondLst>
                                        </p:cTn>
                                        <p:tgtEl>
                                          <p:spTgt spid="3"/>
                                        </p:tgtEl>
                                        <p:attrNameLst>
                                          <p:attrName>ppt_x</p:attrName>
                                        </p:attrNameLst>
                                      </p:cBhvr>
                                      <p:tavLst>
                                        <p:tav tm="0" fmla="#ppt_x-#ppt_h*((1.5-1.5*$)^3-(1.5-1.5*$)^2)">
                                          <p:val>
                                            <p:strVal val="0"/>
                                          </p:val>
                                        </p:tav>
                                        <p:tav tm="100000">
                                          <p:val>
                                            <p:strVal val="1"/>
                                          </p:val>
                                        </p:tav>
                                      </p:tavLst>
                                    </p:anim>
                                    <p:anim to="" calcmode="lin" valueType="num">
                                      <p:cBhvr>
                                        <p:cTn id="21" dur="700" fill="hold">
                                          <p:stCondLst>
                                            <p:cond delay="0"/>
                                          </p:stCondLst>
                                        </p:cTn>
                                        <p:tgtEl>
                                          <p:spTgt spid="3"/>
                                        </p:tgtEl>
                                        <p:attrNameLst>
                                          <p:attrName>transform.rotation_z</p:attrName>
                                        </p:attrNameLst>
                                      </p:cBhvr>
                                      <p:tavLst>
                                        <p:tav tm="0" fmla="#ppt_r+180*((1.5-1.5*$)^3-(1.5-1.5*$)^2)">
                                          <p:val>
                                            <p:strVal val="0"/>
                                          </p:val>
                                        </p:tav>
                                        <p:tav tm="100000">
                                          <p:val>
                                            <p:strVal val="1"/>
                                          </p:val>
                                        </p:tav>
                                      </p:tavLst>
                                    </p:anim>
                                    <p:animEffect filter="fade">
                                      <p:cBhvr>
                                        <p:cTn id="22" dur="300">
                                          <p:stCondLst>
                                            <p:cond delay="0"/>
                                          </p:stCondLst>
                                        </p:cTn>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down)">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5.2.11"/>
  <p:tag name="RESOURCELIBID_ANIM" val="458"/>
</p:tagLst>
</file>

<file path=ppt/tags/tag2.xml><?xml version="1.0" encoding="utf-8"?>
<p:tagLst xmlns:a="http://schemas.openxmlformats.org/drawingml/2006/main" xmlns:r="http://schemas.openxmlformats.org/officeDocument/2006/relationships" xmlns:p="http://schemas.openxmlformats.org/presentationml/2006/main">
  <p:tag name="PA" val="v5.2.11"/>
  <p:tag name="RESOURCELIBID_ANIM" val="443"/>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53kdywwz">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TotalTime>
  <Words>1933</Words>
  <Application>Microsoft Office PowerPoint</Application>
  <PresentationFormat>宽屏</PresentationFormat>
  <Paragraphs>158</Paragraphs>
  <Slides>27</Slides>
  <Notes>2</Notes>
  <HiddenSlides>0</HiddenSlides>
  <MMClips>0</MMClips>
  <ScaleCrop>false</ScaleCrop>
  <HeadingPairs>
    <vt:vector size="6" baseType="variant">
      <vt:variant>
        <vt:lpstr>已用的字体</vt:lpstr>
      </vt:variant>
      <vt:variant>
        <vt:i4>7</vt:i4>
      </vt:variant>
      <vt:variant>
        <vt:lpstr>主题</vt:lpstr>
      </vt:variant>
      <vt:variant>
        <vt:i4>3</vt:i4>
      </vt:variant>
      <vt:variant>
        <vt:lpstr>幻灯片标题</vt:lpstr>
      </vt:variant>
      <vt:variant>
        <vt:i4>27</vt:i4>
      </vt:variant>
    </vt:vector>
  </HeadingPairs>
  <TitlesOfParts>
    <vt:vector size="37" baseType="lpstr">
      <vt:lpstr>Meiryo</vt:lpstr>
      <vt:lpstr>宋体</vt:lpstr>
      <vt:lpstr>微软雅黑</vt:lpstr>
      <vt:lpstr>Arial</vt:lpstr>
      <vt:lpstr>Calibri</vt:lpstr>
      <vt:lpstr>Calibri Light</vt:lpstr>
      <vt:lpstr>Wingdings</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74</cp:revision>
  <dcterms:created xsi:type="dcterms:W3CDTF">2021-09-02T03:15:08Z</dcterms:created>
  <dcterms:modified xsi:type="dcterms:W3CDTF">2023-06-15T07:30:58Z</dcterms:modified>
</cp:coreProperties>
</file>