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7"/>
  </p:notesMasterIdLst>
  <p:sldIdLst>
    <p:sldId id="256" r:id="rId4"/>
    <p:sldId id="257" r:id="rId5"/>
    <p:sldId id="258" r:id="rId6"/>
    <p:sldId id="263" r:id="rId7"/>
    <p:sldId id="291" r:id="rId8"/>
    <p:sldId id="292" r:id="rId9"/>
    <p:sldId id="259" r:id="rId10"/>
    <p:sldId id="264" r:id="rId11"/>
    <p:sldId id="293" r:id="rId12"/>
    <p:sldId id="294" r:id="rId13"/>
    <p:sldId id="260" r:id="rId14"/>
    <p:sldId id="295" r:id="rId15"/>
    <p:sldId id="297" r:id="rId16"/>
    <p:sldId id="298" r:id="rId17"/>
    <p:sldId id="261" r:id="rId18"/>
    <p:sldId id="267" r:id="rId19"/>
    <p:sldId id="262" r:id="rId20"/>
    <p:sldId id="266" r:id="rId21"/>
    <p:sldId id="300" r:id="rId22"/>
    <p:sldId id="299" r:id="rId23"/>
    <p:sldId id="301" r:id="rId24"/>
    <p:sldId id="268" r:id="rId25"/>
    <p:sldId id="30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F3"/>
    <a:srgbClr val="E47C94"/>
    <a:srgbClr val="E57F94"/>
    <a:srgbClr val="F6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6F6D-28E5-43EE-B369-C8FB75B14525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1E61-EAD5-4E2F-9E58-B4BD1F608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6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B1E61-EAD5-4E2F-9E58-B4BD1F608E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69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80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6C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51E8B1A-650B-4C1E-9F99-EFC62A0F9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97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9B5B620-6D24-4C40-B6E4-8C53CE0BF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6"/>
          <a:stretch/>
        </p:blipFill>
        <p:spPr>
          <a:xfrm>
            <a:off x="10356022" y="1130969"/>
            <a:ext cx="1846070" cy="34109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C2211F6-CD39-4887-AB1C-582C13F95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2" y="0"/>
            <a:ext cx="8735658" cy="63767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915EC94-C337-4ABB-A030-A16ECC97D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3" y="3741822"/>
            <a:ext cx="2948469" cy="284466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A386AC5-1FF2-450A-BB05-61E930549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989" y="2446495"/>
            <a:ext cx="2567377" cy="28357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F255104-72AF-40CC-B000-0CF5CCAE0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95" y="3934326"/>
            <a:ext cx="12191396" cy="29236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E307583-F7D0-4111-83B5-5800D29A6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979" y="2255021"/>
            <a:ext cx="4949722" cy="46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6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3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7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9973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52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62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78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9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8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6C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7197092C-7A8D-4EDF-B472-64D8A9DE7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97" cy="6857999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8260C534-B5CE-4ECA-B38C-5452944B0623}"/>
              </a:ext>
            </a:extLst>
          </p:cNvPr>
          <p:cNvSpPr/>
          <p:nvPr userDrawn="1"/>
        </p:nvSpPr>
        <p:spPr>
          <a:xfrm>
            <a:off x="422808" y="385011"/>
            <a:ext cx="11369843" cy="6208295"/>
          </a:xfrm>
          <a:prstGeom prst="roundRect">
            <a:avLst>
              <a:gd name="adj" fmla="val 1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F300BCA3-6286-4128-9004-FA3A65FDE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4957"/>
            <a:ext cx="12192000" cy="26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9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7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9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3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87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62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45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9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6CDDB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3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2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3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4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8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CA9E4464-DD83-4B92-820F-86962BDA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3B1D918C-95CE-4A29-BBD1-6AF6B20B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16865FA5-005A-49DD-A7C6-A4EC7E4AF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8BBB-0F2A-4F00-9DD6-2EFA9BFD6D4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D0F7DFA-75EE-4D3C-B135-EB69A08C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B099A746-B7AC-43A7-B3F3-9D99CDCE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BF27-EF25-4F4A-8238-99A65FED74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47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7049BD-020C-4247-83DB-DA68B8D626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7519">
            <a:off x="1278737" y="1302537"/>
            <a:ext cx="6716066" cy="279247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113C59-CF73-4DE1-B9ED-35036646EE96}"/>
              </a:ext>
            </a:extLst>
          </p:cNvPr>
          <p:cNvSpPr txBox="1">
            <a:spLocks/>
          </p:cNvSpPr>
          <p:nvPr/>
        </p:nvSpPr>
        <p:spPr>
          <a:xfrm rot="21077836">
            <a:off x="2869609" y="3963943"/>
            <a:ext cx="4383348" cy="43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gradFill>
                  <a:gsLst>
                    <a:gs pos="0">
                      <a:srgbClr val="FB5789"/>
                    </a:gs>
                    <a:gs pos="100000">
                      <a:srgbClr val="FB6A65"/>
                    </a:gs>
                  </a:gsLst>
                  <a:lin ang="5400000" scaled="0"/>
                </a:gradFill>
                <a:cs typeface="+mn-ea"/>
                <a:sym typeface="+mn-lt"/>
              </a:rPr>
              <a:t>幼儿园感恩节活动方案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69A52E-F17B-4838-A672-98A770B632EE}"/>
              </a:ext>
            </a:extLst>
          </p:cNvPr>
          <p:cNvSpPr txBox="1"/>
          <p:nvPr/>
        </p:nvSpPr>
        <p:spPr>
          <a:xfrm rot="21081699">
            <a:off x="2966192" y="4388916"/>
            <a:ext cx="4279710" cy="5230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solidFill>
                  <a:srgbClr val="F9648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</a:t>
            </a:r>
          </a:p>
        </p:txBody>
      </p:sp>
    </p:spTree>
    <p:extLst>
      <p:ext uri="{BB962C8B-B14F-4D97-AF65-F5344CB8AC3E}">
        <p14:creationId xmlns:p14="http://schemas.microsoft.com/office/powerpoint/2010/main" val="22759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87648E-0EC3-4081-AD47-BA05B026AD6A}"/>
              </a:ext>
            </a:extLst>
          </p:cNvPr>
          <p:cNvSpPr/>
          <p:nvPr/>
        </p:nvSpPr>
        <p:spPr>
          <a:xfrm>
            <a:off x="1049150" y="1218407"/>
            <a:ext cx="2207161" cy="517524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大班目标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D4C060-7D7A-4705-BDB9-B3AEE31BE201}"/>
              </a:ext>
            </a:extLst>
          </p:cNvPr>
          <p:cNvSpPr txBox="1">
            <a:spLocks/>
          </p:cNvSpPr>
          <p:nvPr/>
        </p:nvSpPr>
        <p:spPr>
          <a:xfrm>
            <a:off x="3256311" y="1136138"/>
            <a:ext cx="4754925" cy="7001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了解感恩节的意义，运用多种感官参与感恩节有关活动，激发幼儿好奇、好问、好探索的学习态度。 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C4F838-6594-4BFB-A2DE-47BFA3B224D1}"/>
              </a:ext>
            </a:extLst>
          </p:cNvPr>
          <p:cNvCxnSpPr>
            <a:cxnSpLocks/>
          </p:cNvCxnSpPr>
          <p:nvPr/>
        </p:nvCxnSpPr>
        <p:spPr>
          <a:xfrm>
            <a:off x="1116623" y="1936707"/>
            <a:ext cx="663530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937017-BCCC-47CB-917C-6F4900E80B93}"/>
              </a:ext>
            </a:extLst>
          </p:cNvPr>
          <p:cNvSpPr txBox="1"/>
          <p:nvPr/>
        </p:nvSpPr>
        <p:spPr>
          <a:xfrm>
            <a:off x="1116623" y="1992248"/>
            <a:ext cx="6894613" cy="3614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学习与感恩节有关的文化作品，围绕主题讨论和交流，学习用完整、流畅的语言大方表达自己的见解和感受。学唱感恩歌曲。 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关注周围的人和事，发现和感受生活中美好的事物，尝试用多种形式主动表达自己的谢意，用感恩的心去面对生活。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感谢大自然赐予我们，教育幼儿学会热爱大自然，保护大自然。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培养孩子敢于承认错误，主动与他人相处，具有爱人、感谢人、包容人的品德及习惯，使自己成为受欢迎的人。 </a:t>
            </a: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让孩子了解妈妈怀孕期间的感受、身体状况；观看妈妈生产过程的纪录片，了解妈妈怀孕生产的辛苦；让幼儿知道自己从哪里来的，学会回报妈妈的养育之恩。 </a:t>
            </a:r>
          </a:p>
          <a:p>
            <a:pPr marL="342900" indent="-342900">
              <a:lnSpc>
                <a:spcPct val="150000"/>
              </a:lnSpc>
              <a:buClr>
                <a:srgbClr val="E57F94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积极筹备感恩节化妆舞会，如制作贺卡、印度安人面具，学唱感恩歌曲、跳外国集体舞等，从而体现艺术活动的快乐。</a:t>
            </a:r>
          </a:p>
        </p:txBody>
      </p:sp>
      <p:pic>
        <p:nvPicPr>
          <p:cNvPr id="9" name="PA-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EE2361-1494-4E4C-8F10-A9373AC328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928" y="1171100"/>
            <a:ext cx="3633716" cy="45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F17F-827E-44F9-9B3A-411434B13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E73ED-6797-4681-BBFE-970519A614C3}"/>
              </a:ext>
            </a:extLst>
          </p:cNvPr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0B593-1A89-433A-886A-54DA84D6ADB6}"/>
              </a:ext>
            </a:extLst>
          </p:cNvPr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6ADAA-7038-4B7F-B4F5-10472CAFFB27}"/>
              </a:ext>
            </a:extLst>
          </p:cNvPr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E9D0FD-5C56-4BF8-9F78-5BB8A76BD6A3}"/>
                </a:ext>
              </a:extLst>
            </p:cNvPr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7A549-9874-445E-8EDC-31B1E445DA19}"/>
                </a:ext>
              </a:extLst>
            </p:cNvPr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CA62D-8CFE-4D69-9749-272DF7E669D8}"/>
                </a:ext>
              </a:extLst>
            </p:cNvPr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ACC0FA-4402-4654-9617-7F317242DB52}"/>
              </a:ext>
            </a:extLst>
          </p:cNvPr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33D28-9928-4DBF-ADEF-45553E4EE974}"/>
                </a:ext>
              </a:extLst>
            </p:cNvPr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AC5EB-6CC2-46A6-B0C1-2D2D8821F2C1}"/>
                </a:ext>
              </a:extLst>
            </p:cNvPr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C28F2-9EA9-46E9-A4FC-A553432DC914}"/>
              </a:ext>
            </a:extLst>
          </p:cNvPr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活动安排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679D1B-7745-447E-8C23-B1953E8DE4AD}"/>
              </a:ext>
            </a:extLst>
          </p:cNvPr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17AC6-468A-4058-AC02-8BDB21E6C2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F38E2-6601-465E-BBCE-CDFDA1AC54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4CBE4-AB5C-44FB-9583-D18F99D91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A2EA27-0B94-4E69-97ED-B579EA55F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75739-AF53-49CD-AB34-F84059D5FF7F}"/>
              </a:ext>
            </a:extLst>
          </p:cNvPr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837484-99AF-43B7-BE59-37A2F9371B99}"/>
              </a:ext>
            </a:extLst>
          </p:cNvPr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3C44F-9AF3-416A-8590-96386C6A2D7F}"/>
                </a:ext>
              </a:extLst>
            </p:cNvPr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36A220-C02F-4106-B7CC-4DEF1647C0B8}"/>
                </a:ext>
              </a:extLst>
            </p:cNvPr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B98656-71DD-4179-8A14-5B2CD433961D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6B775F-B238-41B4-8017-E6856BA744FE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E81B5-198F-45EB-8B9C-38E73483FD31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60A7D1-0949-4EC3-B187-DFE41BE1F426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BBB9D2-4230-4C02-872F-3C383407E2B3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E7CD36-2640-4D7C-8EC9-705F34824A34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FF15D1-2D75-4E24-BC1E-F94EFD434338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38D129-D5B5-4410-849B-20DA781C398A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553D8A-9907-4532-A0C6-281E96DF8CB5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6D29A1-0212-41CD-A039-138689E46267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31D031-482D-401E-B479-61076268EA6E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7BB420-D030-4DA6-977E-A571A6539D8A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7825D8-A070-4C24-88F5-364BE1B31EB1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B7E28C-6114-4D8C-A44E-91230D2F5DC4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9BCA8B-B9F7-43E5-B78E-8C3322C9EB36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F0DB85-8DB7-46C2-B17D-FC8CC485D344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7334E3-A02D-4866-9B7B-56E335EC137F}"/>
              </a:ext>
            </a:extLst>
          </p:cNvPr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1CC4EF-670A-43E8-BC9C-0055E5A3055F}"/>
                </a:ext>
              </a:extLst>
            </p:cNvPr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C15316-DC1C-411F-8D91-E7693F21D751}"/>
                </a:ext>
              </a:extLst>
            </p:cNvPr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00BD06-544B-4FF0-8859-11D487232C94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30D275-F18B-423B-A43F-11C93E871A19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9C10F2-F258-42C0-B7EB-7B1ADE80D303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9D31E-E847-45AE-811B-BA089D09AE51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5BAFB1-5984-4281-A1DD-4B1C86421C57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BB0DEA-65BA-47F5-AE74-5BA29AB4E39B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88DB1B-C9C8-4BE9-BAC2-71594C7453FE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BC2B7C-3C85-493A-A3B8-5CDE0D49F34E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7CB03-254D-4285-AE53-693D6108E1A2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964F5-6565-4AAA-B20C-39B8D54C7FAE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90540D-D49D-425E-A7DC-0510C55D5DF5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6F50D4-D75E-4EA8-AE4E-8B40ACF33B28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AC085-90A0-4BB7-A181-A4570A40CEC2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5D06AC-8B0F-40EF-AAB2-D8C2001AEBB7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4B871D-6AD5-467F-A2E2-0E67078AF449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5B1F93-91FE-4653-8B18-70D1C77FC842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4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CBEB67-FE15-42CC-80BD-46C1A923C93D}"/>
              </a:ext>
            </a:extLst>
          </p:cNvPr>
          <p:cNvSpPr txBox="1"/>
          <p:nvPr/>
        </p:nvSpPr>
        <p:spPr>
          <a:xfrm>
            <a:off x="2031632" y="4139697"/>
            <a:ext cx="3615738" cy="13494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日当天孩子入园时，倡导孩子拥抱家人或者老师，说上一句“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I Love You!”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或者“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Thank you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Daddy/ Mummy/teachers”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BD85BA-BD3A-4342-87A6-8BE8248FE052}"/>
              </a:ext>
            </a:extLst>
          </p:cNvPr>
          <p:cNvSpPr txBox="1"/>
          <p:nvPr/>
        </p:nvSpPr>
        <p:spPr>
          <a:xfrm>
            <a:off x="2831738" y="3723136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爱的抱抱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(</a:t>
            </a:r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全园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)</a:t>
            </a:r>
            <a:endParaRPr lang="en-ID" altLang="zh-CN" b="1" dirty="0">
              <a:solidFill>
                <a:srgbClr val="FA6674"/>
              </a:solidFill>
              <a:cs typeface="+mn-ea"/>
              <a:sym typeface="+mn-lt"/>
            </a:endParaRPr>
          </a:p>
        </p:txBody>
      </p:sp>
      <p:grpSp>
        <p:nvGrpSpPr>
          <p:cNvPr id="6" name="PA-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92F94D-7E23-47D6-BCCC-CA03E008F97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426383" y="955292"/>
            <a:ext cx="2636019" cy="2636019"/>
            <a:chOff x="4002677" y="2558932"/>
            <a:chExt cx="1291046" cy="1291046"/>
          </a:xfrm>
        </p:grpSpPr>
        <p:sp>
          <p:nvSpPr>
            <p:cNvPr id="2" name="PA-椭圆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DEDAEE-73A6-4194-9800-E366F32B443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02677" y="2558932"/>
              <a:ext cx="1291046" cy="1291046"/>
            </a:xfrm>
            <a:prstGeom prst="ellipse">
              <a:avLst/>
            </a:prstGeom>
            <a:gradFill>
              <a:gsLst>
                <a:gs pos="0">
                  <a:srgbClr val="E47C94"/>
                </a:gs>
                <a:gs pos="100000">
                  <a:srgbClr val="F6CDDB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PA-图片占位符 8" descr="卡通人物&#10;&#10;描述已自动生成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8FD71C-2D8C-4C72-8BD6-66F58A6C3EE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1744" y="2623496"/>
              <a:ext cx="1152912" cy="115291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</p:spPr>
        </p:pic>
      </p:grpSp>
      <p:grpSp>
        <p:nvGrpSpPr>
          <p:cNvPr id="10" name="PA-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1AA5C7-71DE-4C1A-AAD9-A375D81E99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187829" y="955292"/>
            <a:ext cx="2636019" cy="2636019"/>
            <a:chOff x="7351602" y="1196299"/>
            <a:chExt cx="2636019" cy="2636019"/>
          </a:xfrm>
        </p:grpSpPr>
        <p:sp>
          <p:nvSpPr>
            <p:cNvPr id="9" name="PA-椭圆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89B400-E51B-4B1A-83DC-BC59B9C2D36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351602" y="1196299"/>
              <a:ext cx="2636019" cy="2636019"/>
            </a:xfrm>
            <a:prstGeom prst="ellipse">
              <a:avLst/>
            </a:prstGeom>
            <a:gradFill>
              <a:gsLst>
                <a:gs pos="0">
                  <a:srgbClr val="E47C94"/>
                </a:gs>
                <a:gs pos="100000">
                  <a:srgbClr val="F6CDDB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PA-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06EE94-D358-4021-8585-85116D1658B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054" y="1297418"/>
              <a:ext cx="2169504" cy="2252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2DBB88-A263-4427-AE87-834CB9C6ED29}"/>
              </a:ext>
            </a:extLst>
          </p:cNvPr>
          <p:cNvSpPr txBox="1"/>
          <p:nvPr/>
        </p:nvSpPr>
        <p:spPr>
          <a:xfrm>
            <a:off x="6778319" y="4139697"/>
            <a:ext cx="3615738" cy="13501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日开始，孩子与家长在家制作爱心小贺卡，将要感谢的人或者话写在爱心贺卡上，如：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I love you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Daddy/Mummy/teachers...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等，交给教师悬挂在幼儿园大堂的爱心树上。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EA3F0E-D132-4AB8-8CBE-0D2E25208704}"/>
              </a:ext>
            </a:extLst>
          </p:cNvPr>
          <p:cNvSpPr txBox="1"/>
          <p:nvPr/>
        </p:nvSpPr>
        <p:spPr>
          <a:xfrm>
            <a:off x="7632592" y="3723136"/>
            <a:ext cx="19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爱心小贺卡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(</a:t>
            </a:r>
            <a:r>
              <a:rPr lang="zh-CN" altLang="en-US" b="1" dirty="0">
                <a:solidFill>
                  <a:srgbClr val="FA6674"/>
                </a:solidFill>
                <a:cs typeface="+mn-ea"/>
                <a:sym typeface="+mn-lt"/>
              </a:rPr>
              <a:t>全园</a:t>
            </a:r>
            <a:r>
              <a:rPr lang="en-US" altLang="zh-CN" b="1" dirty="0">
                <a:solidFill>
                  <a:srgbClr val="FA6674"/>
                </a:solidFill>
                <a:cs typeface="+mn-ea"/>
                <a:sym typeface="+mn-lt"/>
              </a:rPr>
              <a:t>)</a:t>
            </a:r>
            <a:endParaRPr lang="en-ID" altLang="zh-CN" b="1" dirty="0">
              <a:solidFill>
                <a:srgbClr val="FA66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47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79D9A1-7844-4617-B363-58415E717D13}"/>
              </a:ext>
            </a:extLst>
          </p:cNvPr>
          <p:cNvSpPr/>
          <p:nvPr/>
        </p:nvSpPr>
        <p:spPr>
          <a:xfrm rot="12484632">
            <a:off x="6947892" y="1444132"/>
            <a:ext cx="3883626" cy="372719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32000">
                <a:srgbClr val="FA6674">
                  <a:alpha val="0"/>
                </a:srgbClr>
              </a:gs>
              <a:gs pos="100000">
                <a:srgbClr val="FFCCAC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C617EA-DEDA-4BA6-B95A-D02C5C22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10" t="-14049"/>
          <a:stretch/>
        </p:blipFill>
        <p:spPr>
          <a:xfrm>
            <a:off x="5872754" y="1287462"/>
            <a:ext cx="5087938" cy="4283075"/>
          </a:xfrm>
          <a:custGeom>
            <a:avLst/>
            <a:gdLst>
              <a:gd name="connsiteX0" fmla="*/ 1831323 w 5088192"/>
              <a:gd name="connsiteY0" fmla="*/ 1299 h 4282953"/>
              <a:gd name="connsiteX1" fmla="*/ 2481752 w 5088192"/>
              <a:gd name="connsiteY1" fmla="*/ 1289834 h 4282953"/>
              <a:gd name="connsiteX2" fmla="*/ 4705493 w 5088192"/>
              <a:gd name="connsiteY2" fmla="*/ 552973 h 4282953"/>
              <a:gd name="connsiteX3" fmla="*/ 4191431 w 5088192"/>
              <a:gd name="connsiteY3" fmla="*/ 3975573 h 4282953"/>
              <a:gd name="connsiteX4" fmla="*/ 2374613 w 5088192"/>
              <a:gd name="connsiteY4" fmla="*/ 3128423 h 4282953"/>
              <a:gd name="connsiteX5" fmla="*/ 250137 w 5088192"/>
              <a:gd name="connsiteY5" fmla="*/ 3128423 h 4282953"/>
              <a:gd name="connsiteX6" fmla="*/ 468213 w 5088192"/>
              <a:gd name="connsiteY6" fmla="*/ 967168 h 4282953"/>
              <a:gd name="connsiteX7" fmla="*/ 1831323 w 5088192"/>
              <a:gd name="connsiteY7" fmla="*/ 1299 h 428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8192" h="4282953">
                <a:moveTo>
                  <a:pt x="1831323" y="1299"/>
                </a:moveTo>
                <a:cubicBezTo>
                  <a:pt x="2610244" y="-45438"/>
                  <a:pt x="2049538" y="1184132"/>
                  <a:pt x="2481752" y="1289834"/>
                </a:cubicBezTo>
                <a:cubicBezTo>
                  <a:pt x="2913966" y="1395537"/>
                  <a:pt x="3926572" y="92040"/>
                  <a:pt x="4705493" y="552973"/>
                </a:cubicBezTo>
                <a:cubicBezTo>
                  <a:pt x="5484413" y="1013905"/>
                  <a:pt x="4953167" y="3396524"/>
                  <a:pt x="4191431" y="3975573"/>
                </a:cubicBezTo>
                <a:cubicBezTo>
                  <a:pt x="3376936" y="4594781"/>
                  <a:pt x="2396060" y="4261554"/>
                  <a:pt x="2374613" y="3128423"/>
                </a:cubicBezTo>
                <a:cubicBezTo>
                  <a:pt x="2353167" y="1995291"/>
                  <a:pt x="818717" y="3840920"/>
                  <a:pt x="250137" y="3128423"/>
                </a:cubicBezTo>
                <a:cubicBezTo>
                  <a:pt x="-318444" y="2415925"/>
                  <a:pt x="226745" y="1379974"/>
                  <a:pt x="468213" y="967168"/>
                </a:cubicBezTo>
                <a:cubicBezTo>
                  <a:pt x="468213" y="967168"/>
                  <a:pt x="1052403" y="48036"/>
                  <a:pt x="1831323" y="1299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4" name="Oval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84E148-1329-442C-8E87-F01B3C7394EB}"/>
              </a:ext>
            </a:extLst>
          </p:cNvPr>
          <p:cNvSpPr/>
          <p:nvPr/>
        </p:nvSpPr>
        <p:spPr>
          <a:xfrm>
            <a:off x="6730803" y="4084713"/>
            <a:ext cx="562708" cy="562708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3BF694-83EE-4D88-88F6-552A8F2A1AAD}"/>
              </a:ext>
            </a:extLst>
          </p:cNvPr>
          <p:cNvSpPr/>
          <p:nvPr/>
        </p:nvSpPr>
        <p:spPr>
          <a:xfrm>
            <a:off x="8509465" y="1287462"/>
            <a:ext cx="221064" cy="221064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Graphic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F33361-F07C-4BC6-B3CF-2CDFE801AF6F}"/>
              </a:ext>
            </a:extLst>
          </p:cNvPr>
          <p:cNvSpPr/>
          <p:nvPr/>
        </p:nvSpPr>
        <p:spPr>
          <a:xfrm rot="923177">
            <a:off x="9681235" y="4134490"/>
            <a:ext cx="1518839" cy="1457662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Oval 1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23B5F0-D4E1-4B99-AE3D-4830ECAAB676}"/>
              </a:ext>
            </a:extLst>
          </p:cNvPr>
          <p:cNvSpPr/>
          <p:nvPr/>
        </p:nvSpPr>
        <p:spPr>
          <a:xfrm>
            <a:off x="8004827" y="5359414"/>
            <a:ext cx="328504" cy="328504"/>
          </a:xfrm>
          <a:prstGeom prst="ellipse">
            <a:avLst/>
          </a:pr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9CD0FF-E4CA-49A9-B2A9-97361A59C20F}"/>
              </a:ext>
            </a:extLst>
          </p:cNvPr>
          <p:cNvCxnSpPr>
            <a:cxnSpLocks/>
          </p:cNvCxnSpPr>
          <p:nvPr/>
        </p:nvCxnSpPr>
        <p:spPr>
          <a:xfrm>
            <a:off x="1242122" y="2343264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9" name="Freeform: Shape 7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1474DB-5DB2-4C2D-A5BB-F1E355BF1AD2}"/>
              </a:ext>
            </a:extLst>
          </p:cNvPr>
          <p:cNvSpPr/>
          <p:nvPr/>
        </p:nvSpPr>
        <p:spPr>
          <a:xfrm>
            <a:off x="1152405" y="1898456"/>
            <a:ext cx="341270" cy="340689"/>
          </a:xfrm>
          <a:custGeom>
            <a:avLst/>
            <a:gdLst>
              <a:gd name="connsiteX0" fmla="*/ 394935 w 394935"/>
              <a:gd name="connsiteY0" fmla="*/ 34885 h 394263"/>
              <a:gd name="connsiteX1" fmla="*/ 384743 w 394935"/>
              <a:gd name="connsiteY1" fmla="*/ 10216 h 394263"/>
              <a:gd name="connsiteX2" fmla="*/ 335499 w 394935"/>
              <a:gd name="connsiteY2" fmla="*/ 10216 h 394263"/>
              <a:gd name="connsiteX3" fmla="*/ 209007 w 394935"/>
              <a:gd name="connsiteY3" fmla="*/ 136612 h 394263"/>
              <a:gd name="connsiteX4" fmla="*/ 205007 w 394935"/>
              <a:gd name="connsiteY4" fmla="*/ 141470 h 394263"/>
              <a:gd name="connsiteX5" fmla="*/ 159001 w 394935"/>
              <a:gd name="connsiteY5" fmla="*/ 141470 h 394263"/>
              <a:gd name="connsiteX6" fmla="*/ 172717 w 394935"/>
              <a:gd name="connsiteY6" fmla="*/ 127659 h 394263"/>
              <a:gd name="connsiteX7" fmla="*/ 174908 w 394935"/>
              <a:gd name="connsiteY7" fmla="*/ 88511 h 394263"/>
              <a:gd name="connsiteX8" fmla="*/ 137570 w 394935"/>
              <a:gd name="connsiteY8" fmla="*/ 41839 h 394263"/>
              <a:gd name="connsiteX9" fmla="*/ 106423 w 394935"/>
              <a:gd name="connsiteY9" fmla="*/ 77462 h 394263"/>
              <a:gd name="connsiteX10" fmla="*/ 80801 w 394935"/>
              <a:gd name="connsiteY10" fmla="*/ 57269 h 394263"/>
              <a:gd name="connsiteX11" fmla="*/ 6029 w 394935"/>
              <a:gd name="connsiteY11" fmla="*/ 46887 h 394263"/>
              <a:gd name="connsiteX12" fmla="*/ 5077 w 394935"/>
              <a:gd name="connsiteY12" fmla="*/ 47744 h 394263"/>
              <a:gd name="connsiteX13" fmla="*/ 15459 w 394935"/>
              <a:gd name="connsiteY13" fmla="*/ 122515 h 394263"/>
              <a:gd name="connsiteX14" fmla="*/ 34128 w 394935"/>
              <a:gd name="connsiteY14" fmla="*/ 146995 h 394263"/>
              <a:gd name="connsiteX15" fmla="*/ 21555 w 394935"/>
              <a:gd name="connsiteY15" fmla="*/ 171188 h 394263"/>
              <a:gd name="connsiteX16" fmla="*/ 51178 w 394935"/>
              <a:gd name="connsiteY16" fmla="*/ 200811 h 394263"/>
              <a:gd name="connsiteX17" fmla="*/ 55655 w 394935"/>
              <a:gd name="connsiteY17" fmla="*/ 200811 h 394263"/>
              <a:gd name="connsiteX18" fmla="*/ 55655 w 394935"/>
              <a:gd name="connsiteY18" fmla="*/ 313968 h 394263"/>
              <a:gd name="connsiteX19" fmla="*/ 97279 w 394935"/>
              <a:gd name="connsiteY19" fmla="*/ 364260 h 394263"/>
              <a:gd name="connsiteX20" fmla="*/ 97279 w 394935"/>
              <a:gd name="connsiteY20" fmla="*/ 389501 h 394263"/>
              <a:gd name="connsiteX21" fmla="*/ 102041 w 394935"/>
              <a:gd name="connsiteY21" fmla="*/ 394264 h 394263"/>
              <a:gd name="connsiteX22" fmla="*/ 260252 w 394935"/>
              <a:gd name="connsiteY22" fmla="*/ 394264 h 394263"/>
              <a:gd name="connsiteX23" fmla="*/ 265014 w 394935"/>
              <a:gd name="connsiteY23" fmla="*/ 389501 h 394263"/>
              <a:gd name="connsiteX24" fmla="*/ 265014 w 394935"/>
              <a:gd name="connsiteY24" fmla="*/ 364260 h 394263"/>
              <a:gd name="connsiteX25" fmla="*/ 306638 w 394935"/>
              <a:gd name="connsiteY25" fmla="*/ 313968 h 394263"/>
              <a:gd name="connsiteX26" fmla="*/ 306638 w 394935"/>
              <a:gd name="connsiteY26" fmla="*/ 200716 h 394263"/>
              <a:gd name="connsiteX27" fmla="*/ 311115 w 394935"/>
              <a:gd name="connsiteY27" fmla="*/ 200716 h 394263"/>
              <a:gd name="connsiteX28" fmla="*/ 340738 w 394935"/>
              <a:gd name="connsiteY28" fmla="*/ 171093 h 394263"/>
              <a:gd name="connsiteX29" fmla="*/ 311115 w 394935"/>
              <a:gd name="connsiteY29" fmla="*/ 141470 h 394263"/>
              <a:gd name="connsiteX30" fmla="*/ 302543 w 394935"/>
              <a:gd name="connsiteY30" fmla="*/ 141470 h 394263"/>
              <a:gd name="connsiteX31" fmla="*/ 384553 w 394935"/>
              <a:gd name="connsiteY31" fmla="*/ 59460 h 394263"/>
              <a:gd name="connsiteX32" fmla="*/ 394935 w 394935"/>
              <a:gd name="connsiteY32" fmla="*/ 34885 h 394263"/>
              <a:gd name="connsiteX33" fmla="*/ 245297 w 394935"/>
              <a:gd name="connsiteY33" fmla="*/ 365022 h 394263"/>
              <a:gd name="connsiteX34" fmla="*/ 245297 w 394935"/>
              <a:gd name="connsiteY34" fmla="*/ 374356 h 394263"/>
              <a:gd name="connsiteX35" fmla="*/ 117186 w 394935"/>
              <a:gd name="connsiteY35" fmla="*/ 374356 h 394263"/>
              <a:gd name="connsiteX36" fmla="*/ 117186 w 394935"/>
              <a:gd name="connsiteY36" fmla="*/ 365022 h 394263"/>
              <a:gd name="connsiteX37" fmla="*/ 245297 w 394935"/>
              <a:gd name="connsiteY37" fmla="*/ 365022 h 394263"/>
              <a:gd name="connsiteX38" fmla="*/ 75562 w 394935"/>
              <a:gd name="connsiteY38" fmla="*/ 313873 h 394263"/>
              <a:gd name="connsiteX39" fmla="*/ 75562 w 394935"/>
              <a:gd name="connsiteY39" fmla="*/ 200716 h 394263"/>
              <a:gd name="connsiteX40" fmla="*/ 287017 w 394935"/>
              <a:gd name="connsiteY40" fmla="*/ 200716 h 394263"/>
              <a:gd name="connsiteX41" fmla="*/ 287017 w 394935"/>
              <a:gd name="connsiteY41" fmla="*/ 313873 h 394263"/>
              <a:gd name="connsiteX42" fmla="*/ 255680 w 394935"/>
              <a:gd name="connsiteY42" fmla="*/ 345210 h 394263"/>
              <a:gd name="connsiteX43" fmla="*/ 106899 w 394935"/>
              <a:gd name="connsiteY43" fmla="*/ 345210 h 394263"/>
              <a:gd name="connsiteX44" fmla="*/ 75562 w 394935"/>
              <a:gd name="connsiteY44" fmla="*/ 313873 h 394263"/>
              <a:gd name="connsiteX45" fmla="*/ 274730 w 394935"/>
              <a:gd name="connsiteY45" fmla="*/ 141470 h 394263"/>
              <a:gd name="connsiteX46" fmla="*/ 232153 w 394935"/>
              <a:gd name="connsiteY46" fmla="*/ 141470 h 394263"/>
              <a:gd name="connsiteX47" fmla="*/ 349406 w 394935"/>
              <a:gd name="connsiteY47" fmla="*/ 24217 h 394263"/>
              <a:gd name="connsiteX48" fmla="*/ 370742 w 394935"/>
              <a:gd name="connsiteY48" fmla="*/ 24217 h 394263"/>
              <a:gd name="connsiteX49" fmla="*/ 375123 w 394935"/>
              <a:gd name="connsiteY49" fmla="*/ 34885 h 394263"/>
              <a:gd name="connsiteX50" fmla="*/ 370742 w 394935"/>
              <a:gd name="connsiteY50" fmla="*/ 45553 h 394263"/>
              <a:gd name="connsiteX51" fmla="*/ 274730 w 394935"/>
              <a:gd name="connsiteY51" fmla="*/ 141470 h 394263"/>
              <a:gd name="connsiteX52" fmla="*/ 92135 w 394935"/>
              <a:gd name="connsiteY52" fmla="*/ 119944 h 394263"/>
              <a:gd name="connsiteX53" fmla="*/ 55940 w 394935"/>
              <a:gd name="connsiteY53" fmla="*/ 83749 h 394263"/>
              <a:gd name="connsiteX54" fmla="*/ 49178 w 394935"/>
              <a:gd name="connsiteY54" fmla="*/ 83749 h 394263"/>
              <a:gd name="connsiteX55" fmla="*/ 42034 w 394935"/>
              <a:gd name="connsiteY55" fmla="*/ 90988 h 394263"/>
              <a:gd name="connsiteX56" fmla="*/ 42034 w 394935"/>
              <a:gd name="connsiteY56" fmla="*/ 97750 h 394263"/>
              <a:gd name="connsiteX57" fmla="*/ 78229 w 394935"/>
              <a:gd name="connsiteY57" fmla="*/ 133945 h 394263"/>
              <a:gd name="connsiteX58" fmla="*/ 56988 w 394935"/>
              <a:gd name="connsiteY58" fmla="*/ 136136 h 394263"/>
              <a:gd name="connsiteX59" fmla="*/ 34128 w 394935"/>
              <a:gd name="connsiteY59" fmla="*/ 115657 h 394263"/>
              <a:gd name="connsiteX60" fmla="*/ 19841 w 394935"/>
              <a:gd name="connsiteY60" fmla="*/ 61555 h 394263"/>
              <a:gd name="connsiteX61" fmla="*/ 74038 w 394935"/>
              <a:gd name="connsiteY61" fmla="*/ 75843 h 394263"/>
              <a:gd name="connsiteX62" fmla="*/ 94421 w 394935"/>
              <a:gd name="connsiteY62" fmla="*/ 98703 h 394263"/>
              <a:gd name="connsiteX63" fmla="*/ 92135 w 394935"/>
              <a:gd name="connsiteY63" fmla="*/ 119944 h 394263"/>
              <a:gd name="connsiteX64" fmla="*/ 155667 w 394935"/>
              <a:gd name="connsiteY64" fmla="*/ 117467 h 394263"/>
              <a:gd name="connsiteX65" fmla="*/ 147761 w 394935"/>
              <a:gd name="connsiteY65" fmla="*/ 125087 h 394263"/>
              <a:gd name="connsiteX66" fmla="*/ 147761 w 394935"/>
              <a:gd name="connsiteY66" fmla="*/ 90416 h 394263"/>
              <a:gd name="connsiteX67" fmla="*/ 142999 w 394935"/>
              <a:gd name="connsiteY67" fmla="*/ 85654 h 394263"/>
              <a:gd name="connsiteX68" fmla="*/ 132712 w 394935"/>
              <a:gd name="connsiteY68" fmla="*/ 85654 h 394263"/>
              <a:gd name="connsiteX69" fmla="*/ 127949 w 394935"/>
              <a:gd name="connsiteY69" fmla="*/ 90416 h 394263"/>
              <a:gd name="connsiteX70" fmla="*/ 127949 w 394935"/>
              <a:gd name="connsiteY70" fmla="*/ 125182 h 394263"/>
              <a:gd name="connsiteX71" fmla="*/ 120044 w 394935"/>
              <a:gd name="connsiteY71" fmla="*/ 117562 h 394263"/>
              <a:gd name="connsiteX72" fmla="*/ 118901 w 394935"/>
              <a:gd name="connsiteY72" fmla="*/ 96798 h 394263"/>
              <a:gd name="connsiteX73" fmla="*/ 118901 w 394935"/>
              <a:gd name="connsiteY73" fmla="*/ 96798 h 394263"/>
              <a:gd name="connsiteX74" fmla="*/ 137760 w 394935"/>
              <a:gd name="connsiteY74" fmla="*/ 62889 h 394263"/>
              <a:gd name="connsiteX75" fmla="*/ 156715 w 394935"/>
              <a:gd name="connsiteY75" fmla="*/ 96798 h 394263"/>
              <a:gd name="connsiteX76" fmla="*/ 155667 w 394935"/>
              <a:gd name="connsiteY76" fmla="*/ 117467 h 394263"/>
              <a:gd name="connsiteX77" fmla="*/ 113757 w 394935"/>
              <a:gd name="connsiteY77" fmla="*/ 141470 h 394263"/>
              <a:gd name="connsiteX78" fmla="*/ 106613 w 394935"/>
              <a:gd name="connsiteY78" fmla="*/ 134326 h 394263"/>
              <a:gd name="connsiteX79" fmla="*/ 107280 w 394935"/>
              <a:gd name="connsiteY79" fmla="*/ 133279 h 394263"/>
              <a:gd name="connsiteX80" fmla="*/ 116900 w 394935"/>
              <a:gd name="connsiteY80" fmla="*/ 141470 h 394263"/>
              <a:gd name="connsiteX81" fmla="*/ 113757 w 394935"/>
              <a:gd name="connsiteY81" fmla="*/ 141470 h 394263"/>
              <a:gd name="connsiteX82" fmla="*/ 51273 w 394935"/>
              <a:gd name="connsiteY82" fmla="*/ 161282 h 394263"/>
              <a:gd name="connsiteX83" fmla="*/ 311210 w 394935"/>
              <a:gd name="connsiteY83" fmla="*/ 161282 h 394263"/>
              <a:gd name="connsiteX84" fmla="*/ 321021 w 394935"/>
              <a:gd name="connsiteY84" fmla="*/ 171093 h 394263"/>
              <a:gd name="connsiteX85" fmla="*/ 311210 w 394935"/>
              <a:gd name="connsiteY85" fmla="*/ 180904 h 394263"/>
              <a:gd name="connsiteX86" fmla="*/ 51273 w 394935"/>
              <a:gd name="connsiteY86" fmla="*/ 180904 h 394263"/>
              <a:gd name="connsiteX87" fmla="*/ 41462 w 394935"/>
              <a:gd name="connsiteY87" fmla="*/ 171093 h 394263"/>
              <a:gd name="connsiteX88" fmla="*/ 51273 w 394935"/>
              <a:gd name="connsiteY88" fmla="*/ 161282 h 3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4935" h="394263">
                <a:moveTo>
                  <a:pt x="394935" y="34885"/>
                </a:moveTo>
                <a:cubicBezTo>
                  <a:pt x="394935" y="25551"/>
                  <a:pt x="391316" y="16788"/>
                  <a:pt x="384743" y="10216"/>
                </a:cubicBezTo>
                <a:cubicBezTo>
                  <a:pt x="371123" y="-3405"/>
                  <a:pt x="349025" y="-3405"/>
                  <a:pt x="335499" y="10216"/>
                </a:cubicBezTo>
                <a:lnTo>
                  <a:pt x="209007" y="136612"/>
                </a:lnTo>
                <a:cubicBezTo>
                  <a:pt x="207578" y="138041"/>
                  <a:pt x="206245" y="139756"/>
                  <a:pt x="205007" y="141470"/>
                </a:cubicBezTo>
                <a:lnTo>
                  <a:pt x="159001" y="141470"/>
                </a:lnTo>
                <a:cubicBezTo>
                  <a:pt x="164525" y="138136"/>
                  <a:pt x="169193" y="133374"/>
                  <a:pt x="172717" y="127659"/>
                </a:cubicBezTo>
                <a:cubicBezTo>
                  <a:pt x="179861" y="115753"/>
                  <a:pt x="180718" y="101084"/>
                  <a:pt x="174908" y="88511"/>
                </a:cubicBezTo>
                <a:cubicBezTo>
                  <a:pt x="155096" y="45458"/>
                  <a:pt x="146047" y="41839"/>
                  <a:pt x="137570" y="41839"/>
                </a:cubicBezTo>
                <a:cubicBezTo>
                  <a:pt x="130712" y="41839"/>
                  <a:pt x="122711" y="44791"/>
                  <a:pt x="106423" y="77462"/>
                </a:cubicBezTo>
                <a:cubicBezTo>
                  <a:pt x="100136" y="68318"/>
                  <a:pt x="91183" y="61174"/>
                  <a:pt x="80801" y="57269"/>
                </a:cubicBezTo>
                <a:cubicBezTo>
                  <a:pt x="18602" y="34314"/>
                  <a:pt x="10411" y="42505"/>
                  <a:pt x="6029" y="46887"/>
                </a:cubicBezTo>
                <a:lnTo>
                  <a:pt x="5077" y="47744"/>
                </a:lnTo>
                <a:cubicBezTo>
                  <a:pt x="695" y="52126"/>
                  <a:pt x="-7496" y="60317"/>
                  <a:pt x="15459" y="122515"/>
                </a:cubicBezTo>
                <a:cubicBezTo>
                  <a:pt x="19174" y="132421"/>
                  <a:pt x="25651" y="140899"/>
                  <a:pt x="34128" y="146995"/>
                </a:cubicBezTo>
                <a:cubicBezTo>
                  <a:pt x="26508" y="152424"/>
                  <a:pt x="21555" y="161473"/>
                  <a:pt x="21555" y="171188"/>
                </a:cubicBezTo>
                <a:cubicBezTo>
                  <a:pt x="21555" y="187476"/>
                  <a:pt x="34795" y="200811"/>
                  <a:pt x="51178" y="200811"/>
                </a:cubicBezTo>
                <a:lnTo>
                  <a:pt x="55655" y="200811"/>
                </a:lnTo>
                <a:lnTo>
                  <a:pt x="55655" y="313968"/>
                </a:lnTo>
                <a:cubicBezTo>
                  <a:pt x="55655" y="338828"/>
                  <a:pt x="73276" y="359783"/>
                  <a:pt x="97279" y="364260"/>
                </a:cubicBezTo>
                <a:lnTo>
                  <a:pt x="97279" y="389501"/>
                </a:lnTo>
                <a:cubicBezTo>
                  <a:pt x="97279" y="392168"/>
                  <a:pt x="99374" y="394264"/>
                  <a:pt x="102041" y="394264"/>
                </a:cubicBezTo>
                <a:lnTo>
                  <a:pt x="260252" y="394264"/>
                </a:lnTo>
                <a:cubicBezTo>
                  <a:pt x="262919" y="394264"/>
                  <a:pt x="265014" y="392168"/>
                  <a:pt x="265014" y="389501"/>
                </a:cubicBezTo>
                <a:lnTo>
                  <a:pt x="265014" y="364260"/>
                </a:lnTo>
                <a:cubicBezTo>
                  <a:pt x="289017" y="359783"/>
                  <a:pt x="306638" y="338923"/>
                  <a:pt x="306638" y="313968"/>
                </a:cubicBezTo>
                <a:lnTo>
                  <a:pt x="306638" y="200716"/>
                </a:lnTo>
                <a:lnTo>
                  <a:pt x="311115" y="200716"/>
                </a:lnTo>
                <a:cubicBezTo>
                  <a:pt x="327403" y="200716"/>
                  <a:pt x="340738" y="187476"/>
                  <a:pt x="340738" y="171093"/>
                </a:cubicBezTo>
                <a:cubicBezTo>
                  <a:pt x="340738" y="154805"/>
                  <a:pt x="327403" y="141470"/>
                  <a:pt x="311115" y="141470"/>
                </a:cubicBezTo>
                <a:lnTo>
                  <a:pt x="302543" y="141470"/>
                </a:lnTo>
                <a:lnTo>
                  <a:pt x="384553" y="59460"/>
                </a:lnTo>
                <a:cubicBezTo>
                  <a:pt x="391316" y="52888"/>
                  <a:pt x="394935" y="44220"/>
                  <a:pt x="394935" y="34885"/>
                </a:cubicBezTo>
                <a:close/>
                <a:moveTo>
                  <a:pt x="245297" y="365022"/>
                </a:moveTo>
                <a:lnTo>
                  <a:pt x="245297" y="374356"/>
                </a:lnTo>
                <a:lnTo>
                  <a:pt x="117186" y="374356"/>
                </a:lnTo>
                <a:lnTo>
                  <a:pt x="117186" y="365022"/>
                </a:lnTo>
                <a:lnTo>
                  <a:pt x="245297" y="365022"/>
                </a:lnTo>
                <a:close/>
                <a:moveTo>
                  <a:pt x="75562" y="313873"/>
                </a:moveTo>
                <a:lnTo>
                  <a:pt x="75562" y="200716"/>
                </a:lnTo>
                <a:lnTo>
                  <a:pt x="287017" y="200716"/>
                </a:lnTo>
                <a:lnTo>
                  <a:pt x="287017" y="313873"/>
                </a:lnTo>
                <a:cubicBezTo>
                  <a:pt x="287017" y="331113"/>
                  <a:pt x="272920" y="345210"/>
                  <a:pt x="255680" y="345210"/>
                </a:cubicBezTo>
                <a:lnTo>
                  <a:pt x="106899" y="345210"/>
                </a:lnTo>
                <a:cubicBezTo>
                  <a:pt x="89564" y="345210"/>
                  <a:pt x="75562" y="331208"/>
                  <a:pt x="75562" y="313873"/>
                </a:cubicBezTo>
                <a:close/>
                <a:moveTo>
                  <a:pt x="274730" y="141470"/>
                </a:moveTo>
                <a:lnTo>
                  <a:pt x="232153" y="141470"/>
                </a:lnTo>
                <a:lnTo>
                  <a:pt x="349406" y="24217"/>
                </a:lnTo>
                <a:cubicBezTo>
                  <a:pt x="355311" y="18312"/>
                  <a:pt x="364836" y="18312"/>
                  <a:pt x="370742" y="24217"/>
                </a:cubicBezTo>
                <a:cubicBezTo>
                  <a:pt x="373599" y="27075"/>
                  <a:pt x="375123" y="30790"/>
                  <a:pt x="375123" y="34885"/>
                </a:cubicBezTo>
                <a:cubicBezTo>
                  <a:pt x="375123" y="38981"/>
                  <a:pt x="373599" y="42696"/>
                  <a:pt x="370742" y="45553"/>
                </a:cubicBezTo>
                <a:lnTo>
                  <a:pt x="274730" y="141470"/>
                </a:lnTo>
                <a:close/>
                <a:moveTo>
                  <a:pt x="92135" y="119944"/>
                </a:moveTo>
                <a:lnTo>
                  <a:pt x="55940" y="83749"/>
                </a:lnTo>
                <a:cubicBezTo>
                  <a:pt x="54131" y="81939"/>
                  <a:pt x="50987" y="81939"/>
                  <a:pt x="49178" y="83749"/>
                </a:cubicBezTo>
                <a:lnTo>
                  <a:pt x="42034" y="90988"/>
                </a:lnTo>
                <a:cubicBezTo>
                  <a:pt x="40129" y="92893"/>
                  <a:pt x="40129" y="95845"/>
                  <a:pt x="42034" y="97750"/>
                </a:cubicBezTo>
                <a:lnTo>
                  <a:pt x="78229" y="133945"/>
                </a:lnTo>
                <a:cubicBezTo>
                  <a:pt x="71752" y="137184"/>
                  <a:pt x="64418" y="138041"/>
                  <a:pt x="56988" y="136136"/>
                </a:cubicBezTo>
                <a:cubicBezTo>
                  <a:pt x="46415" y="133469"/>
                  <a:pt x="37843" y="125849"/>
                  <a:pt x="34128" y="115657"/>
                </a:cubicBezTo>
                <a:cubicBezTo>
                  <a:pt x="21460" y="81463"/>
                  <a:pt x="19460" y="66032"/>
                  <a:pt x="19841" y="61555"/>
                </a:cubicBezTo>
                <a:cubicBezTo>
                  <a:pt x="22984" y="61365"/>
                  <a:pt x="35747" y="61651"/>
                  <a:pt x="74038" y="75843"/>
                </a:cubicBezTo>
                <a:cubicBezTo>
                  <a:pt x="84230" y="79558"/>
                  <a:pt x="91850" y="88130"/>
                  <a:pt x="94421" y="98703"/>
                </a:cubicBezTo>
                <a:cubicBezTo>
                  <a:pt x="96231" y="106132"/>
                  <a:pt x="95374" y="113467"/>
                  <a:pt x="92135" y="119944"/>
                </a:cubicBezTo>
                <a:close/>
                <a:moveTo>
                  <a:pt x="155667" y="117467"/>
                </a:moveTo>
                <a:cubicBezTo>
                  <a:pt x="153667" y="120801"/>
                  <a:pt x="151000" y="123373"/>
                  <a:pt x="147761" y="125087"/>
                </a:cubicBezTo>
                <a:lnTo>
                  <a:pt x="147761" y="90416"/>
                </a:lnTo>
                <a:cubicBezTo>
                  <a:pt x="147761" y="87749"/>
                  <a:pt x="145666" y="85654"/>
                  <a:pt x="142999" y="85654"/>
                </a:cubicBezTo>
                <a:lnTo>
                  <a:pt x="132712" y="85654"/>
                </a:lnTo>
                <a:cubicBezTo>
                  <a:pt x="130045" y="85654"/>
                  <a:pt x="127949" y="87749"/>
                  <a:pt x="127949" y="90416"/>
                </a:cubicBezTo>
                <a:lnTo>
                  <a:pt x="127949" y="125182"/>
                </a:lnTo>
                <a:cubicBezTo>
                  <a:pt x="124711" y="123468"/>
                  <a:pt x="122044" y="120801"/>
                  <a:pt x="120044" y="117562"/>
                </a:cubicBezTo>
                <a:cubicBezTo>
                  <a:pt x="116234" y="111276"/>
                  <a:pt x="115853" y="103465"/>
                  <a:pt x="118901" y="96798"/>
                </a:cubicBezTo>
                <a:cubicBezTo>
                  <a:pt x="118901" y="96798"/>
                  <a:pt x="118901" y="96798"/>
                  <a:pt x="118901" y="96798"/>
                </a:cubicBezTo>
                <a:cubicBezTo>
                  <a:pt x="128330" y="76224"/>
                  <a:pt x="134807" y="66604"/>
                  <a:pt x="137760" y="62889"/>
                </a:cubicBezTo>
                <a:cubicBezTo>
                  <a:pt x="140903" y="66604"/>
                  <a:pt x="147380" y="76319"/>
                  <a:pt x="156715" y="96798"/>
                </a:cubicBezTo>
                <a:cubicBezTo>
                  <a:pt x="159858" y="103465"/>
                  <a:pt x="159477" y="111181"/>
                  <a:pt x="155667" y="117467"/>
                </a:cubicBezTo>
                <a:close/>
                <a:moveTo>
                  <a:pt x="113757" y="141470"/>
                </a:moveTo>
                <a:lnTo>
                  <a:pt x="106613" y="134326"/>
                </a:lnTo>
                <a:cubicBezTo>
                  <a:pt x="106804" y="133945"/>
                  <a:pt x="107090" y="133660"/>
                  <a:pt x="107280" y="133279"/>
                </a:cubicBezTo>
                <a:cubicBezTo>
                  <a:pt x="110042" y="136517"/>
                  <a:pt x="113281" y="139279"/>
                  <a:pt x="116900" y="141470"/>
                </a:cubicBezTo>
                <a:lnTo>
                  <a:pt x="113757" y="141470"/>
                </a:lnTo>
                <a:close/>
                <a:moveTo>
                  <a:pt x="51273" y="161282"/>
                </a:moveTo>
                <a:lnTo>
                  <a:pt x="311210" y="161282"/>
                </a:lnTo>
                <a:cubicBezTo>
                  <a:pt x="316640" y="161282"/>
                  <a:pt x="321021" y="165664"/>
                  <a:pt x="321021" y="171093"/>
                </a:cubicBezTo>
                <a:cubicBezTo>
                  <a:pt x="321021" y="176522"/>
                  <a:pt x="316640" y="180904"/>
                  <a:pt x="311210" y="180904"/>
                </a:cubicBezTo>
                <a:lnTo>
                  <a:pt x="51273" y="180904"/>
                </a:lnTo>
                <a:cubicBezTo>
                  <a:pt x="45844" y="180904"/>
                  <a:pt x="41462" y="176522"/>
                  <a:pt x="41462" y="171093"/>
                </a:cubicBezTo>
                <a:cubicBezTo>
                  <a:pt x="41462" y="165664"/>
                  <a:pt x="45844" y="161282"/>
                  <a:pt x="51273" y="161282"/>
                </a:cubicBezTo>
                <a:close/>
              </a:path>
            </a:pathLst>
          </a:custGeom>
          <a:solidFill>
            <a:srgbClr val="E57F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: Shape 7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3160FF-E4F4-4304-AA51-16320572B94A}"/>
              </a:ext>
            </a:extLst>
          </p:cNvPr>
          <p:cNvSpPr/>
          <p:nvPr/>
        </p:nvSpPr>
        <p:spPr>
          <a:xfrm>
            <a:off x="1151060" y="3093292"/>
            <a:ext cx="343960" cy="341903"/>
          </a:xfrm>
          <a:custGeom>
            <a:avLst/>
            <a:gdLst>
              <a:gd name="connsiteX0" fmla="*/ 393287 w 398049"/>
              <a:gd name="connsiteY0" fmla="*/ 375857 h 395668"/>
              <a:gd name="connsiteX1" fmla="*/ 342900 w 398049"/>
              <a:gd name="connsiteY1" fmla="*/ 375857 h 395668"/>
              <a:gd name="connsiteX2" fmla="*/ 349853 w 398049"/>
              <a:gd name="connsiteY2" fmla="*/ 335185 h 395668"/>
              <a:gd name="connsiteX3" fmla="*/ 346234 w 398049"/>
              <a:gd name="connsiteY3" fmla="*/ 321755 h 395668"/>
              <a:gd name="connsiteX4" fmla="*/ 334613 w 398049"/>
              <a:gd name="connsiteY4" fmla="*/ 316230 h 395668"/>
              <a:gd name="connsiteX5" fmla="*/ 285464 w 398049"/>
              <a:gd name="connsiteY5" fmla="*/ 316230 h 395668"/>
              <a:gd name="connsiteX6" fmla="*/ 285464 w 398049"/>
              <a:gd name="connsiteY6" fmla="*/ 315278 h 395668"/>
              <a:gd name="connsiteX7" fmla="*/ 285464 w 398049"/>
              <a:gd name="connsiteY7" fmla="*/ 194215 h 395668"/>
              <a:gd name="connsiteX8" fmla="*/ 285274 w 398049"/>
              <a:gd name="connsiteY8" fmla="*/ 193072 h 395668"/>
              <a:gd name="connsiteX9" fmla="*/ 269462 w 398049"/>
              <a:gd name="connsiteY9" fmla="*/ 175260 h 395668"/>
              <a:gd name="connsiteX10" fmla="*/ 276701 w 398049"/>
              <a:gd name="connsiteY10" fmla="*/ 166592 h 395668"/>
              <a:gd name="connsiteX11" fmla="*/ 278606 w 398049"/>
              <a:gd name="connsiteY11" fmla="*/ 133160 h 395668"/>
              <a:gd name="connsiteX12" fmla="*/ 246602 w 398049"/>
              <a:gd name="connsiteY12" fmla="*/ 94298 h 395668"/>
              <a:gd name="connsiteX13" fmla="*/ 215360 w 398049"/>
              <a:gd name="connsiteY13" fmla="*/ 133160 h 395668"/>
              <a:gd name="connsiteX14" fmla="*/ 217265 w 398049"/>
              <a:gd name="connsiteY14" fmla="*/ 166592 h 395668"/>
              <a:gd name="connsiteX15" fmla="*/ 224504 w 398049"/>
              <a:gd name="connsiteY15" fmla="*/ 175260 h 395668"/>
              <a:gd name="connsiteX16" fmla="*/ 208693 w 398049"/>
              <a:gd name="connsiteY16" fmla="*/ 193072 h 395668"/>
              <a:gd name="connsiteX17" fmla="*/ 208502 w 398049"/>
              <a:gd name="connsiteY17" fmla="*/ 194215 h 395668"/>
              <a:gd name="connsiteX18" fmla="*/ 208502 w 398049"/>
              <a:gd name="connsiteY18" fmla="*/ 274892 h 395668"/>
              <a:gd name="connsiteX19" fmla="*/ 208502 w 398049"/>
              <a:gd name="connsiteY19" fmla="*/ 276701 h 395668"/>
              <a:gd name="connsiteX20" fmla="*/ 208502 w 398049"/>
              <a:gd name="connsiteY20" fmla="*/ 138303 h 395668"/>
              <a:gd name="connsiteX21" fmla="*/ 208312 w 398049"/>
              <a:gd name="connsiteY21" fmla="*/ 136970 h 395668"/>
              <a:gd name="connsiteX22" fmla="*/ 183261 w 398049"/>
              <a:gd name="connsiteY22" fmla="*/ 114681 h 395668"/>
              <a:gd name="connsiteX23" fmla="*/ 176784 w 398049"/>
              <a:gd name="connsiteY23" fmla="*/ 114681 h 395668"/>
              <a:gd name="connsiteX24" fmla="*/ 196691 w 398049"/>
              <a:gd name="connsiteY24" fmla="*/ 96774 h 395668"/>
              <a:gd name="connsiteX25" fmla="*/ 199168 w 398049"/>
              <a:gd name="connsiteY25" fmla="*/ 53054 h 395668"/>
              <a:gd name="connsiteX26" fmla="*/ 158496 w 398049"/>
              <a:gd name="connsiteY26" fmla="*/ 0 h 395668"/>
              <a:gd name="connsiteX27" fmla="*/ 157448 w 398049"/>
              <a:gd name="connsiteY27" fmla="*/ 0 h 395668"/>
              <a:gd name="connsiteX28" fmla="*/ 116777 w 398049"/>
              <a:gd name="connsiteY28" fmla="*/ 52959 h 395668"/>
              <a:gd name="connsiteX29" fmla="*/ 119253 w 398049"/>
              <a:gd name="connsiteY29" fmla="*/ 96679 h 395668"/>
              <a:gd name="connsiteX30" fmla="*/ 139160 w 398049"/>
              <a:gd name="connsiteY30" fmla="*/ 114586 h 395668"/>
              <a:gd name="connsiteX31" fmla="*/ 132683 w 398049"/>
              <a:gd name="connsiteY31" fmla="*/ 114586 h 395668"/>
              <a:gd name="connsiteX32" fmla="*/ 107633 w 398049"/>
              <a:gd name="connsiteY32" fmla="*/ 136874 h 395668"/>
              <a:gd name="connsiteX33" fmla="*/ 107442 w 398049"/>
              <a:gd name="connsiteY33" fmla="*/ 138208 h 395668"/>
              <a:gd name="connsiteX34" fmla="*/ 107442 w 398049"/>
              <a:gd name="connsiteY34" fmla="*/ 310706 h 395668"/>
              <a:gd name="connsiteX35" fmla="*/ 108013 w 398049"/>
              <a:gd name="connsiteY35" fmla="*/ 316230 h 395668"/>
              <a:gd name="connsiteX36" fmla="*/ 58293 w 398049"/>
              <a:gd name="connsiteY36" fmla="*/ 316230 h 395668"/>
              <a:gd name="connsiteX37" fmla="*/ 46673 w 398049"/>
              <a:gd name="connsiteY37" fmla="*/ 321755 h 395668"/>
              <a:gd name="connsiteX38" fmla="*/ 43053 w 398049"/>
              <a:gd name="connsiteY38" fmla="*/ 335185 h 395668"/>
              <a:gd name="connsiteX39" fmla="*/ 50006 w 398049"/>
              <a:gd name="connsiteY39" fmla="*/ 375857 h 395668"/>
              <a:gd name="connsiteX40" fmla="*/ 4763 w 398049"/>
              <a:gd name="connsiteY40" fmla="*/ 375857 h 395668"/>
              <a:gd name="connsiteX41" fmla="*/ 0 w 398049"/>
              <a:gd name="connsiteY41" fmla="*/ 380619 h 395668"/>
              <a:gd name="connsiteX42" fmla="*/ 0 w 398049"/>
              <a:gd name="connsiteY42" fmla="*/ 390906 h 395668"/>
              <a:gd name="connsiteX43" fmla="*/ 4763 w 398049"/>
              <a:gd name="connsiteY43" fmla="*/ 395669 h 395668"/>
              <a:gd name="connsiteX44" fmla="*/ 393287 w 398049"/>
              <a:gd name="connsiteY44" fmla="*/ 395669 h 395668"/>
              <a:gd name="connsiteX45" fmla="*/ 398050 w 398049"/>
              <a:gd name="connsiteY45" fmla="*/ 390906 h 395668"/>
              <a:gd name="connsiteX46" fmla="*/ 398050 w 398049"/>
              <a:gd name="connsiteY46" fmla="*/ 380619 h 395668"/>
              <a:gd name="connsiteX47" fmla="*/ 393287 w 398049"/>
              <a:gd name="connsiteY47" fmla="*/ 375857 h 395668"/>
              <a:gd name="connsiteX48" fmla="*/ 167926 w 398049"/>
              <a:gd name="connsiteY48" fmla="*/ 96965 h 395668"/>
              <a:gd name="connsiteX49" fmla="*/ 167926 w 398049"/>
              <a:gd name="connsiteY49" fmla="*/ 66770 h 395668"/>
              <a:gd name="connsiteX50" fmla="*/ 163163 w 398049"/>
              <a:gd name="connsiteY50" fmla="*/ 62008 h 395668"/>
              <a:gd name="connsiteX51" fmla="*/ 152876 w 398049"/>
              <a:gd name="connsiteY51" fmla="*/ 62008 h 395668"/>
              <a:gd name="connsiteX52" fmla="*/ 148114 w 398049"/>
              <a:gd name="connsiteY52" fmla="*/ 66770 h 395668"/>
              <a:gd name="connsiteX53" fmla="*/ 148114 w 398049"/>
              <a:gd name="connsiteY53" fmla="*/ 96965 h 395668"/>
              <a:gd name="connsiteX54" fmla="*/ 136208 w 398049"/>
              <a:gd name="connsiteY54" fmla="*/ 86487 h 395668"/>
              <a:gd name="connsiteX55" fmla="*/ 134779 w 398049"/>
              <a:gd name="connsiteY55" fmla="*/ 61151 h 395668"/>
              <a:gd name="connsiteX56" fmla="*/ 157829 w 398049"/>
              <a:gd name="connsiteY56" fmla="*/ 20384 h 395668"/>
              <a:gd name="connsiteX57" fmla="*/ 181165 w 398049"/>
              <a:gd name="connsiteY57" fmla="*/ 61151 h 395668"/>
              <a:gd name="connsiteX58" fmla="*/ 179737 w 398049"/>
              <a:gd name="connsiteY58" fmla="*/ 86487 h 395668"/>
              <a:gd name="connsiteX59" fmla="*/ 167926 w 398049"/>
              <a:gd name="connsiteY59" fmla="*/ 96965 h 395668"/>
              <a:gd name="connsiteX60" fmla="*/ 259842 w 398049"/>
              <a:gd name="connsiteY60" fmla="*/ 156496 h 395668"/>
              <a:gd name="connsiteX61" fmla="*/ 256984 w 398049"/>
              <a:gd name="connsiteY61" fmla="*/ 160020 h 395668"/>
              <a:gd name="connsiteX62" fmla="*/ 256984 w 398049"/>
              <a:gd name="connsiteY62" fmla="*/ 144113 h 395668"/>
              <a:gd name="connsiteX63" fmla="*/ 252222 w 398049"/>
              <a:gd name="connsiteY63" fmla="*/ 139351 h 395668"/>
              <a:gd name="connsiteX64" fmla="*/ 241935 w 398049"/>
              <a:gd name="connsiteY64" fmla="*/ 139351 h 395668"/>
              <a:gd name="connsiteX65" fmla="*/ 237173 w 398049"/>
              <a:gd name="connsiteY65" fmla="*/ 144113 h 395668"/>
              <a:gd name="connsiteX66" fmla="*/ 237173 w 398049"/>
              <a:gd name="connsiteY66" fmla="*/ 160020 h 395668"/>
              <a:gd name="connsiteX67" fmla="*/ 234315 w 398049"/>
              <a:gd name="connsiteY67" fmla="*/ 156496 h 395668"/>
              <a:gd name="connsiteX68" fmla="*/ 233458 w 398049"/>
              <a:gd name="connsiteY68" fmla="*/ 141446 h 395668"/>
              <a:gd name="connsiteX69" fmla="*/ 247079 w 398049"/>
              <a:gd name="connsiteY69" fmla="*/ 116396 h 395668"/>
              <a:gd name="connsiteX70" fmla="*/ 260699 w 398049"/>
              <a:gd name="connsiteY70" fmla="*/ 141446 h 395668"/>
              <a:gd name="connsiteX71" fmla="*/ 259842 w 398049"/>
              <a:gd name="connsiteY71" fmla="*/ 156496 h 395668"/>
              <a:gd name="connsiteX72" fmla="*/ 188786 w 398049"/>
              <a:gd name="connsiteY72" fmla="*/ 240411 h 395668"/>
              <a:gd name="connsiteX73" fmla="*/ 184975 w 398049"/>
              <a:gd name="connsiteY73" fmla="*/ 244221 h 395668"/>
              <a:gd name="connsiteX74" fmla="*/ 181165 w 398049"/>
              <a:gd name="connsiteY74" fmla="*/ 240411 h 395668"/>
              <a:gd name="connsiteX75" fmla="*/ 181165 w 398049"/>
              <a:gd name="connsiteY75" fmla="*/ 202883 h 395668"/>
              <a:gd name="connsiteX76" fmla="*/ 176403 w 398049"/>
              <a:gd name="connsiteY76" fmla="*/ 198120 h 395668"/>
              <a:gd name="connsiteX77" fmla="*/ 166116 w 398049"/>
              <a:gd name="connsiteY77" fmla="*/ 198120 h 395668"/>
              <a:gd name="connsiteX78" fmla="*/ 161354 w 398049"/>
              <a:gd name="connsiteY78" fmla="*/ 202883 h 395668"/>
              <a:gd name="connsiteX79" fmla="*/ 161354 w 398049"/>
              <a:gd name="connsiteY79" fmla="*/ 240316 h 395668"/>
              <a:gd name="connsiteX80" fmla="*/ 184975 w 398049"/>
              <a:gd name="connsiteY80" fmla="*/ 263938 h 395668"/>
              <a:gd name="connsiteX81" fmla="*/ 188786 w 398049"/>
              <a:gd name="connsiteY81" fmla="*/ 263652 h 395668"/>
              <a:gd name="connsiteX82" fmla="*/ 188786 w 398049"/>
              <a:gd name="connsiteY82" fmla="*/ 276606 h 395668"/>
              <a:gd name="connsiteX83" fmla="*/ 208598 w 398049"/>
              <a:gd name="connsiteY83" fmla="*/ 296418 h 395668"/>
              <a:gd name="connsiteX84" fmla="*/ 228409 w 398049"/>
              <a:gd name="connsiteY84" fmla="*/ 276606 h 395668"/>
              <a:gd name="connsiteX85" fmla="*/ 228409 w 398049"/>
              <a:gd name="connsiteY85" fmla="*/ 249460 h 395668"/>
              <a:gd name="connsiteX86" fmla="*/ 247745 w 398049"/>
              <a:gd name="connsiteY86" fmla="*/ 229934 h 395668"/>
              <a:gd name="connsiteX87" fmla="*/ 247745 w 398049"/>
              <a:gd name="connsiteY87" fmla="*/ 210788 h 395668"/>
              <a:gd name="connsiteX88" fmla="*/ 242983 w 398049"/>
              <a:gd name="connsiteY88" fmla="*/ 206026 h 395668"/>
              <a:gd name="connsiteX89" fmla="*/ 232696 w 398049"/>
              <a:gd name="connsiteY89" fmla="*/ 206026 h 395668"/>
              <a:gd name="connsiteX90" fmla="*/ 228409 w 398049"/>
              <a:gd name="connsiteY90" fmla="*/ 208693 h 395668"/>
              <a:gd name="connsiteX91" fmla="*/ 228409 w 398049"/>
              <a:gd name="connsiteY91" fmla="*/ 195358 h 395668"/>
              <a:gd name="connsiteX92" fmla="*/ 229362 w 398049"/>
              <a:gd name="connsiteY92" fmla="*/ 194405 h 395668"/>
              <a:gd name="connsiteX93" fmla="*/ 264795 w 398049"/>
              <a:gd name="connsiteY93" fmla="*/ 194405 h 395668"/>
              <a:gd name="connsiteX94" fmla="*/ 265748 w 398049"/>
              <a:gd name="connsiteY94" fmla="*/ 195358 h 395668"/>
              <a:gd name="connsiteX95" fmla="*/ 266033 w 398049"/>
              <a:gd name="connsiteY95" fmla="*/ 238220 h 395668"/>
              <a:gd name="connsiteX96" fmla="*/ 261461 w 398049"/>
              <a:gd name="connsiteY96" fmla="*/ 234791 h 395668"/>
              <a:gd name="connsiteX97" fmla="*/ 251174 w 398049"/>
              <a:gd name="connsiteY97" fmla="*/ 234791 h 395668"/>
              <a:gd name="connsiteX98" fmla="*/ 246412 w 398049"/>
              <a:gd name="connsiteY98" fmla="*/ 239554 h 395668"/>
              <a:gd name="connsiteX99" fmla="*/ 246412 w 398049"/>
              <a:gd name="connsiteY99" fmla="*/ 265843 h 395668"/>
              <a:gd name="connsiteX100" fmla="*/ 265652 w 398049"/>
              <a:gd name="connsiteY100" fmla="*/ 285369 h 395668"/>
              <a:gd name="connsiteX101" fmla="*/ 265652 w 398049"/>
              <a:gd name="connsiteY101" fmla="*/ 315278 h 395668"/>
              <a:gd name="connsiteX102" fmla="*/ 264700 w 398049"/>
              <a:gd name="connsiteY102" fmla="*/ 316230 h 395668"/>
              <a:gd name="connsiteX103" fmla="*/ 184785 w 398049"/>
              <a:gd name="connsiteY103" fmla="*/ 316230 h 395668"/>
              <a:gd name="connsiteX104" fmla="*/ 183166 w 398049"/>
              <a:gd name="connsiteY104" fmla="*/ 316230 h 395668"/>
              <a:gd name="connsiteX105" fmla="*/ 132588 w 398049"/>
              <a:gd name="connsiteY105" fmla="*/ 316230 h 395668"/>
              <a:gd name="connsiteX106" fmla="*/ 127063 w 398049"/>
              <a:gd name="connsiteY106" fmla="*/ 310706 h 395668"/>
              <a:gd name="connsiteX107" fmla="*/ 127063 w 398049"/>
              <a:gd name="connsiteY107" fmla="*/ 212408 h 395668"/>
              <a:gd name="connsiteX108" fmla="*/ 130969 w 398049"/>
              <a:gd name="connsiteY108" fmla="*/ 212693 h 395668"/>
              <a:gd name="connsiteX109" fmla="*/ 154591 w 398049"/>
              <a:gd name="connsiteY109" fmla="*/ 189071 h 395668"/>
              <a:gd name="connsiteX110" fmla="*/ 154591 w 398049"/>
              <a:gd name="connsiteY110" fmla="*/ 161925 h 395668"/>
              <a:gd name="connsiteX111" fmla="*/ 149828 w 398049"/>
              <a:gd name="connsiteY111" fmla="*/ 157163 h 395668"/>
              <a:gd name="connsiteX112" fmla="*/ 139541 w 398049"/>
              <a:gd name="connsiteY112" fmla="*/ 157163 h 395668"/>
              <a:gd name="connsiteX113" fmla="*/ 134779 w 398049"/>
              <a:gd name="connsiteY113" fmla="*/ 161925 h 395668"/>
              <a:gd name="connsiteX114" fmla="*/ 134779 w 398049"/>
              <a:gd name="connsiteY114" fmla="*/ 189167 h 395668"/>
              <a:gd name="connsiteX115" fmla="*/ 130969 w 398049"/>
              <a:gd name="connsiteY115" fmla="*/ 192977 h 395668"/>
              <a:gd name="connsiteX116" fmla="*/ 127159 w 398049"/>
              <a:gd name="connsiteY116" fmla="*/ 189167 h 395668"/>
              <a:gd name="connsiteX117" fmla="*/ 127159 w 398049"/>
              <a:gd name="connsiteY117" fmla="*/ 139922 h 395668"/>
              <a:gd name="connsiteX118" fmla="*/ 132683 w 398049"/>
              <a:gd name="connsiteY118" fmla="*/ 134398 h 395668"/>
              <a:gd name="connsiteX119" fmla="*/ 183261 w 398049"/>
              <a:gd name="connsiteY119" fmla="*/ 134398 h 395668"/>
              <a:gd name="connsiteX120" fmla="*/ 188786 w 398049"/>
              <a:gd name="connsiteY120" fmla="*/ 139922 h 395668"/>
              <a:gd name="connsiteX121" fmla="*/ 188786 w 398049"/>
              <a:gd name="connsiteY121" fmla="*/ 240411 h 395668"/>
              <a:gd name="connsiteX122" fmla="*/ 183261 w 398049"/>
              <a:gd name="connsiteY122" fmla="*/ 336137 h 395668"/>
              <a:gd name="connsiteX123" fmla="*/ 231458 w 398049"/>
              <a:gd name="connsiteY123" fmla="*/ 336137 h 395668"/>
              <a:gd name="connsiteX124" fmla="*/ 329660 w 398049"/>
              <a:gd name="connsiteY124" fmla="*/ 336137 h 395668"/>
              <a:gd name="connsiteX125" fmla="*/ 322802 w 398049"/>
              <a:gd name="connsiteY125" fmla="*/ 375952 h 395668"/>
              <a:gd name="connsiteX126" fmla="*/ 70104 w 398049"/>
              <a:gd name="connsiteY126" fmla="*/ 375952 h 395668"/>
              <a:gd name="connsiteX127" fmla="*/ 63246 w 398049"/>
              <a:gd name="connsiteY127" fmla="*/ 336137 h 395668"/>
              <a:gd name="connsiteX128" fmla="*/ 183261 w 398049"/>
              <a:gd name="connsiteY128" fmla="*/ 336137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8049" h="395668">
                <a:moveTo>
                  <a:pt x="393287" y="375857"/>
                </a:moveTo>
                <a:lnTo>
                  <a:pt x="342900" y="375857"/>
                </a:lnTo>
                <a:lnTo>
                  <a:pt x="349853" y="335185"/>
                </a:lnTo>
                <a:cubicBezTo>
                  <a:pt x="350711" y="330327"/>
                  <a:pt x="349377" y="325469"/>
                  <a:pt x="346234" y="321755"/>
                </a:cubicBezTo>
                <a:cubicBezTo>
                  <a:pt x="343281" y="318230"/>
                  <a:pt x="339090" y="316230"/>
                  <a:pt x="334613" y="316230"/>
                </a:cubicBezTo>
                <a:lnTo>
                  <a:pt x="285464" y="316230"/>
                </a:lnTo>
                <a:cubicBezTo>
                  <a:pt x="285464" y="315944"/>
                  <a:pt x="285464" y="315659"/>
                  <a:pt x="285464" y="315278"/>
                </a:cubicBezTo>
                <a:lnTo>
                  <a:pt x="285464" y="194215"/>
                </a:lnTo>
                <a:cubicBezTo>
                  <a:pt x="285464" y="193834"/>
                  <a:pt x="285369" y="193453"/>
                  <a:pt x="285274" y="193072"/>
                </a:cubicBezTo>
                <a:cubicBezTo>
                  <a:pt x="284321" y="184309"/>
                  <a:pt x="277844" y="177260"/>
                  <a:pt x="269462" y="175260"/>
                </a:cubicBezTo>
                <a:cubicBezTo>
                  <a:pt x="272225" y="172879"/>
                  <a:pt x="274701" y="169926"/>
                  <a:pt x="276701" y="166592"/>
                </a:cubicBezTo>
                <a:cubicBezTo>
                  <a:pt x="282797" y="156401"/>
                  <a:pt x="283464" y="143923"/>
                  <a:pt x="278606" y="133160"/>
                </a:cubicBezTo>
                <a:cubicBezTo>
                  <a:pt x="262128" y="97250"/>
                  <a:pt x="254127" y="94298"/>
                  <a:pt x="246602" y="94298"/>
                </a:cubicBezTo>
                <a:cubicBezTo>
                  <a:pt x="239840" y="94298"/>
                  <a:pt x="231934" y="97346"/>
                  <a:pt x="215360" y="133160"/>
                </a:cubicBezTo>
                <a:cubicBezTo>
                  <a:pt x="210407" y="143923"/>
                  <a:pt x="211074" y="156401"/>
                  <a:pt x="217265" y="166592"/>
                </a:cubicBezTo>
                <a:cubicBezTo>
                  <a:pt x="219265" y="169926"/>
                  <a:pt x="221742" y="172879"/>
                  <a:pt x="224504" y="175260"/>
                </a:cubicBezTo>
                <a:cubicBezTo>
                  <a:pt x="216217" y="177260"/>
                  <a:pt x="209645" y="184309"/>
                  <a:pt x="208693" y="193072"/>
                </a:cubicBezTo>
                <a:cubicBezTo>
                  <a:pt x="208598" y="193453"/>
                  <a:pt x="208502" y="193834"/>
                  <a:pt x="208502" y="194215"/>
                </a:cubicBezTo>
                <a:lnTo>
                  <a:pt x="208502" y="274892"/>
                </a:lnTo>
                <a:lnTo>
                  <a:pt x="208502" y="276701"/>
                </a:lnTo>
                <a:lnTo>
                  <a:pt x="208502" y="138303"/>
                </a:lnTo>
                <a:cubicBezTo>
                  <a:pt x="208502" y="137827"/>
                  <a:pt x="208407" y="137446"/>
                  <a:pt x="208312" y="136970"/>
                </a:cubicBezTo>
                <a:cubicBezTo>
                  <a:pt x="206788" y="124397"/>
                  <a:pt x="196025" y="114681"/>
                  <a:pt x="183261" y="114681"/>
                </a:cubicBezTo>
                <a:lnTo>
                  <a:pt x="176784" y="114681"/>
                </a:lnTo>
                <a:cubicBezTo>
                  <a:pt x="184975" y="110966"/>
                  <a:pt x="191929" y="104775"/>
                  <a:pt x="196691" y="96774"/>
                </a:cubicBezTo>
                <a:cubicBezTo>
                  <a:pt x="204692" y="83439"/>
                  <a:pt x="205645" y="67056"/>
                  <a:pt x="199168" y="53054"/>
                </a:cubicBezTo>
                <a:cubicBezTo>
                  <a:pt x="176689" y="4096"/>
                  <a:pt x="166402" y="0"/>
                  <a:pt x="158496" y="0"/>
                </a:cubicBezTo>
                <a:lnTo>
                  <a:pt x="157448" y="0"/>
                </a:lnTo>
                <a:cubicBezTo>
                  <a:pt x="149542" y="0"/>
                  <a:pt x="139256" y="4096"/>
                  <a:pt x="116777" y="52959"/>
                </a:cubicBezTo>
                <a:cubicBezTo>
                  <a:pt x="110300" y="67056"/>
                  <a:pt x="111252" y="83344"/>
                  <a:pt x="119253" y="96679"/>
                </a:cubicBezTo>
                <a:cubicBezTo>
                  <a:pt x="124111" y="104680"/>
                  <a:pt x="130969" y="110871"/>
                  <a:pt x="139160" y="114586"/>
                </a:cubicBezTo>
                <a:lnTo>
                  <a:pt x="132683" y="114586"/>
                </a:lnTo>
                <a:cubicBezTo>
                  <a:pt x="119920" y="114586"/>
                  <a:pt x="109061" y="124301"/>
                  <a:pt x="107633" y="136874"/>
                </a:cubicBezTo>
                <a:cubicBezTo>
                  <a:pt x="107537" y="137351"/>
                  <a:pt x="107442" y="137732"/>
                  <a:pt x="107442" y="138208"/>
                </a:cubicBezTo>
                <a:lnTo>
                  <a:pt x="107442" y="310706"/>
                </a:lnTo>
                <a:cubicBezTo>
                  <a:pt x="107442" y="312515"/>
                  <a:pt x="107633" y="314420"/>
                  <a:pt x="108013" y="316230"/>
                </a:cubicBezTo>
                <a:lnTo>
                  <a:pt x="58293" y="316230"/>
                </a:lnTo>
                <a:cubicBezTo>
                  <a:pt x="53816" y="316230"/>
                  <a:pt x="49625" y="318230"/>
                  <a:pt x="46673" y="321755"/>
                </a:cubicBezTo>
                <a:cubicBezTo>
                  <a:pt x="43529" y="325469"/>
                  <a:pt x="42291" y="330327"/>
                  <a:pt x="43053" y="335185"/>
                </a:cubicBezTo>
                <a:lnTo>
                  <a:pt x="50006" y="375857"/>
                </a:lnTo>
                <a:lnTo>
                  <a:pt x="4763" y="375857"/>
                </a:lnTo>
                <a:cubicBezTo>
                  <a:pt x="2096" y="375857"/>
                  <a:pt x="0" y="377952"/>
                  <a:pt x="0" y="380619"/>
                </a:cubicBezTo>
                <a:lnTo>
                  <a:pt x="0" y="390906"/>
                </a:lnTo>
                <a:cubicBezTo>
                  <a:pt x="0" y="393573"/>
                  <a:pt x="2096" y="395669"/>
                  <a:pt x="4763" y="395669"/>
                </a:cubicBezTo>
                <a:lnTo>
                  <a:pt x="393287" y="395669"/>
                </a:lnTo>
                <a:cubicBezTo>
                  <a:pt x="395954" y="395669"/>
                  <a:pt x="398050" y="393573"/>
                  <a:pt x="398050" y="390906"/>
                </a:cubicBezTo>
                <a:lnTo>
                  <a:pt x="398050" y="380619"/>
                </a:lnTo>
                <a:cubicBezTo>
                  <a:pt x="398050" y="378047"/>
                  <a:pt x="395859" y="375857"/>
                  <a:pt x="393287" y="375857"/>
                </a:cubicBezTo>
                <a:close/>
                <a:moveTo>
                  <a:pt x="167926" y="96965"/>
                </a:moveTo>
                <a:lnTo>
                  <a:pt x="167926" y="66770"/>
                </a:lnTo>
                <a:cubicBezTo>
                  <a:pt x="167926" y="64103"/>
                  <a:pt x="165830" y="62008"/>
                  <a:pt x="163163" y="62008"/>
                </a:cubicBezTo>
                <a:lnTo>
                  <a:pt x="152876" y="62008"/>
                </a:lnTo>
                <a:cubicBezTo>
                  <a:pt x="150209" y="62008"/>
                  <a:pt x="148114" y="64103"/>
                  <a:pt x="148114" y="66770"/>
                </a:cubicBezTo>
                <a:lnTo>
                  <a:pt x="148114" y="96965"/>
                </a:lnTo>
                <a:cubicBezTo>
                  <a:pt x="143256" y="94964"/>
                  <a:pt x="139065" y="91345"/>
                  <a:pt x="136208" y="86487"/>
                </a:cubicBezTo>
                <a:cubicBezTo>
                  <a:pt x="131540" y="78772"/>
                  <a:pt x="131064" y="69342"/>
                  <a:pt x="134779" y="61151"/>
                </a:cubicBezTo>
                <a:cubicBezTo>
                  <a:pt x="148114" y="32099"/>
                  <a:pt x="155734" y="22765"/>
                  <a:pt x="157829" y="20384"/>
                </a:cubicBezTo>
                <a:cubicBezTo>
                  <a:pt x="161068" y="23717"/>
                  <a:pt x="169069" y="34766"/>
                  <a:pt x="181165" y="61151"/>
                </a:cubicBezTo>
                <a:cubicBezTo>
                  <a:pt x="184880" y="69247"/>
                  <a:pt x="184404" y="78772"/>
                  <a:pt x="179737" y="86487"/>
                </a:cubicBezTo>
                <a:cubicBezTo>
                  <a:pt x="176879" y="91345"/>
                  <a:pt x="172784" y="94964"/>
                  <a:pt x="167926" y="96965"/>
                </a:cubicBezTo>
                <a:close/>
                <a:moveTo>
                  <a:pt x="259842" y="156496"/>
                </a:moveTo>
                <a:cubicBezTo>
                  <a:pt x="258985" y="157829"/>
                  <a:pt x="258032" y="159068"/>
                  <a:pt x="256984" y="160020"/>
                </a:cubicBezTo>
                <a:lnTo>
                  <a:pt x="256984" y="144113"/>
                </a:lnTo>
                <a:cubicBezTo>
                  <a:pt x="256984" y="141446"/>
                  <a:pt x="254889" y="139351"/>
                  <a:pt x="252222" y="139351"/>
                </a:cubicBezTo>
                <a:lnTo>
                  <a:pt x="241935" y="139351"/>
                </a:lnTo>
                <a:cubicBezTo>
                  <a:pt x="239268" y="139351"/>
                  <a:pt x="237173" y="141446"/>
                  <a:pt x="237173" y="144113"/>
                </a:cubicBezTo>
                <a:lnTo>
                  <a:pt x="237173" y="160020"/>
                </a:lnTo>
                <a:cubicBezTo>
                  <a:pt x="236029" y="159068"/>
                  <a:pt x="235077" y="157829"/>
                  <a:pt x="234315" y="156496"/>
                </a:cubicBezTo>
                <a:cubicBezTo>
                  <a:pt x="231553" y="151924"/>
                  <a:pt x="231267" y="146304"/>
                  <a:pt x="233458" y="141446"/>
                </a:cubicBezTo>
                <a:cubicBezTo>
                  <a:pt x="239744" y="127730"/>
                  <a:pt x="244316" y="120110"/>
                  <a:pt x="247079" y="116396"/>
                </a:cubicBezTo>
                <a:cubicBezTo>
                  <a:pt x="249841" y="120206"/>
                  <a:pt x="254413" y="127826"/>
                  <a:pt x="260699" y="141446"/>
                </a:cubicBezTo>
                <a:cubicBezTo>
                  <a:pt x="262890" y="146304"/>
                  <a:pt x="262509" y="151924"/>
                  <a:pt x="259842" y="156496"/>
                </a:cubicBezTo>
                <a:close/>
                <a:moveTo>
                  <a:pt x="188786" y="240411"/>
                </a:moveTo>
                <a:cubicBezTo>
                  <a:pt x="188786" y="242506"/>
                  <a:pt x="187071" y="244221"/>
                  <a:pt x="184975" y="244221"/>
                </a:cubicBezTo>
                <a:cubicBezTo>
                  <a:pt x="182880" y="244221"/>
                  <a:pt x="181165" y="242506"/>
                  <a:pt x="181165" y="240411"/>
                </a:cubicBezTo>
                <a:lnTo>
                  <a:pt x="181165" y="202883"/>
                </a:lnTo>
                <a:cubicBezTo>
                  <a:pt x="181165" y="200216"/>
                  <a:pt x="179070" y="198120"/>
                  <a:pt x="176403" y="198120"/>
                </a:cubicBezTo>
                <a:lnTo>
                  <a:pt x="166116" y="198120"/>
                </a:lnTo>
                <a:cubicBezTo>
                  <a:pt x="163449" y="198120"/>
                  <a:pt x="161354" y="200216"/>
                  <a:pt x="161354" y="202883"/>
                </a:cubicBezTo>
                <a:lnTo>
                  <a:pt x="161354" y="240316"/>
                </a:lnTo>
                <a:cubicBezTo>
                  <a:pt x="161354" y="253365"/>
                  <a:pt x="171926" y="263938"/>
                  <a:pt x="184975" y="263938"/>
                </a:cubicBezTo>
                <a:cubicBezTo>
                  <a:pt x="186309" y="263938"/>
                  <a:pt x="187547" y="263843"/>
                  <a:pt x="188786" y="263652"/>
                </a:cubicBezTo>
                <a:lnTo>
                  <a:pt x="188786" y="276606"/>
                </a:lnTo>
                <a:cubicBezTo>
                  <a:pt x="188786" y="287560"/>
                  <a:pt x="197644" y="296418"/>
                  <a:pt x="208598" y="296418"/>
                </a:cubicBezTo>
                <a:cubicBezTo>
                  <a:pt x="219551" y="296418"/>
                  <a:pt x="228409" y="287560"/>
                  <a:pt x="228409" y="276606"/>
                </a:cubicBezTo>
                <a:lnTo>
                  <a:pt x="228409" y="249460"/>
                </a:lnTo>
                <a:cubicBezTo>
                  <a:pt x="239077" y="249365"/>
                  <a:pt x="247745" y="240602"/>
                  <a:pt x="247745" y="229934"/>
                </a:cubicBezTo>
                <a:lnTo>
                  <a:pt x="247745" y="210788"/>
                </a:lnTo>
                <a:cubicBezTo>
                  <a:pt x="247745" y="208121"/>
                  <a:pt x="245650" y="206026"/>
                  <a:pt x="242983" y="206026"/>
                </a:cubicBezTo>
                <a:lnTo>
                  <a:pt x="232696" y="206026"/>
                </a:lnTo>
                <a:cubicBezTo>
                  <a:pt x="230791" y="206026"/>
                  <a:pt x="229171" y="207074"/>
                  <a:pt x="228409" y="208693"/>
                </a:cubicBezTo>
                <a:lnTo>
                  <a:pt x="228409" y="195358"/>
                </a:lnTo>
                <a:cubicBezTo>
                  <a:pt x="228409" y="194881"/>
                  <a:pt x="228790" y="194405"/>
                  <a:pt x="229362" y="194405"/>
                </a:cubicBezTo>
                <a:lnTo>
                  <a:pt x="264795" y="194405"/>
                </a:lnTo>
                <a:cubicBezTo>
                  <a:pt x="265271" y="194405"/>
                  <a:pt x="265748" y="194786"/>
                  <a:pt x="265748" y="195358"/>
                </a:cubicBezTo>
                <a:lnTo>
                  <a:pt x="266033" y="238220"/>
                </a:lnTo>
                <a:cubicBezTo>
                  <a:pt x="265462" y="236220"/>
                  <a:pt x="263652" y="234791"/>
                  <a:pt x="261461" y="234791"/>
                </a:cubicBezTo>
                <a:lnTo>
                  <a:pt x="251174" y="234791"/>
                </a:lnTo>
                <a:cubicBezTo>
                  <a:pt x="248507" y="234791"/>
                  <a:pt x="246412" y="236887"/>
                  <a:pt x="246412" y="239554"/>
                </a:cubicBezTo>
                <a:lnTo>
                  <a:pt x="246412" y="265843"/>
                </a:lnTo>
                <a:cubicBezTo>
                  <a:pt x="246412" y="276511"/>
                  <a:pt x="255079" y="285274"/>
                  <a:pt x="265652" y="285369"/>
                </a:cubicBezTo>
                <a:lnTo>
                  <a:pt x="265652" y="315278"/>
                </a:lnTo>
                <a:cubicBezTo>
                  <a:pt x="265652" y="315754"/>
                  <a:pt x="265271" y="316230"/>
                  <a:pt x="264700" y="316230"/>
                </a:cubicBezTo>
                <a:lnTo>
                  <a:pt x="184785" y="316230"/>
                </a:lnTo>
                <a:cubicBezTo>
                  <a:pt x="184213" y="316135"/>
                  <a:pt x="183642" y="316135"/>
                  <a:pt x="183166" y="316230"/>
                </a:cubicBezTo>
                <a:lnTo>
                  <a:pt x="132588" y="316230"/>
                </a:lnTo>
                <a:cubicBezTo>
                  <a:pt x="129540" y="316230"/>
                  <a:pt x="127063" y="313754"/>
                  <a:pt x="127063" y="310706"/>
                </a:cubicBezTo>
                <a:lnTo>
                  <a:pt x="127063" y="212408"/>
                </a:lnTo>
                <a:cubicBezTo>
                  <a:pt x="128302" y="212598"/>
                  <a:pt x="129635" y="212693"/>
                  <a:pt x="130969" y="212693"/>
                </a:cubicBezTo>
                <a:cubicBezTo>
                  <a:pt x="144018" y="212693"/>
                  <a:pt x="154591" y="202121"/>
                  <a:pt x="154591" y="189071"/>
                </a:cubicBezTo>
                <a:lnTo>
                  <a:pt x="154591" y="161925"/>
                </a:lnTo>
                <a:cubicBezTo>
                  <a:pt x="154591" y="159258"/>
                  <a:pt x="152495" y="157163"/>
                  <a:pt x="149828" y="157163"/>
                </a:cubicBezTo>
                <a:lnTo>
                  <a:pt x="139541" y="157163"/>
                </a:lnTo>
                <a:cubicBezTo>
                  <a:pt x="136874" y="157163"/>
                  <a:pt x="134779" y="159258"/>
                  <a:pt x="134779" y="161925"/>
                </a:cubicBezTo>
                <a:lnTo>
                  <a:pt x="134779" y="189167"/>
                </a:lnTo>
                <a:cubicBezTo>
                  <a:pt x="134779" y="191262"/>
                  <a:pt x="133064" y="192977"/>
                  <a:pt x="130969" y="192977"/>
                </a:cubicBezTo>
                <a:cubicBezTo>
                  <a:pt x="128873" y="192977"/>
                  <a:pt x="127159" y="191262"/>
                  <a:pt x="127159" y="189167"/>
                </a:cubicBezTo>
                <a:lnTo>
                  <a:pt x="127159" y="139922"/>
                </a:lnTo>
                <a:cubicBezTo>
                  <a:pt x="127159" y="136874"/>
                  <a:pt x="129635" y="134398"/>
                  <a:pt x="132683" y="134398"/>
                </a:cubicBezTo>
                <a:lnTo>
                  <a:pt x="183261" y="134398"/>
                </a:lnTo>
                <a:cubicBezTo>
                  <a:pt x="186309" y="134398"/>
                  <a:pt x="188786" y="136874"/>
                  <a:pt x="188786" y="139922"/>
                </a:cubicBezTo>
                <a:lnTo>
                  <a:pt x="188786" y="240411"/>
                </a:lnTo>
                <a:close/>
                <a:moveTo>
                  <a:pt x="183261" y="336137"/>
                </a:moveTo>
                <a:lnTo>
                  <a:pt x="231458" y="336137"/>
                </a:lnTo>
                <a:lnTo>
                  <a:pt x="329660" y="336137"/>
                </a:lnTo>
                <a:lnTo>
                  <a:pt x="322802" y="375952"/>
                </a:lnTo>
                <a:lnTo>
                  <a:pt x="70104" y="375952"/>
                </a:lnTo>
                <a:lnTo>
                  <a:pt x="63246" y="336137"/>
                </a:lnTo>
                <a:lnTo>
                  <a:pt x="183261" y="336137"/>
                </a:lnTo>
                <a:close/>
              </a:path>
            </a:pathLst>
          </a:custGeom>
          <a:solidFill>
            <a:srgbClr val="E57F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Group 8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796E50-DEB2-4262-BF2E-8E72A3A5C6FE}"/>
              </a:ext>
            </a:extLst>
          </p:cNvPr>
          <p:cNvGrpSpPr/>
          <p:nvPr/>
        </p:nvGrpSpPr>
        <p:grpSpPr>
          <a:xfrm>
            <a:off x="1153437" y="4103603"/>
            <a:ext cx="339206" cy="336877"/>
            <a:chOff x="4681368" y="4995947"/>
            <a:chExt cx="392547" cy="389852"/>
          </a:xfrm>
          <a:solidFill>
            <a:srgbClr val="E57F94"/>
          </a:solidFill>
        </p:grpSpPr>
        <p:sp>
          <p:nvSpPr>
            <p:cNvPr id="12" name="Freeform: Shape 7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7F39AA-16FB-4A15-816B-3104BC093D1D}"/>
                </a:ext>
              </a:extLst>
            </p:cNvPr>
            <p:cNvSpPr/>
            <p:nvPr/>
          </p:nvSpPr>
          <p:spPr>
            <a:xfrm>
              <a:off x="4819776" y="5174440"/>
              <a:ext cx="19430" cy="19811"/>
            </a:xfrm>
            <a:custGeom>
              <a:avLst/>
              <a:gdLst>
                <a:gd name="connsiteX0" fmla="*/ 9716 w 19430"/>
                <a:gd name="connsiteY0" fmla="*/ 0 h 19811"/>
                <a:gd name="connsiteX1" fmla="*/ 0 w 19430"/>
                <a:gd name="connsiteY1" fmla="*/ 9906 h 19811"/>
                <a:gd name="connsiteX2" fmla="*/ 9716 w 19430"/>
                <a:gd name="connsiteY2" fmla="*/ 19812 h 19811"/>
                <a:gd name="connsiteX3" fmla="*/ 17050 w 19430"/>
                <a:gd name="connsiteY3" fmla="*/ 16573 h 19811"/>
                <a:gd name="connsiteX4" fmla="*/ 19431 w 19430"/>
                <a:gd name="connsiteY4" fmla="*/ 9906 h 19811"/>
                <a:gd name="connsiteX5" fmla="*/ 9716 w 19430"/>
                <a:gd name="connsiteY5" fmla="*/ 0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0" h="19811">
                  <a:moveTo>
                    <a:pt x="9716" y="0"/>
                  </a:moveTo>
                  <a:cubicBezTo>
                    <a:pt x="4191" y="0"/>
                    <a:pt x="0" y="4286"/>
                    <a:pt x="0" y="9906"/>
                  </a:cubicBezTo>
                  <a:cubicBezTo>
                    <a:pt x="0" y="15526"/>
                    <a:pt x="4191" y="19812"/>
                    <a:pt x="9716" y="19812"/>
                  </a:cubicBez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7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611EC8-3900-4F6D-8C3F-84C0787579B0}"/>
                </a:ext>
              </a:extLst>
            </p:cNvPr>
            <p:cNvSpPr/>
            <p:nvPr/>
          </p:nvSpPr>
          <p:spPr>
            <a:xfrm>
              <a:off x="4889785" y="5220636"/>
              <a:ext cx="19430" cy="19811"/>
            </a:xfrm>
            <a:custGeom>
              <a:avLst/>
              <a:gdLst>
                <a:gd name="connsiteX0" fmla="*/ 9715 w 19430"/>
                <a:gd name="connsiteY0" fmla="*/ 0 h 19811"/>
                <a:gd name="connsiteX1" fmla="*/ 0 w 19430"/>
                <a:gd name="connsiteY1" fmla="*/ 9906 h 19811"/>
                <a:gd name="connsiteX2" fmla="*/ 9715 w 19430"/>
                <a:gd name="connsiteY2" fmla="*/ 19812 h 19811"/>
                <a:gd name="connsiteX3" fmla="*/ 17050 w 19430"/>
                <a:gd name="connsiteY3" fmla="*/ 16573 h 19811"/>
                <a:gd name="connsiteX4" fmla="*/ 19431 w 19430"/>
                <a:gd name="connsiteY4" fmla="*/ 9906 h 19811"/>
                <a:gd name="connsiteX5" fmla="*/ 9715 w 19430"/>
                <a:gd name="connsiteY5" fmla="*/ 0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30" h="19811">
                  <a:moveTo>
                    <a:pt x="9715" y="0"/>
                  </a:moveTo>
                  <a:cubicBezTo>
                    <a:pt x="4191" y="0"/>
                    <a:pt x="0" y="4286"/>
                    <a:pt x="0" y="9906"/>
                  </a:cubicBezTo>
                  <a:cubicBezTo>
                    <a:pt x="0" y="15526"/>
                    <a:pt x="4191" y="19812"/>
                    <a:pt x="9715" y="19812"/>
                  </a:cubicBez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7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BCE246-FCCC-4EF4-ADF2-94F4482A9FFE}"/>
                </a:ext>
              </a:extLst>
            </p:cNvPr>
            <p:cNvSpPr/>
            <p:nvPr/>
          </p:nvSpPr>
          <p:spPr>
            <a:xfrm>
              <a:off x="4865687" y="5305694"/>
              <a:ext cx="19431" cy="19811"/>
            </a:xfrm>
            <a:custGeom>
              <a:avLst/>
              <a:gdLst>
                <a:gd name="connsiteX0" fmla="*/ 9716 w 19431"/>
                <a:gd name="connsiteY0" fmla="*/ 19812 h 19811"/>
                <a:gd name="connsiteX1" fmla="*/ 17050 w 19431"/>
                <a:gd name="connsiteY1" fmla="*/ 16573 h 19811"/>
                <a:gd name="connsiteX2" fmla="*/ 19431 w 19431"/>
                <a:gd name="connsiteY2" fmla="*/ 9906 h 19811"/>
                <a:gd name="connsiteX3" fmla="*/ 9716 w 19431"/>
                <a:gd name="connsiteY3" fmla="*/ 0 h 19811"/>
                <a:gd name="connsiteX4" fmla="*/ 2381 w 19431"/>
                <a:gd name="connsiteY4" fmla="*/ 3239 h 19811"/>
                <a:gd name="connsiteX5" fmla="*/ 0 w 19431"/>
                <a:gd name="connsiteY5" fmla="*/ 9906 h 19811"/>
                <a:gd name="connsiteX6" fmla="*/ 9716 w 19431"/>
                <a:gd name="connsiteY6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1" h="19811">
                  <a:moveTo>
                    <a:pt x="9716" y="19812"/>
                  </a:move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2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ubicBezTo>
                    <a:pt x="6763" y="0"/>
                    <a:pt x="4191" y="1143"/>
                    <a:pt x="2381" y="3239"/>
                  </a:cubicBezTo>
                  <a:cubicBezTo>
                    <a:pt x="857" y="5048"/>
                    <a:pt x="0" y="7429"/>
                    <a:pt x="0" y="9906"/>
                  </a:cubicBezTo>
                  <a:cubicBezTo>
                    <a:pt x="0" y="15526"/>
                    <a:pt x="4191" y="19812"/>
                    <a:pt x="9716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: Shape 7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99A0EF-B0E9-4A5C-931C-8D567A1F4F5B}"/>
                </a:ext>
              </a:extLst>
            </p:cNvPr>
            <p:cNvSpPr/>
            <p:nvPr/>
          </p:nvSpPr>
          <p:spPr>
            <a:xfrm>
              <a:off x="4681368" y="5103468"/>
              <a:ext cx="295295" cy="282331"/>
            </a:xfrm>
            <a:custGeom>
              <a:avLst/>
              <a:gdLst>
                <a:gd name="connsiteX0" fmla="*/ 289475 w 295295"/>
                <a:gd name="connsiteY0" fmla="*/ 92974 h 282331"/>
                <a:gd name="connsiteX1" fmla="*/ 283093 w 295295"/>
                <a:gd name="connsiteY1" fmla="*/ 93927 h 282331"/>
                <a:gd name="connsiteX2" fmla="*/ 270234 w 295295"/>
                <a:gd name="connsiteY2" fmla="*/ 90974 h 282331"/>
                <a:gd name="connsiteX3" fmla="*/ 272044 w 295295"/>
                <a:gd name="connsiteY3" fmla="*/ 77830 h 282331"/>
                <a:gd name="connsiteX4" fmla="*/ 275188 w 295295"/>
                <a:gd name="connsiteY4" fmla="*/ 72210 h 282331"/>
                <a:gd name="connsiteX5" fmla="*/ 275473 w 295295"/>
                <a:gd name="connsiteY5" fmla="*/ 68114 h 282331"/>
                <a:gd name="connsiteX6" fmla="*/ 272425 w 295295"/>
                <a:gd name="connsiteY6" fmla="*/ 65352 h 282331"/>
                <a:gd name="connsiteX7" fmla="*/ 266329 w 295295"/>
                <a:gd name="connsiteY7" fmla="*/ 63542 h 282331"/>
                <a:gd name="connsiteX8" fmla="*/ 198797 w 295295"/>
                <a:gd name="connsiteY8" fmla="*/ 78496 h 282331"/>
                <a:gd name="connsiteX9" fmla="*/ 199178 w 295295"/>
                <a:gd name="connsiteY9" fmla="*/ 69829 h 282331"/>
                <a:gd name="connsiteX10" fmla="*/ 173080 w 295295"/>
                <a:gd name="connsiteY10" fmla="*/ 5059 h 282331"/>
                <a:gd name="connsiteX11" fmla="*/ 168031 w 295295"/>
                <a:gd name="connsiteY11" fmla="*/ 1058 h 282331"/>
                <a:gd name="connsiteX12" fmla="*/ 164031 w 295295"/>
                <a:gd name="connsiteY12" fmla="*/ 106 h 282331"/>
                <a:gd name="connsiteX13" fmla="*/ 160792 w 295295"/>
                <a:gd name="connsiteY13" fmla="*/ 2677 h 282331"/>
                <a:gd name="connsiteX14" fmla="*/ 158030 w 295295"/>
                <a:gd name="connsiteY14" fmla="*/ 8488 h 282331"/>
                <a:gd name="connsiteX15" fmla="*/ 148314 w 295295"/>
                <a:gd name="connsiteY15" fmla="*/ 17441 h 282331"/>
                <a:gd name="connsiteX16" fmla="*/ 138599 w 295295"/>
                <a:gd name="connsiteY16" fmla="*/ 8488 h 282331"/>
                <a:gd name="connsiteX17" fmla="*/ 135837 w 295295"/>
                <a:gd name="connsiteY17" fmla="*/ 2677 h 282331"/>
                <a:gd name="connsiteX18" fmla="*/ 132598 w 295295"/>
                <a:gd name="connsiteY18" fmla="*/ 106 h 282331"/>
                <a:gd name="connsiteX19" fmla="*/ 128598 w 295295"/>
                <a:gd name="connsiteY19" fmla="*/ 1058 h 282331"/>
                <a:gd name="connsiteX20" fmla="*/ 123550 w 295295"/>
                <a:gd name="connsiteY20" fmla="*/ 5059 h 282331"/>
                <a:gd name="connsiteX21" fmla="*/ 97451 w 295295"/>
                <a:gd name="connsiteY21" fmla="*/ 69829 h 282331"/>
                <a:gd name="connsiteX22" fmla="*/ 97642 w 295295"/>
                <a:gd name="connsiteY22" fmla="*/ 76687 h 282331"/>
                <a:gd name="connsiteX23" fmla="*/ 96784 w 295295"/>
                <a:gd name="connsiteY23" fmla="*/ 76020 h 282331"/>
                <a:gd name="connsiteX24" fmla="*/ 28680 w 295295"/>
                <a:gd name="connsiteY24" fmla="*/ 60685 h 282331"/>
                <a:gd name="connsiteX25" fmla="*/ 22489 w 295295"/>
                <a:gd name="connsiteY25" fmla="*/ 62494 h 282331"/>
                <a:gd name="connsiteX26" fmla="*/ 19441 w 295295"/>
                <a:gd name="connsiteY26" fmla="*/ 65257 h 282331"/>
                <a:gd name="connsiteX27" fmla="*/ 19727 w 295295"/>
                <a:gd name="connsiteY27" fmla="*/ 69352 h 282331"/>
                <a:gd name="connsiteX28" fmla="*/ 22870 w 295295"/>
                <a:gd name="connsiteY28" fmla="*/ 74972 h 282331"/>
                <a:gd name="connsiteX29" fmla="*/ 24680 w 295295"/>
                <a:gd name="connsiteY29" fmla="*/ 88117 h 282331"/>
                <a:gd name="connsiteX30" fmla="*/ 11821 w 295295"/>
                <a:gd name="connsiteY30" fmla="*/ 91069 h 282331"/>
                <a:gd name="connsiteX31" fmla="*/ 5439 w 295295"/>
                <a:gd name="connsiteY31" fmla="*/ 90117 h 282331"/>
                <a:gd name="connsiteX32" fmla="*/ 1534 w 295295"/>
                <a:gd name="connsiteY32" fmla="*/ 91355 h 282331"/>
                <a:gd name="connsiteX33" fmla="*/ 10 w 295295"/>
                <a:gd name="connsiteY33" fmla="*/ 95165 h 282331"/>
                <a:gd name="connsiteX34" fmla="*/ 487 w 295295"/>
                <a:gd name="connsiteY34" fmla="*/ 101547 h 282331"/>
                <a:gd name="connsiteX35" fmla="*/ 38872 w 295295"/>
                <a:gd name="connsiteY35" fmla="*/ 159840 h 282331"/>
                <a:gd name="connsiteX36" fmla="*/ 66685 w 295295"/>
                <a:gd name="connsiteY36" fmla="*/ 173556 h 282331"/>
                <a:gd name="connsiteX37" fmla="*/ 56398 w 295295"/>
                <a:gd name="connsiteY37" fmla="*/ 182605 h 282331"/>
                <a:gd name="connsiteX38" fmla="*/ 29062 w 295295"/>
                <a:gd name="connsiteY38" fmla="*/ 246898 h 282331"/>
                <a:gd name="connsiteX39" fmla="*/ 29728 w 295295"/>
                <a:gd name="connsiteY39" fmla="*/ 253280 h 282331"/>
                <a:gd name="connsiteX40" fmla="*/ 31919 w 295295"/>
                <a:gd name="connsiteY40" fmla="*/ 256804 h 282331"/>
                <a:gd name="connsiteX41" fmla="*/ 36015 w 295295"/>
                <a:gd name="connsiteY41" fmla="*/ 257281 h 282331"/>
                <a:gd name="connsiteX42" fmla="*/ 42111 w 295295"/>
                <a:gd name="connsiteY42" fmla="*/ 255185 h 282331"/>
                <a:gd name="connsiteX43" fmla="*/ 55350 w 295295"/>
                <a:gd name="connsiteY43" fmla="*/ 255757 h 282331"/>
                <a:gd name="connsiteX44" fmla="*/ 55922 w 295295"/>
                <a:gd name="connsiteY44" fmla="*/ 268996 h 282331"/>
                <a:gd name="connsiteX45" fmla="*/ 53826 w 295295"/>
                <a:gd name="connsiteY45" fmla="*/ 275092 h 282331"/>
                <a:gd name="connsiteX46" fmla="*/ 54303 w 295295"/>
                <a:gd name="connsiteY46" fmla="*/ 279188 h 282331"/>
                <a:gd name="connsiteX47" fmla="*/ 57827 w 295295"/>
                <a:gd name="connsiteY47" fmla="*/ 281379 h 282331"/>
                <a:gd name="connsiteX48" fmla="*/ 64209 w 295295"/>
                <a:gd name="connsiteY48" fmla="*/ 282046 h 282331"/>
                <a:gd name="connsiteX49" fmla="*/ 69924 w 295295"/>
                <a:gd name="connsiteY49" fmla="*/ 282331 h 282331"/>
                <a:gd name="connsiteX50" fmla="*/ 128407 w 295295"/>
                <a:gd name="connsiteY50" fmla="*/ 254709 h 282331"/>
                <a:gd name="connsiteX51" fmla="*/ 146791 w 295295"/>
                <a:gd name="connsiteY51" fmla="*/ 230325 h 282331"/>
                <a:gd name="connsiteX52" fmla="*/ 168984 w 295295"/>
                <a:gd name="connsiteY52" fmla="*/ 257471 h 282331"/>
                <a:gd name="connsiteX53" fmla="*/ 234801 w 295295"/>
                <a:gd name="connsiteY53" fmla="*/ 280712 h 282331"/>
                <a:gd name="connsiteX54" fmla="*/ 241088 w 295295"/>
                <a:gd name="connsiteY54" fmla="*/ 279569 h 282331"/>
                <a:gd name="connsiteX55" fmla="*/ 244422 w 295295"/>
                <a:gd name="connsiteY55" fmla="*/ 277188 h 282331"/>
                <a:gd name="connsiteX56" fmla="*/ 244612 w 295295"/>
                <a:gd name="connsiteY56" fmla="*/ 273092 h 282331"/>
                <a:gd name="connsiteX57" fmla="*/ 242136 w 295295"/>
                <a:gd name="connsiteY57" fmla="*/ 267187 h 282331"/>
                <a:gd name="connsiteX58" fmla="*/ 241850 w 295295"/>
                <a:gd name="connsiteY58" fmla="*/ 253947 h 282331"/>
                <a:gd name="connsiteX59" fmla="*/ 254995 w 295295"/>
                <a:gd name="connsiteY59" fmla="*/ 252518 h 282331"/>
                <a:gd name="connsiteX60" fmla="*/ 261186 w 295295"/>
                <a:gd name="connsiteY60" fmla="*/ 254233 h 282331"/>
                <a:gd name="connsiteX61" fmla="*/ 265281 w 295295"/>
                <a:gd name="connsiteY61" fmla="*/ 253471 h 282331"/>
                <a:gd name="connsiteX62" fmla="*/ 267282 w 295295"/>
                <a:gd name="connsiteY62" fmla="*/ 249851 h 282331"/>
                <a:gd name="connsiteX63" fmla="*/ 267567 w 295295"/>
                <a:gd name="connsiteY63" fmla="*/ 243469 h 282331"/>
                <a:gd name="connsiteX64" fmla="*/ 236230 w 295295"/>
                <a:gd name="connsiteY64" fmla="*/ 181081 h 282331"/>
                <a:gd name="connsiteX65" fmla="*/ 230039 w 295295"/>
                <a:gd name="connsiteY65" fmla="*/ 176032 h 282331"/>
                <a:gd name="connsiteX66" fmla="*/ 256423 w 295295"/>
                <a:gd name="connsiteY66" fmla="*/ 162697 h 282331"/>
                <a:gd name="connsiteX67" fmla="*/ 294809 w 295295"/>
                <a:gd name="connsiteY67" fmla="*/ 104404 h 282331"/>
                <a:gd name="connsiteX68" fmla="*/ 295285 w 295295"/>
                <a:gd name="connsiteY68" fmla="*/ 98023 h 282331"/>
                <a:gd name="connsiteX69" fmla="*/ 293761 w 295295"/>
                <a:gd name="connsiteY69" fmla="*/ 94213 h 282331"/>
                <a:gd name="connsiteX70" fmla="*/ 289475 w 295295"/>
                <a:gd name="connsiteY70" fmla="*/ 92974 h 282331"/>
                <a:gd name="connsiteX71" fmla="*/ 105738 w 295295"/>
                <a:gd name="connsiteY71" fmla="*/ 175842 h 282331"/>
                <a:gd name="connsiteX72" fmla="*/ 121263 w 295295"/>
                <a:gd name="connsiteY72" fmla="*/ 175556 h 282331"/>
                <a:gd name="connsiteX73" fmla="*/ 106024 w 295295"/>
                <a:gd name="connsiteY73" fmla="*/ 190796 h 282331"/>
                <a:gd name="connsiteX74" fmla="*/ 106024 w 295295"/>
                <a:gd name="connsiteY74" fmla="*/ 197559 h 282331"/>
                <a:gd name="connsiteX75" fmla="*/ 113263 w 295295"/>
                <a:gd name="connsiteY75" fmla="*/ 204798 h 282331"/>
                <a:gd name="connsiteX76" fmla="*/ 120025 w 295295"/>
                <a:gd name="connsiteY76" fmla="*/ 204798 h 282331"/>
                <a:gd name="connsiteX77" fmla="*/ 135170 w 295295"/>
                <a:gd name="connsiteY77" fmla="*/ 189653 h 282331"/>
                <a:gd name="connsiteX78" fmla="*/ 114025 w 295295"/>
                <a:gd name="connsiteY78" fmla="*/ 240802 h 282331"/>
                <a:gd name="connsiteX79" fmla="*/ 76687 w 295295"/>
                <a:gd name="connsiteY79" fmla="*/ 261948 h 282331"/>
                <a:gd name="connsiteX80" fmla="*/ 68971 w 295295"/>
                <a:gd name="connsiteY80" fmla="*/ 241850 h 282331"/>
                <a:gd name="connsiteX81" fmla="*/ 49064 w 295295"/>
                <a:gd name="connsiteY81" fmla="*/ 234135 h 282331"/>
                <a:gd name="connsiteX82" fmla="*/ 48874 w 295295"/>
                <a:gd name="connsiteY82" fmla="*/ 234135 h 282331"/>
                <a:gd name="connsiteX83" fmla="*/ 70019 w 295295"/>
                <a:gd name="connsiteY83" fmla="*/ 196797 h 282331"/>
                <a:gd name="connsiteX84" fmla="*/ 105738 w 295295"/>
                <a:gd name="connsiteY84" fmla="*/ 175842 h 282331"/>
                <a:gd name="connsiteX85" fmla="*/ 44778 w 295295"/>
                <a:gd name="connsiteY85" fmla="*/ 78306 h 282331"/>
                <a:gd name="connsiteX86" fmla="*/ 85354 w 295295"/>
                <a:gd name="connsiteY86" fmla="*/ 92403 h 282331"/>
                <a:gd name="connsiteX87" fmla="*/ 107357 w 295295"/>
                <a:gd name="connsiteY87" fmla="*/ 114691 h 282331"/>
                <a:gd name="connsiteX88" fmla="*/ 110310 w 295295"/>
                <a:gd name="connsiteY88" fmla="*/ 119835 h 282331"/>
                <a:gd name="connsiteX89" fmla="*/ 115263 w 295295"/>
                <a:gd name="connsiteY89" fmla="*/ 138885 h 282331"/>
                <a:gd name="connsiteX90" fmla="*/ 97642 w 295295"/>
                <a:gd name="connsiteY90" fmla="*/ 126693 h 282331"/>
                <a:gd name="connsiteX91" fmla="*/ 90974 w 295295"/>
                <a:gd name="connsiteY91" fmla="*/ 127931 h 282331"/>
                <a:gd name="connsiteX92" fmla="*/ 85164 w 295295"/>
                <a:gd name="connsiteY92" fmla="*/ 136408 h 282331"/>
                <a:gd name="connsiteX93" fmla="*/ 84402 w 295295"/>
                <a:gd name="connsiteY93" fmla="*/ 139933 h 282331"/>
                <a:gd name="connsiteX94" fmla="*/ 86402 w 295295"/>
                <a:gd name="connsiteY94" fmla="*/ 142981 h 282331"/>
                <a:gd name="connsiteX95" fmla="*/ 104118 w 295295"/>
                <a:gd name="connsiteY95" fmla="*/ 155268 h 282331"/>
                <a:gd name="connsiteX96" fmla="*/ 88783 w 295295"/>
                <a:gd name="connsiteY96" fmla="*/ 157744 h 282331"/>
                <a:gd name="connsiteX97" fmla="*/ 49921 w 295295"/>
                <a:gd name="connsiteY97" fmla="*/ 143647 h 282331"/>
                <a:gd name="connsiteX98" fmla="*/ 22394 w 295295"/>
                <a:gd name="connsiteY98" fmla="*/ 110691 h 282331"/>
                <a:gd name="connsiteX99" fmla="*/ 40777 w 295295"/>
                <a:gd name="connsiteY99" fmla="*/ 99451 h 282331"/>
                <a:gd name="connsiteX100" fmla="*/ 40777 w 295295"/>
                <a:gd name="connsiteY100" fmla="*/ 99451 h 282331"/>
                <a:gd name="connsiteX101" fmla="*/ 44778 w 295295"/>
                <a:gd name="connsiteY101" fmla="*/ 78306 h 282331"/>
                <a:gd name="connsiteX102" fmla="*/ 170031 w 295295"/>
                <a:gd name="connsiteY102" fmla="*/ 107643 h 282331"/>
                <a:gd name="connsiteX103" fmla="*/ 168603 w 295295"/>
                <a:gd name="connsiteY103" fmla="*/ 109929 h 282331"/>
                <a:gd name="connsiteX104" fmla="*/ 158030 w 295295"/>
                <a:gd name="connsiteY104" fmla="*/ 120978 h 282331"/>
                <a:gd name="connsiteX105" fmla="*/ 158030 w 295295"/>
                <a:gd name="connsiteY105" fmla="*/ 99547 h 282331"/>
                <a:gd name="connsiteX106" fmla="*/ 153267 w 295295"/>
                <a:gd name="connsiteY106" fmla="*/ 94784 h 282331"/>
                <a:gd name="connsiteX107" fmla="*/ 142980 w 295295"/>
                <a:gd name="connsiteY107" fmla="*/ 94784 h 282331"/>
                <a:gd name="connsiteX108" fmla="*/ 138218 w 295295"/>
                <a:gd name="connsiteY108" fmla="*/ 99547 h 282331"/>
                <a:gd name="connsiteX109" fmla="*/ 138218 w 295295"/>
                <a:gd name="connsiteY109" fmla="*/ 120978 h 282331"/>
                <a:gd name="connsiteX110" fmla="*/ 127741 w 295295"/>
                <a:gd name="connsiteY110" fmla="*/ 110215 h 282331"/>
                <a:gd name="connsiteX111" fmla="*/ 124978 w 295295"/>
                <a:gd name="connsiteY111" fmla="*/ 105452 h 282331"/>
                <a:gd name="connsiteX112" fmla="*/ 116977 w 295295"/>
                <a:gd name="connsiteY112" fmla="*/ 70019 h 282331"/>
                <a:gd name="connsiteX113" fmla="*/ 128407 w 295295"/>
                <a:gd name="connsiteY113" fmla="*/ 28681 h 282331"/>
                <a:gd name="connsiteX114" fmla="*/ 167841 w 295295"/>
                <a:gd name="connsiteY114" fmla="*/ 28681 h 282331"/>
                <a:gd name="connsiteX115" fmla="*/ 179271 w 295295"/>
                <a:gd name="connsiteY115" fmla="*/ 70019 h 282331"/>
                <a:gd name="connsiteX116" fmla="*/ 170031 w 295295"/>
                <a:gd name="connsiteY116" fmla="*/ 107643 h 282331"/>
                <a:gd name="connsiteX117" fmla="*/ 147076 w 295295"/>
                <a:gd name="connsiteY117" fmla="*/ 143933 h 282331"/>
                <a:gd name="connsiteX118" fmla="*/ 157744 w 295295"/>
                <a:gd name="connsiteY118" fmla="*/ 154601 h 282331"/>
                <a:gd name="connsiteX119" fmla="*/ 147076 w 295295"/>
                <a:gd name="connsiteY119" fmla="*/ 165269 h 282331"/>
                <a:gd name="connsiteX120" fmla="*/ 136408 w 295295"/>
                <a:gd name="connsiteY120" fmla="*/ 154601 h 282331"/>
                <a:gd name="connsiteX121" fmla="*/ 147076 w 295295"/>
                <a:gd name="connsiteY121" fmla="*/ 143933 h 282331"/>
                <a:gd name="connsiteX122" fmla="*/ 157363 w 295295"/>
                <a:gd name="connsiteY122" fmla="*/ 192987 h 282331"/>
                <a:gd name="connsiteX123" fmla="*/ 173460 w 295295"/>
                <a:gd name="connsiteY123" fmla="*/ 207179 h 282331"/>
                <a:gd name="connsiteX124" fmla="*/ 176889 w 295295"/>
                <a:gd name="connsiteY124" fmla="*/ 208322 h 282331"/>
                <a:gd name="connsiteX125" fmla="*/ 180128 w 295295"/>
                <a:gd name="connsiteY125" fmla="*/ 206703 h 282331"/>
                <a:gd name="connsiteX126" fmla="*/ 186891 w 295295"/>
                <a:gd name="connsiteY126" fmla="*/ 198988 h 282331"/>
                <a:gd name="connsiteX127" fmla="*/ 186414 w 295295"/>
                <a:gd name="connsiteY127" fmla="*/ 192225 h 282331"/>
                <a:gd name="connsiteX128" fmla="*/ 170222 w 295295"/>
                <a:gd name="connsiteY128" fmla="*/ 178033 h 282331"/>
                <a:gd name="connsiteX129" fmla="*/ 185081 w 295295"/>
                <a:gd name="connsiteY129" fmla="*/ 177175 h 282331"/>
                <a:gd name="connsiteX130" fmla="*/ 194892 w 295295"/>
                <a:gd name="connsiteY130" fmla="*/ 179557 h 282331"/>
                <a:gd name="connsiteX131" fmla="*/ 222609 w 295295"/>
                <a:gd name="connsiteY131" fmla="*/ 195940 h 282331"/>
                <a:gd name="connsiteX132" fmla="*/ 246136 w 295295"/>
                <a:gd name="connsiteY132" fmla="*/ 231849 h 282331"/>
                <a:gd name="connsiteX133" fmla="*/ 226610 w 295295"/>
                <a:gd name="connsiteY133" fmla="*/ 240898 h 282331"/>
                <a:gd name="connsiteX134" fmla="*/ 220133 w 295295"/>
                <a:gd name="connsiteY134" fmla="*/ 261472 h 282331"/>
                <a:gd name="connsiteX135" fmla="*/ 181557 w 295295"/>
                <a:gd name="connsiteY135" fmla="*/ 242707 h 282331"/>
                <a:gd name="connsiteX136" fmla="*/ 157363 w 295295"/>
                <a:gd name="connsiteY136" fmla="*/ 192987 h 282331"/>
                <a:gd name="connsiteX137" fmla="*/ 206036 w 295295"/>
                <a:gd name="connsiteY137" fmla="*/ 160602 h 282331"/>
                <a:gd name="connsiteX138" fmla="*/ 200035 w 295295"/>
                <a:gd name="connsiteY138" fmla="*/ 160507 h 282331"/>
                <a:gd name="connsiteX139" fmla="*/ 190891 w 295295"/>
                <a:gd name="connsiteY139" fmla="*/ 158221 h 282331"/>
                <a:gd name="connsiteX140" fmla="*/ 190605 w 295295"/>
                <a:gd name="connsiteY140" fmla="*/ 158125 h 282331"/>
                <a:gd name="connsiteX141" fmla="*/ 208322 w 295295"/>
                <a:gd name="connsiteY141" fmla="*/ 145838 h 282331"/>
                <a:gd name="connsiteX142" fmla="*/ 210322 w 295295"/>
                <a:gd name="connsiteY142" fmla="*/ 142790 h 282331"/>
                <a:gd name="connsiteX143" fmla="*/ 209560 w 295295"/>
                <a:gd name="connsiteY143" fmla="*/ 139266 h 282331"/>
                <a:gd name="connsiteX144" fmla="*/ 203750 w 295295"/>
                <a:gd name="connsiteY144" fmla="*/ 130789 h 282331"/>
                <a:gd name="connsiteX145" fmla="*/ 197083 w 295295"/>
                <a:gd name="connsiteY145" fmla="*/ 129550 h 282331"/>
                <a:gd name="connsiteX146" fmla="*/ 179461 w 295295"/>
                <a:gd name="connsiteY146" fmla="*/ 141742 h 282331"/>
                <a:gd name="connsiteX147" fmla="*/ 185271 w 295295"/>
                <a:gd name="connsiteY147" fmla="*/ 120978 h 282331"/>
                <a:gd name="connsiteX148" fmla="*/ 187462 w 295295"/>
                <a:gd name="connsiteY148" fmla="*/ 117263 h 282331"/>
                <a:gd name="connsiteX149" fmla="*/ 209275 w 295295"/>
                <a:gd name="connsiteY149" fmla="*/ 95165 h 282331"/>
                <a:gd name="connsiteX150" fmla="*/ 249851 w 295295"/>
                <a:gd name="connsiteY150" fmla="*/ 81068 h 282331"/>
                <a:gd name="connsiteX151" fmla="*/ 253851 w 295295"/>
                <a:gd name="connsiteY151" fmla="*/ 102214 h 282331"/>
                <a:gd name="connsiteX152" fmla="*/ 272235 w 295295"/>
                <a:gd name="connsiteY152" fmla="*/ 113453 h 282331"/>
                <a:gd name="connsiteX153" fmla="*/ 244708 w 295295"/>
                <a:gd name="connsiteY153" fmla="*/ 146410 h 282331"/>
                <a:gd name="connsiteX154" fmla="*/ 206036 w 295295"/>
                <a:gd name="connsiteY154" fmla="*/ 160602 h 28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5295" h="282331">
                  <a:moveTo>
                    <a:pt x="289475" y="92974"/>
                  </a:moveTo>
                  <a:lnTo>
                    <a:pt x="283093" y="93927"/>
                  </a:lnTo>
                  <a:cubicBezTo>
                    <a:pt x="277092" y="94879"/>
                    <a:pt x="272044" y="93736"/>
                    <a:pt x="270234" y="90974"/>
                  </a:cubicBezTo>
                  <a:cubicBezTo>
                    <a:pt x="268330" y="88307"/>
                    <a:pt x="269092" y="83164"/>
                    <a:pt x="272044" y="77830"/>
                  </a:cubicBezTo>
                  <a:lnTo>
                    <a:pt x="275188" y="72210"/>
                  </a:lnTo>
                  <a:cubicBezTo>
                    <a:pt x="275950" y="70972"/>
                    <a:pt x="275950" y="69448"/>
                    <a:pt x="275473" y="68114"/>
                  </a:cubicBezTo>
                  <a:cubicBezTo>
                    <a:pt x="274997" y="66781"/>
                    <a:pt x="273854" y="65733"/>
                    <a:pt x="272425" y="65352"/>
                  </a:cubicBezTo>
                  <a:lnTo>
                    <a:pt x="266329" y="63542"/>
                  </a:lnTo>
                  <a:cubicBezTo>
                    <a:pt x="246803" y="57637"/>
                    <a:pt x="220895" y="63447"/>
                    <a:pt x="198797" y="78496"/>
                  </a:cubicBezTo>
                  <a:cubicBezTo>
                    <a:pt x="198988" y="75639"/>
                    <a:pt x="199178" y="72781"/>
                    <a:pt x="199178" y="69829"/>
                  </a:cubicBezTo>
                  <a:cubicBezTo>
                    <a:pt x="199178" y="42778"/>
                    <a:pt x="189177" y="17917"/>
                    <a:pt x="173080" y="5059"/>
                  </a:cubicBezTo>
                  <a:lnTo>
                    <a:pt x="168031" y="1058"/>
                  </a:lnTo>
                  <a:cubicBezTo>
                    <a:pt x="166888" y="201"/>
                    <a:pt x="165459" y="-180"/>
                    <a:pt x="164031" y="106"/>
                  </a:cubicBezTo>
                  <a:cubicBezTo>
                    <a:pt x="162602" y="391"/>
                    <a:pt x="161459" y="1344"/>
                    <a:pt x="160792" y="2677"/>
                  </a:cubicBezTo>
                  <a:lnTo>
                    <a:pt x="158030" y="8488"/>
                  </a:lnTo>
                  <a:cubicBezTo>
                    <a:pt x="155363" y="13917"/>
                    <a:pt x="151553" y="17441"/>
                    <a:pt x="148314" y="17441"/>
                  </a:cubicBezTo>
                  <a:cubicBezTo>
                    <a:pt x="145076" y="17441"/>
                    <a:pt x="141171" y="13917"/>
                    <a:pt x="138599" y="8488"/>
                  </a:cubicBezTo>
                  <a:lnTo>
                    <a:pt x="135837" y="2677"/>
                  </a:lnTo>
                  <a:cubicBezTo>
                    <a:pt x="135170" y="1344"/>
                    <a:pt x="134027" y="391"/>
                    <a:pt x="132598" y="106"/>
                  </a:cubicBezTo>
                  <a:cubicBezTo>
                    <a:pt x="131170" y="-180"/>
                    <a:pt x="129741" y="106"/>
                    <a:pt x="128598" y="1058"/>
                  </a:cubicBezTo>
                  <a:lnTo>
                    <a:pt x="123550" y="5059"/>
                  </a:lnTo>
                  <a:cubicBezTo>
                    <a:pt x="107452" y="17917"/>
                    <a:pt x="97451" y="42778"/>
                    <a:pt x="97451" y="69829"/>
                  </a:cubicBezTo>
                  <a:cubicBezTo>
                    <a:pt x="97451" y="72115"/>
                    <a:pt x="97546" y="74401"/>
                    <a:pt x="97642" y="76687"/>
                  </a:cubicBezTo>
                  <a:cubicBezTo>
                    <a:pt x="97356" y="76496"/>
                    <a:pt x="97070" y="76306"/>
                    <a:pt x="96784" y="76020"/>
                  </a:cubicBezTo>
                  <a:cubicBezTo>
                    <a:pt x="74496" y="60589"/>
                    <a:pt x="48397" y="54684"/>
                    <a:pt x="28680" y="60685"/>
                  </a:cubicBezTo>
                  <a:lnTo>
                    <a:pt x="22489" y="62494"/>
                  </a:lnTo>
                  <a:cubicBezTo>
                    <a:pt x="21060" y="62875"/>
                    <a:pt x="20013" y="63923"/>
                    <a:pt x="19441" y="65257"/>
                  </a:cubicBezTo>
                  <a:cubicBezTo>
                    <a:pt x="18870" y="66590"/>
                    <a:pt x="18965" y="68114"/>
                    <a:pt x="19727" y="69352"/>
                  </a:cubicBezTo>
                  <a:lnTo>
                    <a:pt x="22870" y="74972"/>
                  </a:lnTo>
                  <a:cubicBezTo>
                    <a:pt x="25823" y="80211"/>
                    <a:pt x="26585" y="85354"/>
                    <a:pt x="24680" y="88117"/>
                  </a:cubicBezTo>
                  <a:cubicBezTo>
                    <a:pt x="22775" y="90784"/>
                    <a:pt x="17727" y="91927"/>
                    <a:pt x="11821" y="91069"/>
                  </a:cubicBezTo>
                  <a:lnTo>
                    <a:pt x="5439" y="90117"/>
                  </a:lnTo>
                  <a:cubicBezTo>
                    <a:pt x="4011" y="89926"/>
                    <a:pt x="2582" y="90307"/>
                    <a:pt x="1534" y="91355"/>
                  </a:cubicBezTo>
                  <a:cubicBezTo>
                    <a:pt x="487" y="92308"/>
                    <a:pt x="-85" y="93736"/>
                    <a:pt x="10" y="95165"/>
                  </a:cubicBezTo>
                  <a:lnTo>
                    <a:pt x="487" y="101547"/>
                  </a:lnTo>
                  <a:cubicBezTo>
                    <a:pt x="1915" y="122121"/>
                    <a:pt x="16679" y="144409"/>
                    <a:pt x="38872" y="159840"/>
                  </a:cubicBezTo>
                  <a:cubicBezTo>
                    <a:pt x="47635" y="165936"/>
                    <a:pt x="57160" y="170603"/>
                    <a:pt x="66685" y="173556"/>
                  </a:cubicBezTo>
                  <a:cubicBezTo>
                    <a:pt x="63066" y="176318"/>
                    <a:pt x="59637" y="179366"/>
                    <a:pt x="56398" y="182605"/>
                  </a:cubicBezTo>
                  <a:cubicBezTo>
                    <a:pt x="37253" y="201750"/>
                    <a:pt x="26775" y="226420"/>
                    <a:pt x="29062" y="246898"/>
                  </a:cubicBezTo>
                  <a:lnTo>
                    <a:pt x="29728" y="253280"/>
                  </a:lnTo>
                  <a:cubicBezTo>
                    <a:pt x="29919" y="254709"/>
                    <a:pt x="30681" y="256042"/>
                    <a:pt x="31919" y="256804"/>
                  </a:cubicBezTo>
                  <a:cubicBezTo>
                    <a:pt x="33157" y="257566"/>
                    <a:pt x="34681" y="257757"/>
                    <a:pt x="36015" y="257281"/>
                  </a:cubicBezTo>
                  <a:lnTo>
                    <a:pt x="42111" y="255185"/>
                  </a:lnTo>
                  <a:cubicBezTo>
                    <a:pt x="47826" y="253185"/>
                    <a:pt x="52969" y="253471"/>
                    <a:pt x="55350" y="255757"/>
                  </a:cubicBezTo>
                  <a:cubicBezTo>
                    <a:pt x="57637" y="258043"/>
                    <a:pt x="57922" y="263281"/>
                    <a:pt x="55922" y="268996"/>
                  </a:cubicBezTo>
                  <a:lnTo>
                    <a:pt x="53826" y="275092"/>
                  </a:lnTo>
                  <a:cubicBezTo>
                    <a:pt x="53350" y="276426"/>
                    <a:pt x="53541" y="277950"/>
                    <a:pt x="54303" y="279188"/>
                  </a:cubicBezTo>
                  <a:cubicBezTo>
                    <a:pt x="55065" y="280426"/>
                    <a:pt x="56398" y="281188"/>
                    <a:pt x="57827" y="281379"/>
                  </a:cubicBezTo>
                  <a:lnTo>
                    <a:pt x="64209" y="282046"/>
                  </a:lnTo>
                  <a:cubicBezTo>
                    <a:pt x="66114" y="282236"/>
                    <a:pt x="68019" y="282331"/>
                    <a:pt x="69924" y="282331"/>
                  </a:cubicBezTo>
                  <a:cubicBezTo>
                    <a:pt x="89259" y="282331"/>
                    <a:pt x="111167" y="271949"/>
                    <a:pt x="128407" y="254709"/>
                  </a:cubicBezTo>
                  <a:cubicBezTo>
                    <a:pt x="135837" y="247279"/>
                    <a:pt x="142123" y="238993"/>
                    <a:pt x="146791" y="230325"/>
                  </a:cubicBezTo>
                  <a:cubicBezTo>
                    <a:pt x="152220" y="240136"/>
                    <a:pt x="159745" y="249375"/>
                    <a:pt x="168984" y="257471"/>
                  </a:cubicBezTo>
                  <a:cubicBezTo>
                    <a:pt x="189272" y="275283"/>
                    <a:pt x="214418" y="284236"/>
                    <a:pt x="234801" y="280712"/>
                  </a:cubicBezTo>
                  <a:lnTo>
                    <a:pt x="241088" y="279569"/>
                  </a:lnTo>
                  <a:cubicBezTo>
                    <a:pt x="242517" y="279283"/>
                    <a:pt x="243755" y="278426"/>
                    <a:pt x="244422" y="277188"/>
                  </a:cubicBezTo>
                  <a:cubicBezTo>
                    <a:pt x="245088" y="275950"/>
                    <a:pt x="245184" y="274426"/>
                    <a:pt x="244612" y="273092"/>
                  </a:cubicBezTo>
                  <a:lnTo>
                    <a:pt x="242136" y="267187"/>
                  </a:lnTo>
                  <a:cubicBezTo>
                    <a:pt x="239755" y="261662"/>
                    <a:pt x="239659" y="256423"/>
                    <a:pt x="241850" y="253947"/>
                  </a:cubicBezTo>
                  <a:cubicBezTo>
                    <a:pt x="244041" y="251470"/>
                    <a:pt x="249184" y="250899"/>
                    <a:pt x="254995" y="252518"/>
                  </a:cubicBezTo>
                  <a:lnTo>
                    <a:pt x="261186" y="254233"/>
                  </a:lnTo>
                  <a:cubicBezTo>
                    <a:pt x="262614" y="254614"/>
                    <a:pt x="264043" y="254328"/>
                    <a:pt x="265281" y="253471"/>
                  </a:cubicBezTo>
                  <a:cubicBezTo>
                    <a:pt x="266425" y="252613"/>
                    <a:pt x="267187" y="251280"/>
                    <a:pt x="267282" y="249851"/>
                  </a:cubicBezTo>
                  <a:lnTo>
                    <a:pt x="267567" y="243469"/>
                  </a:lnTo>
                  <a:cubicBezTo>
                    <a:pt x="268520" y="222895"/>
                    <a:pt x="256518" y="198988"/>
                    <a:pt x="236230" y="181081"/>
                  </a:cubicBezTo>
                  <a:cubicBezTo>
                    <a:pt x="234230" y="179366"/>
                    <a:pt x="232134" y="177652"/>
                    <a:pt x="230039" y="176032"/>
                  </a:cubicBezTo>
                  <a:cubicBezTo>
                    <a:pt x="239088" y="172984"/>
                    <a:pt x="248041" y="168508"/>
                    <a:pt x="256423" y="162697"/>
                  </a:cubicBezTo>
                  <a:cubicBezTo>
                    <a:pt x="278712" y="147267"/>
                    <a:pt x="293380" y="124978"/>
                    <a:pt x="294809" y="104404"/>
                  </a:cubicBezTo>
                  <a:lnTo>
                    <a:pt x="295285" y="98023"/>
                  </a:lnTo>
                  <a:cubicBezTo>
                    <a:pt x="295380" y="96594"/>
                    <a:pt x="294809" y="95165"/>
                    <a:pt x="293761" y="94213"/>
                  </a:cubicBezTo>
                  <a:cubicBezTo>
                    <a:pt x="292333" y="93260"/>
                    <a:pt x="290904" y="92784"/>
                    <a:pt x="289475" y="92974"/>
                  </a:cubicBezTo>
                  <a:close/>
                  <a:moveTo>
                    <a:pt x="105738" y="175842"/>
                  </a:moveTo>
                  <a:cubicBezTo>
                    <a:pt x="111548" y="174604"/>
                    <a:pt x="116787" y="174508"/>
                    <a:pt x="121263" y="175556"/>
                  </a:cubicBezTo>
                  <a:lnTo>
                    <a:pt x="106024" y="190796"/>
                  </a:lnTo>
                  <a:cubicBezTo>
                    <a:pt x="104118" y="192701"/>
                    <a:pt x="104118" y="195654"/>
                    <a:pt x="106024" y="197559"/>
                  </a:cubicBezTo>
                  <a:lnTo>
                    <a:pt x="113263" y="204798"/>
                  </a:lnTo>
                  <a:cubicBezTo>
                    <a:pt x="115072" y="206608"/>
                    <a:pt x="118216" y="206608"/>
                    <a:pt x="120025" y="204798"/>
                  </a:cubicBezTo>
                  <a:lnTo>
                    <a:pt x="135170" y="189653"/>
                  </a:lnTo>
                  <a:cubicBezTo>
                    <a:pt x="138504" y="203750"/>
                    <a:pt x="130217" y="224705"/>
                    <a:pt x="114025" y="240802"/>
                  </a:cubicBezTo>
                  <a:cubicBezTo>
                    <a:pt x="102880" y="251947"/>
                    <a:pt x="89069" y="259662"/>
                    <a:pt x="76687" y="261948"/>
                  </a:cubicBezTo>
                  <a:cubicBezTo>
                    <a:pt x="76782" y="253947"/>
                    <a:pt x="74115" y="246994"/>
                    <a:pt x="68971" y="241850"/>
                  </a:cubicBezTo>
                  <a:cubicBezTo>
                    <a:pt x="63923" y="236802"/>
                    <a:pt x="57065" y="234135"/>
                    <a:pt x="49064" y="234135"/>
                  </a:cubicBezTo>
                  <a:cubicBezTo>
                    <a:pt x="48969" y="234135"/>
                    <a:pt x="48874" y="234135"/>
                    <a:pt x="48874" y="234135"/>
                  </a:cubicBezTo>
                  <a:cubicBezTo>
                    <a:pt x="51159" y="221752"/>
                    <a:pt x="58970" y="207941"/>
                    <a:pt x="70019" y="196797"/>
                  </a:cubicBezTo>
                  <a:cubicBezTo>
                    <a:pt x="80878" y="185938"/>
                    <a:pt x="93546" y="178509"/>
                    <a:pt x="105738" y="175842"/>
                  </a:cubicBezTo>
                  <a:close/>
                  <a:moveTo>
                    <a:pt x="44778" y="78306"/>
                  </a:moveTo>
                  <a:cubicBezTo>
                    <a:pt x="57351" y="78306"/>
                    <a:pt x="72400" y="83449"/>
                    <a:pt x="85354" y="92403"/>
                  </a:cubicBezTo>
                  <a:cubicBezTo>
                    <a:pt x="94498" y="98689"/>
                    <a:pt x="102213" y="106595"/>
                    <a:pt x="107357" y="114691"/>
                  </a:cubicBezTo>
                  <a:cubicBezTo>
                    <a:pt x="108309" y="116596"/>
                    <a:pt x="109357" y="118501"/>
                    <a:pt x="110310" y="119835"/>
                  </a:cubicBezTo>
                  <a:cubicBezTo>
                    <a:pt x="113834" y="126693"/>
                    <a:pt x="115549" y="133170"/>
                    <a:pt x="115263" y="138885"/>
                  </a:cubicBezTo>
                  <a:lnTo>
                    <a:pt x="97642" y="126693"/>
                  </a:lnTo>
                  <a:cubicBezTo>
                    <a:pt x="95451" y="125169"/>
                    <a:pt x="92498" y="125740"/>
                    <a:pt x="90974" y="127931"/>
                  </a:cubicBezTo>
                  <a:lnTo>
                    <a:pt x="85164" y="136408"/>
                  </a:lnTo>
                  <a:cubicBezTo>
                    <a:pt x="84402" y="137456"/>
                    <a:pt x="84211" y="138694"/>
                    <a:pt x="84402" y="139933"/>
                  </a:cubicBezTo>
                  <a:cubicBezTo>
                    <a:pt x="84592" y="141171"/>
                    <a:pt x="85354" y="142314"/>
                    <a:pt x="86402" y="142981"/>
                  </a:cubicBezTo>
                  <a:lnTo>
                    <a:pt x="104118" y="155268"/>
                  </a:lnTo>
                  <a:cubicBezTo>
                    <a:pt x="99928" y="157173"/>
                    <a:pt x="94689" y="158030"/>
                    <a:pt x="88783" y="157744"/>
                  </a:cubicBezTo>
                  <a:cubicBezTo>
                    <a:pt x="76305" y="157268"/>
                    <a:pt x="62494" y="152315"/>
                    <a:pt x="49921" y="143647"/>
                  </a:cubicBezTo>
                  <a:cubicBezTo>
                    <a:pt x="36967" y="134694"/>
                    <a:pt x="26871" y="122502"/>
                    <a:pt x="22394" y="110691"/>
                  </a:cubicBezTo>
                  <a:cubicBezTo>
                    <a:pt x="30204" y="109262"/>
                    <a:pt x="36681" y="105452"/>
                    <a:pt x="40777" y="99451"/>
                  </a:cubicBezTo>
                  <a:lnTo>
                    <a:pt x="40777" y="99451"/>
                  </a:lnTo>
                  <a:cubicBezTo>
                    <a:pt x="44873" y="93546"/>
                    <a:pt x="46206" y="86212"/>
                    <a:pt x="44778" y="78306"/>
                  </a:cubicBezTo>
                  <a:close/>
                  <a:moveTo>
                    <a:pt x="170031" y="107643"/>
                  </a:moveTo>
                  <a:cubicBezTo>
                    <a:pt x="169555" y="108500"/>
                    <a:pt x="168984" y="109262"/>
                    <a:pt x="168603" y="109929"/>
                  </a:cubicBezTo>
                  <a:cubicBezTo>
                    <a:pt x="165459" y="114787"/>
                    <a:pt x="161840" y="118597"/>
                    <a:pt x="158030" y="120978"/>
                  </a:cubicBezTo>
                  <a:lnTo>
                    <a:pt x="158030" y="99547"/>
                  </a:lnTo>
                  <a:cubicBezTo>
                    <a:pt x="158030" y="96880"/>
                    <a:pt x="155934" y="94784"/>
                    <a:pt x="153267" y="94784"/>
                  </a:cubicBezTo>
                  <a:lnTo>
                    <a:pt x="142980" y="94784"/>
                  </a:lnTo>
                  <a:cubicBezTo>
                    <a:pt x="140313" y="94784"/>
                    <a:pt x="138218" y="96880"/>
                    <a:pt x="138218" y="99547"/>
                  </a:cubicBezTo>
                  <a:lnTo>
                    <a:pt x="138218" y="120978"/>
                  </a:lnTo>
                  <a:cubicBezTo>
                    <a:pt x="134408" y="118597"/>
                    <a:pt x="130788" y="114882"/>
                    <a:pt x="127741" y="110215"/>
                  </a:cubicBezTo>
                  <a:cubicBezTo>
                    <a:pt x="126788" y="108500"/>
                    <a:pt x="125835" y="106786"/>
                    <a:pt x="124978" y="105452"/>
                  </a:cubicBezTo>
                  <a:cubicBezTo>
                    <a:pt x="119835" y="95451"/>
                    <a:pt x="116977" y="82783"/>
                    <a:pt x="116977" y="70019"/>
                  </a:cubicBezTo>
                  <a:cubicBezTo>
                    <a:pt x="116977" y="54303"/>
                    <a:pt x="121263" y="38968"/>
                    <a:pt x="128407" y="28681"/>
                  </a:cubicBezTo>
                  <a:cubicBezTo>
                    <a:pt x="139647" y="40015"/>
                    <a:pt x="156601" y="40015"/>
                    <a:pt x="167841" y="28681"/>
                  </a:cubicBezTo>
                  <a:cubicBezTo>
                    <a:pt x="174984" y="39063"/>
                    <a:pt x="179271" y="54303"/>
                    <a:pt x="179271" y="70019"/>
                  </a:cubicBezTo>
                  <a:cubicBezTo>
                    <a:pt x="179271" y="83926"/>
                    <a:pt x="175937" y="97356"/>
                    <a:pt x="170031" y="107643"/>
                  </a:cubicBezTo>
                  <a:close/>
                  <a:moveTo>
                    <a:pt x="147076" y="143933"/>
                  </a:moveTo>
                  <a:cubicBezTo>
                    <a:pt x="152982" y="143933"/>
                    <a:pt x="157744" y="148696"/>
                    <a:pt x="157744" y="154601"/>
                  </a:cubicBezTo>
                  <a:cubicBezTo>
                    <a:pt x="157744" y="160507"/>
                    <a:pt x="152982" y="165269"/>
                    <a:pt x="147076" y="165269"/>
                  </a:cubicBezTo>
                  <a:cubicBezTo>
                    <a:pt x="141171" y="165269"/>
                    <a:pt x="136408" y="160507"/>
                    <a:pt x="136408" y="154601"/>
                  </a:cubicBezTo>
                  <a:cubicBezTo>
                    <a:pt x="136408" y="148696"/>
                    <a:pt x="141171" y="143933"/>
                    <a:pt x="147076" y="143933"/>
                  </a:cubicBezTo>
                  <a:close/>
                  <a:moveTo>
                    <a:pt x="157363" y="192987"/>
                  </a:moveTo>
                  <a:lnTo>
                    <a:pt x="173460" y="207179"/>
                  </a:lnTo>
                  <a:cubicBezTo>
                    <a:pt x="174413" y="208036"/>
                    <a:pt x="175651" y="208417"/>
                    <a:pt x="176889" y="208322"/>
                  </a:cubicBezTo>
                  <a:cubicBezTo>
                    <a:pt x="178128" y="208227"/>
                    <a:pt x="179366" y="207655"/>
                    <a:pt x="180128" y="206703"/>
                  </a:cubicBezTo>
                  <a:lnTo>
                    <a:pt x="186891" y="198988"/>
                  </a:lnTo>
                  <a:cubicBezTo>
                    <a:pt x="188605" y="196987"/>
                    <a:pt x="188415" y="194035"/>
                    <a:pt x="186414" y="192225"/>
                  </a:cubicBezTo>
                  <a:lnTo>
                    <a:pt x="170222" y="178033"/>
                  </a:lnTo>
                  <a:cubicBezTo>
                    <a:pt x="174604" y="176699"/>
                    <a:pt x="180890" y="176699"/>
                    <a:pt x="185081" y="177175"/>
                  </a:cubicBezTo>
                  <a:cubicBezTo>
                    <a:pt x="188415" y="178414"/>
                    <a:pt x="191939" y="179271"/>
                    <a:pt x="194892" y="179557"/>
                  </a:cubicBezTo>
                  <a:cubicBezTo>
                    <a:pt x="204417" y="182700"/>
                    <a:pt x="214037" y="188320"/>
                    <a:pt x="222609" y="195940"/>
                  </a:cubicBezTo>
                  <a:cubicBezTo>
                    <a:pt x="234421" y="206322"/>
                    <a:pt x="243088" y="219657"/>
                    <a:pt x="246136" y="231849"/>
                  </a:cubicBezTo>
                  <a:cubicBezTo>
                    <a:pt x="238230" y="232325"/>
                    <a:pt x="231372" y="235373"/>
                    <a:pt x="226610" y="240898"/>
                  </a:cubicBezTo>
                  <a:cubicBezTo>
                    <a:pt x="221847" y="246327"/>
                    <a:pt x="219562" y="253471"/>
                    <a:pt x="220133" y="261472"/>
                  </a:cubicBezTo>
                  <a:cubicBezTo>
                    <a:pt x="207655" y="259948"/>
                    <a:pt x="193272" y="253090"/>
                    <a:pt x="181557" y="242707"/>
                  </a:cubicBezTo>
                  <a:cubicBezTo>
                    <a:pt x="164602" y="227658"/>
                    <a:pt x="154982" y="207274"/>
                    <a:pt x="157363" y="192987"/>
                  </a:cubicBezTo>
                  <a:close/>
                  <a:moveTo>
                    <a:pt x="206036" y="160602"/>
                  </a:moveTo>
                  <a:cubicBezTo>
                    <a:pt x="203655" y="160697"/>
                    <a:pt x="201369" y="160507"/>
                    <a:pt x="200035" y="160507"/>
                  </a:cubicBezTo>
                  <a:cubicBezTo>
                    <a:pt x="196987" y="159554"/>
                    <a:pt x="193939" y="158792"/>
                    <a:pt x="190891" y="158221"/>
                  </a:cubicBezTo>
                  <a:cubicBezTo>
                    <a:pt x="190796" y="158221"/>
                    <a:pt x="190701" y="158125"/>
                    <a:pt x="190605" y="158125"/>
                  </a:cubicBezTo>
                  <a:lnTo>
                    <a:pt x="208322" y="145838"/>
                  </a:lnTo>
                  <a:cubicBezTo>
                    <a:pt x="209370" y="145076"/>
                    <a:pt x="210037" y="144028"/>
                    <a:pt x="210322" y="142790"/>
                  </a:cubicBezTo>
                  <a:cubicBezTo>
                    <a:pt x="210513" y="141552"/>
                    <a:pt x="210227" y="140314"/>
                    <a:pt x="209560" y="139266"/>
                  </a:cubicBezTo>
                  <a:lnTo>
                    <a:pt x="203750" y="130789"/>
                  </a:lnTo>
                  <a:cubicBezTo>
                    <a:pt x="202226" y="128598"/>
                    <a:pt x="199273" y="128122"/>
                    <a:pt x="197083" y="129550"/>
                  </a:cubicBezTo>
                  <a:lnTo>
                    <a:pt x="179461" y="141742"/>
                  </a:lnTo>
                  <a:cubicBezTo>
                    <a:pt x="179176" y="135551"/>
                    <a:pt x="181176" y="128217"/>
                    <a:pt x="185271" y="120978"/>
                  </a:cubicBezTo>
                  <a:cubicBezTo>
                    <a:pt x="186129" y="119740"/>
                    <a:pt x="186891" y="118406"/>
                    <a:pt x="187462" y="117263"/>
                  </a:cubicBezTo>
                  <a:cubicBezTo>
                    <a:pt x="192892" y="108976"/>
                    <a:pt x="200416" y="101356"/>
                    <a:pt x="209275" y="95165"/>
                  </a:cubicBezTo>
                  <a:cubicBezTo>
                    <a:pt x="222229" y="86212"/>
                    <a:pt x="236992" y="81068"/>
                    <a:pt x="249851" y="81068"/>
                  </a:cubicBezTo>
                  <a:cubicBezTo>
                    <a:pt x="248327" y="88879"/>
                    <a:pt x="249756" y="96308"/>
                    <a:pt x="253851" y="102214"/>
                  </a:cubicBezTo>
                  <a:cubicBezTo>
                    <a:pt x="257947" y="108214"/>
                    <a:pt x="264424" y="112024"/>
                    <a:pt x="272235" y="113453"/>
                  </a:cubicBezTo>
                  <a:cubicBezTo>
                    <a:pt x="267758" y="125264"/>
                    <a:pt x="257662" y="137456"/>
                    <a:pt x="244708" y="146410"/>
                  </a:cubicBezTo>
                  <a:cubicBezTo>
                    <a:pt x="232325" y="155173"/>
                    <a:pt x="218514" y="160221"/>
                    <a:pt x="206036" y="16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26CFD2-3CF2-4F69-BB59-AA76BCE9B938}"/>
                </a:ext>
              </a:extLst>
            </p:cNvPr>
            <p:cNvSpPr/>
            <p:nvPr/>
          </p:nvSpPr>
          <p:spPr>
            <a:xfrm>
              <a:off x="4748244" y="5217873"/>
              <a:ext cx="19430" cy="19811"/>
            </a:xfrm>
            <a:custGeom>
              <a:avLst/>
              <a:gdLst>
                <a:gd name="connsiteX0" fmla="*/ 9715 w 19430"/>
                <a:gd name="connsiteY0" fmla="*/ 19812 h 19811"/>
                <a:gd name="connsiteX1" fmla="*/ 17050 w 19430"/>
                <a:gd name="connsiteY1" fmla="*/ 16573 h 19811"/>
                <a:gd name="connsiteX2" fmla="*/ 19431 w 19430"/>
                <a:gd name="connsiteY2" fmla="*/ 9906 h 19811"/>
                <a:gd name="connsiteX3" fmla="*/ 9715 w 19430"/>
                <a:gd name="connsiteY3" fmla="*/ 0 h 19811"/>
                <a:gd name="connsiteX4" fmla="*/ 2381 w 19430"/>
                <a:gd name="connsiteY4" fmla="*/ 3239 h 19811"/>
                <a:gd name="connsiteX5" fmla="*/ 0 w 19430"/>
                <a:gd name="connsiteY5" fmla="*/ 9906 h 19811"/>
                <a:gd name="connsiteX6" fmla="*/ 9715 w 19430"/>
                <a:gd name="connsiteY6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0" h="19811">
                  <a:moveTo>
                    <a:pt x="9715" y="19812"/>
                  </a:moveTo>
                  <a:cubicBezTo>
                    <a:pt x="12668" y="19812"/>
                    <a:pt x="15240" y="18669"/>
                    <a:pt x="17050" y="16573"/>
                  </a:cubicBezTo>
                  <a:cubicBezTo>
                    <a:pt x="18574" y="14764"/>
                    <a:pt x="19431" y="12383"/>
                    <a:pt x="19431" y="9906"/>
                  </a:cubicBezTo>
                  <a:cubicBezTo>
                    <a:pt x="19431" y="4286"/>
                    <a:pt x="15240" y="0"/>
                    <a:pt x="9715" y="0"/>
                  </a:cubicBezTo>
                  <a:cubicBezTo>
                    <a:pt x="6763" y="0"/>
                    <a:pt x="4191" y="1143"/>
                    <a:pt x="2381" y="3239"/>
                  </a:cubicBezTo>
                  <a:cubicBezTo>
                    <a:pt x="857" y="5048"/>
                    <a:pt x="0" y="7430"/>
                    <a:pt x="0" y="9906"/>
                  </a:cubicBezTo>
                  <a:cubicBezTo>
                    <a:pt x="0" y="15526"/>
                    <a:pt x="4096" y="19812"/>
                    <a:pt x="9715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7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E75BA1-D99E-4954-9801-748D9EFA0508}"/>
                </a:ext>
              </a:extLst>
            </p:cNvPr>
            <p:cNvSpPr/>
            <p:nvPr/>
          </p:nvSpPr>
          <p:spPr>
            <a:xfrm>
              <a:off x="4771484" y="5304551"/>
              <a:ext cx="19431" cy="19811"/>
            </a:xfrm>
            <a:custGeom>
              <a:avLst/>
              <a:gdLst>
                <a:gd name="connsiteX0" fmla="*/ 9716 w 19431"/>
                <a:gd name="connsiteY0" fmla="*/ 19812 h 19811"/>
                <a:gd name="connsiteX1" fmla="*/ 19431 w 19431"/>
                <a:gd name="connsiteY1" fmla="*/ 9906 h 19811"/>
                <a:gd name="connsiteX2" fmla="*/ 9716 w 19431"/>
                <a:gd name="connsiteY2" fmla="*/ 0 h 19811"/>
                <a:gd name="connsiteX3" fmla="*/ 0 w 19431"/>
                <a:gd name="connsiteY3" fmla="*/ 9906 h 19811"/>
                <a:gd name="connsiteX4" fmla="*/ 9716 w 19431"/>
                <a:gd name="connsiteY4" fmla="*/ 19812 h 1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" h="19811">
                  <a:moveTo>
                    <a:pt x="9716" y="19812"/>
                  </a:moveTo>
                  <a:cubicBezTo>
                    <a:pt x="15240" y="19812"/>
                    <a:pt x="19431" y="15526"/>
                    <a:pt x="19431" y="9906"/>
                  </a:cubicBezTo>
                  <a:cubicBezTo>
                    <a:pt x="19431" y="4286"/>
                    <a:pt x="15240" y="0"/>
                    <a:pt x="9716" y="0"/>
                  </a:cubicBezTo>
                  <a:cubicBezTo>
                    <a:pt x="4191" y="0"/>
                    <a:pt x="0" y="4286"/>
                    <a:pt x="0" y="9906"/>
                  </a:cubicBezTo>
                  <a:cubicBezTo>
                    <a:pt x="0" y="15621"/>
                    <a:pt x="4191" y="19812"/>
                    <a:pt x="9716" y="19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E1F967-C293-4F0B-A0B4-C8941ABA7256}"/>
                </a:ext>
              </a:extLst>
            </p:cNvPr>
            <p:cNvSpPr/>
            <p:nvPr/>
          </p:nvSpPr>
          <p:spPr>
            <a:xfrm>
              <a:off x="4883695" y="4995947"/>
              <a:ext cx="190220" cy="188599"/>
            </a:xfrm>
            <a:custGeom>
              <a:avLst/>
              <a:gdLst>
                <a:gd name="connsiteX0" fmla="*/ 190018 w 190220"/>
                <a:gd name="connsiteY0" fmla="*/ 102769 h 188599"/>
                <a:gd name="connsiteX1" fmla="*/ 187256 w 190220"/>
                <a:gd name="connsiteY1" fmla="*/ 99721 h 188599"/>
                <a:gd name="connsiteX2" fmla="*/ 181350 w 190220"/>
                <a:gd name="connsiteY2" fmla="*/ 97340 h 188599"/>
                <a:gd name="connsiteX3" fmla="*/ 178398 w 190220"/>
                <a:gd name="connsiteY3" fmla="*/ 95816 h 188599"/>
                <a:gd name="connsiteX4" fmla="*/ 181160 w 190220"/>
                <a:gd name="connsiteY4" fmla="*/ 93435 h 188599"/>
                <a:gd name="connsiteX5" fmla="*/ 186684 w 190220"/>
                <a:gd name="connsiteY5" fmla="*/ 90291 h 188599"/>
                <a:gd name="connsiteX6" fmla="*/ 189065 w 190220"/>
                <a:gd name="connsiteY6" fmla="*/ 86862 h 188599"/>
                <a:gd name="connsiteX7" fmla="*/ 187923 w 190220"/>
                <a:gd name="connsiteY7" fmla="*/ 82862 h 188599"/>
                <a:gd name="connsiteX8" fmla="*/ 183636 w 190220"/>
                <a:gd name="connsiteY8" fmla="*/ 78099 h 188599"/>
                <a:gd name="connsiteX9" fmla="*/ 143917 w 190220"/>
                <a:gd name="connsiteY9" fmla="*/ 63907 h 188599"/>
                <a:gd name="connsiteX10" fmla="*/ 146870 w 190220"/>
                <a:gd name="connsiteY10" fmla="*/ 53049 h 188599"/>
                <a:gd name="connsiteX11" fmla="*/ 137726 w 190220"/>
                <a:gd name="connsiteY11" fmla="*/ 9805 h 188599"/>
                <a:gd name="connsiteX12" fmla="*/ 133535 w 190220"/>
                <a:gd name="connsiteY12" fmla="*/ 4947 h 188599"/>
                <a:gd name="connsiteX13" fmla="*/ 129725 w 190220"/>
                <a:gd name="connsiteY13" fmla="*/ 3328 h 188599"/>
                <a:gd name="connsiteX14" fmla="*/ 126105 w 190220"/>
                <a:gd name="connsiteY14" fmla="*/ 5233 h 188599"/>
                <a:gd name="connsiteX15" fmla="*/ 122295 w 190220"/>
                <a:gd name="connsiteY15" fmla="*/ 10377 h 188599"/>
                <a:gd name="connsiteX16" fmla="*/ 120104 w 190220"/>
                <a:gd name="connsiteY16" fmla="*/ 12948 h 188599"/>
                <a:gd name="connsiteX17" fmla="*/ 118485 w 190220"/>
                <a:gd name="connsiteY17" fmla="*/ 9710 h 188599"/>
                <a:gd name="connsiteX18" fmla="*/ 116771 w 190220"/>
                <a:gd name="connsiteY18" fmla="*/ 3519 h 188599"/>
                <a:gd name="connsiteX19" fmla="*/ 114008 w 190220"/>
                <a:gd name="connsiteY19" fmla="*/ 375 h 188599"/>
                <a:gd name="connsiteX20" fmla="*/ 109913 w 190220"/>
                <a:gd name="connsiteY20" fmla="*/ 566 h 188599"/>
                <a:gd name="connsiteX21" fmla="*/ 104293 w 190220"/>
                <a:gd name="connsiteY21" fmla="*/ 3614 h 188599"/>
                <a:gd name="connsiteX22" fmla="*/ 82481 w 190220"/>
                <a:gd name="connsiteY22" fmla="*/ 32951 h 188599"/>
                <a:gd name="connsiteX23" fmla="*/ 43428 w 190220"/>
                <a:gd name="connsiteY23" fmla="*/ 17520 h 188599"/>
                <a:gd name="connsiteX24" fmla="*/ 37047 w 190220"/>
                <a:gd name="connsiteY24" fmla="*/ 18187 h 188599"/>
                <a:gd name="connsiteX25" fmla="*/ 33522 w 190220"/>
                <a:gd name="connsiteY25" fmla="*/ 20378 h 188599"/>
                <a:gd name="connsiteX26" fmla="*/ 33046 w 190220"/>
                <a:gd name="connsiteY26" fmla="*/ 24474 h 188599"/>
                <a:gd name="connsiteX27" fmla="*/ 35141 w 190220"/>
                <a:gd name="connsiteY27" fmla="*/ 30570 h 188599"/>
                <a:gd name="connsiteX28" fmla="*/ 35999 w 190220"/>
                <a:gd name="connsiteY28" fmla="*/ 33808 h 188599"/>
                <a:gd name="connsiteX29" fmla="*/ 32379 w 190220"/>
                <a:gd name="connsiteY29" fmla="*/ 33332 h 188599"/>
                <a:gd name="connsiteX30" fmla="*/ 26283 w 190220"/>
                <a:gd name="connsiteY30" fmla="*/ 31236 h 188599"/>
                <a:gd name="connsiteX31" fmla="*/ 22187 w 190220"/>
                <a:gd name="connsiteY31" fmla="*/ 31713 h 188599"/>
                <a:gd name="connsiteX32" fmla="*/ 19997 w 190220"/>
                <a:gd name="connsiteY32" fmla="*/ 35237 h 188599"/>
                <a:gd name="connsiteX33" fmla="*/ 19330 w 190220"/>
                <a:gd name="connsiteY33" fmla="*/ 41619 h 188599"/>
                <a:gd name="connsiteX34" fmla="*/ 33998 w 190220"/>
                <a:gd name="connsiteY34" fmla="*/ 79814 h 188599"/>
                <a:gd name="connsiteX35" fmla="*/ 3614 w 190220"/>
                <a:gd name="connsiteY35" fmla="*/ 102007 h 188599"/>
                <a:gd name="connsiteX36" fmla="*/ 566 w 190220"/>
                <a:gd name="connsiteY36" fmla="*/ 107627 h 188599"/>
                <a:gd name="connsiteX37" fmla="*/ 375 w 190220"/>
                <a:gd name="connsiteY37" fmla="*/ 111723 h 188599"/>
                <a:gd name="connsiteX38" fmla="*/ 3519 w 190220"/>
                <a:gd name="connsiteY38" fmla="*/ 114485 h 188599"/>
                <a:gd name="connsiteX39" fmla="*/ 9710 w 190220"/>
                <a:gd name="connsiteY39" fmla="*/ 116199 h 188599"/>
                <a:gd name="connsiteX40" fmla="*/ 12853 w 190220"/>
                <a:gd name="connsiteY40" fmla="*/ 117342 h 188599"/>
                <a:gd name="connsiteX41" fmla="*/ 10377 w 190220"/>
                <a:gd name="connsiteY41" fmla="*/ 120009 h 188599"/>
                <a:gd name="connsiteX42" fmla="*/ 5233 w 190220"/>
                <a:gd name="connsiteY42" fmla="*/ 123819 h 188599"/>
                <a:gd name="connsiteX43" fmla="*/ 3328 w 190220"/>
                <a:gd name="connsiteY43" fmla="*/ 127439 h 188599"/>
                <a:gd name="connsiteX44" fmla="*/ 4947 w 190220"/>
                <a:gd name="connsiteY44" fmla="*/ 131249 h 188599"/>
                <a:gd name="connsiteX45" fmla="*/ 9805 w 190220"/>
                <a:gd name="connsiteY45" fmla="*/ 135440 h 188599"/>
                <a:gd name="connsiteX46" fmla="*/ 53048 w 190220"/>
                <a:gd name="connsiteY46" fmla="*/ 144584 h 188599"/>
                <a:gd name="connsiteX47" fmla="*/ 64764 w 190220"/>
                <a:gd name="connsiteY47" fmla="*/ 141345 h 188599"/>
                <a:gd name="connsiteX48" fmla="*/ 64764 w 190220"/>
                <a:gd name="connsiteY48" fmla="*/ 142679 h 188599"/>
                <a:gd name="connsiteX49" fmla="*/ 81528 w 190220"/>
                <a:gd name="connsiteY49" fmla="*/ 183541 h 188599"/>
                <a:gd name="connsiteX50" fmla="*/ 86577 w 190220"/>
                <a:gd name="connsiteY50" fmla="*/ 187542 h 188599"/>
                <a:gd name="connsiteX51" fmla="*/ 89529 w 190220"/>
                <a:gd name="connsiteY51" fmla="*/ 188589 h 188599"/>
                <a:gd name="connsiteX52" fmla="*/ 90577 w 190220"/>
                <a:gd name="connsiteY52" fmla="*/ 188494 h 188599"/>
                <a:gd name="connsiteX53" fmla="*/ 93815 w 190220"/>
                <a:gd name="connsiteY53" fmla="*/ 185922 h 188599"/>
                <a:gd name="connsiteX54" fmla="*/ 96578 w 190220"/>
                <a:gd name="connsiteY54" fmla="*/ 180112 h 188599"/>
                <a:gd name="connsiteX55" fmla="*/ 98292 w 190220"/>
                <a:gd name="connsiteY55" fmla="*/ 177255 h 188599"/>
                <a:gd name="connsiteX56" fmla="*/ 100483 w 190220"/>
                <a:gd name="connsiteY56" fmla="*/ 180112 h 188599"/>
                <a:gd name="connsiteX57" fmla="*/ 103245 w 190220"/>
                <a:gd name="connsiteY57" fmla="*/ 185922 h 188599"/>
                <a:gd name="connsiteX58" fmla="*/ 106484 w 190220"/>
                <a:gd name="connsiteY58" fmla="*/ 188494 h 188599"/>
                <a:gd name="connsiteX59" fmla="*/ 110484 w 190220"/>
                <a:gd name="connsiteY59" fmla="*/ 187542 h 188599"/>
                <a:gd name="connsiteX60" fmla="*/ 115532 w 190220"/>
                <a:gd name="connsiteY60" fmla="*/ 183541 h 188599"/>
                <a:gd name="connsiteX61" fmla="*/ 132297 w 190220"/>
                <a:gd name="connsiteY61" fmla="*/ 142679 h 188599"/>
                <a:gd name="connsiteX62" fmla="*/ 131249 w 190220"/>
                <a:gd name="connsiteY62" fmla="*/ 130582 h 188599"/>
                <a:gd name="connsiteX63" fmla="*/ 146298 w 190220"/>
                <a:gd name="connsiteY63" fmla="*/ 131249 h 188599"/>
                <a:gd name="connsiteX64" fmla="*/ 186018 w 190220"/>
                <a:gd name="connsiteY64" fmla="*/ 111913 h 188599"/>
                <a:gd name="connsiteX65" fmla="*/ 189732 w 190220"/>
                <a:gd name="connsiteY65" fmla="*/ 106674 h 188599"/>
                <a:gd name="connsiteX66" fmla="*/ 190018 w 190220"/>
                <a:gd name="connsiteY66" fmla="*/ 102769 h 188599"/>
                <a:gd name="connsiteX67" fmla="*/ 127248 w 190220"/>
                <a:gd name="connsiteY67" fmla="*/ 49524 h 188599"/>
                <a:gd name="connsiteX68" fmla="*/ 119914 w 190220"/>
                <a:gd name="connsiteY68" fmla="*/ 67050 h 188599"/>
                <a:gd name="connsiteX69" fmla="*/ 120200 w 190220"/>
                <a:gd name="connsiteY69" fmla="*/ 65717 h 188599"/>
                <a:gd name="connsiteX70" fmla="*/ 119438 w 190220"/>
                <a:gd name="connsiteY70" fmla="*/ 62193 h 188599"/>
                <a:gd name="connsiteX71" fmla="*/ 118295 w 190220"/>
                <a:gd name="connsiteY71" fmla="*/ 61050 h 188599"/>
                <a:gd name="connsiteX72" fmla="*/ 122200 w 190220"/>
                <a:gd name="connsiteY72" fmla="*/ 53239 h 188599"/>
                <a:gd name="connsiteX73" fmla="*/ 112485 w 190220"/>
                <a:gd name="connsiteY73" fmla="*/ 43333 h 188599"/>
                <a:gd name="connsiteX74" fmla="*/ 105150 w 190220"/>
                <a:gd name="connsiteY74" fmla="*/ 46572 h 188599"/>
                <a:gd name="connsiteX75" fmla="*/ 102769 w 190220"/>
                <a:gd name="connsiteY75" fmla="*/ 53239 h 188599"/>
                <a:gd name="connsiteX76" fmla="*/ 104388 w 190220"/>
                <a:gd name="connsiteY76" fmla="*/ 58478 h 188599"/>
                <a:gd name="connsiteX77" fmla="*/ 100864 w 190220"/>
                <a:gd name="connsiteY77" fmla="*/ 62193 h 188599"/>
                <a:gd name="connsiteX78" fmla="*/ 100578 w 190220"/>
                <a:gd name="connsiteY78" fmla="*/ 63621 h 188599"/>
                <a:gd name="connsiteX79" fmla="*/ 100578 w 190220"/>
                <a:gd name="connsiteY79" fmla="*/ 63526 h 188599"/>
                <a:gd name="connsiteX80" fmla="*/ 100293 w 190220"/>
                <a:gd name="connsiteY80" fmla="*/ 62478 h 188599"/>
                <a:gd name="connsiteX81" fmla="*/ 99911 w 190220"/>
                <a:gd name="connsiteY81" fmla="*/ 44476 h 188599"/>
                <a:gd name="connsiteX82" fmla="*/ 99911 w 190220"/>
                <a:gd name="connsiteY82" fmla="*/ 44476 h 188599"/>
                <a:gd name="connsiteX83" fmla="*/ 106769 w 190220"/>
                <a:gd name="connsiteY83" fmla="*/ 27617 h 188599"/>
                <a:gd name="connsiteX84" fmla="*/ 116294 w 190220"/>
                <a:gd name="connsiteY84" fmla="*/ 32475 h 188599"/>
                <a:gd name="connsiteX85" fmla="*/ 126867 w 190220"/>
                <a:gd name="connsiteY85" fmla="*/ 31332 h 188599"/>
                <a:gd name="connsiteX86" fmla="*/ 127248 w 190220"/>
                <a:gd name="connsiteY86" fmla="*/ 49524 h 188599"/>
                <a:gd name="connsiteX87" fmla="*/ 93053 w 190220"/>
                <a:gd name="connsiteY87" fmla="*/ 92387 h 188599"/>
                <a:gd name="connsiteX88" fmla="*/ 96006 w 190220"/>
                <a:gd name="connsiteY88" fmla="*/ 92387 h 188599"/>
                <a:gd name="connsiteX89" fmla="*/ 96006 w 190220"/>
                <a:gd name="connsiteY89" fmla="*/ 95340 h 188599"/>
                <a:gd name="connsiteX90" fmla="*/ 93053 w 190220"/>
                <a:gd name="connsiteY90" fmla="*/ 95340 h 188599"/>
                <a:gd name="connsiteX91" fmla="*/ 93053 w 190220"/>
                <a:gd name="connsiteY91" fmla="*/ 92387 h 188599"/>
                <a:gd name="connsiteX92" fmla="*/ 88386 w 190220"/>
                <a:gd name="connsiteY92" fmla="*/ 124200 h 188599"/>
                <a:gd name="connsiteX93" fmla="*/ 88386 w 190220"/>
                <a:gd name="connsiteY93" fmla="*/ 125534 h 188599"/>
                <a:gd name="connsiteX94" fmla="*/ 91053 w 190220"/>
                <a:gd name="connsiteY94" fmla="*/ 129725 h 188599"/>
                <a:gd name="connsiteX95" fmla="*/ 88577 w 190220"/>
                <a:gd name="connsiteY95" fmla="*/ 136392 h 188599"/>
                <a:gd name="connsiteX96" fmla="*/ 98292 w 190220"/>
                <a:gd name="connsiteY96" fmla="*/ 146298 h 188599"/>
                <a:gd name="connsiteX97" fmla="*/ 105627 w 190220"/>
                <a:gd name="connsiteY97" fmla="*/ 143060 h 188599"/>
                <a:gd name="connsiteX98" fmla="*/ 108008 w 190220"/>
                <a:gd name="connsiteY98" fmla="*/ 136392 h 188599"/>
                <a:gd name="connsiteX99" fmla="*/ 105531 w 190220"/>
                <a:gd name="connsiteY99" fmla="*/ 129725 h 188599"/>
                <a:gd name="connsiteX100" fmla="*/ 108198 w 190220"/>
                <a:gd name="connsiteY100" fmla="*/ 125534 h 188599"/>
                <a:gd name="connsiteX101" fmla="*/ 108198 w 190220"/>
                <a:gd name="connsiteY101" fmla="*/ 124200 h 188599"/>
                <a:gd name="connsiteX102" fmla="*/ 112294 w 190220"/>
                <a:gd name="connsiteY102" fmla="*/ 142774 h 188599"/>
                <a:gd name="connsiteX103" fmla="*/ 108579 w 190220"/>
                <a:gd name="connsiteY103" fmla="*/ 160586 h 188599"/>
                <a:gd name="connsiteX104" fmla="*/ 98292 w 190220"/>
                <a:gd name="connsiteY104" fmla="*/ 157538 h 188599"/>
                <a:gd name="connsiteX105" fmla="*/ 88005 w 190220"/>
                <a:gd name="connsiteY105" fmla="*/ 160586 h 188599"/>
                <a:gd name="connsiteX106" fmla="*/ 84290 w 190220"/>
                <a:gd name="connsiteY106" fmla="*/ 142774 h 188599"/>
                <a:gd name="connsiteX107" fmla="*/ 88386 w 190220"/>
                <a:gd name="connsiteY107" fmla="*/ 124200 h 188599"/>
                <a:gd name="connsiteX108" fmla="*/ 127248 w 190220"/>
                <a:gd name="connsiteY108" fmla="*/ 108675 h 188599"/>
                <a:gd name="connsiteX109" fmla="*/ 130487 w 190220"/>
                <a:gd name="connsiteY109" fmla="*/ 107055 h 188599"/>
                <a:gd name="connsiteX110" fmla="*/ 131249 w 190220"/>
                <a:gd name="connsiteY110" fmla="*/ 105722 h 188599"/>
                <a:gd name="connsiteX111" fmla="*/ 137440 w 190220"/>
                <a:gd name="connsiteY111" fmla="*/ 108008 h 188599"/>
                <a:gd name="connsiteX112" fmla="*/ 147156 w 190220"/>
                <a:gd name="connsiteY112" fmla="*/ 98102 h 188599"/>
                <a:gd name="connsiteX113" fmla="*/ 137440 w 190220"/>
                <a:gd name="connsiteY113" fmla="*/ 88196 h 188599"/>
                <a:gd name="connsiteX114" fmla="*/ 130296 w 190220"/>
                <a:gd name="connsiteY114" fmla="*/ 91244 h 188599"/>
                <a:gd name="connsiteX115" fmla="*/ 125915 w 190220"/>
                <a:gd name="connsiteY115" fmla="*/ 88863 h 188599"/>
                <a:gd name="connsiteX116" fmla="*/ 125153 w 190220"/>
                <a:gd name="connsiteY116" fmla="*/ 88958 h 188599"/>
                <a:gd name="connsiteX117" fmla="*/ 126582 w 190220"/>
                <a:gd name="connsiteY117" fmla="*/ 87910 h 188599"/>
                <a:gd name="connsiteX118" fmla="*/ 142869 w 190220"/>
                <a:gd name="connsiteY118" fmla="*/ 83719 h 188599"/>
                <a:gd name="connsiteX119" fmla="*/ 142869 w 190220"/>
                <a:gd name="connsiteY119" fmla="*/ 83719 h 188599"/>
                <a:gd name="connsiteX120" fmla="*/ 160872 w 190220"/>
                <a:gd name="connsiteY120" fmla="*/ 86291 h 188599"/>
                <a:gd name="connsiteX121" fmla="*/ 158490 w 190220"/>
                <a:gd name="connsiteY121" fmla="*/ 96673 h 188599"/>
                <a:gd name="connsiteX122" fmla="*/ 162205 w 190220"/>
                <a:gd name="connsiteY122" fmla="*/ 106674 h 188599"/>
                <a:gd name="connsiteX123" fmla="*/ 144584 w 190220"/>
                <a:gd name="connsiteY123" fmla="*/ 111532 h 188599"/>
                <a:gd name="connsiteX124" fmla="*/ 125819 w 190220"/>
                <a:gd name="connsiteY124" fmla="*/ 108675 h 188599"/>
                <a:gd name="connsiteX125" fmla="*/ 127248 w 190220"/>
                <a:gd name="connsiteY125" fmla="*/ 108675 h 188599"/>
                <a:gd name="connsiteX126" fmla="*/ 32189 w 190220"/>
                <a:gd name="connsiteY126" fmla="*/ 114104 h 188599"/>
                <a:gd name="connsiteX127" fmla="*/ 27331 w 190220"/>
                <a:gd name="connsiteY127" fmla="*/ 104579 h 188599"/>
                <a:gd name="connsiteX128" fmla="*/ 44190 w 190220"/>
                <a:gd name="connsiteY128" fmla="*/ 97721 h 188599"/>
                <a:gd name="connsiteX129" fmla="*/ 60764 w 190220"/>
                <a:gd name="connsiteY129" fmla="*/ 97721 h 188599"/>
                <a:gd name="connsiteX130" fmla="*/ 63145 w 190220"/>
                <a:gd name="connsiteY130" fmla="*/ 98388 h 188599"/>
                <a:gd name="connsiteX131" fmla="*/ 61907 w 190220"/>
                <a:gd name="connsiteY131" fmla="*/ 98578 h 188599"/>
                <a:gd name="connsiteX132" fmla="*/ 58192 w 190220"/>
                <a:gd name="connsiteY132" fmla="*/ 102007 h 188599"/>
                <a:gd name="connsiteX133" fmla="*/ 52953 w 190220"/>
                <a:gd name="connsiteY133" fmla="*/ 100293 h 188599"/>
                <a:gd name="connsiteX134" fmla="*/ 43238 w 190220"/>
                <a:gd name="connsiteY134" fmla="*/ 110199 h 188599"/>
                <a:gd name="connsiteX135" fmla="*/ 52953 w 190220"/>
                <a:gd name="connsiteY135" fmla="*/ 120105 h 188599"/>
                <a:gd name="connsiteX136" fmla="*/ 60669 w 190220"/>
                <a:gd name="connsiteY136" fmla="*/ 116009 h 188599"/>
                <a:gd name="connsiteX137" fmla="*/ 61811 w 190220"/>
                <a:gd name="connsiteY137" fmla="*/ 117247 h 188599"/>
                <a:gd name="connsiteX138" fmla="*/ 65336 w 190220"/>
                <a:gd name="connsiteY138" fmla="*/ 118009 h 188599"/>
                <a:gd name="connsiteX139" fmla="*/ 66669 w 190220"/>
                <a:gd name="connsiteY139" fmla="*/ 117723 h 188599"/>
                <a:gd name="connsiteX140" fmla="*/ 49143 w 190220"/>
                <a:gd name="connsiteY140" fmla="*/ 125058 h 188599"/>
                <a:gd name="connsiteX141" fmla="*/ 49143 w 190220"/>
                <a:gd name="connsiteY141" fmla="*/ 125058 h 188599"/>
                <a:gd name="connsiteX142" fmla="*/ 30951 w 190220"/>
                <a:gd name="connsiteY142" fmla="*/ 124581 h 188599"/>
                <a:gd name="connsiteX143" fmla="*/ 32189 w 190220"/>
                <a:gd name="connsiteY143" fmla="*/ 114104 h 188599"/>
                <a:gd name="connsiteX144" fmla="*/ 79337 w 190220"/>
                <a:gd name="connsiteY144" fmla="*/ 63812 h 188599"/>
                <a:gd name="connsiteX145" fmla="*/ 74289 w 190220"/>
                <a:gd name="connsiteY145" fmla="*/ 62764 h 188599"/>
                <a:gd name="connsiteX146" fmla="*/ 64669 w 190220"/>
                <a:gd name="connsiteY146" fmla="*/ 53239 h 188599"/>
                <a:gd name="connsiteX147" fmla="*/ 57335 w 190220"/>
                <a:gd name="connsiteY147" fmla="*/ 56478 h 188599"/>
                <a:gd name="connsiteX148" fmla="*/ 54953 w 190220"/>
                <a:gd name="connsiteY148" fmla="*/ 63145 h 188599"/>
                <a:gd name="connsiteX149" fmla="*/ 64288 w 190220"/>
                <a:gd name="connsiteY149" fmla="*/ 72956 h 188599"/>
                <a:gd name="connsiteX150" fmla="*/ 65431 w 190220"/>
                <a:gd name="connsiteY150" fmla="*/ 77814 h 188599"/>
                <a:gd name="connsiteX151" fmla="*/ 66383 w 190220"/>
                <a:gd name="connsiteY151" fmla="*/ 78766 h 188599"/>
                <a:gd name="connsiteX152" fmla="*/ 66383 w 190220"/>
                <a:gd name="connsiteY152" fmla="*/ 78766 h 188599"/>
                <a:gd name="connsiteX153" fmla="*/ 50382 w 190220"/>
                <a:gd name="connsiteY153" fmla="*/ 68479 h 188599"/>
                <a:gd name="connsiteX154" fmla="*/ 40380 w 190220"/>
                <a:gd name="connsiteY154" fmla="*/ 53239 h 188599"/>
                <a:gd name="connsiteX155" fmla="*/ 49810 w 190220"/>
                <a:gd name="connsiteY155" fmla="*/ 48096 h 188599"/>
                <a:gd name="connsiteX156" fmla="*/ 54953 w 190220"/>
                <a:gd name="connsiteY156" fmla="*/ 38761 h 188599"/>
                <a:gd name="connsiteX157" fmla="*/ 70194 w 190220"/>
                <a:gd name="connsiteY157" fmla="*/ 48762 h 188599"/>
                <a:gd name="connsiteX158" fmla="*/ 80481 w 190220"/>
                <a:gd name="connsiteY158" fmla="*/ 64764 h 188599"/>
                <a:gd name="connsiteX159" fmla="*/ 79337 w 190220"/>
                <a:gd name="connsiteY159" fmla="*/ 63812 h 18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90220" h="188599">
                  <a:moveTo>
                    <a:pt x="190018" y="102769"/>
                  </a:moveTo>
                  <a:cubicBezTo>
                    <a:pt x="189637" y="101340"/>
                    <a:pt x="188589" y="100293"/>
                    <a:pt x="187256" y="99721"/>
                  </a:cubicBezTo>
                  <a:lnTo>
                    <a:pt x="181350" y="97340"/>
                  </a:lnTo>
                  <a:cubicBezTo>
                    <a:pt x="179445" y="96578"/>
                    <a:pt x="178588" y="95625"/>
                    <a:pt x="178398" y="95816"/>
                  </a:cubicBezTo>
                  <a:cubicBezTo>
                    <a:pt x="178588" y="95435"/>
                    <a:pt x="179350" y="94482"/>
                    <a:pt x="181160" y="93435"/>
                  </a:cubicBezTo>
                  <a:lnTo>
                    <a:pt x="186684" y="90291"/>
                  </a:lnTo>
                  <a:cubicBezTo>
                    <a:pt x="187923" y="89625"/>
                    <a:pt x="188780" y="88291"/>
                    <a:pt x="189065" y="86862"/>
                  </a:cubicBezTo>
                  <a:cubicBezTo>
                    <a:pt x="189256" y="85434"/>
                    <a:pt x="188875" y="84005"/>
                    <a:pt x="187923" y="82862"/>
                  </a:cubicBezTo>
                  <a:lnTo>
                    <a:pt x="183636" y="78099"/>
                  </a:lnTo>
                  <a:cubicBezTo>
                    <a:pt x="175159" y="68765"/>
                    <a:pt x="160110" y="63431"/>
                    <a:pt x="143917" y="63907"/>
                  </a:cubicBezTo>
                  <a:cubicBezTo>
                    <a:pt x="145155" y="60478"/>
                    <a:pt x="146108" y="56763"/>
                    <a:pt x="146870" y="53049"/>
                  </a:cubicBezTo>
                  <a:cubicBezTo>
                    <a:pt x="149918" y="36380"/>
                    <a:pt x="146394" y="19806"/>
                    <a:pt x="137726" y="9805"/>
                  </a:cubicBezTo>
                  <a:lnTo>
                    <a:pt x="133535" y="4947"/>
                  </a:lnTo>
                  <a:cubicBezTo>
                    <a:pt x="132582" y="3900"/>
                    <a:pt x="131249" y="3233"/>
                    <a:pt x="129725" y="3328"/>
                  </a:cubicBezTo>
                  <a:cubicBezTo>
                    <a:pt x="128296" y="3423"/>
                    <a:pt x="126962" y="4090"/>
                    <a:pt x="126105" y="5233"/>
                  </a:cubicBezTo>
                  <a:lnTo>
                    <a:pt x="122295" y="10377"/>
                  </a:lnTo>
                  <a:cubicBezTo>
                    <a:pt x="121057" y="12091"/>
                    <a:pt x="119914" y="12758"/>
                    <a:pt x="120104" y="12948"/>
                  </a:cubicBezTo>
                  <a:cubicBezTo>
                    <a:pt x="119819" y="12758"/>
                    <a:pt x="119057" y="11805"/>
                    <a:pt x="118485" y="9710"/>
                  </a:cubicBezTo>
                  <a:lnTo>
                    <a:pt x="116771" y="3519"/>
                  </a:lnTo>
                  <a:cubicBezTo>
                    <a:pt x="116390" y="2090"/>
                    <a:pt x="115342" y="947"/>
                    <a:pt x="114008" y="375"/>
                  </a:cubicBezTo>
                  <a:cubicBezTo>
                    <a:pt x="112675" y="-196"/>
                    <a:pt x="111151" y="-101"/>
                    <a:pt x="109913" y="566"/>
                  </a:cubicBezTo>
                  <a:lnTo>
                    <a:pt x="104293" y="3614"/>
                  </a:lnTo>
                  <a:cubicBezTo>
                    <a:pt x="94578" y="8853"/>
                    <a:pt x="86577" y="19711"/>
                    <a:pt x="82481" y="32951"/>
                  </a:cubicBezTo>
                  <a:cubicBezTo>
                    <a:pt x="70670" y="21997"/>
                    <a:pt x="55906" y="16092"/>
                    <a:pt x="43428" y="17520"/>
                  </a:cubicBezTo>
                  <a:lnTo>
                    <a:pt x="37047" y="18187"/>
                  </a:lnTo>
                  <a:cubicBezTo>
                    <a:pt x="35618" y="18378"/>
                    <a:pt x="34284" y="19140"/>
                    <a:pt x="33522" y="20378"/>
                  </a:cubicBezTo>
                  <a:cubicBezTo>
                    <a:pt x="32760" y="21616"/>
                    <a:pt x="32570" y="23140"/>
                    <a:pt x="33046" y="24474"/>
                  </a:cubicBezTo>
                  <a:lnTo>
                    <a:pt x="35141" y="30570"/>
                  </a:lnTo>
                  <a:cubicBezTo>
                    <a:pt x="35808" y="32570"/>
                    <a:pt x="35713" y="33808"/>
                    <a:pt x="35999" y="33808"/>
                  </a:cubicBezTo>
                  <a:cubicBezTo>
                    <a:pt x="35618" y="33903"/>
                    <a:pt x="34379" y="33999"/>
                    <a:pt x="32379" y="33332"/>
                  </a:cubicBezTo>
                  <a:lnTo>
                    <a:pt x="26283" y="31236"/>
                  </a:lnTo>
                  <a:cubicBezTo>
                    <a:pt x="24950" y="30760"/>
                    <a:pt x="23426" y="30951"/>
                    <a:pt x="22187" y="31713"/>
                  </a:cubicBezTo>
                  <a:cubicBezTo>
                    <a:pt x="20949" y="32475"/>
                    <a:pt x="20187" y="33808"/>
                    <a:pt x="19997" y="35237"/>
                  </a:cubicBezTo>
                  <a:lnTo>
                    <a:pt x="19330" y="41619"/>
                  </a:lnTo>
                  <a:cubicBezTo>
                    <a:pt x="17997" y="53811"/>
                    <a:pt x="23521" y="68193"/>
                    <a:pt x="33998" y="79814"/>
                  </a:cubicBezTo>
                  <a:cubicBezTo>
                    <a:pt x="20282" y="83814"/>
                    <a:pt x="9043" y="92006"/>
                    <a:pt x="3614" y="102007"/>
                  </a:cubicBezTo>
                  <a:lnTo>
                    <a:pt x="566" y="107627"/>
                  </a:lnTo>
                  <a:cubicBezTo>
                    <a:pt x="-101" y="108865"/>
                    <a:pt x="-196" y="110389"/>
                    <a:pt x="375" y="111723"/>
                  </a:cubicBezTo>
                  <a:cubicBezTo>
                    <a:pt x="947" y="113056"/>
                    <a:pt x="2090" y="114104"/>
                    <a:pt x="3519" y="114485"/>
                  </a:cubicBezTo>
                  <a:lnTo>
                    <a:pt x="9710" y="116199"/>
                  </a:lnTo>
                  <a:cubicBezTo>
                    <a:pt x="11710" y="116771"/>
                    <a:pt x="12662" y="117533"/>
                    <a:pt x="12853" y="117342"/>
                  </a:cubicBezTo>
                  <a:cubicBezTo>
                    <a:pt x="12758" y="117723"/>
                    <a:pt x="12091" y="118771"/>
                    <a:pt x="10377" y="120009"/>
                  </a:cubicBezTo>
                  <a:lnTo>
                    <a:pt x="5233" y="123819"/>
                  </a:lnTo>
                  <a:cubicBezTo>
                    <a:pt x="4090" y="124677"/>
                    <a:pt x="3328" y="126010"/>
                    <a:pt x="3328" y="127439"/>
                  </a:cubicBezTo>
                  <a:cubicBezTo>
                    <a:pt x="3233" y="128868"/>
                    <a:pt x="3899" y="130296"/>
                    <a:pt x="4947" y="131249"/>
                  </a:cubicBezTo>
                  <a:lnTo>
                    <a:pt x="9805" y="135440"/>
                  </a:lnTo>
                  <a:cubicBezTo>
                    <a:pt x="19711" y="144108"/>
                    <a:pt x="36285" y="147632"/>
                    <a:pt x="53048" y="144584"/>
                  </a:cubicBezTo>
                  <a:cubicBezTo>
                    <a:pt x="57144" y="143822"/>
                    <a:pt x="61049" y="142774"/>
                    <a:pt x="64764" y="141345"/>
                  </a:cubicBezTo>
                  <a:cubicBezTo>
                    <a:pt x="64764" y="141822"/>
                    <a:pt x="64764" y="142298"/>
                    <a:pt x="64764" y="142679"/>
                  </a:cubicBezTo>
                  <a:cubicBezTo>
                    <a:pt x="64764" y="159633"/>
                    <a:pt x="71146" y="175350"/>
                    <a:pt x="81528" y="183541"/>
                  </a:cubicBezTo>
                  <a:lnTo>
                    <a:pt x="86577" y="187542"/>
                  </a:lnTo>
                  <a:cubicBezTo>
                    <a:pt x="87434" y="188208"/>
                    <a:pt x="88482" y="188589"/>
                    <a:pt x="89529" y="188589"/>
                  </a:cubicBezTo>
                  <a:cubicBezTo>
                    <a:pt x="89910" y="188589"/>
                    <a:pt x="90196" y="188589"/>
                    <a:pt x="90577" y="188494"/>
                  </a:cubicBezTo>
                  <a:cubicBezTo>
                    <a:pt x="92006" y="188208"/>
                    <a:pt x="93149" y="187256"/>
                    <a:pt x="93815" y="185922"/>
                  </a:cubicBezTo>
                  <a:lnTo>
                    <a:pt x="96578" y="180112"/>
                  </a:lnTo>
                  <a:cubicBezTo>
                    <a:pt x="97530" y="178207"/>
                    <a:pt x="98387" y="177445"/>
                    <a:pt x="98292" y="177255"/>
                  </a:cubicBezTo>
                  <a:cubicBezTo>
                    <a:pt x="98578" y="177445"/>
                    <a:pt x="99531" y="178207"/>
                    <a:pt x="100483" y="180112"/>
                  </a:cubicBezTo>
                  <a:lnTo>
                    <a:pt x="103245" y="185922"/>
                  </a:lnTo>
                  <a:cubicBezTo>
                    <a:pt x="103912" y="187256"/>
                    <a:pt x="105055" y="188208"/>
                    <a:pt x="106484" y="188494"/>
                  </a:cubicBezTo>
                  <a:cubicBezTo>
                    <a:pt x="107912" y="188780"/>
                    <a:pt x="109341" y="188494"/>
                    <a:pt x="110484" y="187542"/>
                  </a:cubicBezTo>
                  <a:lnTo>
                    <a:pt x="115532" y="183541"/>
                  </a:lnTo>
                  <a:cubicBezTo>
                    <a:pt x="125819" y="175254"/>
                    <a:pt x="132297" y="159633"/>
                    <a:pt x="132297" y="142679"/>
                  </a:cubicBezTo>
                  <a:cubicBezTo>
                    <a:pt x="132297" y="138583"/>
                    <a:pt x="131915" y="134487"/>
                    <a:pt x="131249" y="130582"/>
                  </a:cubicBezTo>
                  <a:cubicBezTo>
                    <a:pt x="136107" y="131344"/>
                    <a:pt x="141060" y="131630"/>
                    <a:pt x="146298" y="131249"/>
                  </a:cubicBezTo>
                  <a:cubicBezTo>
                    <a:pt x="163253" y="130201"/>
                    <a:pt x="178493" y="122772"/>
                    <a:pt x="186018" y="111913"/>
                  </a:cubicBezTo>
                  <a:lnTo>
                    <a:pt x="189732" y="106674"/>
                  </a:lnTo>
                  <a:cubicBezTo>
                    <a:pt x="190208" y="105722"/>
                    <a:pt x="190399" y="104198"/>
                    <a:pt x="190018" y="102769"/>
                  </a:cubicBezTo>
                  <a:close/>
                  <a:moveTo>
                    <a:pt x="127248" y="49524"/>
                  </a:moveTo>
                  <a:cubicBezTo>
                    <a:pt x="126010" y="56192"/>
                    <a:pt x="123343" y="62478"/>
                    <a:pt x="119914" y="67050"/>
                  </a:cubicBezTo>
                  <a:lnTo>
                    <a:pt x="120200" y="65717"/>
                  </a:lnTo>
                  <a:cubicBezTo>
                    <a:pt x="120390" y="64479"/>
                    <a:pt x="120104" y="63145"/>
                    <a:pt x="119438" y="62193"/>
                  </a:cubicBezTo>
                  <a:cubicBezTo>
                    <a:pt x="119152" y="61716"/>
                    <a:pt x="118676" y="61431"/>
                    <a:pt x="118295" y="61050"/>
                  </a:cubicBezTo>
                  <a:cubicBezTo>
                    <a:pt x="120581" y="59240"/>
                    <a:pt x="122200" y="56573"/>
                    <a:pt x="122200" y="53239"/>
                  </a:cubicBezTo>
                  <a:cubicBezTo>
                    <a:pt x="122200" y="47619"/>
                    <a:pt x="118009" y="43333"/>
                    <a:pt x="112485" y="43333"/>
                  </a:cubicBezTo>
                  <a:cubicBezTo>
                    <a:pt x="109532" y="43333"/>
                    <a:pt x="106960" y="44476"/>
                    <a:pt x="105150" y="46572"/>
                  </a:cubicBezTo>
                  <a:cubicBezTo>
                    <a:pt x="103626" y="48381"/>
                    <a:pt x="102769" y="50763"/>
                    <a:pt x="102769" y="53239"/>
                  </a:cubicBezTo>
                  <a:cubicBezTo>
                    <a:pt x="102769" y="55239"/>
                    <a:pt x="103436" y="56954"/>
                    <a:pt x="104388" y="58478"/>
                  </a:cubicBezTo>
                  <a:cubicBezTo>
                    <a:pt x="102674" y="58954"/>
                    <a:pt x="101150" y="60288"/>
                    <a:pt x="100864" y="62193"/>
                  </a:cubicBezTo>
                  <a:lnTo>
                    <a:pt x="100578" y="63621"/>
                  </a:lnTo>
                  <a:cubicBezTo>
                    <a:pt x="100578" y="63621"/>
                    <a:pt x="100578" y="63621"/>
                    <a:pt x="100578" y="63526"/>
                  </a:cubicBezTo>
                  <a:cubicBezTo>
                    <a:pt x="100578" y="63336"/>
                    <a:pt x="100388" y="62574"/>
                    <a:pt x="100293" y="62478"/>
                  </a:cubicBezTo>
                  <a:cubicBezTo>
                    <a:pt x="98959" y="57049"/>
                    <a:pt x="98769" y="50667"/>
                    <a:pt x="99911" y="44476"/>
                  </a:cubicBezTo>
                  <a:lnTo>
                    <a:pt x="99911" y="44476"/>
                  </a:lnTo>
                  <a:cubicBezTo>
                    <a:pt x="101054" y="38094"/>
                    <a:pt x="103531" y="32094"/>
                    <a:pt x="106769" y="27617"/>
                  </a:cubicBezTo>
                  <a:cubicBezTo>
                    <a:pt x="109532" y="30093"/>
                    <a:pt x="112770" y="31808"/>
                    <a:pt x="116294" y="32475"/>
                  </a:cubicBezTo>
                  <a:cubicBezTo>
                    <a:pt x="119819" y="33141"/>
                    <a:pt x="123438" y="32665"/>
                    <a:pt x="126867" y="31332"/>
                  </a:cubicBezTo>
                  <a:cubicBezTo>
                    <a:pt x="128201" y="36666"/>
                    <a:pt x="128391" y="43143"/>
                    <a:pt x="127248" y="49524"/>
                  </a:cubicBezTo>
                  <a:close/>
                  <a:moveTo>
                    <a:pt x="93053" y="92387"/>
                  </a:moveTo>
                  <a:cubicBezTo>
                    <a:pt x="94101" y="91339"/>
                    <a:pt x="94958" y="91339"/>
                    <a:pt x="96006" y="92387"/>
                  </a:cubicBezTo>
                  <a:cubicBezTo>
                    <a:pt x="96768" y="93149"/>
                    <a:pt x="96768" y="94482"/>
                    <a:pt x="96006" y="95340"/>
                  </a:cubicBezTo>
                  <a:cubicBezTo>
                    <a:pt x="94958" y="96387"/>
                    <a:pt x="94101" y="96387"/>
                    <a:pt x="93053" y="95340"/>
                  </a:cubicBezTo>
                  <a:cubicBezTo>
                    <a:pt x="92291" y="94482"/>
                    <a:pt x="92291" y="93149"/>
                    <a:pt x="93053" y="92387"/>
                  </a:cubicBezTo>
                  <a:close/>
                  <a:moveTo>
                    <a:pt x="88386" y="124200"/>
                  </a:moveTo>
                  <a:lnTo>
                    <a:pt x="88386" y="125534"/>
                  </a:lnTo>
                  <a:cubicBezTo>
                    <a:pt x="88386" y="127439"/>
                    <a:pt x="89529" y="128963"/>
                    <a:pt x="91053" y="129725"/>
                  </a:cubicBezTo>
                  <a:cubicBezTo>
                    <a:pt x="89529" y="131439"/>
                    <a:pt x="88577" y="133725"/>
                    <a:pt x="88577" y="136392"/>
                  </a:cubicBezTo>
                  <a:cubicBezTo>
                    <a:pt x="88577" y="142012"/>
                    <a:pt x="92768" y="146298"/>
                    <a:pt x="98292" y="146298"/>
                  </a:cubicBezTo>
                  <a:cubicBezTo>
                    <a:pt x="101245" y="146298"/>
                    <a:pt x="103817" y="145155"/>
                    <a:pt x="105627" y="143060"/>
                  </a:cubicBezTo>
                  <a:cubicBezTo>
                    <a:pt x="107151" y="141250"/>
                    <a:pt x="108008" y="138869"/>
                    <a:pt x="108008" y="136392"/>
                  </a:cubicBezTo>
                  <a:cubicBezTo>
                    <a:pt x="108008" y="133725"/>
                    <a:pt x="107055" y="131535"/>
                    <a:pt x="105531" y="129725"/>
                  </a:cubicBezTo>
                  <a:cubicBezTo>
                    <a:pt x="107151" y="128963"/>
                    <a:pt x="108198" y="127344"/>
                    <a:pt x="108198" y="125534"/>
                  </a:cubicBezTo>
                  <a:lnTo>
                    <a:pt x="108198" y="124200"/>
                  </a:lnTo>
                  <a:cubicBezTo>
                    <a:pt x="110579" y="128963"/>
                    <a:pt x="112294" y="135345"/>
                    <a:pt x="112294" y="142774"/>
                  </a:cubicBezTo>
                  <a:cubicBezTo>
                    <a:pt x="112294" y="149251"/>
                    <a:pt x="110961" y="155633"/>
                    <a:pt x="108579" y="160586"/>
                  </a:cubicBezTo>
                  <a:cubicBezTo>
                    <a:pt x="105436" y="158586"/>
                    <a:pt x="101912" y="157538"/>
                    <a:pt x="98292" y="157538"/>
                  </a:cubicBezTo>
                  <a:cubicBezTo>
                    <a:pt x="94673" y="157538"/>
                    <a:pt x="91244" y="158586"/>
                    <a:pt x="88005" y="160586"/>
                  </a:cubicBezTo>
                  <a:cubicBezTo>
                    <a:pt x="85624" y="155538"/>
                    <a:pt x="84290" y="149251"/>
                    <a:pt x="84290" y="142774"/>
                  </a:cubicBezTo>
                  <a:cubicBezTo>
                    <a:pt x="84290" y="135345"/>
                    <a:pt x="86005" y="128963"/>
                    <a:pt x="88386" y="124200"/>
                  </a:cubicBezTo>
                  <a:close/>
                  <a:moveTo>
                    <a:pt x="127248" y="108675"/>
                  </a:moveTo>
                  <a:cubicBezTo>
                    <a:pt x="128486" y="108579"/>
                    <a:pt x="129725" y="108008"/>
                    <a:pt x="130487" y="107055"/>
                  </a:cubicBezTo>
                  <a:cubicBezTo>
                    <a:pt x="130868" y="106674"/>
                    <a:pt x="131058" y="106198"/>
                    <a:pt x="131249" y="105722"/>
                  </a:cubicBezTo>
                  <a:cubicBezTo>
                    <a:pt x="132868" y="107151"/>
                    <a:pt x="134964" y="108008"/>
                    <a:pt x="137440" y="108008"/>
                  </a:cubicBezTo>
                  <a:cubicBezTo>
                    <a:pt x="142965" y="108008"/>
                    <a:pt x="147156" y="103722"/>
                    <a:pt x="147156" y="98102"/>
                  </a:cubicBezTo>
                  <a:cubicBezTo>
                    <a:pt x="147156" y="92482"/>
                    <a:pt x="142965" y="88196"/>
                    <a:pt x="137440" y="88196"/>
                  </a:cubicBezTo>
                  <a:cubicBezTo>
                    <a:pt x="134582" y="88196"/>
                    <a:pt x="132106" y="89339"/>
                    <a:pt x="130296" y="91244"/>
                  </a:cubicBezTo>
                  <a:cubicBezTo>
                    <a:pt x="129439" y="89720"/>
                    <a:pt x="127820" y="88767"/>
                    <a:pt x="125915" y="88863"/>
                  </a:cubicBezTo>
                  <a:lnTo>
                    <a:pt x="125153" y="88958"/>
                  </a:lnTo>
                  <a:cubicBezTo>
                    <a:pt x="125724" y="88577"/>
                    <a:pt x="126201" y="88196"/>
                    <a:pt x="126582" y="87910"/>
                  </a:cubicBezTo>
                  <a:cubicBezTo>
                    <a:pt x="131344" y="85529"/>
                    <a:pt x="136964" y="84100"/>
                    <a:pt x="142869" y="83719"/>
                  </a:cubicBezTo>
                  <a:cubicBezTo>
                    <a:pt x="142869" y="83719"/>
                    <a:pt x="142869" y="83719"/>
                    <a:pt x="142869" y="83719"/>
                  </a:cubicBezTo>
                  <a:cubicBezTo>
                    <a:pt x="149441" y="83338"/>
                    <a:pt x="155823" y="84291"/>
                    <a:pt x="160872" y="86291"/>
                  </a:cubicBezTo>
                  <a:cubicBezTo>
                    <a:pt x="159062" y="89529"/>
                    <a:pt x="158300" y="93149"/>
                    <a:pt x="158490" y="96673"/>
                  </a:cubicBezTo>
                  <a:cubicBezTo>
                    <a:pt x="158681" y="100293"/>
                    <a:pt x="160014" y="103722"/>
                    <a:pt x="162205" y="106674"/>
                  </a:cubicBezTo>
                  <a:cubicBezTo>
                    <a:pt x="157347" y="109341"/>
                    <a:pt x="151156" y="111056"/>
                    <a:pt x="144584" y="111532"/>
                  </a:cubicBezTo>
                  <a:cubicBezTo>
                    <a:pt x="137154" y="112008"/>
                    <a:pt x="130677" y="110770"/>
                    <a:pt x="125819" y="108675"/>
                  </a:cubicBezTo>
                  <a:lnTo>
                    <a:pt x="127248" y="108675"/>
                  </a:lnTo>
                  <a:close/>
                  <a:moveTo>
                    <a:pt x="32189" y="114104"/>
                  </a:moveTo>
                  <a:cubicBezTo>
                    <a:pt x="31522" y="110580"/>
                    <a:pt x="29903" y="107341"/>
                    <a:pt x="27331" y="104579"/>
                  </a:cubicBezTo>
                  <a:cubicBezTo>
                    <a:pt x="31808" y="101340"/>
                    <a:pt x="37808" y="98864"/>
                    <a:pt x="44190" y="97721"/>
                  </a:cubicBezTo>
                  <a:cubicBezTo>
                    <a:pt x="50001" y="96673"/>
                    <a:pt x="55906" y="96673"/>
                    <a:pt x="60764" y="97721"/>
                  </a:cubicBezTo>
                  <a:cubicBezTo>
                    <a:pt x="61621" y="98007"/>
                    <a:pt x="62383" y="98197"/>
                    <a:pt x="63145" y="98388"/>
                  </a:cubicBezTo>
                  <a:lnTo>
                    <a:pt x="61907" y="98578"/>
                  </a:lnTo>
                  <a:cubicBezTo>
                    <a:pt x="60002" y="98959"/>
                    <a:pt x="58668" y="100293"/>
                    <a:pt x="58192" y="102007"/>
                  </a:cubicBezTo>
                  <a:cubicBezTo>
                    <a:pt x="56668" y="101055"/>
                    <a:pt x="54953" y="100293"/>
                    <a:pt x="52953" y="100293"/>
                  </a:cubicBezTo>
                  <a:cubicBezTo>
                    <a:pt x="47429" y="100293"/>
                    <a:pt x="43238" y="104579"/>
                    <a:pt x="43238" y="110199"/>
                  </a:cubicBezTo>
                  <a:cubicBezTo>
                    <a:pt x="43238" y="115818"/>
                    <a:pt x="47429" y="120105"/>
                    <a:pt x="52953" y="120105"/>
                  </a:cubicBezTo>
                  <a:cubicBezTo>
                    <a:pt x="56287" y="120105"/>
                    <a:pt x="58954" y="118485"/>
                    <a:pt x="60669" y="116009"/>
                  </a:cubicBezTo>
                  <a:cubicBezTo>
                    <a:pt x="60954" y="116485"/>
                    <a:pt x="61335" y="116866"/>
                    <a:pt x="61811" y="117247"/>
                  </a:cubicBezTo>
                  <a:cubicBezTo>
                    <a:pt x="62859" y="118009"/>
                    <a:pt x="64098" y="118200"/>
                    <a:pt x="65336" y="118009"/>
                  </a:cubicBezTo>
                  <a:lnTo>
                    <a:pt x="66669" y="117723"/>
                  </a:lnTo>
                  <a:cubicBezTo>
                    <a:pt x="62478" y="120962"/>
                    <a:pt x="56382" y="123724"/>
                    <a:pt x="49143" y="125058"/>
                  </a:cubicBezTo>
                  <a:lnTo>
                    <a:pt x="49143" y="125058"/>
                  </a:lnTo>
                  <a:cubicBezTo>
                    <a:pt x="42761" y="126201"/>
                    <a:pt x="36285" y="126010"/>
                    <a:pt x="30951" y="124581"/>
                  </a:cubicBezTo>
                  <a:cubicBezTo>
                    <a:pt x="32474" y="121343"/>
                    <a:pt x="32856" y="117628"/>
                    <a:pt x="32189" y="114104"/>
                  </a:cubicBezTo>
                  <a:close/>
                  <a:moveTo>
                    <a:pt x="79337" y="63812"/>
                  </a:moveTo>
                  <a:cubicBezTo>
                    <a:pt x="78004" y="62478"/>
                    <a:pt x="76004" y="62097"/>
                    <a:pt x="74289" y="62764"/>
                  </a:cubicBezTo>
                  <a:cubicBezTo>
                    <a:pt x="74099" y="57335"/>
                    <a:pt x="70098" y="53239"/>
                    <a:pt x="64669" y="53239"/>
                  </a:cubicBezTo>
                  <a:cubicBezTo>
                    <a:pt x="61716" y="53239"/>
                    <a:pt x="59144" y="54382"/>
                    <a:pt x="57335" y="56478"/>
                  </a:cubicBezTo>
                  <a:cubicBezTo>
                    <a:pt x="55811" y="58287"/>
                    <a:pt x="54953" y="60669"/>
                    <a:pt x="54953" y="63145"/>
                  </a:cubicBezTo>
                  <a:cubicBezTo>
                    <a:pt x="54953" y="68670"/>
                    <a:pt x="58954" y="72765"/>
                    <a:pt x="64288" y="72956"/>
                  </a:cubicBezTo>
                  <a:cubicBezTo>
                    <a:pt x="63716" y="74575"/>
                    <a:pt x="64098" y="76480"/>
                    <a:pt x="65431" y="77814"/>
                  </a:cubicBezTo>
                  <a:lnTo>
                    <a:pt x="66383" y="78766"/>
                  </a:lnTo>
                  <a:cubicBezTo>
                    <a:pt x="66383" y="78766"/>
                    <a:pt x="66383" y="78766"/>
                    <a:pt x="66383" y="78766"/>
                  </a:cubicBezTo>
                  <a:cubicBezTo>
                    <a:pt x="60859" y="76956"/>
                    <a:pt x="55239" y="73432"/>
                    <a:pt x="50382" y="68479"/>
                  </a:cubicBezTo>
                  <a:cubicBezTo>
                    <a:pt x="45810" y="63907"/>
                    <a:pt x="42285" y="58478"/>
                    <a:pt x="40380" y="53239"/>
                  </a:cubicBezTo>
                  <a:cubicBezTo>
                    <a:pt x="44000" y="52382"/>
                    <a:pt x="47238" y="50667"/>
                    <a:pt x="49810" y="48096"/>
                  </a:cubicBezTo>
                  <a:cubicBezTo>
                    <a:pt x="52382" y="45524"/>
                    <a:pt x="54096" y="42381"/>
                    <a:pt x="54953" y="38761"/>
                  </a:cubicBezTo>
                  <a:cubicBezTo>
                    <a:pt x="60192" y="40666"/>
                    <a:pt x="65622" y="44190"/>
                    <a:pt x="70194" y="48762"/>
                  </a:cubicBezTo>
                  <a:cubicBezTo>
                    <a:pt x="75147" y="53715"/>
                    <a:pt x="78766" y="59335"/>
                    <a:pt x="80481" y="64764"/>
                  </a:cubicBezTo>
                  <a:lnTo>
                    <a:pt x="79337" y="638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1B8935-9311-42AF-BC64-3EC2AADDFFE6}"/>
              </a:ext>
            </a:extLst>
          </p:cNvPr>
          <p:cNvSpPr txBox="1"/>
          <p:nvPr/>
        </p:nvSpPr>
        <p:spPr>
          <a:xfrm>
            <a:off x="1520703" y="1794206"/>
            <a:ext cx="4195947" cy="42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照顾蛋宝宝的活动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中、大班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)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3F2D9-5791-4381-AECD-D2CE1961B458}"/>
              </a:ext>
            </a:extLst>
          </p:cNvPr>
          <p:cNvCxnSpPr>
            <a:cxnSpLocks/>
          </p:cNvCxnSpPr>
          <p:nvPr/>
        </p:nvCxnSpPr>
        <p:spPr>
          <a:xfrm>
            <a:off x="1242122" y="3825491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9A4121-8D75-4E6E-9E3F-C412C4630127}"/>
              </a:ext>
            </a:extLst>
          </p:cNvPr>
          <p:cNvSpPr txBox="1"/>
          <p:nvPr/>
        </p:nvSpPr>
        <p:spPr>
          <a:xfrm>
            <a:off x="1520703" y="2620296"/>
            <a:ext cx="419594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通知中、大班的幼儿带一个熟的鸡蛋并写上名字来园，让孩子想办法在一天中，照顾好自己的蛋宝宝，要随时带着，不让它打碎掉。通过一天的活动，体验父母照顾的辛苦与不易，知道感谢父母。</a:t>
            </a:r>
            <a:endParaRPr lang="en-US" altLang="zh-CN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5018EB-A8FE-4B5C-9E1C-949A5A046E79}"/>
              </a:ext>
            </a:extLst>
          </p:cNvPr>
          <p:cNvCxnSpPr>
            <a:cxnSpLocks/>
          </p:cNvCxnSpPr>
          <p:nvPr/>
        </p:nvCxnSpPr>
        <p:spPr>
          <a:xfrm>
            <a:off x="1242122" y="5056623"/>
            <a:ext cx="4207665" cy="0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3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CBF4E4-CFB1-4F7E-99AB-CC1A1671C09C}"/>
              </a:ext>
            </a:extLst>
          </p:cNvPr>
          <p:cNvSpPr txBox="1"/>
          <p:nvPr/>
        </p:nvSpPr>
        <p:spPr>
          <a:xfrm>
            <a:off x="1520703" y="4019917"/>
            <a:ext cx="41959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D9F9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活动结束后可以让孩子检查自己的蛋宝宝是否完整，说说自己的感受，并让孩子将最想和爸爸妈妈说的感谢的话写在卡上，各班拍照到最后做集中的展示。</a:t>
            </a:r>
            <a:endParaRPr lang="en-US" altLang="zh-CN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6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3FDE59-0C43-4A4D-94CB-4C6911ADD0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07971" y="2165829"/>
            <a:ext cx="1556240" cy="2437605"/>
          </a:xfrm>
          <a:prstGeom prst="rect">
            <a:avLst/>
          </a:prstGeom>
        </p:spPr>
      </p:pic>
      <p:pic>
        <p:nvPicPr>
          <p:cNvPr id="3" name="图片 2" descr="卡通人物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846641-057F-4DD2-B3E4-49493E13F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129" y="1007425"/>
            <a:ext cx="2405238" cy="3751942"/>
          </a:xfrm>
          <a:prstGeom prst="rect">
            <a:avLst/>
          </a:prstGeom>
        </p:spPr>
      </p:pic>
      <p:pic>
        <p:nvPicPr>
          <p:cNvPr id="4" name="图片 3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2896B1-30DF-466A-9E90-DAF2D0405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136" y="3311173"/>
            <a:ext cx="725466" cy="1136328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61901A-A9D6-4CA8-BDA5-263D69E0DDBA}"/>
              </a:ext>
            </a:extLst>
          </p:cNvPr>
          <p:cNvSpPr/>
          <p:nvPr/>
        </p:nvSpPr>
        <p:spPr>
          <a:xfrm>
            <a:off x="3762302" y="3539712"/>
            <a:ext cx="4756725" cy="2016515"/>
          </a:xfrm>
          <a:custGeom>
            <a:avLst/>
            <a:gdLst>
              <a:gd name="connsiteX0" fmla="*/ 0 w 4756725"/>
              <a:gd name="connsiteY0" fmla="*/ 0 h 2016515"/>
              <a:gd name="connsiteX1" fmla="*/ 408475 w 4756725"/>
              <a:gd name="connsiteY1" fmla="*/ 0 h 2016515"/>
              <a:gd name="connsiteX2" fmla="*/ 419248 w 4756725"/>
              <a:gd name="connsiteY2" fmla="*/ 16803 h 2016515"/>
              <a:gd name="connsiteX3" fmla="*/ 3720948 w 4756725"/>
              <a:gd name="connsiteY3" fmla="*/ 581626 h 2016515"/>
              <a:gd name="connsiteX4" fmla="*/ 4021489 w 4756725"/>
              <a:gd name="connsiteY4" fmla="*/ 4938 h 2016515"/>
              <a:gd name="connsiteX5" fmla="*/ 4022750 w 4756725"/>
              <a:gd name="connsiteY5" fmla="*/ 0 h 2016515"/>
              <a:gd name="connsiteX6" fmla="*/ 4756725 w 4756725"/>
              <a:gd name="connsiteY6" fmla="*/ 0 h 2016515"/>
              <a:gd name="connsiteX7" fmla="*/ 4756725 w 4756725"/>
              <a:gd name="connsiteY7" fmla="*/ 2016515 h 2016515"/>
              <a:gd name="connsiteX8" fmla="*/ 0 w 4756725"/>
              <a:gd name="connsiteY8" fmla="*/ 2016515 h 20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6725" h="2016515">
                <a:moveTo>
                  <a:pt x="0" y="0"/>
                </a:moveTo>
                <a:lnTo>
                  <a:pt x="408475" y="0"/>
                </a:lnTo>
                <a:lnTo>
                  <a:pt x="419248" y="16803"/>
                </a:lnTo>
                <a:cubicBezTo>
                  <a:pt x="945404" y="785452"/>
                  <a:pt x="2688486" y="1995412"/>
                  <a:pt x="3720948" y="581626"/>
                </a:cubicBezTo>
                <a:cubicBezTo>
                  <a:pt x="3868442" y="379656"/>
                  <a:pt x="3965638" y="186742"/>
                  <a:pt x="4021489" y="4938"/>
                </a:cubicBezTo>
                <a:lnTo>
                  <a:pt x="4022750" y="0"/>
                </a:lnTo>
                <a:lnTo>
                  <a:pt x="4756725" y="0"/>
                </a:lnTo>
                <a:lnTo>
                  <a:pt x="4756725" y="2016515"/>
                </a:lnTo>
                <a:lnTo>
                  <a:pt x="0" y="2016515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F80E07-E7FD-499B-85D9-20293FE43EA1}"/>
              </a:ext>
            </a:extLst>
          </p:cNvPr>
          <p:cNvSpPr/>
          <p:nvPr/>
        </p:nvSpPr>
        <p:spPr>
          <a:xfrm>
            <a:off x="1039551" y="1832498"/>
            <a:ext cx="2628594" cy="463844"/>
          </a:xfrm>
          <a:prstGeom prst="roundRect">
            <a:avLst>
              <a:gd name="adj" fmla="val 50000"/>
            </a:avLst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感恩茶话会活动</a:t>
            </a:r>
          </a:p>
        </p:txBody>
      </p:sp>
      <p:sp>
        <p:nvSpPr>
          <p:cNvPr id="7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965B81-2BAB-4A5A-8E73-F1B4E7D4423C}"/>
              </a:ext>
            </a:extLst>
          </p:cNvPr>
          <p:cNvSpPr txBox="1"/>
          <p:nvPr/>
        </p:nvSpPr>
        <p:spPr>
          <a:xfrm>
            <a:off x="1140854" y="2370243"/>
            <a:ext cx="2420541" cy="1723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200000"/>
              </a:lnSpc>
              <a:buClr>
                <a:srgbClr val="FA667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请家长自制小点心带来园，园内配合准备一些糕点，各班组织孩子在班上进行茶话会活动。各班拍照到最后做集中的展示。 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F1ACB5-E12B-4565-93CD-CF84C6094250}"/>
              </a:ext>
            </a:extLst>
          </p:cNvPr>
          <p:cNvSpPr/>
          <p:nvPr/>
        </p:nvSpPr>
        <p:spPr>
          <a:xfrm>
            <a:off x="8733624" y="1832498"/>
            <a:ext cx="2628594" cy="463844"/>
          </a:xfrm>
          <a:prstGeom prst="roundRect">
            <a:avLst>
              <a:gd name="adj" fmla="val 50000"/>
            </a:avLst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亲子</a:t>
            </a:r>
            <a:r>
              <a:rPr lang="en-US" altLang="zh-CN" sz="2000" kern="0" dirty="0">
                <a:solidFill>
                  <a:srgbClr val="FFFFFF"/>
                </a:solidFill>
                <a:cs typeface="+mn-ea"/>
                <a:sym typeface="+mn-lt"/>
              </a:rPr>
              <a:t>/</a:t>
            </a:r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沙龙活动</a:t>
            </a:r>
          </a:p>
        </p:txBody>
      </p:sp>
      <p:sp>
        <p:nvSpPr>
          <p:cNvPr id="9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B14889-033E-4254-8A1F-B85755072DDA}"/>
              </a:ext>
            </a:extLst>
          </p:cNvPr>
          <p:cNvSpPr txBox="1"/>
          <p:nvPr/>
        </p:nvSpPr>
        <p:spPr>
          <a:xfrm>
            <a:off x="2869204" y="4851322"/>
            <a:ext cx="6353274" cy="5170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20000"/>
              </a:lnSpc>
              <a:buClr>
                <a:srgbClr val="FA6674"/>
              </a:buClr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在这个特殊的日子里，给天下所有的母亲送上最好的祝福吧！朋友们行动起来吧，让我们的母亲过一个愉快的节日，尽一份子女的义务吧</a:t>
            </a:r>
          </a:p>
        </p:txBody>
      </p:sp>
      <p:sp>
        <p:nvSpPr>
          <p:cNvPr id="10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48C0E3-855C-47AB-9C92-ACCBEC195669}"/>
              </a:ext>
            </a:extLst>
          </p:cNvPr>
          <p:cNvSpPr txBox="1"/>
          <p:nvPr/>
        </p:nvSpPr>
        <p:spPr>
          <a:xfrm>
            <a:off x="8865175" y="2370243"/>
            <a:ext cx="2365491" cy="1723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buClr>
                <a:srgbClr val="FA6674"/>
              </a:buClr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感恩节当天下午邀请十一月份过生日的家长和孩子参加活动。组织感恩亲子生日会及进行传统感恩节游戏活动。</a:t>
            </a:r>
          </a:p>
        </p:txBody>
      </p:sp>
    </p:spTree>
    <p:extLst>
      <p:ext uri="{BB962C8B-B14F-4D97-AF65-F5344CB8AC3E}">
        <p14:creationId xmlns:p14="http://schemas.microsoft.com/office/powerpoint/2010/main" val="36180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F17F-827E-44F9-9B3A-411434B13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E73ED-6797-4681-BBFE-970519A614C3}"/>
              </a:ext>
            </a:extLst>
          </p:cNvPr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0B593-1A89-433A-886A-54DA84D6ADB6}"/>
              </a:ext>
            </a:extLst>
          </p:cNvPr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6ADAA-7038-4B7F-B4F5-10472CAFFB27}"/>
              </a:ext>
            </a:extLst>
          </p:cNvPr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E9D0FD-5C56-4BF8-9F78-5BB8A76BD6A3}"/>
                </a:ext>
              </a:extLst>
            </p:cNvPr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7A549-9874-445E-8EDC-31B1E445DA19}"/>
                </a:ext>
              </a:extLst>
            </p:cNvPr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CA62D-8CFE-4D69-9749-272DF7E669D8}"/>
                </a:ext>
              </a:extLst>
            </p:cNvPr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ACC0FA-4402-4654-9617-7F317242DB52}"/>
              </a:ext>
            </a:extLst>
          </p:cNvPr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33D28-9928-4DBF-ADEF-45553E4EE974}"/>
                </a:ext>
              </a:extLst>
            </p:cNvPr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AC5EB-6CC2-46A6-B0C1-2D2D8821F2C1}"/>
                </a:ext>
              </a:extLst>
            </p:cNvPr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C28F2-9EA9-46E9-A4FC-A553432DC914}"/>
              </a:ext>
            </a:extLst>
          </p:cNvPr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环境创设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679D1B-7745-447E-8C23-B1953E8DE4AD}"/>
              </a:ext>
            </a:extLst>
          </p:cNvPr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17AC6-468A-4058-AC02-8BDB21E6C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F38E2-6601-465E-BBCE-CDFDA1AC5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4CBE4-AB5C-44FB-9583-D18F99D9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A2EA27-0B94-4E69-97ED-B579EA55F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75739-AF53-49CD-AB34-F84059D5FF7F}"/>
              </a:ext>
            </a:extLst>
          </p:cNvPr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837484-99AF-43B7-BE59-37A2F9371B99}"/>
              </a:ext>
            </a:extLst>
          </p:cNvPr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3C44F-9AF3-416A-8590-96386C6A2D7F}"/>
                </a:ext>
              </a:extLst>
            </p:cNvPr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36A220-C02F-4106-B7CC-4DEF1647C0B8}"/>
                </a:ext>
              </a:extLst>
            </p:cNvPr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B98656-71DD-4179-8A14-5B2CD433961D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6B775F-B238-41B4-8017-E6856BA744FE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E81B5-198F-45EB-8B9C-38E73483FD31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60A7D1-0949-4EC3-B187-DFE41BE1F426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BBB9D2-4230-4C02-872F-3C383407E2B3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E7CD36-2640-4D7C-8EC9-705F34824A34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FF15D1-2D75-4E24-BC1E-F94EFD434338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38D129-D5B5-4410-849B-20DA781C398A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553D8A-9907-4532-A0C6-281E96DF8CB5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6D29A1-0212-41CD-A039-138689E46267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31D031-482D-401E-B479-61076268EA6E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7BB420-D030-4DA6-977E-A571A6539D8A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7825D8-A070-4C24-88F5-364BE1B31EB1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B7E28C-6114-4D8C-A44E-91230D2F5DC4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9BCA8B-B9F7-43E5-B78E-8C3322C9EB36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F0DB85-8DB7-46C2-B17D-FC8CC485D344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7334E3-A02D-4866-9B7B-56E335EC137F}"/>
              </a:ext>
            </a:extLst>
          </p:cNvPr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1CC4EF-670A-43E8-BC9C-0055E5A3055F}"/>
                </a:ext>
              </a:extLst>
            </p:cNvPr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C15316-DC1C-411F-8D91-E7693F21D751}"/>
                </a:ext>
              </a:extLst>
            </p:cNvPr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00BD06-544B-4FF0-8859-11D487232C94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30D275-F18B-423B-A43F-11C93E871A19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9C10F2-F258-42C0-B7EB-7B1ADE80D303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9D31E-E847-45AE-811B-BA089D09AE51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5BAFB1-5984-4281-A1DD-4B1C86421C57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BB0DEA-65BA-47F5-AE74-5BA29AB4E39B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88DB1B-C9C8-4BE9-BAC2-71594C7453FE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BC2B7C-3C85-493A-A3B8-5CDE0D49F34E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7CB03-254D-4285-AE53-693D6108E1A2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964F5-6565-4AAA-B20C-39B8D54C7FAE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90540D-D49D-425E-A7DC-0510C55D5DF5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6F50D4-D75E-4EA8-AE4E-8B40ACF33B28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AC085-90A0-4BB7-A181-A4570A40CEC2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5D06AC-8B0F-40EF-AAB2-D8C2001AEBB7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4B871D-6AD5-467F-A2E2-0E67078AF449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5B1F93-91FE-4653-8B18-70D1C77FC842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5" descr="一群人在餐厅里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D4C74B-0A4A-4358-8C6D-450635A395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6184" y="1679435"/>
            <a:ext cx="3079631" cy="2648309"/>
          </a:xfrm>
          <a:custGeom>
            <a:avLst/>
            <a:gdLst>
              <a:gd name="connsiteX0" fmla="*/ 137235 w 3079631"/>
              <a:gd name="connsiteY0" fmla="*/ 0 h 2648309"/>
              <a:gd name="connsiteX1" fmla="*/ 2942396 w 3079631"/>
              <a:gd name="connsiteY1" fmla="*/ 0 h 2648309"/>
              <a:gd name="connsiteX2" fmla="*/ 3079631 w 3079631"/>
              <a:gd name="connsiteY2" fmla="*/ 137235 h 2648309"/>
              <a:gd name="connsiteX3" fmla="*/ 3079631 w 3079631"/>
              <a:gd name="connsiteY3" fmla="*/ 2511074 h 2648309"/>
              <a:gd name="connsiteX4" fmla="*/ 2942396 w 3079631"/>
              <a:gd name="connsiteY4" fmla="*/ 2648309 h 2648309"/>
              <a:gd name="connsiteX5" fmla="*/ 137235 w 3079631"/>
              <a:gd name="connsiteY5" fmla="*/ 2648309 h 2648309"/>
              <a:gd name="connsiteX6" fmla="*/ 0 w 3079631"/>
              <a:gd name="connsiteY6" fmla="*/ 2511074 h 2648309"/>
              <a:gd name="connsiteX7" fmla="*/ 0 w 3079631"/>
              <a:gd name="connsiteY7" fmla="*/ 137235 h 2648309"/>
              <a:gd name="connsiteX8" fmla="*/ 137235 w 3079631"/>
              <a:gd name="connsiteY8" fmla="*/ 0 h 264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9631" h="2648309">
                <a:moveTo>
                  <a:pt x="137235" y="0"/>
                </a:moveTo>
                <a:lnTo>
                  <a:pt x="2942396" y="0"/>
                </a:lnTo>
                <a:cubicBezTo>
                  <a:pt x="3018189" y="0"/>
                  <a:pt x="3079631" y="61442"/>
                  <a:pt x="3079631" y="137235"/>
                </a:cubicBezTo>
                <a:lnTo>
                  <a:pt x="3079631" y="2511074"/>
                </a:lnTo>
                <a:cubicBezTo>
                  <a:pt x="3079631" y="2586867"/>
                  <a:pt x="3018189" y="2648309"/>
                  <a:pt x="2942396" y="2648309"/>
                </a:cubicBezTo>
                <a:lnTo>
                  <a:pt x="137235" y="2648309"/>
                </a:lnTo>
                <a:cubicBezTo>
                  <a:pt x="61442" y="2648309"/>
                  <a:pt x="0" y="2586867"/>
                  <a:pt x="0" y="2511074"/>
                </a:cubicBezTo>
                <a:lnTo>
                  <a:pt x="0" y="137235"/>
                </a:lnTo>
                <a:cubicBezTo>
                  <a:pt x="0" y="61442"/>
                  <a:pt x="61442" y="0"/>
                  <a:pt x="137235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3" name="Rectangle: Rounded Corners 6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6B2EF7-9399-4D4B-BEC5-0EC1AAEDAD58}"/>
              </a:ext>
            </a:extLst>
          </p:cNvPr>
          <p:cNvSpPr/>
          <p:nvPr/>
        </p:nvSpPr>
        <p:spPr>
          <a:xfrm>
            <a:off x="4556184" y="1679435"/>
            <a:ext cx="3079631" cy="2648309"/>
          </a:xfrm>
          <a:prstGeom prst="roundRect">
            <a:avLst>
              <a:gd name="adj" fmla="val 5182"/>
            </a:avLst>
          </a:prstGeom>
          <a:gradFill>
            <a:gsLst>
              <a:gs pos="0">
                <a:srgbClr val="E47C94">
                  <a:alpha val="80000"/>
                </a:srgbClr>
              </a:gs>
              <a:gs pos="100000">
                <a:srgbClr val="F6CDDB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0C88B7-003E-4642-B47F-45ED091DFC89}"/>
              </a:ext>
            </a:extLst>
          </p:cNvPr>
          <p:cNvSpPr/>
          <p:nvPr/>
        </p:nvSpPr>
        <p:spPr>
          <a:xfrm>
            <a:off x="2483784" y="2000764"/>
            <a:ext cx="547084" cy="547084"/>
          </a:xfrm>
          <a:prstGeom prst="ellipse">
            <a:avLst/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" name="TextBox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63F037-BB61-4AA5-BB03-A816227D3BF2}"/>
              </a:ext>
            </a:extLst>
          </p:cNvPr>
          <p:cNvSpPr txBox="1"/>
          <p:nvPr/>
        </p:nvSpPr>
        <p:spPr>
          <a:xfrm>
            <a:off x="1566288" y="3069196"/>
            <a:ext cx="273275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每班做一个“快乐感恩，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Happy Thanksgiving”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的感恩画报，营造一个浓浓的节日气氛，并要设计一个温馨的小纸条，让家长、老师记录感恩的心情粘贴上去。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TextBox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FF5E00-AE30-4D2F-94FD-3E48418A7F98}"/>
              </a:ext>
            </a:extLst>
          </p:cNvPr>
          <p:cNvSpPr txBox="1"/>
          <p:nvPr/>
        </p:nvSpPr>
        <p:spPr>
          <a:xfrm>
            <a:off x="1803730" y="263957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A6674"/>
                </a:solidFill>
                <a:cs typeface="+mn-ea"/>
                <a:sym typeface="+mn-lt"/>
              </a:rPr>
              <a:t>感恩节板报</a:t>
            </a:r>
          </a:p>
        </p:txBody>
      </p:sp>
      <p:sp>
        <p:nvSpPr>
          <p:cNvPr id="7" name="Oval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DE2D25-BCCA-4A89-9564-8B5E62C9680D}"/>
              </a:ext>
            </a:extLst>
          </p:cNvPr>
          <p:cNvSpPr/>
          <p:nvPr/>
        </p:nvSpPr>
        <p:spPr>
          <a:xfrm>
            <a:off x="5791433" y="2000764"/>
            <a:ext cx="547084" cy="547084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FA6674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8" name="Oval 6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EC600E-003B-4909-B11F-D7452313DF5A}"/>
              </a:ext>
            </a:extLst>
          </p:cNvPr>
          <p:cNvSpPr/>
          <p:nvPr/>
        </p:nvSpPr>
        <p:spPr>
          <a:xfrm>
            <a:off x="9161130" y="2000764"/>
            <a:ext cx="547084" cy="547084"/>
          </a:xfrm>
          <a:prstGeom prst="ellipse">
            <a:avLst/>
          </a:prstGeom>
          <a:solidFill>
            <a:srgbClr val="E47C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Oval 1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2127DA-E171-4E7C-A9F4-8E9F0CA07BFF}"/>
              </a:ext>
            </a:extLst>
          </p:cNvPr>
          <p:cNvSpPr/>
          <p:nvPr/>
        </p:nvSpPr>
        <p:spPr>
          <a:xfrm>
            <a:off x="3463541" y="4751975"/>
            <a:ext cx="468227" cy="468227"/>
          </a:xfrm>
          <a:prstGeom prst="ellipse">
            <a:avLst/>
          </a:prstGeom>
          <a:gradFill>
            <a:gsLst>
              <a:gs pos="0">
                <a:srgbClr val="E47C94">
                  <a:alpha val="80000"/>
                </a:srgbClr>
              </a:gs>
              <a:gs pos="100000">
                <a:srgbClr val="F6CDDB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7AB040-0983-43A0-A077-1C01F4FBCCD9}"/>
              </a:ext>
            </a:extLst>
          </p:cNvPr>
          <p:cNvSpPr txBox="1"/>
          <p:nvPr/>
        </p:nvSpPr>
        <p:spPr>
          <a:xfrm>
            <a:off x="8243633" y="3069196"/>
            <a:ext cx="238207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园里创设一个“感恩故事齐分享”（感恩故事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+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家长感恩稿件）主题环境布置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8A89F8-4EB1-4E28-A36F-B3EF7ABD43CE}"/>
              </a:ext>
            </a:extLst>
          </p:cNvPr>
          <p:cNvSpPr txBox="1"/>
          <p:nvPr/>
        </p:nvSpPr>
        <p:spPr>
          <a:xfrm>
            <a:off x="8362353" y="2639576"/>
            <a:ext cx="214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A6674"/>
                </a:solidFill>
                <a:cs typeface="+mn-ea"/>
                <a:sym typeface="+mn-lt"/>
              </a:rPr>
              <a:t>主题环境设置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3C71A7-033A-4025-98DE-6F588B1EC1F5}"/>
              </a:ext>
            </a:extLst>
          </p:cNvPr>
          <p:cNvSpPr txBox="1"/>
          <p:nvPr/>
        </p:nvSpPr>
        <p:spPr>
          <a:xfrm>
            <a:off x="4873938" y="3069196"/>
            <a:ext cx="2382075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各班教师要设计一个富有本班特色的“护蛋小天使” 及“最美幼儿”荣誉称号布置</a:t>
            </a: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号前完成</a:t>
            </a: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) </a:t>
            </a:r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Box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688E02-AB65-43A3-9992-BECACD7B971A}"/>
              </a:ext>
            </a:extLst>
          </p:cNvPr>
          <p:cNvSpPr txBox="1"/>
          <p:nvPr/>
        </p:nvSpPr>
        <p:spPr>
          <a:xfrm>
            <a:off x="4848402" y="2639576"/>
            <a:ext cx="243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荣誉墙布置</a:t>
            </a:r>
          </a:p>
        </p:txBody>
      </p:sp>
    </p:spTree>
    <p:extLst>
      <p:ext uri="{BB962C8B-B14F-4D97-AF65-F5344CB8AC3E}">
        <p14:creationId xmlns:p14="http://schemas.microsoft.com/office/powerpoint/2010/main" val="6304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F17F-827E-44F9-9B3A-411434B13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E73ED-6797-4681-BBFE-970519A614C3}"/>
              </a:ext>
            </a:extLst>
          </p:cNvPr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0B593-1A89-433A-886A-54DA84D6ADB6}"/>
              </a:ext>
            </a:extLst>
          </p:cNvPr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6ADAA-7038-4B7F-B4F5-10472CAFFB27}"/>
              </a:ext>
            </a:extLst>
          </p:cNvPr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E9D0FD-5C56-4BF8-9F78-5BB8A76BD6A3}"/>
                </a:ext>
              </a:extLst>
            </p:cNvPr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7A549-9874-445E-8EDC-31B1E445DA19}"/>
                </a:ext>
              </a:extLst>
            </p:cNvPr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CA62D-8CFE-4D69-9749-272DF7E669D8}"/>
                </a:ext>
              </a:extLst>
            </p:cNvPr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ACC0FA-4402-4654-9617-7F317242DB52}"/>
              </a:ext>
            </a:extLst>
          </p:cNvPr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33D28-9928-4DBF-ADEF-45553E4EE974}"/>
                </a:ext>
              </a:extLst>
            </p:cNvPr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AC5EB-6CC2-46A6-B0C1-2D2D8821F2C1}"/>
                </a:ext>
              </a:extLst>
            </p:cNvPr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C28F2-9EA9-46E9-A4FC-A553432DC914}"/>
              </a:ext>
            </a:extLst>
          </p:cNvPr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活动内容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679D1B-7745-447E-8C23-B1953E8DE4AD}"/>
              </a:ext>
            </a:extLst>
          </p:cNvPr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17AC6-468A-4058-AC02-8BDB21E6C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F38E2-6601-465E-BBCE-CDFDA1AC5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4CBE4-AB5C-44FB-9583-D18F99D9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A2EA27-0B94-4E69-97ED-B579EA55F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75739-AF53-49CD-AB34-F84059D5FF7F}"/>
              </a:ext>
            </a:extLst>
          </p:cNvPr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837484-99AF-43B7-BE59-37A2F9371B99}"/>
              </a:ext>
            </a:extLst>
          </p:cNvPr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3C44F-9AF3-416A-8590-96386C6A2D7F}"/>
                </a:ext>
              </a:extLst>
            </p:cNvPr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36A220-C02F-4106-B7CC-4DEF1647C0B8}"/>
                </a:ext>
              </a:extLst>
            </p:cNvPr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B98656-71DD-4179-8A14-5B2CD433961D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6B775F-B238-41B4-8017-E6856BA744FE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E81B5-198F-45EB-8B9C-38E73483FD31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60A7D1-0949-4EC3-B187-DFE41BE1F426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BBB9D2-4230-4C02-872F-3C383407E2B3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E7CD36-2640-4D7C-8EC9-705F34824A34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FF15D1-2D75-4E24-BC1E-F94EFD434338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38D129-D5B5-4410-849B-20DA781C398A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553D8A-9907-4532-A0C6-281E96DF8CB5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6D29A1-0212-41CD-A039-138689E46267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31D031-482D-401E-B479-61076268EA6E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7BB420-D030-4DA6-977E-A571A6539D8A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7825D8-A070-4C24-88F5-364BE1B31EB1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B7E28C-6114-4D8C-A44E-91230D2F5DC4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9BCA8B-B9F7-43E5-B78E-8C3322C9EB36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F0DB85-8DB7-46C2-B17D-FC8CC485D344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7334E3-A02D-4866-9B7B-56E335EC137F}"/>
              </a:ext>
            </a:extLst>
          </p:cNvPr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1CC4EF-670A-43E8-BC9C-0055E5A3055F}"/>
                </a:ext>
              </a:extLst>
            </p:cNvPr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C15316-DC1C-411F-8D91-E7693F21D751}"/>
                </a:ext>
              </a:extLst>
            </p:cNvPr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00BD06-544B-4FF0-8859-11D487232C94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30D275-F18B-423B-A43F-11C93E871A19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9C10F2-F258-42C0-B7EB-7B1ADE80D303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59D31E-E847-45AE-811B-BA089D09AE51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5BAFB1-5984-4281-A1DD-4B1C86421C57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BB0DEA-65BA-47F5-AE74-5BA29AB4E39B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88DB1B-C9C8-4BE9-BAC2-71594C7453FE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BC2B7C-3C85-493A-A3B8-5CDE0D49F34E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7CB03-254D-4285-AE53-693D6108E1A2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964F5-6565-4AAA-B20C-39B8D54C7FAE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90540D-D49D-425E-A7DC-0510C55D5DF5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6F50D4-D75E-4EA8-AE4E-8B40ACF33B28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AC085-90A0-4BB7-A181-A4570A40CEC2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5D06AC-8B0F-40EF-AAB2-D8C2001AEBB7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4B871D-6AD5-467F-A2E2-0E67078AF449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5B1F93-91FE-4653-8B18-70D1C77FC842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0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DC1FE3-6646-492B-BC23-CB2F6A53671D}"/>
              </a:ext>
            </a:extLst>
          </p:cNvPr>
          <p:cNvSpPr/>
          <p:nvPr/>
        </p:nvSpPr>
        <p:spPr>
          <a:xfrm rot="923177">
            <a:off x="7262319" y="2050587"/>
            <a:ext cx="3769168" cy="3550867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0">
                <a:srgbClr val="E47C94"/>
              </a:gs>
              <a:gs pos="100000">
                <a:srgbClr val="F6CDDB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PA-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CC5486-D20F-4ACD-8E03-71C3AA33E2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279" y="968991"/>
            <a:ext cx="4502051" cy="4675308"/>
          </a:xfrm>
          <a:prstGeom prst="ellipse">
            <a:avLst/>
          </a:prstGeom>
        </p:spPr>
      </p:pic>
      <p:sp>
        <p:nvSpPr>
          <p:cNvPr id="3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351F8C-B924-4BE5-AE2B-1F81F82B0BA0}"/>
              </a:ext>
            </a:extLst>
          </p:cNvPr>
          <p:cNvSpPr txBox="1"/>
          <p:nvPr/>
        </p:nvSpPr>
        <p:spPr>
          <a:xfrm>
            <a:off x="1179996" y="2243905"/>
            <a:ext cx="5357282" cy="697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“我要感谢您”活动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（鼓励幼儿每天对长辈或者老师说一句感恩的话。）  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B07895-F991-48D8-AD37-F497EC550941}"/>
              </a:ext>
            </a:extLst>
          </p:cNvPr>
          <p:cNvSpPr/>
          <p:nvPr/>
        </p:nvSpPr>
        <p:spPr>
          <a:xfrm>
            <a:off x="1043713" y="1530645"/>
            <a:ext cx="2044911" cy="37187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ts val="6600"/>
              </a:lnSpc>
            </a:pPr>
            <a:endParaRPr lang="zh-CN" altLang="en-US" sz="8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121991-08E6-44C6-9CA4-9D625D1D7F9B}"/>
              </a:ext>
            </a:extLst>
          </p:cNvPr>
          <p:cNvSpPr txBox="1"/>
          <p:nvPr/>
        </p:nvSpPr>
        <p:spPr>
          <a:xfrm>
            <a:off x="1334783" y="1511047"/>
            <a:ext cx="132628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FA6674"/>
              </a:buClr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、说一说</a:t>
            </a:r>
          </a:p>
        </p:txBody>
      </p:sp>
      <p:sp>
        <p:nvSpPr>
          <p:cNvPr id="12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65C621-690D-425F-B048-161E7A1EC7B1}"/>
              </a:ext>
            </a:extLst>
          </p:cNvPr>
          <p:cNvSpPr txBox="1"/>
          <p:nvPr/>
        </p:nvSpPr>
        <p:spPr>
          <a:xfrm>
            <a:off x="1179996" y="3262622"/>
            <a:ext cx="5505284" cy="1846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“心底有棵感恩树”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（鼓励家长对老师说一句感恩祝福话，注意记录的方式：各班 设计感恩许愿树，并设计一个温馨小纸条。要求家长将自己想要感激的人或事写在我们统一发放的小纸条上，然后在感恩节前一天将感恩卡系在我们班级的感恩树上。 教学园长负责拍照、摄像等） </a:t>
            </a:r>
          </a:p>
        </p:txBody>
      </p:sp>
    </p:spTree>
    <p:extLst>
      <p:ext uri="{BB962C8B-B14F-4D97-AF65-F5344CB8AC3E}">
        <p14:creationId xmlns:p14="http://schemas.microsoft.com/office/powerpoint/2010/main" val="34139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animBg="1"/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3A671C-E41C-4483-A3D5-DFBCB463C504}"/>
              </a:ext>
            </a:extLst>
          </p:cNvPr>
          <p:cNvSpPr txBox="1"/>
          <p:nvPr/>
        </p:nvSpPr>
        <p:spPr>
          <a:xfrm>
            <a:off x="7536111" y="1516339"/>
            <a:ext cx="3308659" cy="361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“护蛋之情，感恩之心”（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日，中班的孩子每人带一个煮熟的鸡蛋，大班的孩子每人带一个生鸡蛋。，并帮鸡蛋宝宝起一个名字写上去，之后，开始一天的“爸爸、妈妈”的照顾工作，孩子们要小心翼翼地时刻保护着自己的“宝宝”，看看那个孩子的蛋宝宝还完好无损，就能获得“护蛋小天使”的荣誉称号。）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“小小火鸡庆感恩”小班火鸡亲子制作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“我的成长故事”大班手册制作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7A2AB0-E941-4CF6-8600-86125B27ABAB}"/>
              </a:ext>
            </a:extLst>
          </p:cNvPr>
          <p:cNvSpPr txBox="1">
            <a:spLocks/>
          </p:cNvSpPr>
          <p:nvPr/>
        </p:nvSpPr>
        <p:spPr>
          <a:xfrm>
            <a:off x="1219799" y="1313037"/>
            <a:ext cx="238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accent1"/>
                </a:solidFill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0" dirty="0">
                <a:solidFill>
                  <a:srgbClr val="FA6674"/>
                </a:solidFill>
                <a:latin typeface="+mn-lt"/>
                <a:cs typeface="+mn-ea"/>
                <a:sym typeface="+mn-lt"/>
              </a:rPr>
              <a:t> 做一做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5C20F7-2F37-45A0-8A34-58FB68B315EF}"/>
              </a:ext>
            </a:extLst>
          </p:cNvPr>
          <p:cNvSpPr txBox="1">
            <a:spLocks/>
          </p:cNvSpPr>
          <p:nvPr/>
        </p:nvSpPr>
        <p:spPr>
          <a:xfrm>
            <a:off x="1219799" y="1843287"/>
            <a:ext cx="3395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accent1"/>
                </a:solidFill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“我爱家里人”（给妈妈爸爸爷爷奶奶捶捶背，小班） </a:t>
            </a:r>
          </a:p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“小手护大手”（我帮妈妈、奶奶擦护手霜，中班）</a:t>
            </a:r>
          </a:p>
          <a:p>
            <a:pPr marL="285750" indent="-285750" algn="l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“小手暖大脚”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我给妈妈洗洗脚，大班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)  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鼓励幼儿每天给家人做一件事，如给长辈夹菜、洗脚、捶背、端茶</a:t>
            </a:r>
            <a:r>
              <a:rPr lang="en-US" altLang="zh-CN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„„</a:t>
            </a:r>
            <a:r>
              <a:rPr lang="zh-CN" altLang="en-US" sz="1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ea"/>
                <a:sym typeface="+mn-lt"/>
              </a:rPr>
              <a:t>家长记录自己的感受）“大手拉小手”（混班活动，哥哥姐姐帮助弟弟妹妹穿衣服、扣纽扣活动） </a:t>
            </a:r>
          </a:p>
        </p:txBody>
      </p:sp>
      <p:pic>
        <p:nvPicPr>
          <p:cNvPr id="7" name="PA-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2CE8AB-C36A-4173-A8CD-65DE73451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90" y="1516339"/>
            <a:ext cx="3009396" cy="36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str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47859C-B903-434C-A493-371E11573238}"/>
              </a:ext>
            </a:extLst>
          </p:cNvPr>
          <p:cNvGrpSpPr/>
          <p:nvPr/>
        </p:nvGrpSpPr>
        <p:grpSpPr>
          <a:xfrm>
            <a:off x="606193" y="1070811"/>
            <a:ext cx="5338018" cy="5270924"/>
            <a:chOff x="496529" y="962525"/>
            <a:chExt cx="5447682" cy="5379210"/>
          </a:xfrm>
        </p:grpSpPr>
        <p:sp>
          <p:nvSpPr>
            <p:cNvPr id="9" name="心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1ED7D1-69CD-42BD-B989-0435565A1CAA}"/>
                </a:ext>
              </a:extLst>
            </p:cNvPr>
            <p:cNvSpPr/>
            <p:nvPr/>
          </p:nvSpPr>
          <p:spPr>
            <a:xfrm>
              <a:off x="496529" y="962525"/>
              <a:ext cx="5447682" cy="4748519"/>
            </a:xfrm>
            <a:custGeom>
              <a:avLst/>
              <a:gdLst>
                <a:gd name="connsiteX0" fmla="*/ 2811379 w 5622758"/>
                <a:gd name="connsiteY0" fmla="*/ 1204540 h 4818160"/>
                <a:gd name="connsiteX1" fmla="*/ 2811379 w 5622758"/>
                <a:gd name="connsiteY1" fmla="*/ 4818160 h 4818160"/>
                <a:gd name="connsiteX2" fmla="*/ 2811379 w 5622758"/>
                <a:gd name="connsiteY2" fmla="*/ 1204540 h 4818160"/>
                <a:gd name="connsiteX0" fmla="*/ 2823551 w 5663760"/>
                <a:gd name="connsiteY0" fmla="*/ 1026304 h 5301661"/>
                <a:gd name="connsiteX1" fmla="*/ 2835583 w 5663760"/>
                <a:gd name="connsiteY1" fmla="*/ 5301661 h 5301661"/>
                <a:gd name="connsiteX2" fmla="*/ 2823551 w 5663760"/>
                <a:gd name="connsiteY2" fmla="*/ 1026304 h 5301661"/>
                <a:gd name="connsiteX0" fmla="*/ 3011261 w 5851470"/>
                <a:gd name="connsiteY0" fmla="*/ 1026304 h 5301661"/>
                <a:gd name="connsiteX1" fmla="*/ 3023293 w 5851470"/>
                <a:gd name="connsiteY1" fmla="*/ 5301661 h 5301661"/>
                <a:gd name="connsiteX2" fmla="*/ 3011261 w 5851470"/>
                <a:gd name="connsiteY2" fmla="*/ 1026304 h 5301661"/>
                <a:gd name="connsiteX0" fmla="*/ 3011261 w 5939837"/>
                <a:gd name="connsiteY0" fmla="*/ 707645 h 4983002"/>
                <a:gd name="connsiteX1" fmla="*/ 3023293 w 5939837"/>
                <a:gd name="connsiteY1" fmla="*/ 4983002 h 4983002"/>
                <a:gd name="connsiteX2" fmla="*/ 3011261 w 5939837"/>
                <a:gd name="connsiteY2" fmla="*/ 707645 h 4983002"/>
                <a:gd name="connsiteX0" fmla="*/ 3011261 w 5939837"/>
                <a:gd name="connsiteY0" fmla="*/ 662129 h 5274371"/>
                <a:gd name="connsiteX1" fmla="*/ 3023293 w 5939837"/>
                <a:gd name="connsiteY1" fmla="*/ 5274371 h 5274371"/>
                <a:gd name="connsiteX2" fmla="*/ 3011261 w 5939837"/>
                <a:gd name="connsiteY2" fmla="*/ 662129 h 5274371"/>
                <a:gd name="connsiteX0" fmla="*/ 3011261 w 5995209"/>
                <a:gd name="connsiteY0" fmla="*/ 628185 h 5240427"/>
                <a:gd name="connsiteX1" fmla="*/ 3023293 w 5995209"/>
                <a:gd name="connsiteY1" fmla="*/ 5240427 h 5240427"/>
                <a:gd name="connsiteX2" fmla="*/ 3011261 w 5995209"/>
                <a:gd name="connsiteY2" fmla="*/ 628185 h 5240427"/>
                <a:gd name="connsiteX0" fmla="*/ 3038339 w 6022287"/>
                <a:gd name="connsiteY0" fmla="*/ 537030 h 5149272"/>
                <a:gd name="connsiteX1" fmla="*/ 3050371 w 6022287"/>
                <a:gd name="connsiteY1" fmla="*/ 5149272 h 5149272"/>
                <a:gd name="connsiteX2" fmla="*/ 3038339 w 6022287"/>
                <a:gd name="connsiteY2" fmla="*/ 537030 h 5149272"/>
                <a:gd name="connsiteX0" fmla="*/ 3048567 w 6032515"/>
                <a:gd name="connsiteY0" fmla="*/ 537030 h 5149272"/>
                <a:gd name="connsiteX1" fmla="*/ 3060599 w 6032515"/>
                <a:gd name="connsiteY1" fmla="*/ 5149272 h 5149272"/>
                <a:gd name="connsiteX2" fmla="*/ 3048567 w 6032515"/>
                <a:gd name="connsiteY2" fmla="*/ 537030 h 5149272"/>
                <a:gd name="connsiteX0" fmla="*/ 3048567 w 6049047"/>
                <a:gd name="connsiteY0" fmla="*/ 513313 h 5125555"/>
                <a:gd name="connsiteX1" fmla="*/ 3060599 w 6049047"/>
                <a:gd name="connsiteY1" fmla="*/ 5125555 h 5125555"/>
                <a:gd name="connsiteX2" fmla="*/ 3048567 w 6049047"/>
                <a:gd name="connsiteY2" fmla="*/ 513313 h 51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9047" h="5125555">
                  <a:moveTo>
                    <a:pt x="3048567" y="513313"/>
                  </a:moveTo>
                  <a:cubicBezTo>
                    <a:pt x="4821554" y="-1166311"/>
                    <a:pt x="8800498" y="1511935"/>
                    <a:pt x="3060599" y="5125555"/>
                  </a:cubicBezTo>
                  <a:cubicBezTo>
                    <a:pt x="-2679300" y="1511935"/>
                    <a:pt x="1046980" y="-1142248"/>
                    <a:pt x="3048567" y="513313"/>
                  </a:cubicBezTo>
                  <a:close/>
                </a:path>
              </a:pathLst>
            </a:custGeom>
            <a:solidFill>
              <a:srgbClr val="E57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B38A12-BB8D-417D-AA03-14D0E4F8C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0314" y="1403259"/>
              <a:ext cx="4408358" cy="4938476"/>
            </a:xfrm>
            <a:prstGeom prst="rect">
              <a:avLst/>
            </a:prstGeom>
          </p:spPr>
        </p:pic>
      </p:grpSp>
      <p:sp>
        <p:nvSpPr>
          <p:cNvPr id="6" name="PA-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10A17C-1C0E-4892-A81F-EAFA7E8154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0624" y="1460602"/>
            <a:ext cx="2366667" cy="1200329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id-ID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Numb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1C4D6C-A773-4452-AB9A-FF00FCA275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17414" y="1367490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94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Entry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1ED1F-5583-44D0-A221-F230BBDCC2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61502" y="1313534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11" name="MH_Numb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D5DE9E-24EB-4D7E-8ABF-1D2553301B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17414" y="2173194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94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45C4CD-52E7-41A2-A421-C7365DE195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61502" y="2119238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13" name="MH_Numb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B48047-5347-44D4-99F3-6343E9672C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17414" y="3112556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94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9DD91B-CEF7-40BD-9EC2-469320C559E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661502" y="3058600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活动安排</a:t>
            </a:r>
          </a:p>
        </p:txBody>
      </p:sp>
      <p:sp>
        <p:nvSpPr>
          <p:cNvPr id="15" name="MH_Numb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41C815-DEFF-4A0C-81B5-372F3CEEDF4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17414" y="3918260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94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A499C8-FEA4-44C6-A8BC-5CD4666F830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61502" y="3864304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环境创设</a:t>
            </a:r>
          </a:p>
        </p:txBody>
      </p:sp>
      <p:sp>
        <p:nvSpPr>
          <p:cNvPr id="17" name="MH_Number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3D13AB-B907-4A53-9F07-CB476CB3CCC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917414" y="4780542"/>
            <a:ext cx="542821" cy="542821"/>
          </a:xfrm>
          <a:prstGeom prst="ellipse">
            <a:avLst/>
          </a:prstGeom>
          <a:solidFill>
            <a:srgbClr val="E47C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86694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5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Entry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B340AA-822F-4E3D-8FE4-C29B1B8A1DD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661502" y="4726586"/>
            <a:ext cx="2485765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E57F94"/>
                </a:solidFill>
                <a:cs typeface="+mn-ea"/>
                <a:sym typeface="+mn-lt"/>
              </a:rPr>
              <a:t>活动内容</a:t>
            </a:r>
          </a:p>
        </p:txBody>
      </p:sp>
    </p:spTree>
    <p:extLst>
      <p:ext uri="{BB962C8B-B14F-4D97-AF65-F5344CB8AC3E}">
        <p14:creationId xmlns:p14="http://schemas.microsoft.com/office/powerpoint/2010/main" val="19279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76DC10-BED4-44C6-AC26-60D64993BCB0}"/>
              </a:ext>
            </a:extLst>
          </p:cNvPr>
          <p:cNvSpPr/>
          <p:nvPr/>
        </p:nvSpPr>
        <p:spPr>
          <a:xfrm rot="15466650" flipH="1">
            <a:off x="7154252" y="2097823"/>
            <a:ext cx="3922342" cy="3764354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6000">
                <a:srgbClr val="FA6674"/>
              </a:gs>
              <a:gs pos="65000">
                <a:srgbClr val="FFCCAC">
                  <a:alpha val="6000"/>
                </a:srgbClr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7107D5-1E72-4F8E-B309-7C4061B7B8A9}"/>
              </a:ext>
            </a:extLst>
          </p:cNvPr>
          <p:cNvSpPr/>
          <p:nvPr/>
        </p:nvSpPr>
        <p:spPr>
          <a:xfrm>
            <a:off x="1195522" y="1432888"/>
            <a:ext cx="3309847" cy="4638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sz="2000" kern="0" dirty="0">
                <a:solidFill>
                  <a:srgbClr val="FFFFFF"/>
                </a:solidFill>
                <a:cs typeface="+mn-ea"/>
                <a:sym typeface="+mn-lt"/>
              </a:rPr>
              <a:t>送一送</a:t>
            </a:r>
            <a:endParaRPr lang="en-US" altLang="zh-CN" sz="20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3C9E21-86C5-4F22-9B37-59019430223D}"/>
              </a:ext>
            </a:extLst>
          </p:cNvPr>
          <p:cNvSpPr txBox="1"/>
          <p:nvPr/>
        </p:nvSpPr>
        <p:spPr>
          <a:xfrm>
            <a:off x="1293752" y="1895383"/>
            <a:ext cx="5284460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“感恩送祝福”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小小礼物献长辈，制作感恩卡（如小帮手卡、整理房间卡、捶背卡、爱 心亲吻卡等），各级组举行“爱心传递”活动（小班包糖果、中班榨果汁、大班送黄丝带感恩卡），表达对身边 人的无限感激，送上对长辈的祝福。</a:t>
            </a:r>
          </a:p>
        </p:txBody>
      </p:sp>
      <p:pic>
        <p:nvPicPr>
          <p:cNvPr id="5" name="图片 4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F76CB9-3C4D-4C62-ACF9-864CB9C64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855" y="1265759"/>
            <a:ext cx="3819180" cy="383775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216441-77FA-4071-9BEA-8FC26D0AF8A8}"/>
              </a:ext>
            </a:extLst>
          </p:cNvPr>
          <p:cNvSpPr/>
          <p:nvPr/>
        </p:nvSpPr>
        <p:spPr>
          <a:xfrm>
            <a:off x="1195522" y="3516156"/>
            <a:ext cx="3309846" cy="4638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zh-CN" altLang="en-US" kern="0" dirty="0">
                <a:solidFill>
                  <a:srgbClr val="FFFFFF"/>
                </a:solidFill>
                <a:cs typeface="+mn-ea"/>
                <a:sym typeface="+mn-lt"/>
              </a:rPr>
              <a:t>写一写</a:t>
            </a:r>
          </a:p>
        </p:txBody>
      </p:sp>
      <p:sp>
        <p:nvSpPr>
          <p:cNvPr id="7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167D8E-A0F7-4EEB-9CE4-6FA10B7BD915}"/>
              </a:ext>
            </a:extLst>
          </p:cNvPr>
          <p:cNvSpPr txBox="1"/>
          <p:nvPr/>
        </p:nvSpPr>
        <p:spPr>
          <a:xfrm>
            <a:off x="1445066" y="4262616"/>
            <a:ext cx="4972416" cy="9334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“写一封感恩的信”让孩子表达对亲人的爱。（  月  日，中、大班级组幼儿以不同的方式把孩子自己对父母、亲人的爱以“信”的形式写好，交到家人的手上，让我们都懂得，爱是互相传递的）</a:t>
            </a:r>
          </a:p>
        </p:txBody>
      </p:sp>
      <p:sp>
        <p:nvSpPr>
          <p:cNvPr id="9" name="Graphic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A6D49D-08A5-4D55-8354-1FE5E431427D}"/>
              </a:ext>
            </a:extLst>
          </p:cNvPr>
          <p:cNvSpPr/>
          <p:nvPr/>
        </p:nvSpPr>
        <p:spPr>
          <a:xfrm>
            <a:off x="11097634" y="1032174"/>
            <a:ext cx="730668" cy="991304"/>
          </a:xfrm>
          <a:custGeom>
            <a:avLst/>
            <a:gdLst>
              <a:gd name="connsiteX0" fmla="*/ 1249471 w 1309574"/>
              <a:gd name="connsiteY0" fmla="*/ 65066 h 1776711"/>
              <a:gd name="connsiteX1" fmla="*/ 869043 w 1309574"/>
              <a:gd name="connsiteY1" fmla="*/ 105 h 1776711"/>
              <a:gd name="connsiteX2" fmla="*/ 512236 w 1309574"/>
              <a:gd name="connsiteY2" fmla="*/ 75353 h 1776711"/>
              <a:gd name="connsiteX3" fmla="*/ 227344 w 1309574"/>
              <a:gd name="connsiteY3" fmla="*/ 337671 h 1776711"/>
              <a:gd name="connsiteX4" fmla="*/ 1792 w 1309574"/>
              <a:gd name="connsiteY4" fmla="*/ 990134 h 1776711"/>
              <a:gd name="connsiteX5" fmla="*/ 60751 w 1309574"/>
              <a:gd name="connsiteY5" fmla="*/ 1366657 h 1776711"/>
              <a:gd name="connsiteX6" fmla="*/ 332119 w 1309574"/>
              <a:gd name="connsiteY6" fmla="*/ 1623642 h 1776711"/>
              <a:gd name="connsiteX7" fmla="*/ 878377 w 1309574"/>
              <a:gd name="connsiteY7" fmla="*/ 1672886 h 1776711"/>
              <a:gd name="connsiteX8" fmla="*/ 1135648 w 1309574"/>
              <a:gd name="connsiteY8" fmla="*/ 1776708 h 1776711"/>
              <a:gd name="connsiteX9" fmla="*/ 1309574 w 1309574"/>
              <a:gd name="connsiteY9" fmla="*/ 1701842 h 1776711"/>
              <a:gd name="connsiteX10" fmla="*/ 1309574 w 1309574"/>
              <a:gd name="connsiteY10" fmla="*/ 93545 h 1776711"/>
              <a:gd name="connsiteX11" fmla="*/ 1249471 w 1309574"/>
              <a:gd name="connsiteY11" fmla="*/ 65066 h 177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9574" h="1776711">
                <a:moveTo>
                  <a:pt x="1249471" y="65066"/>
                </a:moveTo>
                <a:cubicBezTo>
                  <a:pt x="1129837" y="15345"/>
                  <a:pt x="998583" y="-1514"/>
                  <a:pt x="869043" y="105"/>
                </a:cubicBezTo>
                <a:cubicBezTo>
                  <a:pt x="746456" y="1724"/>
                  <a:pt x="621774" y="20298"/>
                  <a:pt x="512236" y="75353"/>
                </a:cubicBezTo>
                <a:cubicBezTo>
                  <a:pt x="395650" y="133932"/>
                  <a:pt x="302020" y="230801"/>
                  <a:pt x="227344" y="337671"/>
                </a:cubicBezTo>
                <a:cubicBezTo>
                  <a:pt x="93898" y="528743"/>
                  <a:pt x="14841" y="757438"/>
                  <a:pt x="1792" y="990134"/>
                </a:cubicBezTo>
                <a:cubicBezTo>
                  <a:pt x="-5352" y="1118245"/>
                  <a:pt x="7792" y="1249785"/>
                  <a:pt x="60751" y="1366657"/>
                </a:cubicBezTo>
                <a:cubicBezTo>
                  <a:pt x="113710" y="1483529"/>
                  <a:pt x="210008" y="1584399"/>
                  <a:pt x="332119" y="1623642"/>
                </a:cubicBezTo>
                <a:cubicBezTo>
                  <a:pt x="507283" y="1680030"/>
                  <a:pt x="706927" y="1606020"/>
                  <a:pt x="878377" y="1672886"/>
                </a:cubicBezTo>
                <a:cubicBezTo>
                  <a:pt x="965341" y="1706795"/>
                  <a:pt x="1042303" y="1776042"/>
                  <a:pt x="1135648" y="1776708"/>
                </a:cubicBezTo>
                <a:cubicBezTo>
                  <a:pt x="1200227" y="1777089"/>
                  <a:pt x="1259473" y="1743752"/>
                  <a:pt x="1309574" y="1701842"/>
                </a:cubicBezTo>
                <a:lnTo>
                  <a:pt x="1309574" y="93545"/>
                </a:lnTo>
                <a:cubicBezTo>
                  <a:pt x="1289953" y="83068"/>
                  <a:pt x="1269855" y="73543"/>
                  <a:pt x="1249471" y="65066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8A494-AC23-4731-A51E-56217E6C9098}"/>
              </a:ext>
            </a:extLst>
          </p:cNvPr>
          <p:cNvGrpSpPr/>
          <p:nvPr/>
        </p:nvGrpSpPr>
        <p:grpSpPr>
          <a:xfrm>
            <a:off x="10762336" y="852724"/>
            <a:ext cx="700632" cy="661933"/>
            <a:chOff x="7011069" y="-760606"/>
            <a:chExt cx="1383030" cy="1306639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</p:grpSpPr>
        <p:sp>
          <p:nvSpPr>
            <p:cNvPr id="11" name="Freeform: Shape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D583E3-CCA4-48AC-BC86-70C88E346ABD}"/>
                </a:ext>
              </a:extLst>
            </p:cNvPr>
            <p:cNvSpPr/>
            <p:nvPr/>
          </p:nvSpPr>
          <p:spPr>
            <a:xfrm>
              <a:off x="7011069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044DBD-D64F-4DF9-8905-BD8276C177B9}"/>
                </a:ext>
              </a:extLst>
            </p:cNvPr>
            <p:cNvSpPr/>
            <p:nvPr/>
          </p:nvSpPr>
          <p:spPr>
            <a:xfrm>
              <a:off x="7403880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6E825E-2124-463E-9EE6-B6D7CDB59F11}"/>
                </a:ext>
              </a:extLst>
            </p:cNvPr>
            <p:cNvSpPr/>
            <p:nvPr/>
          </p:nvSpPr>
          <p:spPr>
            <a:xfrm>
              <a:off x="7796691" y="-76060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608BF4-87AC-444B-BEFF-1673DC14252A}"/>
                </a:ext>
              </a:extLst>
            </p:cNvPr>
            <p:cNvSpPr/>
            <p:nvPr/>
          </p:nvSpPr>
          <p:spPr>
            <a:xfrm>
              <a:off x="8189502" y="-76060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: Shape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49EEC8-5E55-46E0-88D4-EE081E056C45}"/>
                </a:ext>
              </a:extLst>
            </p:cNvPr>
            <p:cNvSpPr/>
            <p:nvPr/>
          </p:nvSpPr>
          <p:spPr>
            <a:xfrm>
              <a:off x="7011069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: Shape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C536A5-73F6-4BA4-98E0-7C7546FCD27E}"/>
                </a:ext>
              </a:extLst>
            </p:cNvPr>
            <p:cNvSpPr/>
            <p:nvPr/>
          </p:nvSpPr>
          <p:spPr>
            <a:xfrm>
              <a:off x="7403880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DF43DF-8982-4B8A-88D8-EF7D24A912C6}"/>
                </a:ext>
              </a:extLst>
            </p:cNvPr>
            <p:cNvSpPr/>
            <p:nvPr/>
          </p:nvSpPr>
          <p:spPr>
            <a:xfrm>
              <a:off x="7796691" y="-39322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: Shape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14DBE6-BC66-4F61-A77E-1F194994961A}"/>
                </a:ext>
              </a:extLst>
            </p:cNvPr>
            <p:cNvSpPr/>
            <p:nvPr/>
          </p:nvSpPr>
          <p:spPr>
            <a:xfrm>
              <a:off x="8189502" y="-39322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: Shape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1A3F6C-0046-4079-8283-D09CC6DE7741}"/>
                </a:ext>
              </a:extLst>
            </p:cNvPr>
            <p:cNvSpPr/>
            <p:nvPr/>
          </p:nvSpPr>
          <p:spPr>
            <a:xfrm>
              <a:off x="7011069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9 w 204597"/>
                <a:gd name="connsiteY1" fmla="*/ 204597 h 204596"/>
                <a:gd name="connsiteX2" fmla="*/ 0 w 204597"/>
                <a:gd name="connsiteY2" fmla="*/ 102299 h 204596"/>
                <a:gd name="connsiteX3" fmla="*/ 102299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: Shape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FD7D5C-14C2-45E7-9364-EBA747712C05}"/>
                </a:ext>
              </a:extLst>
            </p:cNvPr>
            <p:cNvSpPr/>
            <p:nvPr/>
          </p:nvSpPr>
          <p:spPr>
            <a:xfrm>
              <a:off x="7403880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8 w 204597"/>
                <a:gd name="connsiteY1" fmla="*/ 204597 h 204596"/>
                <a:gd name="connsiteX2" fmla="*/ 0 w 204597"/>
                <a:gd name="connsiteY2" fmla="*/ 102299 h 204596"/>
                <a:gd name="connsiteX3" fmla="*/ 102298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2CCFC5-7454-4F6A-B777-A55FCBFF212D}"/>
                </a:ext>
              </a:extLst>
            </p:cNvPr>
            <p:cNvSpPr/>
            <p:nvPr/>
          </p:nvSpPr>
          <p:spPr>
            <a:xfrm>
              <a:off x="7796691" y="-25942"/>
              <a:ext cx="204596" cy="204596"/>
            </a:xfrm>
            <a:custGeom>
              <a:avLst/>
              <a:gdLst>
                <a:gd name="connsiteX0" fmla="*/ 204597 w 204596"/>
                <a:gd name="connsiteY0" fmla="*/ 102299 h 204596"/>
                <a:gd name="connsiteX1" fmla="*/ 102299 w 204596"/>
                <a:gd name="connsiteY1" fmla="*/ 204597 h 204596"/>
                <a:gd name="connsiteX2" fmla="*/ 0 w 204596"/>
                <a:gd name="connsiteY2" fmla="*/ 102299 h 204596"/>
                <a:gd name="connsiteX3" fmla="*/ 102299 w 204596"/>
                <a:gd name="connsiteY3" fmla="*/ 0 h 204596"/>
                <a:gd name="connsiteX4" fmla="*/ 204597 w 204596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F44339-B913-4B00-8537-8FF1DF3DCD4D}"/>
                </a:ext>
              </a:extLst>
            </p:cNvPr>
            <p:cNvSpPr/>
            <p:nvPr/>
          </p:nvSpPr>
          <p:spPr>
            <a:xfrm>
              <a:off x="8189502" y="-25942"/>
              <a:ext cx="204597" cy="204596"/>
            </a:xfrm>
            <a:custGeom>
              <a:avLst/>
              <a:gdLst>
                <a:gd name="connsiteX0" fmla="*/ 204597 w 204597"/>
                <a:gd name="connsiteY0" fmla="*/ 102299 h 204596"/>
                <a:gd name="connsiteX1" fmla="*/ 102298 w 204597"/>
                <a:gd name="connsiteY1" fmla="*/ 204597 h 204596"/>
                <a:gd name="connsiteX2" fmla="*/ 0 w 204597"/>
                <a:gd name="connsiteY2" fmla="*/ 102299 h 204596"/>
                <a:gd name="connsiteX3" fmla="*/ 102298 w 204597"/>
                <a:gd name="connsiteY3" fmla="*/ 0 h 204596"/>
                <a:gd name="connsiteX4" fmla="*/ 204597 w 204597"/>
                <a:gd name="connsiteY4" fmla="*/ 102299 h 20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6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6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890D0E-DBAF-41BD-991F-7EE4D5A49115}"/>
                </a:ext>
              </a:extLst>
            </p:cNvPr>
            <p:cNvSpPr/>
            <p:nvPr/>
          </p:nvSpPr>
          <p:spPr>
            <a:xfrm>
              <a:off x="7011069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9 w 204597"/>
                <a:gd name="connsiteY1" fmla="*/ 204597 h 204597"/>
                <a:gd name="connsiteX2" fmla="*/ 0 w 204597"/>
                <a:gd name="connsiteY2" fmla="*/ 102299 h 204597"/>
                <a:gd name="connsiteX3" fmla="*/ 102299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: Shape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3F920D-D57F-47AD-AB2D-EA96338A05F5}"/>
                </a:ext>
              </a:extLst>
            </p:cNvPr>
            <p:cNvSpPr/>
            <p:nvPr/>
          </p:nvSpPr>
          <p:spPr>
            <a:xfrm>
              <a:off x="7403880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0849B-3929-4BD8-BC4C-4F5FC9782368}"/>
                </a:ext>
              </a:extLst>
            </p:cNvPr>
            <p:cNvSpPr/>
            <p:nvPr/>
          </p:nvSpPr>
          <p:spPr>
            <a:xfrm>
              <a:off x="7796691" y="341436"/>
              <a:ext cx="204596" cy="204597"/>
            </a:xfrm>
            <a:custGeom>
              <a:avLst/>
              <a:gdLst>
                <a:gd name="connsiteX0" fmla="*/ 204597 w 204596"/>
                <a:gd name="connsiteY0" fmla="*/ 102299 h 204597"/>
                <a:gd name="connsiteX1" fmla="*/ 102299 w 204596"/>
                <a:gd name="connsiteY1" fmla="*/ 204597 h 204597"/>
                <a:gd name="connsiteX2" fmla="*/ 0 w 204596"/>
                <a:gd name="connsiteY2" fmla="*/ 102299 h 204597"/>
                <a:gd name="connsiteX3" fmla="*/ 102299 w 204596"/>
                <a:gd name="connsiteY3" fmla="*/ 0 h 204597"/>
                <a:gd name="connsiteX4" fmla="*/ 204597 w 204596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6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9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9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43B375-A764-4EEC-87A9-E21C71925E55}"/>
                </a:ext>
              </a:extLst>
            </p:cNvPr>
            <p:cNvSpPr/>
            <p:nvPr/>
          </p:nvSpPr>
          <p:spPr>
            <a:xfrm>
              <a:off x="8189502" y="341436"/>
              <a:ext cx="204597" cy="204597"/>
            </a:xfrm>
            <a:custGeom>
              <a:avLst/>
              <a:gdLst>
                <a:gd name="connsiteX0" fmla="*/ 204597 w 204597"/>
                <a:gd name="connsiteY0" fmla="*/ 102299 h 204597"/>
                <a:gd name="connsiteX1" fmla="*/ 102298 w 204597"/>
                <a:gd name="connsiteY1" fmla="*/ 204597 h 204597"/>
                <a:gd name="connsiteX2" fmla="*/ 0 w 204597"/>
                <a:gd name="connsiteY2" fmla="*/ 102299 h 204597"/>
                <a:gd name="connsiteX3" fmla="*/ 102298 w 204597"/>
                <a:gd name="connsiteY3" fmla="*/ 0 h 204597"/>
                <a:gd name="connsiteX4" fmla="*/ 204597 w 204597"/>
                <a:gd name="connsiteY4" fmla="*/ 102299 h 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97" h="204597">
                  <a:moveTo>
                    <a:pt x="204597" y="102299"/>
                  </a:moveTo>
                  <a:cubicBezTo>
                    <a:pt x="204597" y="158796"/>
                    <a:pt x="158796" y="204597"/>
                    <a:pt x="102298" y="204597"/>
                  </a:cubicBezTo>
                  <a:cubicBezTo>
                    <a:pt x="45801" y="204597"/>
                    <a:pt x="0" y="158797"/>
                    <a:pt x="0" y="102299"/>
                  </a:cubicBezTo>
                  <a:cubicBezTo>
                    <a:pt x="0" y="45801"/>
                    <a:pt x="45801" y="0"/>
                    <a:pt x="102298" y="0"/>
                  </a:cubicBezTo>
                  <a:cubicBezTo>
                    <a:pt x="158796" y="0"/>
                    <a:pt x="204597" y="45801"/>
                    <a:pt x="204597" y="1022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15C597-B5E9-47F4-A62A-6C18B0998E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061" y="4383724"/>
            <a:ext cx="3014620" cy="2474276"/>
          </a:xfrm>
          <a:prstGeom prst="rect">
            <a:avLst/>
          </a:prstGeom>
        </p:spPr>
      </p:pic>
      <p:sp>
        <p:nvSpPr>
          <p:cNvPr id="3" name="Oval 1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2F9071-9440-40A6-82DA-B37C7B44DD35}"/>
              </a:ext>
            </a:extLst>
          </p:cNvPr>
          <p:cNvSpPr/>
          <p:nvPr/>
        </p:nvSpPr>
        <p:spPr>
          <a:xfrm>
            <a:off x="1919950" y="1000269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" name="Oval 1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EF03A4-3951-4273-B8A7-BDD7D347DEF7}"/>
              </a:ext>
            </a:extLst>
          </p:cNvPr>
          <p:cNvSpPr/>
          <p:nvPr/>
        </p:nvSpPr>
        <p:spPr>
          <a:xfrm>
            <a:off x="4326755" y="1695754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" name="Oval 1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026D8B-3F17-4ABE-957E-100CC670FC2E}"/>
              </a:ext>
            </a:extLst>
          </p:cNvPr>
          <p:cNvSpPr/>
          <p:nvPr/>
        </p:nvSpPr>
        <p:spPr>
          <a:xfrm>
            <a:off x="6945917" y="1695754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" name="Oval 1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2AA874-86BF-491F-BF3B-01562EE74BB3}"/>
              </a:ext>
            </a:extLst>
          </p:cNvPr>
          <p:cNvSpPr/>
          <p:nvPr/>
        </p:nvSpPr>
        <p:spPr>
          <a:xfrm>
            <a:off x="9634296" y="1000269"/>
            <a:ext cx="919330" cy="919330"/>
          </a:xfrm>
          <a:prstGeom prst="ellipse">
            <a:avLst/>
          </a:pr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7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4617F0-FEC6-4047-A511-28B8B9DB85AD}"/>
              </a:ext>
            </a:extLst>
          </p:cNvPr>
          <p:cNvSpPr txBox="1"/>
          <p:nvPr/>
        </p:nvSpPr>
        <p:spPr>
          <a:xfrm>
            <a:off x="1248011" y="2606830"/>
            <a:ext cx="2263209" cy="2028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“听一个感恩的故事”体会感恩的快乐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鼓励教师、家长和孩子阅读一些关于感恩教育的故事，例如：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跪羊图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浩瀚父母恩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感恩的故事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一个盲孩的故事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爱心树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8" name="TextBox 1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6B2E6A-55DA-4F36-B68E-2A7DDEDB3B95}"/>
              </a:ext>
            </a:extLst>
          </p:cNvPr>
          <p:cNvSpPr txBox="1"/>
          <p:nvPr/>
        </p:nvSpPr>
        <p:spPr>
          <a:xfrm>
            <a:off x="1426018" y="221497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47C94"/>
                </a:solidFill>
                <a:cs typeface="+mn-ea"/>
                <a:sym typeface="+mn-lt"/>
              </a:rPr>
              <a:t>听一听</a:t>
            </a:r>
          </a:p>
        </p:txBody>
      </p:sp>
      <p:sp>
        <p:nvSpPr>
          <p:cNvPr id="9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9C4F2B-BE12-43A2-86BC-1256D564B952}"/>
              </a:ext>
            </a:extLst>
          </p:cNvPr>
          <p:cNvSpPr txBox="1"/>
          <p:nvPr/>
        </p:nvSpPr>
        <p:spPr>
          <a:xfrm>
            <a:off x="3991159" y="3179729"/>
            <a:ext cx="1590520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“学唱一首感恩的歌曲”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鼓励孩子感恩节当天给自己爱的人唱一首感恩的歌曲。</a:t>
            </a:r>
          </a:p>
        </p:txBody>
      </p:sp>
      <p:sp>
        <p:nvSpPr>
          <p:cNvPr id="10" name="TextBox 1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71BB8-C143-410C-9CB8-01B920943043}"/>
              </a:ext>
            </a:extLst>
          </p:cNvPr>
          <p:cNvSpPr txBox="1"/>
          <p:nvPr/>
        </p:nvSpPr>
        <p:spPr>
          <a:xfrm>
            <a:off x="3832823" y="278134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E47C94"/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唱一唱</a:t>
            </a:r>
          </a:p>
        </p:txBody>
      </p:sp>
      <p:sp>
        <p:nvSpPr>
          <p:cNvPr id="11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3ACC29-D48E-4C0D-9A05-03CE59EF767E}"/>
              </a:ext>
            </a:extLst>
          </p:cNvPr>
          <p:cNvSpPr txBox="1"/>
          <p:nvPr/>
        </p:nvSpPr>
        <p:spPr>
          <a:xfrm>
            <a:off x="6577213" y="3381514"/>
            <a:ext cx="1802601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评选全园最美幼儿、最美教师，小班进行家长感恩稿件评选；教师进行感恩演讲比赛</a:t>
            </a:r>
          </a:p>
        </p:txBody>
      </p:sp>
      <p:sp>
        <p:nvSpPr>
          <p:cNvPr id="12" name="TextBox 1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DBF9C6-2D80-49DD-BC35-CE152512FCC3}"/>
              </a:ext>
            </a:extLst>
          </p:cNvPr>
          <p:cNvSpPr txBox="1"/>
          <p:nvPr/>
        </p:nvSpPr>
        <p:spPr>
          <a:xfrm>
            <a:off x="6472621" y="298140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6674"/>
                </a:solidFill>
                <a:cs typeface="+mn-ea"/>
                <a:sym typeface="+mn-lt"/>
              </a:rPr>
              <a:t>选一选</a:t>
            </a:r>
          </a:p>
        </p:txBody>
      </p:sp>
      <p:sp>
        <p:nvSpPr>
          <p:cNvPr id="13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28D014-58C3-4E13-AB4E-DCF91F6A3C84}"/>
              </a:ext>
            </a:extLst>
          </p:cNvPr>
          <p:cNvSpPr txBox="1"/>
          <p:nvPr/>
        </p:nvSpPr>
        <p:spPr>
          <a:xfrm>
            <a:off x="9219157" y="2645568"/>
            <a:ext cx="1749607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评选全园最美幼儿、最美教师，小班进行家长感恩稿件评选；教师进行感恩演讲比赛</a:t>
            </a:r>
          </a:p>
        </p:txBody>
      </p:sp>
      <p:sp>
        <p:nvSpPr>
          <p:cNvPr id="14" name="TextBox 1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6F3B98-303D-4D29-9BEF-54C35CFF01D7}"/>
              </a:ext>
            </a:extLst>
          </p:cNvPr>
          <p:cNvSpPr txBox="1"/>
          <p:nvPr/>
        </p:nvSpPr>
        <p:spPr>
          <a:xfrm>
            <a:off x="9108210" y="220672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6674"/>
                </a:solidFill>
                <a:cs typeface="+mn-ea"/>
                <a:sym typeface="+mn-lt"/>
              </a:rPr>
              <a:t>评一评</a:t>
            </a:r>
          </a:p>
        </p:txBody>
      </p:sp>
    </p:spTree>
    <p:extLst>
      <p:ext uri="{BB962C8B-B14F-4D97-AF65-F5344CB8AC3E}">
        <p14:creationId xmlns:p14="http://schemas.microsoft.com/office/powerpoint/2010/main" val="19532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7049BD-020C-4247-83DB-DA68B8D626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7519">
            <a:off x="1278737" y="1302537"/>
            <a:ext cx="6716066" cy="279247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113C59-CF73-4DE1-B9ED-35036646EE96}"/>
              </a:ext>
            </a:extLst>
          </p:cNvPr>
          <p:cNvSpPr txBox="1">
            <a:spLocks/>
          </p:cNvSpPr>
          <p:nvPr/>
        </p:nvSpPr>
        <p:spPr>
          <a:xfrm rot="21077836">
            <a:off x="2869609" y="3963943"/>
            <a:ext cx="4383348" cy="43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dirty="0">
                <a:gradFill>
                  <a:gsLst>
                    <a:gs pos="0">
                      <a:srgbClr val="FB5789"/>
                    </a:gs>
                    <a:gs pos="100000">
                      <a:srgbClr val="FB6A65"/>
                    </a:gs>
                  </a:gsLst>
                  <a:lin ang="5400000" scaled="0"/>
                </a:gradFill>
                <a:cs typeface="+mn-ea"/>
                <a:sym typeface="+mn-lt"/>
              </a:rPr>
              <a:t>幼儿园感恩节活动方案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69A52E-F17B-4838-A672-98A770B632EE}"/>
              </a:ext>
            </a:extLst>
          </p:cNvPr>
          <p:cNvSpPr txBox="1"/>
          <p:nvPr/>
        </p:nvSpPr>
        <p:spPr>
          <a:xfrm rot="21081699">
            <a:off x="2966192" y="4388916"/>
            <a:ext cx="4279710" cy="5230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solidFill>
                  <a:srgbClr val="F9648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</a:t>
            </a:r>
          </a:p>
        </p:txBody>
      </p:sp>
    </p:spTree>
    <p:extLst>
      <p:ext uri="{BB962C8B-B14F-4D97-AF65-F5344CB8AC3E}">
        <p14:creationId xmlns:p14="http://schemas.microsoft.com/office/powerpoint/2010/main" val="39494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6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F17F-827E-44F9-9B3A-411434B13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E73ED-6797-4681-BBFE-970519A614C3}"/>
              </a:ext>
            </a:extLst>
          </p:cNvPr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0B593-1A89-433A-886A-54DA84D6ADB6}"/>
              </a:ext>
            </a:extLst>
          </p:cNvPr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6ADAA-7038-4B7F-B4F5-10472CAFFB27}"/>
              </a:ext>
            </a:extLst>
          </p:cNvPr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E9D0FD-5C56-4BF8-9F78-5BB8A76BD6A3}"/>
                </a:ext>
              </a:extLst>
            </p:cNvPr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7A549-9874-445E-8EDC-31B1E445DA19}"/>
                </a:ext>
              </a:extLst>
            </p:cNvPr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CA62D-8CFE-4D69-9749-272DF7E669D8}"/>
                </a:ext>
              </a:extLst>
            </p:cNvPr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ACC0FA-4402-4654-9617-7F317242DB52}"/>
              </a:ext>
            </a:extLst>
          </p:cNvPr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33D28-9928-4DBF-ADEF-45553E4EE974}"/>
                </a:ext>
              </a:extLst>
            </p:cNvPr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AC5EB-6CC2-46A6-B0C1-2D2D8821F2C1}"/>
                </a:ext>
              </a:extLst>
            </p:cNvPr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C28F2-9EA9-46E9-A4FC-A553432DC914}"/>
              </a:ext>
            </a:extLst>
          </p:cNvPr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设计意图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679D1B-7745-447E-8C23-B1953E8DE4AD}"/>
              </a:ext>
            </a:extLst>
          </p:cNvPr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17AC6-468A-4058-AC02-8BDB21E6C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F38E2-6601-465E-BBCE-CDFDA1AC5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4CBE4-AB5C-44FB-9583-D18F99D9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A2EA27-0B94-4E69-97ED-B579EA55F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75739-AF53-49CD-AB34-F84059D5FF7F}"/>
              </a:ext>
            </a:extLst>
          </p:cNvPr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81A5A8-BE8A-4484-9F92-A9332DCE4B82}"/>
              </a:ext>
            </a:extLst>
          </p:cNvPr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37" name="Freeform: Shape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3DF660-D564-4164-B70D-281E2E2BD775}"/>
                </a:ext>
              </a:extLst>
            </p:cNvPr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69027D-6850-40D2-B81E-95AB1C108AAE}"/>
                </a:ext>
              </a:extLst>
            </p:cNvPr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39" name="Freeform: Shape 6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E48282-7D2B-4147-8F22-1ADF75D59ACC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6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2169F2-7021-4775-A8E9-CF545D4830F9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7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38E1C4-C42B-4D66-82D8-C1F6E3F3A7C5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7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DB7023-FC47-4150-BD96-4724A0BE93C0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7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D78B23-31A9-4641-A0F9-7AB68F1E5D9A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7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EE44FA-86BE-4F72-9E77-F9C6C1AB0BDD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7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24F534-DC9C-4FD4-9AAA-73C8B97F72A4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F2CEB6-F283-471B-8304-19631DA9D7DF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9ED11-B66A-4264-86F2-7FED78B68487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8DC516-2A22-48FF-8562-BF7680773668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F8744F-EB55-4C96-95F9-A2DD81C79334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2640A3-B266-432C-836D-9AB2907B83B4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8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2B3575-2CA4-4920-ADB0-889B90CA983E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8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CA6E66-F8A9-4B4F-807A-B624E0523CCF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8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0DEBAA-0604-490D-A859-1957296D9C94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8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BBEAA0-645A-4B60-B787-DEA4466B7833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EDD73D-C2B3-47C3-82BB-DD367B92C9C2}"/>
              </a:ext>
            </a:extLst>
          </p:cNvPr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56" name="Graphic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610CD0-BC07-41CB-A62A-4AE1E4422BB6}"/>
                </a:ext>
              </a:extLst>
            </p:cNvPr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6B3A3E-102A-45B2-A02B-0371D6E33342}"/>
                </a:ext>
              </a:extLst>
            </p:cNvPr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58" name="Freeform: Shape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D3D9D1-C419-4332-8BBD-5CEE96E311F7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EBEF1E-AEB9-4AD8-94A7-DA921DE1D9E2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F966D5-E4ED-4909-BFAF-6DC6B10A7029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: Shape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612155-E260-43E0-8DB9-F98A8634B180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2E16F-5B88-41C8-AFEF-D929E7BCC79D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8E695C-4F07-4899-9E32-DEAFAEDA1F81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: Shape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C9AEE2-54E5-483B-831B-E04B844B657D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C5BCC2-8811-44B7-A19C-E94C3271566A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71D9A0-02A8-4DE7-BD5B-CFBB7C82C8FB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: Shape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3FFB44-AD0E-4191-A6C4-EC6F5B9BE7BF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: Shape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CBE045-2985-445F-B730-9242B114289E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: Shape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38248-1D3B-4299-8527-A93AD5911425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: Shape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35EA46-408E-4307-861E-F422576DA861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: Shape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AA1F5A-E209-4BB5-BD22-7D0E962273DD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: Shape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46213F-621D-49CB-B094-82479F6A005A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: Shape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B3CCF6-AD5F-446B-8AEF-3AE85A18697D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074850" y="476755"/>
            <a:ext cx="14115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BEFF3"/>
                </a:solidFill>
              </a:rPr>
              <a:t>https://www.ypppt.com/</a:t>
            </a:r>
            <a:endParaRPr lang="zh-CN" altLang="en-US" sz="700" dirty="0">
              <a:solidFill>
                <a:srgbClr val="FBE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8DB92C-186F-4FA9-8F02-69F5BA9255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141009">
                  <a:alpha val="9804"/>
                </a:srgbClr>
              </a:clrFrom>
              <a:clrTo>
                <a:srgbClr val="14100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625" b="99722" l="52" r="98125">
                        <a14:foregroundMark x1="76406" y1="17500" x2="77917" y2="70625"/>
                        <a14:foregroundMark x1="77917" y1="70625" x2="78021" y2="70625"/>
                        <a14:foregroundMark x1="15365" y1="82708" x2="86510" y2="87014"/>
                        <a14:foregroundMark x1="92344" y1="57153" x2="90521" y2="97014"/>
                        <a14:foregroundMark x1="76615" y1="7569" x2="79010" y2="26944"/>
                        <a14:foregroundMark x1="75781" y1="5903" x2="71719" y2="18056"/>
                        <a14:foregroundMark x1="76615" y1="5625" x2="82865" y2="16181"/>
                        <a14:foregroundMark x1="73750" y1="18611" x2="74167" y2="26944"/>
                        <a14:foregroundMark x1="88906" y1="54444" x2="91563" y2="66042"/>
                        <a14:foregroundMark x1="96979" y1="60347" x2="98229" y2="71389"/>
                        <a14:foregroundMark x1="21406" y1="90278" x2="81667" y2="95625"/>
                        <a14:foregroundMark x1="4063" y1="84861" x2="42031" y2="84861"/>
                        <a14:foregroundMark x1="12708" y1="39097" x2="9479" y2="83819"/>
                        <a14:foregroundMark x1="7656" y1="33681" x2="6458" y2="59792"/>
                        <a14:foregroundMark x1="2813" y1="52014" x2="9479" y2="60347"/>
                        <a14:foregroundMark x1="14531" y1="34792" x2="15156" y2="40972"/>
                        <a14:foregroundMark x1="16563" y1="46597" x2="18177" y2="50625"/>
                        <a14:foregroundMark x1="19010" y1="51181" x2="17188" y2="53611"/>
                        <a14:foregroundMark x1="6667" y1="29931" x2="5469" y2="36944"/>
                        <a14:foregroundMark x1="1406" y1="70069" x2="1406" y2="70069"/>
                        <a14:foregroundMark x1="1823" y1="71667" x2="13125" y2="94861"/>
                        <a14:foregroundMark x1="208" y1="53611" x2="833" y2="60347"/>
                        <a14:foregroundMark x1="28073" y1="95417" x2="41615" y2="99167"/>
                        <a14:foregroundMark x1="59635" y1="75694" x2="53750" y2="80278"/>
                        <a14:foregroundMark x1="94375" y1="91319" x2="97396" y2="94583"/>
                        <a14:foregroundMark x1="52344" y1="97569" x2="48906" y2="99722"/>
                        <a14:foregroundMark x1="54948" y1="97014" x2="50313" y2="99722"/>
                        <a14:backgroundMark x1="8906" y1="11042" x2="32344" y2="3264"/>
                        <a14:backgroundMark x1="5260" y1="10208" x2="46875" y2="3264"/>
                        <a14:backgroundMark x1="86094" y1="556" x2="99219" y2="23958"/>
                        <a14:backgroundMark x1="99219" y1="23958" x2="99219" y2="23958"/>
                        <a14:backgroundMark x1="90313" y1="15347" x2="99635" y2="37431"/>
                        <a14:backgroundMark x1="83646" y1="24792" x2="84271" y2="23472"/>
                        <a14:backgroundMark x1="83281" y1="25625" x2="85885" y2="2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94" y="1832501"/>
            <a:ext cx="5989867" cy="4492401"/>
          </a:xfrm>
          <a:prstGeom prst="roundRect">
            <a:avLst>
              <a:gd name="adj" fmla="val 2655"/>
            </a:avLst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774883-8E51-4910-A897-939DE480D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4957"/>
            <a:ext cx="12192000" cy="2683041"/>
          </a:xfrm>
          <a:prstGeom prst="rect">
            <a:avLst/>
          </a:prstGeom>
        </p:spPr>
      </p:pic>
      <p:sp>
        <p:nvSpPr>
          <p:cNvPr id="5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D02CF3-33C9-4B92-84C1-03D00AF9D904}"/>
              </a:ext>
            </a:extLst>
          </p:cNvPr>
          <p:cNvSpPr txBox="1"/>
          <p:nvPr/>
        </p:nvSpPr>
        <p:spPr>
          <a:xfrm>
            <a:off x="6216316" y="1495617"/>
            <a:ext cx="4985084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自古以来，中华民族就有乐于助人、知恩图报的传统美德。现在的孩子基本上都是独生子女，家人的溺爱导致孩子觉得别人的关怀是理所当然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A4ECC0-145B-47E4-B3DB-5397E0E01A94}"/>
              </a:ext>
            </a:extLst>
          </p:cNvPr>
          <p:cNvSpPr txBox="1"/>
          <p:nvPr/>
        </p:nvSpPr>
        <p:spPr>
          <a:xfrm>
            <a:off x="6216316" y="2597887"/>
            <a:ext cx="4985084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不少孩子不懂得感谢、感激，只知道索取，甚至对太过关心自己的家人产生逆反、厌烦情绪。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C8616E-70B7-4FEC-9F69-0AAD616C0E37}"/>
              </a:ext>
            </a:extLst>
          </p:cNvPr>
          <p:cNvSpPr txBox="1"/>
          <p:nvPr/>
        </p:nvSpPr>
        <p:spPr>
          <a:xfrm>
            <a:off x="6216316" y="3376991"/>
            <a:ext cx="4985084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月的最后一个星期四是一个特殊的日子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感恩节。在感恩节来临之际，开展“心存感恩快乐成长”亲子活动。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051B43-1430-4B2E-B7A8-4292D950EDD5}"/>
              </a:ext>
            </a:extLst>
          </p:cNvPr>
          <p:cNvSpPr txBox="1"/>
          <p:nvPr/>
        </p:nvSpPr>
        <p:spPr>
          <a:xfrm>
            <a:off x="6216316" y="4156094"/>
            <a:ext cx="4888758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周的感恩节活动，让孩子从小就知道感恩父母，感恩一切关心和帮助自己的人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!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用一颗感恩的心面对未来的生活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!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当你心存感恩，生活也将赐予你灿烂的阳光。</a:t>
            </a:r>
          </a:p>
        </p:txBody>
      </p:sp>
    </p:spTree>
    <p:extLst>
      <p:ext uri="{BB962C8B-B14F-4D97-AF65-F5344CB8AC3E}">
        <p14:creationId xmlns:p14="http://schemas.microsoft.com/office/powerpoint/2010/main" val="22056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B90DA4-A4C9-4A2B-BED7-B31C61B8EE2C}"/>
              </a:ext>
            </a:extLst>
          </p:cNvPr>
          <p:cNvSpPr/>
          <p:nvPr/>
        </p:nvSpPr>
        <p:spPr>
          <a:xfrm>
            <a:off x="6429921" y="614493"/>
            <a:ext cx="5049486" cy="5049486"/>
          </a:xfrm>
          <a:prstGeom prst="ellipse">
            <a:avLst/>
          </a:prstGeom>
          <a:gradFill>
            <a:gsLst>
              <a:gs pos="0">
                <a:srgbClr val="E57F94"/>
              </a:gs>
              <a:gs pos="71000">
                <a:srgbClr val="E47C94">
                  <a:alpha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占位符 18" descr="卡通人物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99C2CF-F46C-40FA-93A6-59DF1D8085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3"/>
          <a:stretch/>
        </p:blipFill>
        <p:spPr>
          <a:xfrm>
            <a:off x="6771428" y="956000"/>
            <a:ext cx="4366472" cy="4366472"/>
          </a:xfrm>
          <a:prstGeom prst="ellipse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10" name="Oval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352639-5BC1-4EA9-BE11-2C8F1E7DA3ED}"/>
              </a:ext>
            </a:extLst>
          </p:cNvPr>
          <p:cNvSpPr/>
          <p:nvPr/>
        </p:nvSpPr>
        <p:spPr>
          <a:xfrm>
            <a:off x="5638182" y="3510567"/>
            <a:ext cx="2802434" cy="2802434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占位符 12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9B87A5-A353-4298-861E-8D9CA338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367" y="3741512"/>
            <a:ext cx="2310064" cy="2310064"/>
          </a:xfrm>
          <a:prstGeom prst="ellipse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12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608234-35AB-4A54-A126-855911DA18D0}"/>
              </a:ext>
            </a:extLst>
          </p:cNvPr>
          <p:cNvSpPr txBox="1"/>
          <p:nvPr/>
        </p:nvSpPr>
        <p:spPr>
          <a:xfrm>
            <a:off x="1170264" y="1588740"/>
            <a:ext cx="437259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感恩是中华民族的传统美德。感恩教育既是一种人文教育，又是一种情感的教育。教育学生识恩、知恩、感恩、报恩和施恩。让学生懂得自我的成长离不开家长、老师的付出，离不开社会的关爱。 </a:t>
            </a:r>
          </a:p>
        </p:txBody>
      </p:sp>
      <p:sp>
        <p:nvSpPr>
          <p:cNvPr id="13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4AA4D6-DE57-4100-A836-473BF3508FBC}"/>
              </a:ext>
            </a:extLst>
          </p:cNvPr>
          <p:cNvSpPr txBox="1"/>
          <p:nvPr/>
        </p:nvSpPr>
        <p:spPr>
          <a:xfrm>
            <a:off x="1170264" y="3733149"/>
            <a:ext cx="43725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Clr>
                <a:srgbClr val="FA6674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基于以上的特点，让大班的幼儿去超市为妈妈、奶奶们选购她们心仪的礼物，表达自己的爱和感激。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0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8F12A-96C5-47DF-B6C0-942AB67A5887}"/>
              </a:ext>
            </a:extLst>
          </p:cNvPr>
          <p:cNvSpPr/>
          <p:nvPr/>
        </p:nvSpPr>
        <p:spPr>
          <a:xfrm rot="3670817">
            <a:off x="1035783" y="2121418"/>
            <a:ext cx="3350380" cy="321542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731695-3E47-4CAD-AAC0-E1392EAA3C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11189" y="1351436"/>
            <a:ext cx="3819180" cy="383775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0EF143-F596-453F-98A1-2A665887F211}"/>
              </a:ext>
            </a:extLst>
          </p:cNvPr>
          <p:cNvCxnSpPr>
            <a:cxnSpLocks/>
          </p:cNvCxnSpPr>
          <p:nvPr/>
        </p:nvCxnSpPr>
        <p:spPr>
          <a:xfrm>
            <a:off x="5512404" y="2375176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8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F0F0B4-C8EE-48E4-A494-BA31B60B76DE}"/>
              </a:ext>
            </a:extLst>
          </p:cNvPr>
          <p:cNvSpPr txBox="1"/>
          <p:nvPr/>
        </p:nvSpPr>
        <p:spPr>
          <a:xfrm>
            <a:off x="6096000" y="1612240"/>
            <a:ext cx="494898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发放感恩信，告诉家长感恩节来临、我们要做什么、以及对家长的感谢。（家长准备一只护手霜。）</a:t>
            </a:r>
          </a:p>
        </p:txBody>
      </p:sp>
      <p:sp>
        <p:nvSpPr>
          <p:cNvPr id="9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6E6DB5-E689-447A-A32D-51FB00361166}"/>
              </a:ext>
            </a:extLst>
          </p:cNvPr>
          <p:cNvSpPr/>
          <p:nvPr/>
        </p:nvSpPr>
        <p:spPr>
          <a:xfrm>
            <a:off x="5512404" y="1700352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9E0218-37FE-49F0-9C9B-B8288F466EA8}"/>
              </a:ext>
            </a:extLst>
          </p:cNvPr>
          <p:cNvCxnSpPr>
            <a:cxnSpLocks/>
          </p:cNvCxnSpPr>
          <p:nvPr/>
        </p:nvCxnSpPr>
        <p:spPr>
          <a:xfrm>
            <a:off x="5512404" y="3338970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12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8FAC7C-5A82-4DDB-9676-0653CD299325}"/>
              </a:ext>
            </a:extLst>
          </p:cNvPr>
          <p:cNvSpPr txBox="1"/>
          <p:nvPr/>
        </p:nvSpPr>
        <p:spPr>
          <a:xfrm>
            <a:off x="6096000" y="2576034"/>
            <a:ext cx="494898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环境布置（感恩照片墙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---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每天帮爸爸妈妈作件事。如，周一宝贝为您捶捶背；周二宝贝为您洗洗脚等）</a:t>
            </a:r>
          </a:p>
        </p:txBody>
      </p:sp>
      <p:sp>
        <p:nvSpPr>
          <p:cNvPr id="13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7EA9E6-5F6B-4E55-ADEA-BC22FE7BE202}"/>
              </a:ext>
            </a:extLst>
          </p:cNvPr>
          <p:cNvSpPr/>
          <p:nvPr/>
        </p:nvSpPr>
        <p:spPr>
          <a:xfrm>
            <a:off x="5512404" y="2664146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5E6BA0-DAFF-4F5E-A85E-0F9256D097E7}"/>
              </a:ext>
            </a:extLst>
          </p:cNvPr>
          <p:cNvCxnSpPr>
            <a:cxnSpLocks/>
          </p:cNvCxnSpPr>
          <p:nvPr/>
        </p:nvCxnSpPr>
        <p:spPr>
          <a:xfrm>
            <a:off x="5512404" y="4114181"/>
            <a:ext cx="530398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15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016CC1-052E-43E5-8114-801E069A12DC}"/>
              </a:ext>
            </a:extLst>
          </p:cNvPr>
          <p:cNvSpPr txBox="1"/>
          <p:nvPr/>
        </p:nvSpPr>
        <p:spPr>
          <a:xfrm>
            <a:off x="6095999" y="3643507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布置感恩树（上面悬挂幼儿或家长、老师制作的感恩卡）</a:t>
            </a:r>
          </a:p>
        </p:txBody>
      </p:sp>
      <p:sp>
        <p:nvSpPr>
          <p:cNvPr id="16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4DC59C-E272-4D2B-8260-8391095165AC}"/>
              </a:ext>
            </a:extLst>
          </p:cNvPr>
          <p:cNvSpPr/>
          <p:nvPr/>
        </p:nvSpPr>
        <p:spPr>
          <a:xfrm>
            <a:off x="5512404" y="3590578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BDEF14-1B31-47B2-978E-6ED77F14CB0D}"/>
              </a:ext>
            </a:extLst>
          </p:cNvPr>
          <p:cNvCxnSpPr>
            <a:cxnSpLocks/>
          </p:cNvCxnSpPr>
          <p:nvPr/>
        </p:nvCxnSpPr>
        <p:spPr>
          <a:xfrm>
            <a:off x="5512405" y="4794855"/>
            <a:ext cx="4341458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24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3B936B-F883-4E6E-9EA2-8167C724E684}"/>
              </a:ext>
            </a:extLst>
          </p:cNvPr>
          <p:cNvSpPr txBox="1"/>
          <p:nvPr/>
        </p:nvSpPr>
        <p:spPr>
          <a:xfrm>
            <a:off x="6096000" y="4324181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印第安人裙子、头饰，玉米、南瓜等游戏物品</a:t>
            </a:r>
          </a:p>
        </p:txBody>
      </p:sp>
      <p:sp>
        <p:nvSpPr>
          <p:cNvPr id="25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2D5370-0DE7-47F1-9016-E98E7B6B3965}"/>
              </a:ext>
            </a:extLst>
          </p:cNvPr>
          <p:cNvSpPr/>
          <p:nvPr/>
        </p:nvSpPr>
        <p:spPr>
          <a:xfrm>
            <a:off x="5512405" y="4271252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269D30-07A1-4DEA-820A-783190DE6759}"/>
              </a:ext>
            </a:extLst>
          </p:cNvPr>
          <p:cNvCxnSpPr>
            <a:cxnSpLocks/>
          </p:cNvCxnSpPr>
          <p:nvPr/>
        </p:nvCxnSpPr>
        <p:spPr>
          <a:xfrm>
            <a:off x="5512405" y="5515099"/>
            <a:ext cx="4341458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</p:cxnSp>
      <p:sp>
        <p:nvSpPr>
          <p:cNvPr id="27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11EF72-A504-46C9-B7EE-030FD1C479FE}"/>
              </a:ext>
            </a:extLst>
          </p:cNvPr>
          <p:cNvSpPr txBox="1"/>
          <p:nvPr/>
        </p:nvSpPr>
        <p:spPr>
          <a:xfrm>
            <a:off x="6096000" y="5044425"/>
            <a:ext cx="4948989" cy="380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、音乐、沙画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感恩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视频、情景剧排练</a:t>
            </a:r>
          </a:p>
        </p:txBody>
      </p:sp>
      <p:sp>
        <p:nvSpPr>
          <p:cNvPr id="28" name="Oval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91813F-A163-45CF-98E2-0A5AA7AF385A}"/>
              </a:ext>
            </a:extLst>
          </p:cNvPr>
          <p:cNvSpPr/>
          <p:nvPr/>
        </p:nvSpPr>
        <p:spPr>
          <a:xfrm>
            <a:off x="5512405" y="4991496"/>
            <a:ext cx="481996" cy="481996"/>
          </a:xfrm>
          <a:prstGeom prst="ellipse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546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2" grpId="0"/>
      <p:bldP spid="13" grpId="0" animBg="1"/>
      <p:bldP spid="15" grpId="0"/>
      <p:bldP spid="16" grpId="0" animBg="1"/>
      <p:bldP spid="24" grpId="0"/>
      <p:bldP spid="25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F17F-827E-44F9-9B3A-411434B13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3755"/>
            <a:ext cx="12192000" cy="2852307"/>
          </a:xfrm>
          <a:prstGeom prst="rect">
            <a:avLst/>
          </a:prstGeom>
        </p:spPr>
      </p:pic>
      <p:sp>
        <p:nvSpPr>
          <p:cNvPr id="18" name="Freeform: Shape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5E73ED-6797-4681-BBFE-970519A614C3}"/>
              </a:ext>
            </a:extLst>
          </p:cNvPr>
          <p:cNvSpPr/>
          <p:nvPr/>
        </p:nvSpPr>
        <p:spPr>
          <a:xfrm>
            <a:off x="1135251" y="4003756"/>
            <a:ext cx="1165902" cy="350510"/>
          </a:xfrm>
          <a:custGeom>
            <a:avLst/>
            <a:gdLst>
              <a:gd name="connsiteX0" fmla="*/ 0 w 1165902"/>
              <a:gd name="connsiteY0" fmla="*/ 0 h 350510"/>
              <a:gd name="connsiteX1" fmla="*/ 1165903 w 1165902"/>
              <a:gd name="connsiteY1" fmla="*/ 350510 h 350510"/>
              <a:gd name="connsiteX2" fmla="*/ 0 w 1165902"/>
              <a:gd name="connsiteY2" fmla="*/ 0 h 35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902" h="350510">
                <a:moveTo>
                  <a:pt x="0" y="0"/>
                </a:moveTo>
                <a:cubicBezTo>
                  <a:pt x="395039" y="74037"/>
                  <a:pt x="783292" y="208690"/>
                  <a:pt x="1165903" y="350510"/>
                </a:cubicBezTo>
                <a:cubicBezTo>
                  <a:pt x="808835" y="198778"/>
                  <a:pt x="417075" y="728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: Shape 7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90B593-1A89-433A-886A-54DA84D6ADB6}"/>
              </a:ext>
            </a:extLst>
          </p:cNvPr>
          <p:cNvSpPr/>
          <p:nvPr/>
        </p:nvSpPr>
        <p:spPr>
          <a:xfrm>
            <a:off x="0" y="3289291"/>
            <a:ext cx="12195050" cy="2984509"/>
          </a:xfrm>
          <a:custGeom>
            <a:avLst/>
            <a:gdLst>
              <a:gd name="connsiteX0" fmla="*/ 9994390 w 12195050"/>
              <a:gd name="connsiteY0" fmla="*/ 816408 h 2984509"/>
              <a:gd name="connsiteX1" fmla="*/ 7702538 w 12195050"/>
              <a:gd name="connsiteY1" fmla="*/ 1371872 h 2984509"/>
              <a:gd name="connsiteX2" fmla="*/ 6869609 w 12195050"/>
              <a:gd name="connsiteY2" fmla="*/ 1088460 h 2984509"/>
              <a:gd name="connsiteX3" fmla="*/ 4916220 w 12195050"/>
              <a:gd name="connsiteY3" fmla="*/ 1551588 h 2984509"/>
              <a:gd name="connsiteX4" fmla="*/ 2638550 w 12195050"/>
              <a:gd name="connsiteY4" fmla="*/ 1191165 h 2984509"/>
              <a:gd name="connsiteX5" fmla="*/ 380095 w 12195050"/>
              <a:gd name="connsiteY5" fmla="*/ 660253 h 2984509"/>
              <a:gd name="connsiteX6" fmla="*/ 0 w 12195050"/>
              <a:gd name="connsiteY6" fmla="*/ 712787 h 2984509"/>
              <a:gd name="connsiteX7" fmla="*/ 0 w 12195050"/>
              <a:gd name="connsiteY7" fmla="*/ 2984510 h 2984509"/>
              <a:gd name="connsiteX8" fmla="*/ 1447104 w 12195050"/>
              <a:gd name="connsiteY8" fmla="*/ 2285319 h 2984509"/>
              <a:gd name="connsiteX9" fmla="*/ 3318679 w 12195050"/>
              <a:gd name="connsiteY9" fmla="*/ 2061303 h 2984509"/>
              <a:gd name="connsiteX10" fmla="*/ 5044393 w 12195050"/>
              <a:gd name="connsiteY10" fmla="*/ 2682569 h 2984509"/>
              <a:gd name="connsiteX11" fmla="*/ 6099050 w 12195050"/>
              <a:gd name="connsiteY11" fmla="*/ 2528854 h 2984509"/>
              <a:gd name="connsiteX12" fmla="*/ 6335036 w 12195050"/>
              <a:gd name="connsiteY12" fmla="*/ 2191763 h 2984509"/>
              <a:gd name="connsiteX13" fmla="*/ 7383671 w 12195050"/>
              <a:gd name="connsiteY13" fmla="*/ 1869617 h 2984509"/>
              <a:gd name="connsiteX14" fmla="*/ 8519532 w 12195050"/>
              <a:gd name="connsiteY14" fmla="*/ 1955014 h 2984509"/>
              <a:gd name="connsiteX15" fmla="*/ 9764809 w 12195050"/>
              <a:gd name="connsiteY15" fmla="*/ 1541752 h 2984509"/>
              <a:gd name="connsiteX16" fmla="*/ 10805284 w 12195050"/>
              <a:gd name="connsiteY16" fmla="*/ 1647355 h 2984509"/>
              <a:gd name="connsiteX17" fmla="*/ 11633715 w 12195050"/>
              <a:gd name="connsiteY17" fmla="*/ 2087761 h 2984509"/>
              <a:gd name="connsiteX18" fmla="*/ 12195050 w 12195050"/>
              <a:gd name="connsiteY18" fmla="*/ 2114067 h 2984509"/>
              <a:gd name="connsiteX19" fmla="*/ 12195050 w 12195050"/>
              <a:gd name="connsiteY19" fmla="*/ 787 h 2984509"/>
              <a:gd name="connsiteX20" fmla="*/ 9994390 w 12195050"/>
              <a:gd name="connsiteY20" fmla="*/ 816408 h 29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5050" h="2984509">
                <a:moveTo>
                  <a:pt x="9994390" y="816408"/>
                </a:moveTo>
                <a:cubicBezTo>
                  <a:pt x="9292607" y="1216556"/>
                  <a:pt x="8480874" y="1588415"/>
                  <a:pt x="7702538" y="1371872"/>
                </a:cubicBezTo>
                <a:cubicBezTo>
                  <a:pt x="7419583" y="1293185"/>
                  <a:pt x="7158893" y="1139393"/>
                  <a:pt x="6869609" y="1088460"/>
                </a:cubicBezTo>
                <a:cubicBezTo>
                  <a:pt x="6203509" y="971191"/>
                  <a:pt x="5578203" y="1412588"/>
                  <a:pt x="4916220" y="1551588"/>
                </a:cubicBezTo>
                <a:cubicBezTo>
                  <a:pt x="4153362" y="1711708"/>
                  <a:pt x="3368926" y="1463369"/>
                  <a:pt x="2638550" y="1191165"/>
                </a:cubicBezTo>
                <a:cubicBezTo>
                  <a:pt x="1908250" y="918961"/>
                  <a:pt x="1158202" y="614580"/>
                  <a:pt x="380095" y="660253"/>
                </a:cubicBezTo>
                <a:cubicBezTo>
                  <a:pt x="252303" y="667801"/>
                  <a:pt x="124970" y="685110"/>
                  <a:pt x="0" y="712787"/>
                </a:cubicBezTo>
                <a:lnTo>
                  <a:pt x="0" y="2984510"/>
                </a:lnTo>
                <a:cubicBezTo>
                  <a:pt x="513452" y="2906432"/>
                  <a:pt x="965295" y="2522754"/>
                  <a:pt x="1447104" y="2285319"/>
                </a:cubicBezTo>
                <a:cubicBezTo>
                  <a:pt x="2021630" y="2002288"/>
                  <a:pt x="2693525" y="1921846"/>
                  <a:pt x="3318679" y="2061303"/>
                </a:cubicBezTo>
                <a:cubicBezTo>
                  <a:pt x="3916079" y="2194584"/>
                  <a:pt x="4455151" y="2516959"/>
                  <a:pt x="5044393" y="2682569"/>
                </a:cubicBezTo>
                <a:cubicBezTo>
                  <a:pt x="5404815" y="2783902"/>
                  <a:pt x="5845145" y="2804032"/>
                  <a:pt x="6099050" y="2528854"/>
                </a:cubicBezTo>
                <a:cubicBezTo>
                  <a:pt x="6192148" y="2427902"/>
                  <a:pt x="6248114" y="2298129"/>
                  <a:pt x="6335036" y="2191763"/>
                </a:cubicBezTo>
                <a:cubicBezTo>
                  <a:pt x="6576056" y="1896913"/>
                  <a:pt x="7004262" y="1836525"/>
                  <a:pt x="7383671" y="1869617"/>
                </a:cubicBezTo>
                <a:cubicBezTo>
                  <a:pt x="7763079" y="1902632"/>
                  <a:pt x="8142182" y="2006710"/>
                  <a:pt x="8519532" y="1955014"/>
                </a:cubicBezTo>
                <a:cubicBezTo>
                  <a:pt x="8953839" y="1895465"/>
                  <a:pt x="9336678" y="1635765"/>
                  <a:pt x="9764809" y="1541752"/>
                </a:cubicBezTo>
                <a:cubicBezTo>
                  <a:pt x="10111049" y="1465657"/>
                  <a:pt x="10481308" y="1503247"/>
                  <a:pt x="10805284" y="1647355"/>
                </a:cubicBezTo>
                <a:cubicBezTo>
                  <a:pt x="11091442" y="1774612"/>
                  <a:pt x="11339399" y="1980862"/>
                  <a:pt x="11633715" y="2087761"/>
                </a:cubicBezTo>
                <a:cubicBezTo>
                  <a:pt x="11810228" y="2151886"/>
                  <a:pt x="12018842" y="2167745"/>
                  <a:pt x="12195050" y="2114067"/>
                </a:cubicBezTo>
                <a:lnTo>
                  <a:pt x="12195050" y="787"/>
                </a:lnTo>
                <a:cubicBezTo>
                  <a:pt x="11405582" y="-21249"/>
                  <a:pt x="10683288" y="423656"/>
                  <a:pt x="9994390" y="816408"/>
                </a:cubicBezTo>
                <a:close/>
              </a:path>
            </a:pathLst>
          </a:custGeom>
          <a:gradFill>
            <a:gsLst>
              <a:gs pos="0">
                <a:srgbClr val="FA6674">
                  <a:alpha val="30000"/>
                </a:srgbClr>
              </a:gs>
              <a:gs pos="100000">
                <a:srgbClr val="FFCCAC">
                  <a:alpha val="30000"/>
                </a:srgbClr>
              </a:gs>
            </a:gsLst>
            <a:lin ang="2400000" scaled="0"/>
          </a:gradFill>
          <a:ln w="76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8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6ADAA-7038-4B7F-B4F5-10472CAFFB27}"/>
              </a:ext>
            </a:extLst>
          </p:cNvPr>
          <p:cNvGrpSpPr/>
          <p:nvPr/>
        </p:nvGrpSpPr>
        <p:grpSpPr>
          <a:xfrm>
            <a:off x="0" y="3945072"/>
            <a:ext cx="12195049" cy="2328729"/>
            <a:chOff x="0" y="4452457"/>
            <a:chExt cx="12195049" cy="2328729"/>
          </a:xfrm>
        </p:grpSpPr>
        <p:sp>
          <p:nvSpPr>
            <p:cNvPr id="21" name="Freeform: Shape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E9D0FD-5C56-4BF8-9F78-5BB8A76BD6A3}"/>
                </a:ext>
              </a:extLst>
            </p:cNvPr>
            <p:cNvSpPr/>
            <p:nvPr/>
          </p:nvSpPr>
          <p:spPr>
            <a:xfrm>
              <a:off x="6142358" y="4686892"/>
              <a:ext cx="3720657" cy="804115"/>
            </a:xfrm>
            <a:custGeom>
              <a:avLst/>
              <a:gdLst>
                <a:gd name="connsiteX0" fmla="*/ 2160401 w 3720657"/>
                <a:gd name="connsiteY0" fmla="*/ 776887 h 804115"/>
                <a:gd name="connsiteX1" fmla="*/ 3720657 w 3720657"/>
                <a:gd name="connsiteY1" fmla="*/ 0 h 804115"/>
                <a:gd name="connsiteX2" fmla="*/ 3720657 w 3720657"/>
                <a:gd name="connsiteY2" fmla="*/ 0 h 804115"/>
                <a:gd name="connsiteX3" fmla="*/ 1560332 w 3720657"/>
                <a:gd name="connsiteY3" fmla="*/ 481656 h 804115"/>
                <a:gd name="connsiteX4" fmla="*/ 727402 w 3720657"/>
                <a:gd name="connsiteY4" fmla="*/ 198244 h 804115"/>
                <a:gd name="connsiteX5" fmla="*/ 0 w 3720657"/>
                <a:gd name="connsiteY5" fmla="*/ 254210 h 804115"/>
                <a:gd name="connsiteX6" fmla="*/ 0 w 3720657"/>
                <a:gd name="connsiteY6" fmla="*/ 254210 h 804115"/>
                <a:gd name="connsiteX7" fmla="*/ 2160401 w 3720657"/>
                <a:gd name="connsiteY7" fmla="*/ 776887 h 8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0657" h="804115">
                  <a:moveTo>
                    <a:pt x="2160401" y="776887"/>
                  </a:moveTo>
                  <a:cubicBezTo>
                    <a:pt x="3045636" y="595799"/>
                    <a:pt x="3720657" y="0"/>
                    <a:pt x="3720657" y="0"/>
                  </a:cubicBezTo>
                  <a:lnTo>
                    <a:pt x="3720657" y="0"/>
                  </a:lnTo>
                  <a:cubicBezTo>
                    <a:pt x="3049982" y="370106"/>
                    <a:pt x="2290479" y="684780"/>
                    <a:pt x="1560332" y="481656"/>
                  </a:cubicBezTo>
                  <a:cubicBezTo>
                    <a:pt x="1277377" y="402969"/>
                    <a:pt x="1016686" y="249177"/>
                    <a:pt x="727402" y="198244"/>
                  </a:cubicBezTo>
                  <a:cubicBezTo>
                    <a:pt x="480665" y="154783"/>
                    <a:pt x="239494" y="188027"/>
                    <a:pt x="0" y="254210"/>
                  </a:cubicBezTo>
                  <a:cubicBezTo>
                    <a:pt x="0" y="254210"/>
                    <a:pt x="0" y="254210"/>
                    <a:pt x="0" y="254210"/>
                  </a:cubicBezTo>
                  <a:cubicBezTo>
                    <a:pt x="973073" y="174150"/>
                    <a:pt x="1275089" y="957899"/>
                    <a:pt x="2160401" y="776887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97A549-9874-445E-8EDC-31B1E445DA19}"/>
                </a:ext>
              </a:extLst>
            </p:cNvPr>
            <p:cNvSpPr/>
            <p:nvPr/>
          </p:nvSpPr>
          <p:spPr>
            <a:xfrm>
              <a:off x="0" y="4452457"/>
              <a:ext cx="4368456" cy="2328729"/>
            </a:xfrm>
            <a:custGeom>
              <a:avLst/>
              <a:gdLst>
                <a:gd name="connsiteX0" fmla="*/ 2301154 w 4368456"/>
                <a:gd name="connsiteY0" fmla="*/ 409271 h 2328729"/>
                <a:gd name="connsiteX1" fmla="*/ 1135251 w 4368456"/>
                <a:gd name="connsiteY1" fmla="*/ 58761 h 2328729"/>
                <a:gd name="connsiteX2" fmla="*/ 741966 w 4368456"/>
                <a:gd name="connsiteY2" fmla="*/ 7293 h 2328729"/>
                <a:gd name="connsiteX3" fmla="*/ 380018 w 4368456"/>
                <a:gd name="connsiteY3" fmla="*/ 4625 h 2328729"/>
                <a:gd name="connsiteX4" fmla="*/ 0 w 4368456"/>
                <a:gd name="connsiteY4" fmla="*/ 57007 h 2328729"/>
                <a:gd name="connsiteX5" fmla="*/ 0 w 4368456"/>
                <a:gd name="connsiteY5" fmla="*/ 2328730 h 2328729"/>
                <a:gd name="connsiteX6" fmla="*/ 1447104 w 4368456"/>
                <a:gd name="connsiteY6" fmla="*/ 1629538 h 2328729"/>
                <a:gd name="connsiteX7" fmla="*/ 3318679 w 4368456"/>
                <a:gd name="connsiteY7" fmla="*/ 1405523 h 2328729"/>
                <a:gd name="connsiteX8" fmla="*/ 4368457 w 4368456"/>
                <a:gd name="connsiteY8" fmla="*/ 1780814 h 2328729"/>
                <a:gd name="connsiteX9" fmla="*/ 2301154 w 4368456"/>
                <a:gd name="connsiteY9" fmla="*/ 409271 h 23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8456" h="2328729">
                  <a:moveTo>
                    <a:pt x="2301154" y="409271"/>
                  </a:moveTo>
                  <a:cubicBezTo>
                    <a:pt x="1918544" y="267450"/>
                    <a:pt x="1530290" y="132721"/>
                    <a:pt x="1135251" y="58761"/>
                  </a:cubicBezTo>
                  <a:cubicBezTo>
                    <a:pt x="1006469" y="36268"/>
                    <a:pt x="875323" y="18807"/>
                    <a:pt x="741966" y="7293"/>
                  </a:cubicBezTo>
                  <a:cubicBezTo>
                    <a:pt x="622028" y="-1170"/>
                    <a:pt x="501328" y="-2543"/>
                    <a:pt x="380018" y="4625"/>
                  </a:cubicBezTo>
                  <a:cubicBezTo>
                    <a:pt x="252303" y="12021"/>
                    <a:pt x="124970" y="29329"/>
                    <a:pt x="0" y="57007"/>
                  </a:cubicBezTo>
                  <a:lnTo>
                    <a:pt x="0" y="2328730"/>
                  </a:lnTo>
                  <a:cubicBezTo>
                    <a:pt x="513452" y="2250652"/>
                    <a:pt x="965295" y="1866974"/>
                    <a:pt x="1447104" y="1629538"/>
                  </a:cubicBezTo>
                  <a:cubicBezTo>
                    <a:pt x="2021630" y="1346507"/>
                    <a:pt x="2693525" y="1266066"/>
                    <a:pt x="3318679" y="1405523"/>
                  </a:cubicBezTo>
                  <a:cubicBezTo>
                    <a:pt x="3681999" y="1486574"/>
                    <a:pt x="4023817" y="1637621"/>
                    <a:pt x="4368457" y="1780814"/>
                  </a:cubicBezTo>
                  <a:cubicBezTo>
                    <a:pt x="4367390" y="1779746"/>
                    <a:pt x="3544830" y="937896"/>
                    <a:pt x="2301154" y="409271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CA62D-8CFE-4D69-9749-272DF7E669D8}"/>
                </a:ext>
              </a:extLst>
            </p:cNvPr>
            <p:cNvSpPr/>
            <p:nvPr/>
          </p:nvSpPr>
          <p:spPr>
            <a:xfrm>
              <a:off x="10100984" y="5250821"/>
              <a:ext cx="2094065" cy="692421"/>
            </a:xfrm>
            <a:custGeom>
              <a:avLst/>
              <a:gdLst>
                <a:gd name="connsiteX0" fmla="*/ 1323430 w 2094065"/>
                <a:gd name="connsiteY0" fmla="*/ 142276 h 692421"/>
                <a:gd name="connsiteX1" fmla="*/ 0 w 2094065"/>
                <a:gd name="connsiteY1" fmla="*/ 49407 h 692421"/>
                <a:gd name="connsiteX2" fmla="*/ 0 w 2094065"/>
                <a:gd name="connsiteY2" fmla="*/ 49407 h 692421"/>
                <a:gd name="connsiteX3" fmla="*/ 704300 w 2094065"/>
                <a:gd name="connsiteY3" fmla="*/ 193286 h 692421"/>
                <a:gd name="connsiteX4" fmla="*/ 1532731 w 2094065"/>
                <a:gd name="connsiteY4" fmla="*/ 633692 h 692421"/>
                <a:gd name="connsiteX5" fmla="*/ 2094066 w 2094065"/>
                <a:gd name="connsiteY5" fmla="*/ 659998 h 692421"/>
                <a:gd name="connsiteX6" fmla="*/ 2094066 w 2094065"/>
                <a:gd name="connsiteY6" fmla="*/ 126264 h 692421"/>
                <a:gd name="connsiteX7" fmla="*/ 1323430 w 2094065"/>
                <a:gd name="connsiteY7" fmla="*/ 142276 h 69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065" h="692421">
                  <a:moveTo>
                    <a:pt x="1323430" y="142276"/>
                  </a:moveTo>
                  <a:cubicBezTo>
                    <a:pt x="458401" y="-109341"/>
                    <a:pt x="0" y="49407"/>
                    <a:pt x="0" y="49407"/>
                  </a:cubicBezTo>
                  <a:lnTo>
                    <a:pt x="0" y="49407"/>
                  </a:lnTo>
                  <a:cubicBezTo>
                    <a:pt x="241477" y="46433"/>
                    <a:pt x="483638" y="95155"/>
                    <a:pt x="704300" y="193286"/>
                  </a:cubicBezTo>
                  <a:cubicBezTo>
                    <a:pt x="990457" y="320543"/>
                    <a:pt x="1238415" y="526793"/>
                    <a:pt x="1532731" y="633692"/>
                  </a:cubicBezTo>
                  <a:cubicBezTo>
                    <a:pt x="1709244" y="697817"/>
                    <a:pt x="1917858" y="713676"/>
                    <a:pt x="2094066" y="659998"/>
                  </a:cubicBezTo>
                  <a:lnTo>
                    <a:pt x="2094066" y="126264"/>
                  </a:lnTo>
                  <a:cubicBezTo>
                    <a:pt x="1894068" y="202588"/>
                    <a:pt x="1637266" y="233545"/>
                    <a:pt x="1323430" y="142276"/>
                  </a:cubicBezTo>
                  <a:close/>
                </a:path>
              </a:pathLst>
            </a:custGeom>
            <a:gradFill>
              <a:gsLst>
                <a:gs pos="0">
                  <a:srgbClr val="FA6674">
                    <a:alpha val="0"/>
                  </a:srgbClr>
                </a:gs>
                <a:gs pos="100000">
                  <a:srgbClr val="FFCCAC">
                    <a:alpha val="50000"/>
                  </a:srgbClr>
                </a:gs>
              </a:gsLst>
              <a:lin ang="2400000" scaled="0"/>
            </a:gradFill>
            <a:ln w="76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ACC0FA-4402-4654-9617-7F317242DB52}"/>
              </a:ext>
            </a:extLst>
          </p:cNvPr>
          <p:cNvGrpSpPr/>
          <p:nvPr/>
        </p:nvGrpSpPr>
        <p:grpSpPr>
          <a:xfrm flipH="1">
            <a:off x="5687991" y="5225917"/>
            <a:ext cx="813327" cy="523865"/>
            <a:chOff x="3113753" y="4449103"/>
            <a:chExt cx="2134192" cy="1374636"/>
          </a:xfrm>
        </p:grpSpPr>
        <p:sp>
          <p:nvSpPr>
            <p:cNvPr id="25" name="Freeform: Shape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33D28-9928-4DBF-ADEF-45553E4EE974}"/>
                </a:ext>
              </a:extLst>
            </p:cNvPr>
            <p:cNvSpPr/>
            <p:nvPr/>
          </p:nvSpPr>
          <p:spPr>
            <a:xfrm>
              <a:off x="3113753" y="4449103"/>
              <a:ext cx="2134192" cy="1374636"/>
            </a:xfrm>
            <a:custGeom>
              <a:avLst/>
              <a:gdLst>
                <a:gd name="connsiteX0" fmla="*/ 2134192 w 2134192"/>
                <a:gd name="connsiteY0" fmla="*/ 6120 h 1374636"/>
                <a:gd name="connsiteX1" fmla="*/ 826963 w 2134192"/>
                <a:gd name="connsiteY1" fmla="*/ 258662 h 1374636"/>
                <a:gd name="connsiteX2" fmla="*/ 0 w 2134192"/>
                <a:gd name="connsiteY2" fmla="*/ 1273936 h 1374636"/>
                <a:gd name="connsiteX3" fmla="*/ 604347 w 2134192"/>
                <a:gd name="connsiteY3" fmla="*/ 1339626 h 1374636"/>
                <a:gd name="connsiteX4" fmla="*/ 1734214 w 2134192"/>
                <a:gd name="connsiteY4" fmla="*/ 719221 h 1374636"/>
                <a:gd name="connsiteX5" fmla="*/ 1901358 w 2134192"/>
                <a:gd name="connsiteY5" fmla="*/ 557186 h 1374636"/>
                <a:gd name="connsiteX6" fmla="*/ 2134192 w 2134192"/>
                <a:gd name="connsiteY6" fmla="*/ 6120 h 13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192" h="1374636">
                  <a:moveTo>
                    <a:pt x="2134192" y="6120"/>
                  </a:moveTo>
                  <a:cubicBezTo>
                    <a:pt x="1686041" y="-22345"/>
                    <a:pt x="1223292" y="46264"/>
                    <a:pt x="826963" y="258662"/>
                  </a:cubicBezTo>
                  <a:cubicBezTo>
                    <a:pt x="430634" y="471059"/>
                    <a:pt x="106564" y="837463"/>
                    <a:pt x="0" y="1273936"/>
                  </a:cubicBezTo>
                  <a:cubicBezTo>
                    <a:pt x="176633" y="1395827"/>
                    <a:pt x="396329" y="1392907"/>
                    <a:pt x="604347" y="1339626"/>
                  </a:cubicBezTo>
                  <a:cubicBezTo>
                    <a:pt x="1024033" y="1231602"/>
                    <a:pt x="1406494" y="1003147"/>
                    <a:pt x="1734214" y="719221"/>
                  </a:cubicBezTo>
                  <a:cubicBezTo>
                    <a:pt x="1792605" y="668129"/>
                    <a:pt x="1850266" y="615577"/>
                    <a:pt x="1901358" y="557186"/>
                  </a:cubicBezTo>
                  <a:cubicBezTo>
                    <a:pt x="2042226" y="398800"/>
                    <a:pt x="2097698" y="214868"/>
                    <a:pt x="2134192" y="6120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AC5EB-6CC2-46A6-B0C1-2D2D8821F2C1}"/>
                </a:ext>
              </a:extLst>
            </p:cNvPr>
            <p:cNvSpPr/>
            <p:nvPr/>
          </p:nvSpPr>
          <p:spPr>
            <a:xfrm>
              <a:off x="3196911" y="4518035"/>
              <a:ext cx="1962942" cy="1231641"/>
            </a:xfrm>
            <a:custGeom>
              <a:avLst/>
              <a:gdLst>
                <a:gd name="connsiteX0" fmla="*/ 30704 w 1962942"/>
                <a:gd name="connsiteY0" fmla="*/ 1226901 h 1231641"/>
                <a:gd name="connsiteX1" fmla="*/ 729207 w 1962942"/>
                <a:gd name="connsiteY1" fmla="*/ 683134 h 1231641"/>
                <a:gd name="connsiteX2" fmla="*/ 1494130 w 1962942"/>
                <a:gd name="connsiteY2" fmla="*/ 239362 h 1231641"/>
                <a:gd name="connsiteX3" fmla="*/ 1951040 w 1962942"/>
                <a:gd name="connsiteY3" fmla="*/ 35723 h 1231641"/>
                <a:gd name="connsiteX4" fmla="*/ 1941551 w 1962942"/>
                <a:gd name="connsiteY4" fmla="*/ 1419 h 1231641"/>
                <a:gd name="connsiteX5" fmla="*/ 1135755 w 1962942"/>
                <a:gd name="connsiteY5" fmla="*/ 388989 h 1231641"/>
                <a:gd name="connsiteX6" fmla="*/ 391999 w 1962942"/>
                <a:gd name="connsiteY6" fmla="*/ 882393 h 1231641"/>
                <a:gd name="connsiteX7" fmla="*/ 5888 w 1962942"/>
                <a:gd name="connsiteY7" fmla="*/ 1202814 h 1231641"/>
                <a:gd name="connsiteX8" fmla="*/ 30704 w 1962942"/>
                <a:gd name="connsiteY8" fmla="*/ 1226901 h 1231641"/>
                <a:gd name="connsiteX9" fmla="*/ 30704 w 1962942"/>
                <a:gd name="connsiteY9" fmla="*/ 1226901 h 12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942" h="1231641">
                  <a:moveTo>
                    <a:pt x="30704" y="1226901"/>
                  </a:moveTo>
                  <a:cubicBezTo>
                    <a:pt x="250401" y="1029831"/>
                    <a:pt x="483965" y="848089"/>
                    <a:pt x="729207" y="683134"/>
                  </a:cubicBezTo>
                  <a:cubicBezTo>
                    <a:pt x="973720" y="518179"/>
                    <a:pt x="1229910" y="369282"/>
                    <a:pt x="1494130" y="239362"/>
                  </a:cubicBezTo>
                  <a:cubicBezTo>
                    <a:pt x="1643757" y="165644"/>
                    <a:pt x="1796303" y="97764"/>
                    <a:pt x="1951040" y="35723"/>
                  </a:cubicBezTo>
                  <a:cubicBezTo>
                    <a:pt x="1972206" y="26965"/>
                    <a:pt x="1962718" y="-7340"/>
                    <a:pt x="1941551" y="1419"/>
                  </a:cubicBezTo>
                  <a:cubicBezTo>
                    <a:pt x="1664194" y="112362"/>
                    <a:pt x="1394865" y="241552"/>
                    <a:pt x="1135755" y="388989"/>
                  </a:cubicBezTo>
                  <a:cubicBezTo>
                    <a:pt x="876644" y="536427"/>
                    <a:pt x="628483" y="700651"/>
                    <a:pt x="391999" y="882393"/>
                  </a:cubicBezTo>
                  <a:cubicBezTo>
                    <a:pt x="259159" y="983848"/>
                    <a:pt x="129969" y="1091141"/>
                    <a:pt x="5888" y="1202814"/>
                  </a:cubicBezTo>
                  <a:cubicBezTo>
                    <a:pt x="-11629" y="1216682"/>
                    <a:pt x="13917" y="1242228"/>
                    <a:pt x="30704" y="1226901"/>
                  </a:cubicBezTo>
                  <a:lnTo>
                    <a:pt x="30704" y="1226901"/>
                  </a:lnTo>
                  <a:close/>
                </a:path>
              </a:pathLst>
            </a:custGeom>
            <a:solidFill>
              <a:srgbClr val="FFFFFF"/>
            </a:solidFill>
            <a:ln w="729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C28F2-9EA9-46E9-A4FC-A553432DC914}"/>
              </a:ext>
            </a:extLst>
          </p:cNvPr>
          <p:cNvSpPr txBox="1"/>
          <p:nvPr/>
        </p:nvSpPr>
        <p:spPr>
          <a:xfrm>
            <a:off x="5312319" y="1542696"/>
            <a:ext cx="505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E47C94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679D1B-7745-447E-8C23-B1953E8DE4AD}"/>
              </a:ext>
            </a:extLst>
          </p:cNvPr>
          <p:cNvSpPr txBox="1"/>
          <p:nvPr/>
        </p:nvSpPr>
        <p:spPr>
          <a:xfrm>
            <a:off x="5613421" y="2781868"/>
            <a:ext cx="4751590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E57F94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</a:t>
            </a:r>
          </a:p>
        </p:txBody>
      </p:sp>
      <p:pic>
        <p:nvPicPr>
          <p:cNvPr id="29" name="图片 28" descr="黑色的伞&#10;&#10;低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17AC6-468A-4058-AC02-8BDB21E6C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5166" flipV="1">
            <a:off x="4715885" y="5039024"/>
            <a:ext cx="1383124" cy="781766"/>
          </a:xfrm>
          <a:prstGeom prst="rect">
            <a:avLst/>
          </a:prstGeom>
        </p:spPr>
      </p:pic>
      <p:pic>
        <p:nvPicPr>
          <p:cNvPr id="30" name="图片 29" descr="图片包含 图标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F38E2-6601-465E-BBCE-CDFDA1AC54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03" y="4420395"/>
            <a:ext cx="1556240" cy="2437605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4CBE4-AB5C-44FB-9583-D18F99D9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16" y="4723245"/>
            <a:ext cx="2124952" cy="2236793"/>
          </a:xfrm>
          <a:prstGeom prst="rect">
            <a:avLst/>
          </a:prstGeom>
        </p:spPr>
      </p:pic>
      <p:pic>
        <p:nvPicPr>
          <p:cNvPr id="32" name="图片 31" descr="图片包含 人, 小, 桌子, 男人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A2EA27-0B94-4E69-97ED-B579EA55F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6862" y="2076457"/>
            <a:ext cx="4985457" cy="4781543"/>
          </a:xfrm>
          <a:prstGeom prst="rect">
            <a:avLst/>
          </a:prstGeom>
        </p:spPr>
      </p:pic>
      <p:sp>
        <p:nvSpPr>
          <p:cNvPr id="33" name="Freeform: Shap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75739-AF53-49CD-AB34-F84059D5FF7F}"/>
              </a:ext>
            </a:extLst>
          </p:cNvPr>
          <p:cNvSpPr/>
          <p:nvPr/>
        </p:nvSpPr>
        <p:spPr>
          <a:xfrm>
            <a:off x="3550154" y="1493690"/>
            <a:ext cx="1549827" cy="1502593"/>
          </a:xfrm>
          <a:custGeom>
            <a:avLst/>
            <a:gdLst>
              <a:gd name="connsiteX0" fmla="*/ 212979 w 212979"/>
              <a:gd name="connsiteY0" fmla="*/ 106489 h 212979"/>
              <a:gd name="connsiteX1" fmla="*/ 106490 w 212979"/>
              <a:gd name="connsiteY1" fmla="*/ 212979 h 212979"/>
              <a:gd name="connsiteX2" fmla="*/ 0 w 212979"/>
              <a:gd name="connsiteY2" fmla="*/ 106489 h 212979"/>
              <a:gd name="connsiteX3" fmla="*/ 106490 w 212979"/>
              <a:gd name="connsiteY3" fmla="*/ 0 h 212979"/>
              <a:gd name="connsiteX4" fmla="*/ 212979 w 212979"/>
              <a:gd name="connsiteY4" fmla="*/ 106489 h 2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9" h="212979">
                <a:moveTo>
                  <a:pt x="212979" y="106489"/>
                </a:moveTo>
                <a:cubicBezTo>
                  <a:pt x="212979" y="165302"/>
                  <a:pt x="165302" y="212979"/>
                  <a:pt x="106490" y="212979"/>
                </a:cubicBezTo>
                <a:cubicBezTo>
                  <a:pt x="47677" y="212979"/>
                  <a:pt x="0" y="165302"/>
                  <a:pt x="0" y="106489"/>
                </a:cubicBezTo>
                <a:cubicBezTo>
                  <a:pt x="0" y="47677"/>
                  <a:pt x="47677" y="0"/>
                  <a:pt x="106490" y="0"/>
                </a:cubicBezTo>
                <a:cubicBezTo>
                  <a:pt x="165302" y="0"/>
                  <a:pt x="212979" y="47677"/>
                  <a:pt x="212979" y="106489"/>
                </a:cubicBezTo>
                <a:close/>
              </a:path>
            </a:pathLst>
          </a:custGeom>
          <a:gradFill>
            <a:gsLst>
              <a:gs pos="100000">
                <a:srgbClr val="F6CDDB">
                  <a:alpha val="70000"/>
                </a:srgbClr>
              </a:gs>
              <a:gs pos="21000">
                <a:srgbClr val="E47C94"/>
              </a:gs>
            </a:gsLst>
            <a:lin ang="2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9F7447-99BC-4201-B003-4EEE7354851A}"/>
              </a:ext>
            </a:extLst>
          </p:cNvPr>
          <p:cNvGrpSpPr/>
          <p:nvPr/>
        </p:nvGrpSpPr>
        <p:grpSpPr>
          <a:xfrm>
            <a:off x="451593" y="2"/>
            <a:ext cx="2232343" cy="1079497"/>
            <a:chOff x="451594" y="3"/>
            <a:chExt cx="1728672" cy="835936"/>
          </a:xfrm>
        </p:grpSpPr>
        <p:sp>
          <p:nvSpPr>
            <p:cNvPr id="74" name="Freeform: Shape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1B9F57-912B-4422-BC76-53823D481C13}"/>
                </a:ext>
              </a:extLst>
            </p:cNvPr>
            <p:cNvSpPr/>
            <p:nvPr/>
          </p:nvSpPr>
          <p:spPr>
            <a:xfrm>
              <a:off x="451594" y="3"/>
              <a:ext cx="1728672" cy="835936"/>
            </a:xfrm>
            <a:custGeom>
              <a:avLst/>
              <a:gdLst>
                <a:gd name="connsiteX0" fmla="*/ 217654 w 3127706"/>
                <a:gd name="connsiteY0" fmla="*/ 0 h 1512469"/>
                <a:gd name="connsiteX1" fmla="*/ 3121985 w 3127706"/>
                <a:gd name="connsiteY1" fmla="*/ 0 h 1512469"/>
                <a:gd name="connsiteX2" fmla="*/ 3122651 w 3127706"/>
                <a:gd name="connsiteY2" fmla="*/ 2560 h 1512469"/>
                <a:gd name="connsiteX3" fmla="*/ 1560975 w 3127706"/>
                <a:gd name="connsiteY3" fmla="*/ 1086750 h 1512469"/>
                <a:gd name="connsiteX4" fmla="*/ 64421 w 3127706"/>
                <a:gd name="connsiteY4" fmla="*/ 463881 h 1512469"/>
                <a:gd name="connsiteX5" fmla="*/ 183105 w 3127706"/>
                <a:gd name="connsiteY5" fmla="*/ 118579 h 1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06" h="1512469">
                  <a:moveTo>
                    <a:pt x="217654" y="0"/>
                  </a:moveTo>
                  <a:lnTo>
                    <a:pt x="3121985" y="0"/>
                  </a:lnTo>
                  <a:lnTo>
                    <a:pt x="3122651" y="2560"/>
                  </a:lnTo>
                  <a:cubicBezTo>
                    <a:pt x="3217219" y="513571"/>
                    <a:pt x="1958698" y="324647"/>
                    <a:pt x="1560975" y="1086750"/>
                  </a:cubicBezTo>
                  <a:cubicBezTo>
                    <a:pt x="1150424" y="1873435"/>
                    <a:pt x="-323523" y="1514544"/>
                    <a:pt x="64421" y="463881"/>
                  </a:cubicBezTo>
                  <a:cubicBezTo>
                    <a:pt x="112914" y="332548"/>
                    <a:pt x="152017" y="218597"/>
                    <a:pt x="183105" y="118579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2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9ECA42-EA0B-488A-A3AF-D58D9354DEAB}"/>
                </a:ext>
              </a:extLst>
            </p:cNvPr>
            <p:cNvGrpSpPr/>
            <p:nvPr/>
          </p:nvGrpSpPr>
          <p:grpSpPr>
            <a:xfrm>
              <a:off x="1167306" y="227114"/>
              <a:ext cx="534851" cy="505309"/>
              <a:chOff x="7011069" y="-760606"/>
              <a:chExt cx="1383030" cy="1306639"/>
            </a:xfrm>
            <a:solidFill>
              <a:srgbClr val="FB6A65">
                <a:alpha val="62000"/>
              </a:srgbClr>
            </a:solidFill>
          </p:grpSpPr>
          <p:sp>
            <p:nvSpPr>
              <p:cNvPr id="76" name="Freeform: Shape 6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05B4BF-EAAC-4A46-995E-291618DCDDB7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6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2B5183-8903-43C9-93DA-91E22CC0BD1B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2DAD1B-AC19-440D-A047-E75CE804A4A3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1BC507-ECE4-4920-8C7B-0716CCBA1C56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82E30D-D598-4DDB-BCEB-8354C4F5B4E5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7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8B642D-7DBA-4232-9AF9-258C1FEDB5EE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: Shape 7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1BD45A-AD76-4236-8F11-C62D27FBF49B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C21154-2722-4A32-9974-75E066580472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: Shape 7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0ED084-AF28-47CF-AAB0-D827F4A1ED93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7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54FDB2-02C2-4ADC-A795-71A4BF3AB4C6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7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3319C6-7065-4F4C-AB3B-575C31567C5C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7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D821F9-1AAB-49F9-BBE9-682DE99929C0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CCA1A7-4F83-44D2-95B2-DB03BE7E1F45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948AA6-59E5-4F9A-94D1-6C3199191D27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11BB69-87A6-46D9-A458-62596966034B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: Shape 8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3EC762-9FCF-41A6-8EA6-9DAB3BE789CD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07437E-7BB7-4BD0-903A-03F936D9C094}"/>
              </a:ext>
            </a:extLst>
          </p:cNvPr>
          <p:cNvGrpSpPr/>
          <p:nvPr/>
        </p:nvGrpSpPr>
        <p:grpSpPr>
          <a:xfrm>
            <a:off x="10909299" y="794413"/>
            <a:ext cx="1282699" cy="1427067"/>
            <a:chOff x="11141815" y="1247751"/>
            <a:chExt cx="1040479" cy="1157585"/>
          </a:xfrm>
        </p:grpSpPr>
        <p:sp>
          <p:nvSpPr>
            <p:cNvPr id="93" name="Graphic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FFDE76-3394-41A3-AF4D-CE84B7F12FBD}"/>
                </a:ext>
              </a:extLst>
            </p:cNvPr>
            <p:cNvSpPr/>
            <p:nvPr/>
          </p:nvSpPr>
          <p:spPr>
            <a:xfrm>
              <a:off x="11451626" y="1414032"/>
              <a:ext cx="730668" cy="991304"/>
            </a:xfrm>
            <a:custGeom>
              <a:avLst/>
              <a:gdLst>
                <a:gd name="connsiteX0" fmla="*/ 1249471 w 1309574"/>
                <a:gd name="connsiteY0" fmla="*/ 65066 h 1776711"/>
                <a:gd name="connsiteX1" fmla="*/ 869043 w 1309574"/>
                <a:gd name="connsiteY1" fmla="*/ 105 h 1776711"/>
                <a:gd name="connsiteX2" fmla="*/ 512236 w 1309574"/>
                <a:gd name="connsiteY2" fmla="*/ 75353 h 1776711"/>
                <a:gd name="connsiteX3" fmla="*/ 227344 w 1309574"/>
                <a:gd name="connsiteY3" fmla="*/ 337671 h 1776711"/>
                <a:gd name="connsiteX4" fmla="*/ 1792 w 1309574"/>
                <a:gd name="connsiteY4" fmla="*/ 990134 h 1776711"/>
                <a:gd name="connsiteX5" fmla="*/ 60751 w 1309574"/>
                <a:gd name="connsiteY5" fmla="*/ 1366657 h 1776711"/>
                <a:gd name="connsiteX6" fmla="*/ 332119 w 1309574"/>
                <a:gd name="connsiteY6" fmla="*/ 1623642 h 1776711"/>
                <a:gd name="connsiteX7" fmla="*/ 878377 w 1309574"/>
                <a:gd name="connsiteY7" fmla="*/ 1672886 h 1776711"/>
                <a:gd name="connsiteX8" fmla="*/ 1135648 w 1309574"/>
                <a:gd name="connsiteY8" fmla="*/ 1776708 h 1776711"/>
                <a:gd name="connsiteX9" fmla="*/ 1309574 w 1309574"/>
                <a:gd name="connsiteY9" fmla="*/ 1701842 h 1776711"/>
                <a:gd name="connsiteX10" fmla="*/ 1309574 w 1309574"/>
                <a:gd name="connsiteY10" fmla="*/ 93545 h 1776711"/>
                <a:gd name="connsiteX11" fmla="*/ 1249471 w 1309574"/>
                <a:gd name="connsiteY11" fmla="*/ 65066 h 1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574" h="1776711">
                  <a:moveTo>
                    <a:pt x="1249471" y="65066"/>
                  </a:moveTo>
                  <a:cubicBezTo>
                    <a:pt x="1129837" y="15345"/>
                    <a:pt x="998583" y="-1514"/>
                    <a:pt x="869043" y="105"/>
                  </a:cubicBezTo>
                  <a:cubicBezTo>
                    <a:pt x="746456" y="1724"/>
                    <a:pt x="621774" y="20298"/>
                    <a:pt x="512236" y="75353"/>
                  </a:cubicBezTo>
                  <a:cubicBezTo>
                    <a:pt x="395650" y="133932"/>
                    <a:pt x="302020" y="230801"/>
                    <a:pt x="227344" y="337671"/>
                  </a:cubicBezTo>
                  <a:cubicBezTo>
                    <a:pt x="93898" y="528743"/>
                    <a:pt x="14841" y="757438"/>
                    <a:pt x="1792" y="990134"/>
                  </a:cubicBezTo>
                  <a:cubicBezTo>
                    <a:pt x="-5352" y="1118245"/>
                    <a:pt x="7792" y="1249785"/>
                    <a:pt x="60751" y="1366657"/>
                  </a:cubicBezTo>
                  <a:cubicBezTo>
                    <a:pt x="113710" y="1483529"/>
                    <a:pt x="210008" y="1584399"/>
                    <a:pt x="332119" y="1623642"/>
                  </a:cubicBezTo>
                  <a:cubicBezTo>
                    <a:pt x="507283" y="1680030"/>
                    <a:pt x="706927" y="1606020"/>
                    <a:pt x="878377" y="1672886"/>
                  </a:cubicBezTo>
                  <a:cubicBezTo>
                    <a:pt x="965341" y="1706795"/>
                    <a:pt x="1042303" y="1776042"/>
                    <a:pt x="1135648" y="1776708"/>
                  </a:cubicBezTo>
                  <a:cubicBezTo>
                    <a:pt x="1200227" y="1777089"/>
                    <a:pt x="1259473" y="1743752"/>
                    <a:pt x="1309574" y="1701842"/>
                  </a:cubicBezTo>
                  <a:lnTo>
                    <a:pt x="1309574" y="93545"/>
                  </a:lnTo>
                  <a:cubicBezTo>
                    <a:pt x="1289953" y="83068"/>
                    <a:pt x="1269855" y="73543"/>
                    <a:pt x="1249471" y="65066"/>
                  </a:cubicBezTo>
                  <a:close/>
                </a:path>
              </a:pathLst>
            </a:custGeom>
            <a:gradFill>
              <a:gsLst>
                <a:gs pos="0">
                  <a:srgbClr val="FA6674"/>
                </a:gs>
                <a:gs pos="100000">
                  <a:srgbClr val="FFCCAC"/>
                </a:gs>
              </a:gsLst>
              <a:lin ang="3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0D2C4E-7396-4B92-8A02-379767503747}"/>
                </a:ext>
              </a:extLst>
            </p:cNvPr>
            <p:cNvGrpSpPr/>
            <p:nvPr/>
          </p:nvGrpSpPr>
          <p:grpSpPr>
            <a:xfrm>
              <a:off x="11141815" y="1247751"/>
              <a:ext cx="700632" cy="661933"/>
              <a:chOff x="7011069" y="-760606"/>
              <a:chExt cx="1383030" cy="1306639"/>
            </a:xfrm>
            <a:solidFill>
              <a:srgbClr val="FB6A65">
                <a:alpha val="54000"/>
              </a:srgbClr>
            </a:solidFill>
          </p:grpSpPr>
          <p:sp>
            <p:nvSpPr>
              <p:cNvPr id="95" name="Freeform: Shape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C270E6-155C-4B5B-A732-71A05F94DB0E}"/>
                  </a:ext>
                </a:extLst>
              </p:cNvPr>
              <p:cNvSpPr/>
              <p:nvPr/>
            </p:nvSpPr>
            <p:spPr>
              <a:xfrm>
                <a:off x="7011069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8BA1EC-43F4-4F01-8538-F3FCF0D1D43E}"/>
                  </a:ext>
                </a:extLst>
              </p:cNvPr>
              <p:cNvSpPr/>
              <p:nvPr/>
            </p:nvSpPr>
            <p:spPr>
              <a:xfrm>
                <a:off x="7403880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C61C01-7042-402A-8EAC-9503E004D8A9}"/>
                  </a:ext>
                </a:extLst>
              </p:cNvPr>
              <p:cNvSpPr/>
              <p:nvPr/>
            </p:nvSpPr>
            <p:spPr>
              <a:xfrm>
                <a:off x="7796691" y="-76060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4EFB72-2908-4B77-A421-097CBCF9A2D8}"/>
                  </a:ext>
                </a:extLst>
              </p:cNvPr>
              <p:cNvSpPr/>
              <p:nvPr/>
            </p:nvSpPr>
            <p:spPr>
              <a:xfrm>
                <a:off x="8189502" y="-76060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AC1A2E-8297-49C3-B19E-E73A265D4E81}"/>
                  </a:ext>
                </a:extLst>
              </p:cNvPr>
              <p:cNvSpPr/>
              <p:nvPr/>
            </p:nvSpPr>
            <p:spPr>
              <a:xfrm>
                <a:off x="7011069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E956C9-DBCD-4935-81D2-D91733FC2914}"/>
                  </a:ext>
                </a:extLst>
              </p:cNvPr>
              <p:cNvSpPr/>
              <p:nvPr/>
            </p:nvSpPr>
            <p:spPr>
              <a:xfrm>
                <a:off x="7403880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EEF947-4788-41E3-8091-7DF2F7B69B88}"/>
                  </a:ext>
                </a:extLst>
              </p:cNvPr>
              <p:cNvSpPr/>
              <p:nvPr/>
            </p:nvSpPr>
            <p:spPr>
              <a:xfrm>
                <a:off x="7796691" y="-39322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ED8FA5-0D9E-4298-AE94-3DFA3F978D03}"/>
                  </a:ext>
                </a:extLst>
              </p:cNvPr>
              <p:cNvSpPr/>
              <p:nvPr/>
            </p:nvSpPr>
            <p:spPr>
              <a:xfrm>
                <a:off x="8189502" y="-39322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CC71C1-72DA-44D5-8A41-B0C3ABB9D350}"/>
                  </a:ext>
                </a:extLst>
              </p:cNvPr>
              <p:cNvSpPr/>
              <p:nvPr/>
            </p:nvSpPr>
            <p:spPr>
              <a:xfrm>
                <a:off x="7011069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9 w 204597"/>
                  <a:gd name="connsiteY1" fmla="*/ 204597 h 204596"/>
                  <a:gd name="connsiteX2" fmla="*/ 0 w 204597"/>
                  <a:gd name="connsiteY2" fmla="*/ 102299 h 204596"/>
                  <a:gd name="connsiteX3" fmla="*/ 102299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F88095-E549-402E-8514-1319C9EA8F61}"/>
                  </a:ext>
                </a:extLst>
              </p:cNvPr>
              <p:cNvSpPr/>
              <p:nvPr/>
            </p:nvSpPr>
            <p:spPr>
              <a:xfrm>
                <a:off x="7403880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22C999-0D88-4B96-9F1E-22F3C25D288C}"/>
                  </a:ext>
                </a:extLst>
              </p:cNvPr>
              <p:cNvSpPr/>
              <p:nvPr/>
            </p:nvSpPr>
            <p:spPr>
              <a:xfrm>
                <a:off x="7796691" y="-25942"/>
                <a:ext cx="204596" cy="204596"/>
              </a:xfrm>
              <a:custGeom>
                <a:avLst/>
                <a:gdLst>
                  <a:gd name="connsiteX0" fmla="*/ 204597 w 204596"/>
                  <a:gd name="connsiteY0" fmla="*/ 102299 h 204596"/>
                  <a:gd name="connsiteX1" fmla="*/ 102299 w 204596"/>
                  <a:gd name="connsiteY1" fmla="*/ 204597 h 204596"/>
                  <a:gd name="connsiteX2" fmla="*/ 0 w 204596"/>
                  <a:gd name="connsiteY2" fmla="*/ 102299 h 204596"/>
                  <a:gd name="connsiteX3" fmla="*/ 102299 w 204596"/>
                  <a:gd name="connsiteY3" fmla="*/ 0 h 204596"/>
                  <a:gd name="connsiteX4" fmla="*/ 204597 w 204596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4D80FD-BBDF-4702-9C7F-34C8D3E94CB0}"/>
                  </a:ext>
                </a:extLst>
              </p:cNvPr>
              <p:cNvSpPr/>
              <p:nvPr/>
            </p:nvSpPr>
            <p:spPr>
              <a:xfrm>
                <a:off x="8189502" y="-25942"/>
                <a:ext cx="204597" cy="204596"/>
              </a:xfrm>
              <a:custGeom>
                <a:avLst/>
                <a:gdLst>
                  <a:gd name="connsiteX0" fmla="*/ 204597 w 204597"/>
                  <a:gd name="connsiteY0" fmla="*/ 102299 h 204596"/>
                  <a:gd name="connsiteX1" fmla="*/ 102298 w 204597"/>
                  <a:gd name="connsiteY1" fmla="*/ 204597 h 204596"/>
                  <a:gd name="connsiteX2" fmla="*/ 0 w 204597"/>
                  <a:gd name="connsiteY2" fmla="*/ 102299 h 204596"/>
                  <a:gd name="connsiteX3" fmla="*/ 102298 w 204597"/>
                  <a:gd name="connsiteY3" fmla="*/ 0 h 204596"/>
                  <a:gd name="connsiteX4" fmla="*/ 204597 w 204597"/>
                  <a:gd name="connsiteY4" fmla="*/ 102299 h 20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6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6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E495FD-7407-429B-BAC6-341DBFE15049}"/>
                  </a:ext>
                </a:extLst>
              </p:cNvPr>
              <p:cNvSpPr/>
              <p:nvPr/>
            </p:nvSpPr>
            <p:spPr>
              <a:xfrm>
                <a:off x="7011069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9 w 204597"/>
                  <a:gd name="connsiteY1" fmla="*/ 204597 h 204597"/>
                  <a:gd name="connsiteX2" fmla="*/ 0 w 204597"/>
                  <a:gd name="connsiteY2" fmla="*/ 102299 h 204597"/>
                  <a:gd name="connsiteX3" fmla="*/ 102299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031B52-197B-4DB9-9BCF-F211C8A91517}"/>
                  </a:ext>
                </a:extLst>
              </p:cNvPr>
              <p:cNvSpPr/>
              <p:nvPr/>
            </p:nvSpPr>
            <p:spPr>
              <a:xfrm>
                <a:off x="7403880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5ED80E-4A06-46E3-9E1D-549E27B1C9EE}"/>
                  </a:ext>
                </a:extLst>
              </p:cNvPr>
              <p:cNvSpPr/>
              <p:nvPr/>
            </p:nvSpPr>
            <p:spPr>
              <a:xfrm>
                <a:off x="7796691" y="341436"/>
                <a:ext cx="204596" cy="204597"/>
              </a:xfrm>
              <a:custGeom>
                <a:avLst/>
                <a:gdLst>
                  <a:gd name="connsiteX0" fmla="*/ 204597 w 204596"/>
                  <a:gd name="connsiteY0" fmla="*/ 102299 h 204597"/>
                  <a:gd name="connsiteX1" fmla="*/ 102299 w 204596"/>
                  <a:gd name="connsiteY1" fmla="*/ 204597 h 204597"/>
                  <a:gd name="connsiteX2" fmla="*/ 0 w 204596"/>
                  <a:gd name="connsiteY2" fmla="*/ 102299 h 204597"/>
                  <a:gd name="connsiteX3" fmla="*/ 102299 w 204596"/>
                  <a:gd name="connsiteY3" fmla="*/ 0 h 204597"/>
                  <a:gd name="connsiteX4" fmla="*/ 204597 w 204596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6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9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9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9B823B-B1FD-4EAB-83A2-9832A967525E}"/>
                  </a:ext>
                </a:extLst>
              </p:cNvPr>
              <p:cNvSpPr/>
              <p:nvPr/>
            </p:nvSpPr>
            <p:spPr>
              <a:xfrm>
                <a:off x="8189502" y="341436"/>
                <a:ext cx="204597" cy="204597"/>
              </a:xfrm>
              <a:custGeom>
                <a:avLst/>
                <a:gdLst>
                  <a:gd name="connsiteX0" fmla="*/ 204597 w 204597"/>
                  <a:gd name="connsiteY0" fmla="*/ 102299 h 204597"/>
                  <a:gd name="connsiteX1" fmla="*/ 102298 w 204597"/>
                  <a:gd name="connsiteY1" fmla="*/ 204597 h 204597"/>
                  <a:gd name="connsiteX2" fmla="*/ 0 w 204597"/>
                  <a:gd name="connsiteY2" fmla="*/ 102299 h 204597"/>
                  <a:gd name="connsiteX3" fmla="*/ 102298 w 204597"/>
                  <a:gd name="connsiteY3" fmla="*/ 0 h 204597"/>
                  <a:gd name="connsiteX4" fmla="*/ 204597 w 204597"/>
                  <a:gd name="connsiteY4" fmla="*/ 102299 h 20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597" h="204597">
                    <a:moveTo>
                      <a:pt x="204597" y="102299"/>
                    </a:moveTo>
                    <a:cubicBezTo>
                      <a:pt x="204597" y="158796"/>
                      <a:pt x="158796" y="204597"/>
                      <a:pt x="102298" y="204597"/>
                    </a:cubicBezTo>
                    <a:cubicBezTo>
                      <a:pt x="45801" y="204597"/>
                      <a:pt x="0" y="158797"/>
                      <a:pt x="0" y="102299"/>
                    </a:cubicBezTo>
                    <a:cubicBezTo>
                      <a:pt x="0" y="45801"/>
                      <a:pt x="45801" y="0"/>
                      <a:pt x="102298" y="0"/>
                    </a:cubicBezTo>
                    <a:cubicBezTo>
                      <a:pt x="158796" y="0"/>
                      <a:pt x="204597" y="45801"/>
                      <a:pt x="204597" y="102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F96672-2802-430E-A55E-D784C3BD7920}"/>
              </a:ext>
            </a:extLst>
          </p:cNvPr>
          <p:cNvSpPr/>
          <p:nvPr/>
        </p:nvSpPr>
        <p:spPr>
          <a:xfrm rot="13256417">
            <a:off x="6816032" y="1485795"/>
            <a:ext cx="4351225" cy="4175958"/>
          </a:xfrm>
          <a:custGeom>
            <a:avLst/>
            <a:gdLst>
              <a:gd name="connsiteX0" fmla="*/ 371262 w 1518839"/>
              <a:gd name="connsiteY0" fmla="*/ 430927 h 1457662"/>
              <a:gd name="connsiteX1" fmla="*/ 154473 w 1518839"/>
              <a:gd name="connsiteY1" fmla="*/ 854885 h 1457662"/>
              <a:gd name="connsiteX2" fmla="*/ 208671 w 1518839"/>
              <a:gd name="connsiteY2" fmla="*/ 1413240 h 1457662"/>
              <a:gd name="connsiteX3" fmla="*/ 1498832 w 1518839"/>
              <a:gd name="connsiteY3" fmla="*/ 524272 h 1457662"/>
              <a:gd name="connsiteX4" fmla="*/ 371262 w 1518839"/>
              <a:gd name="connsiteY4" fmla="*/ 430927 h 14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839" h="1457662">
                <a:moveTo>
                  <a:pt x="371262" y="430927"/>
                </a:moveTo>
                <a:cubicBezTo>
                  <a:pt x="371262" y="430927"/>
                  <a:pt x="371262" y="654384"/>
                  <a:pt x="154473" y="854885"/>
                </a:cubicBezTo>
                <a:cubicBezTo>
                  <a:pt x="-62316" y="1055386"/>
                  <a:pt x="-56886" y="1272270"/>
                  <a:pt x="208671" y="1413240"/>
                </a:cubicBezTo>
                <a:cubicBezTo>
                  <a:pt x="474228" y="1554210"/>
                  <a:pt x="1688475" y="1386094"/>
                  <a:pt x="1498832" y="524272"/>
                </a:cubicBezTo>
                <a:cubicBezTo>
                  <a:pt x="1309189" y="-337550"/>
                  <a:pt x="371262" y="34020"/>
                  <a:pt x="371262" y="430927"/>
                </a:cubicBezTo>
                <a:close/>
              </a:path>
            </a:pathLst>
          </a:cu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Rectangle: Rounded Corners 5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0676B8-297D-433E-BDD4-1E58305A6CD8}"/>
              </a:ext>
            </a:extLst>
          </p:cNvPr>
          <p:cNvSpPr/>
          <p:nvPr/>
        </p:nvSpPr>
        <p:spPr>
          <a:xfrm>
            <a:off x="1431550" y="1402198"/>
            <a:ext cx="4531992" cy="505077"/>
          </a:xfrm>
          <a:prstGeom prst="roundRect">
            <a:avLst/>
          </a:prstGeom>
          <a:gradFill>
            <a:gsLst>
              <a:gs pos="4000">
                <a:srgbClr val="E57F94"/>
              </a:gs>
              <a:gs pos="100000">
                <a:srgbClr val="F6CDDB">
                  <a:alpha val="7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5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29A72A-BFC8-4FCA-968A-1A5944027D40}"/>
              </a:ext>
            </a:extLst>
          </p:cNvPr>
          <p:cNvSpPr/>
          <p:nvPr/>
        </p:nvSpPr>
        <p:spPr>
          <a:xfrm>
            <a:off x="1431550" y="2719502"/>
            <a:ext cx="4531992" cy="505077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5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FE61DB-6D1E-43FA-A9B7-A50DBDD1FF57}"/>
              </a:ext>
            </a:extLst>
          </p:cNvPr>
          <p:cNvSpPr/>
          <p:nvPr/>
        </p:nvSpPr>
        <p:spPr>
          <a:xfrm>
            <a:off x="1431550" y="3722906"/>
            <a:ext cx="4531992" cy="505077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5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3D6BE1-D62B-43B3-86F3-B3F96636E8A4}"/>
              </a:ext>
            </a:extLst>
          </p:cNvPr>
          <p:cNvSpPr txBox="1"/>
          <p:nvPr/>
        </p:nvSpPr>
        <p:spPr>
          <a:xfrm>
            <a:off x="1610651" y="2012606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TextBox 5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B26645-B8F2-449D-87E5-7A8CD9BD5100}"/>
              </a:ext>
            </a:extLst>
          </p:cNvPr>
          <p:cNvSpPr txBox="1"/>
          <p:nvPr/>
        </p:nvSpPr>
        <p:spPr>
          <a:xfrm>
            <a:off x="1590327" y="1454681"/>
            <a:ext cx="392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小班目标</a:t>
            </a:r>
            <a:endParaRPr lang="en-ID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5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EA0423-5107-44AB-952F-24F5D63C81DE}"/>
              </a:ext>
            </a:extLst>
          </p:cNvPr>
          <p:cNvSpPr txBox="1"/>
          <p:nvPr/>
        </p:nvSpPr>
        <p:spPr>
          <a:xfrm>
            <a:off x="1610651" y="2833621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464646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TextBox 5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8CD2E1-866B-422A-903A-0B5193DC7E5C}"/>
              </a:ext>
            </a:extLst>
          </p:cNvPr>
          <p:cNvSpPr txBox="1"/>
          <p:nvPr/>
        </p:nvSpPr>
        <p:spPr>
          <a:xfrm>
            <a:off x="1610651" y="3339462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TextBox 5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834ED7-F84D-4E5E-B4F0-D48654D80192}"/>
              </a:ext>
            </a:extLst>
          </p:cNvPr>
          <p:cNvSpPr txBox="1"/>
          <p:nvPr/>
        </p:nvSpPr>
        <p:spPr>
          <a:xfrm>
            <a:off x="1610651" y="3880125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464646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3" name="TextBox 5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DE38CB-A6D0-460E-BF25-4DA86B1109F8}"/>
              </a:ext>
            </a:extLst>
          </p:cNvPr>
          <p:cNvSpPr txBox="1"/>
          <p:nvPr/>
        </p:nvSpPr>
        <p:spPr>
          <a:xfrm>
            <a:off x="1610651" y="4348596"/>
            <a:ext cx="606335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5" name="TextBox 5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03E303-C718-4F76-B203-F35500A0E837}"/>
              </a:ext>
            </a:extLst>
          </p:cNvPr>
          <p:cNvSpPr txBox="1"/>
          <p:nvPr/>
        </p:nvSpPr>
        <p:spPr>
          <a:xfrm>
            <a:off x="2129875" y="1959963"/>
            <a:ext cx="3833667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简单了解感恩节，知道感恩节的美食，积极、乐意参与感恩节相关游戏活动。</a:t>
            </a:r>
          </a:p>
        </p:txBody>
      </p:sp>
      <p:sp>
        <p:nvSpPr>
          <p:cNvPr id="16" name="TextBox 5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CBC469-BEC9-41FE-B074-631E9AA3CC8D}"/>
              </a:ext>
            </a:extLst>
          </p:cNvPr>
          <p:cNvSpPr txBox="1"/>
          <p:nvPr/>
        </p:nvSpPr>
        <p:spPr>
          <a:xfrm>
            <a:off x="2129875" y="2820444"/>
            <a:ext cx="436645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464646"/>
                </a:solidFill>
                <a:cs typeface="+mn-ea"/>
                <a:sym typeface="+mn-lt"/>
              </a:rPr>
              <a:t>了解老师、爸妈、爷爷奶奶、朋友对自己的爱</a:t>
            </a:r>
          </a:p>
        </p:txBody>
      </p:sp>
      <p:sp>
        <p:nvSpPr>
          <p:cNvPr id="17" name="TextBox 5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716654-017B-4D2A-AB1F-7969FE7B7552}"/>
              </a:ext>
            </a:extLst>
          </p:cNvPr>
          <p:cNvSpPr txBox="1"/>
          <p:nvPr/>
        </p:nvSpPr>
        <p:spPr>
          <a:xfrm>
            <a:off x="2129875" y="3326613"/>
            <a:ext cx="38501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能用简单的方式亲近家人，表达关爱之情。</a:t>
            </a:r>
          </a:p>
        </p:txBody>
      </p:sp>
      <p:sp>
        <p:nvSpPr>
          <p:cNvPr id="18" name="TextBox 5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FDC3CE-B2E6-460F-AA53-9DB3584A5E66}"/>
              </a:ext>
            </a:extLst>
          </p:cNvPr>
          <p:cNvSpPr txBox="1"/>
          <p:nvPr/>
        </p:nvSpPr>
        <p:spPr>
          <a:xfrm>
            <a:off x="2129875" y="3858359"/>
            <a:ext cx="385013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464646"/>
                </a:solidFill>
                <a:cs typeface="+mn-ea"/>
                <a:sym typeface="+mn-lt"/>
              </a:rPr>
              <a:t>学会欣赏与“感恩节”相关的文学作品</a:t>
            </a:r>
          </a:p>
        </p:txBody>
      </p:sp>
      <p:sp>
        <p:nvSpPr>
          <p:cNvPr id="19" name="TextBox 5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C97A9A-D893-42B7-BA11-C65841A5AFAD}"/>
              </a:ext>
            </a:extLst>
          </p:cNvPr>
          <p:cNvSpPr txBox="1"/>
          <p:nvPr/>
        </p:nvSpPr>
        <p:spPr>
          <a:xfrm>
            <a:off x="2129876" y="4338647"/>
            <a:ext cx="3637784" cy="7026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知道自己从妈妈肚子里来的，初步感受妈妈辛苦养育之情。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 descr="卡通人物&#10;&#10;描述已自动生成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4D871C-26A3-407A-9196-8E65DCB3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7506" y="682608"/>
            <a:ext cx="3683428" cy="4713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7501" y="595804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2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111EE1-2BAD-4BCB-B59C-43FCBBF331D8}"/>
              </a:ext>
            </a:extLst>
          </p:cNvPr>
          <p:cNvSpPr/>
          <p:nvPr/>
        </p:nvSpPr>
        <p:spPr>
          <a:xfrm>
            <a:off x="3359957" y="798003"/>
            <a:ext cx="5261993" cy="5261993"/>
          </a:xfrm>
          <a:prstGeom prst="ellipse">
            <a:avLst/>
          </a:prstGeom>
          <a:gradFill>
            <a:gsLst>
              <a:gs pos="83000">
                <a:srgbClr val="FA6674">
                  <a:lumMod val="5000"/>
                  <a:lumOff val="95000"/>
                  <a:alpha val="0"/>
                </a:srgbClr>
              </a:gs>
              <a:gs pos="19000">
                <a:srgbClr val="FFFFFF">
                  <a:alpha val="0"/>
                </a:srgbClr>
              </a:gs>
              <a:gs pos="4000">
                <a:srgbClr val="FB5789">
                  <a:alpha val="25000"/>
                </a:srgbClr>
              </a:gs>
              <a:gs pos="100000">
                <a:srgbClr val="FB5789">
                  <a:alpha val="28000"/>
                </a:srgbClr>
              </a:gs>
            </a:gsLst>
            <a:lin ang="0" scaled="0"/>
          </a:gradFill>
          <a:ln w="12700" cap="flat" cmpd="sng" algn="ctr">
            <a:gradFill>
              <a:gsLst>
                <a:gs pos="86000">
                  <a:srgbClr val="FA6674">
                    <a:lumMod val="5000"/>
                    <a:lumOff val="95000"/>
                  </a:srgbClr>
                </a:gs>
                <a:gs pos="28000">
                  <a:srgbClr val="FFFFFF">
                    <a:alpha val="0"/>
                  </a:srgbClr>
                </a:gs>
                <a:gs pos="4000">
                  <a:srgbClr val="FB5789"/>
                </a:gs>
                <a:gs pos="100000">
                  <a:srgbClr val="FB5789">
                    <a:alpha val="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08BBF2-AB25-421A-AB01-97E71D06794E}"/>
              </a:ext>
            </a:extLst>
          </p:cNvPr>
          <p:cNvGrpSpPr/>
          <p:nvPr/>
        </p:nvGrpSpPr>
        <p:grpSpPr>
          <a:xfrm>
            <a:off x="4374459" y="1016114"/>
            <a:ext cx="3290314" cy="4708719"/>
            <a:chOff x="7433211" y="412383"/>
            <a:chExt cx="3635001" cy="5201995"/>
          </a:xfrm>
        </p:grpSpPr>
        <p:sp>
          <p:nvSpPr>
            <p:cNvPr id="56" name="Graphic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792659-EF64-47D9-96A8-324D60E2F8C3}"/>
                </a:ext>
              </a:extLst>
            </p:cNvPr>
            <p:cNvSpPr/>
            <p:nvPr/>
          </p:nvSpPr>
          <p:spPr>
            <a:xfrm rot="1478078">
              <a:off x="7880343" y="2494423"/>
              <a:ext cx="2888614" cy="2903609"/>
            </a:xfrm>
            <a:custGeom>
              <a:avLst/>
              <a:gdLst>
                <a:gd name="connsiteX0" fmla="*/ 371262 w 1518839"/>
                <a:gd name="connsiteY0" fmla="*/ 430927 h 1457662"/>
                <a:gd name="connsiteX1" fmla="*/ 154473 w 1518839"/>
                <a:gd name="connsiteY1" fmla="*/ 854885 h 1457662"/>
                <a:gd name="connsiteX2" fmla="*/ 208671 w 1518839"/>
                <a:gd name="connsiteY2" fmla="*/ 1413240 h 1457662"/>
                <a:gd name="connsiteX3" fmla="*/ 1498832 w 1518839"/>
                <a:gd name="connsiteY3" fmla="*/ 524272 h 1457662"/>
                <a:gd name="connsiteX4" fmla="*/ 371262 w 1518839"/>
                <a:gd name="connsiteY4" fmla="*/ 430927 h 145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839" h="1457662">
                  <a:moveTo>
                    <a:pt x="371262" y="430927"/>
                  </a:moveTo>
                  <a:cubicBezTo>
                    <a:pt x="371262" y="430927"/>
                    <a:pt x="371262" y="654384"/>
                    <a:pt x="154473" y="854885"/>
                  </a:cubicBezTo>
                  <a:cubicBezTo>
                    <a:pt x="-62316" y="1055386"/>
                    <a:pt x="-56886" y="1272270"/>
                    <a:pt x="208671" y="1413240"/>
                  </a:cubicBezTo>
                  <a:cubicBezTo>
                    <a:pt x="474228" y="1554210"/>
                    <a:pt x="1688475" y="1386094"/>
                    <a:pt x="1498832" y="524272"/>
                  </a:cubicBezTo>
                  <a:cubicBezTo>
                    <a:pt x="1309189" y="-337550"/>
                    <a:pt x="371262" y="34020"/>
                    <a:pt x="371262" y="430927"/>
                  </a:cubicBezTo>
                  <a:close/>
                </a:path>
              </a:pathLst>
            </a:custGeom>
            <a:gradFill>
              <a:gsLst>
                <a:gs pos="24000">
                  <a:srgbClr val="FA6674"/>
                </a:gs>
                <a:gs pos="100000">
                  <a:srgbClr val="FFCCAC">
                    <a:alpha val="6000"/>
                  </a:srgbClr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7" name="图片 56" descr="卡通人物&#10;&#10;描述已自动生成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CB6925-893D-4E54-BA6B-77C81026F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289" y="412383"/>
              <a:ext cx="3037950" cy="4738914"/>
            </a:xfrm>
            <a:prstGeom prst="rect">
              <a:avLst/>
            </a:prstGeom>
          </p:spPr>
        </p:pic>
        <p:sp>
          <p:nvSpPr>
            <p:cNvPr id="58" name="任意多边形: 形状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D1722D-1FCB-465C-A3EB-5433718E20A9}"/>
                </a:ext>
              </a:extLst>
            </p:cNvPr>
            <p:cNvSpPr/>
            <p:nvPr/>
          </p:nvSpPr>
          <p:spPr>
            <a:xfrm>
              <a:off x="7433211" y="4668335"/>
              <a:ext cx="3635001" cy="946043"/>
            </a:xfrm>
            <a:custGeom>
              <a:avLst/>
              <a:gdLst>
                <a:gd name="connsiteX0" fmla="*/ 0 w 4756725"/>
                <a:gd name="connsiteY0" fmla="*/ 0 h 2016515"/>
                <a:gd name="connsiteX1" fmla="*/ 408475 w 4756725"/>
                <a:gd name="connsiteY1" fmla="*/ 0 h 2016515"/>
                <a:gd name="connsiteX2" fmla="*/ 419248 w 4756725"/>
                <a:gd name="connsiteY2" fmla="*/ 16803 h 2016515"/>
                <a:gd name="connsiteX3" fmla="*/ 3720948 w 4756725"/>
                <a:gd name="connsiteY3" fmla="*/ 581626 h 2016515"/>
                <a:gd name="connsiteX4" fmla="*/ 4021489 w 4756725"/>
                <a:gd name="connsiteY4" fmla="*/ 4938 h 2016515"/>
                <a:gd name="connsiteX5" fmla="*/ 4022750 w 4756725"/>
                <a:gd name="connsiteY5" fmla="*/ 0 h 2016515"/>
                <a:gd name="connsiteX6" fmla="*/ 4756725 w 4756725"/>
                <a:gd name="connsiteY6" fmla="*/ 0 h 2016515"/>
                <a:gd name="connsiteX7" fmla="*/ 4756725 w 4756725"/>
                <a:gd name="connsiteY7" fmla="*/ 2016515 h 2016515"/>
                <a:gd name="connsiteX8" fmla="*/ 0 w 4756725"/>
                <a:gd name="connsiteY8" fmla="*/ 2016515 h 201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725" h="2016515">
                  <a:moveTo>
                    <a:pt x="0" y="0"/>
                  </a:moveTo>
                  <a:lnTo>
                    <a:pt x="408475" y="0"/>
                  </a:lnTo>
                  <a:lnTo>
                    <a:pt x="419248" y="16803"/>
                  </a:lnTo>
                  <a:cubicBezTo>
                    <a:pt x="945404" y="785452"/>
                    <a:pt x="2688486" y="1995412"/>
                    <a:pt x="3720948" y="581626"/>
                  </a:cubicBezTo>
                  <a:cubicBezTo>
                    <a:pt x="3868442" y="379656"/>
                    <a:pt x="3965638" y="186742"/>
                    <a:pt x="4021489" y="4938"/>
                  </a:cubicBezTo>
                  <a:lnTo>
                    <a:pt x="4022750" y="0"/>
                  </a:lnTo>
                  <a:lnTo>
                    <a:pt x="4756725" y="0"/>
                  </a:lnTo>
                  <a:lnTo>
                    <a:pt x="4756725" y="2016515"/>
                  </a:lnTo>
                  <a:lnTo>
                    <a:pt x="0" y="201651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Rectangle: Rounded Corners 1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C435A6-8FFB-4AAD-9F76-F955DB180751}"/>
              </a:ext>
            </a:extLst>
          </p:cNvPr>
          <p:cNvSpPr/>
          <p:nvPr/>
        </p:nvSpPr>
        <p:spPr>
          <a:xfrm>
            <a:off x="4029732" y="1284584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8BE881-21F2-45B0-B18E-11244B06F67C}"/>
              </a:ext>
            </a:extLst>
          </p:cNvPr>
          <p:cNvSpPr txBox="1"/>
          <p:nvPr/>
        </p:nvSpPr>
        <p:spPr>
          <a:xfrm>
            <a:off x="1023582" y="1068358"/>
            <a:ext cx="2954269" cy="703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了解感恩节的由来，知道感恩节有哪些美食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1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B45687-F251-4577-8479-DBAEDE788085}"/>
              </a:ext>
            </a:extLst>
          </p:cNvPr>
          <p:cNvSpPr/>
          <p:nvPr/>
        </p:nvSpPr>
        <p:spPr>
          <a:xfrm>
            <a:off x="3206681" y="3124001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C43063-23B1-4ED7-ABB9-26DF58B0010B}"/>
              </a:ext>
            </a:extLst>
          </p:cNvPr>
          <p:cNvSpPr txBox="1"/>
          <p:nvPr/>
        </p:nvSpPr>
        <p:spPr>
          <a:xfrm>
            <a:off x="756508" y="2467529"/>
            <a:ext cx="2449090" cy="13489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积极参与感恩节传统活动，如赛跑、玩橄榄球等，体验游戏活动的愉悦，知道要保持良好的情绪，快乐地生活和游戏。 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: Rounded Corners 16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9679C9-3469-4B32-A015-FCF409705564}"/>
              </a:ext>
            </a:extLst>
          </p:cNvPr>
          <p:cNvSpPr/>
          <p:nvPr/>
        </p:nvSpPr>
        <p:spPr>
          <a:xfrm>
            <a:off x="3442010" y="4560063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6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4457F7-8A7A-4E35-8F88-91C2EBD09B40}"/>
              </a:ext>
            </a:extLst>
          </p:cNvPr>
          <p:cNvSpPr txBox="1"/>
          <p:nvPr/>
        </p:nvSpPr>
        <p:spPr>
          <a:xfrm>
            <a:off x="957308" y="4270935"/>
            <a:ext cx="239968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尝试了解他人的需要，并用不同方式（帮助、分享、宽容）表现关切之情。 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4B2AE8-3A4D-4636-BADF-0DB8FCBD355C}"/>
              </a:ext>
            </a:extLst>
          </p:cNvPr>
          <p:cNvGrpSpPr/>
          <p:nvPr/>
        </p:nvGrpSpPr>
        <p:grpSpPr>
          <a:xfrm>
            <a:off x="4101607" y="1363773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33" name="Freeform: Shape 1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010BC5-3803-437A-A9AE-974544458D3F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: Shape 18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0FEFD9-D389-415A-AB07-E3042DFCB82E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: Shape 18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4069AB-BF2A-4DB0-B00D-0821730C3E64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C80A20-379F-4C93-990D-6466025701F7}"/>
              </a:ext>
            </a:extLst>
          </p:cNvPr>
          <p:cNvGrpSpPr/>
          <p:nvPr/>
        </p:nvGrpSpPr>
        <p:grpSpPr>
          <a:xfrm>
            <a:off x="3513885" y="4639252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37" name="Freeform: Shape 1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80DBEB-666D-4BA0-B5D4-4E4AE984BCC8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18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66DDC8-7999-48EC-8C5E-8AE1B28FEAA9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: Shape 18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9B0FFB-3332-42CF-8D19-235DC2DB9EEF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7C033E-223D-48AC-B6BE-0F0A1B42F4DF}"/>
              </a:ext>
            </a:extLst>
          </p:cNvPr>
          <p:cNvGrpSpPr/>
          <p:nvPr/>
        </p:nvGrpSpPr>
        <p:grpSpPr>
          <a:xfrm>
            <a:off x="3280784" y="3190757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41" name="Freeform: Shape 18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DDC84B-AF34-4A9B-8502-2476844CA051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: Shape 18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974A50-97E0-4DA7-8074-5655A049DDD7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: Shape 19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C62C2D-BC44-49CF-951E-CB8039794BAB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Rectangle: Rounded Corners 1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C76937-4AA0-4974-8868-472B0CCEA15A}"/>
              </a:ext>
            </a:extLst>
          </p:cNvPr>
          <p:cNvSpPr/>
          <p:nvPr/>
        </p:nvSpPr>
        <p:spPr>
          <a:xfrm>
            <a:off x="8406535" y="3157032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AC01A1-956F-4848-864D-B65C00EBD9AF}"/>
              </a:ext>
            </a:extLst>
          </p:cNvPr>
          <p:cNvSpPr txBox="1"/>
          <p:nvPr/>
        </p:nvSpPr>
        <p:spPr>
          <a:xfrm>
            <a:off x="8775226" y="2602331"/>
            <a:ext cx="2914195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乐于与他人交往，学着与人共处，体验帮助、关心他人的快乐。感受来自父母、同伴的关心和爱护，能大胆地用各种行动来表达自己的谢意，愿意做些力所能及的事情。 </a:t>
            </a:r>
          </a:p>
        </p:txBody>
      </p:sp>
      <p:sp>
        <p:nvSpPr>
          <p:cNvPr id="5" name="Rectangle: Rounded Corners 1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A8A5FF-D7BC-4E15-A48D-AB167386AA9C}"/>
              </a:ext>
            </a:extLst>
          </p:cNvPr>
          <p:cNvSpPr/>
          <p:nvPr/>
        </p:nvSpPr>
        <p:spPr>
          <a:xfrm>
            <a:off x="7563485" y="1195781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D75FF1-425C-449B-8100-606445B2A9FC}"/>
              </a:ext>
            </a:extLst>
          </p:cNvPr>
          <p:cNvSpPr txBox="1"/>
          <p:nvPr/>
        </p:nvSpPr>
        <p:spPr>
          <a:xfrm>
            <a:off x="8134046" y="1094032"/>
            <a:ext cx="3337142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欣赏与“感恩节”有关的文学作品，学习故事中优美的词句，能安静地倾听别人的讲述，并能在集体面前大胆地表述。 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15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FDBA03-DD2B-40BF-A000-6C13F1FE6107}"/>
              </a:ext>
            </a:extLst>
          </p:cNvPr>
          <p:cNvSpPr/>
          <p:nvPr/>
        </p:nvSpPr>
        <p:spPr>
          <a:xfrm>
            <a:off x="8061449" y="4580147"/>
            <a:ext cx="418289" cy="41828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8F2819-4023-48A5-A1DE-DDB0412370EC}"/>
              </a:ext>
            </a:extLst>
          </p:cNvPr>
          <p:cNvSpPr txBox="1"/>
          <p:nvPr/>
        </p:nvSpPr>
        <p:spPr>
          <a:xfrm>
            <a:off x="8479737" y="4610647"/>
            <a:ext cx="2478587" cy="7026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知道自己长大了，体验长大的乐趣。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CE0D14-F30D-491A-AE51-79FA2DE6A997}"/>
              </a:ext>
            </a:extLst>
          </p:cNvPr>
          <p:cNvGrpSpPr/>
          <p:nvPr/>
        </p:nvGrpSpPr>
        <p:grpSpPr>
          <a:xfrm>
            <a:off x="7648502" y="1274970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1" name="Freeform: Shape 16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29272B-6F8F-4EA6-B7E9-69C522F5A7A3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16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B56F2-291F-4273-AE15-7776FEA0FBFA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: Shape 17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5DE934-4A1B-4C51-B3CF-C33FEBCB9CBC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127FC1-EEF9-4423-A536-C35AFB0B652B}"/>
              </a:ext>
            </a:extLst>
          </p:cNvPr>
          <p:cNvGrpSpPr/>
          <p:nvPr/>
        </p:nvGrpSpPr>
        <p:grpSpPr>
          <a:xfrm>
            <a:off x="8480122" y="3223788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5" name="Freeform: Shape 17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CAC949-BF1F-4F75-9670-18A230CAE6E5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: Shape 17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D7543F-13F2-410D-A9AB-50200BE7C720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: Shape 17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DF366-3846-49F5-875F-A32C2D368FBC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aphic 445" descr="Ribbon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1A61BC-3653-4C58-AAF7-77764B1FAA40}"/>
              </a:ext>
            </a:extLst>
          </p:cNvPr>
          <p:cNvGrpSpPr/>
          <p:nvPr/>
        </p:nvGrpSpPr>
        <p:grpSpPr>
          <a:xfrm>
            <a:off x="8146466" y="4659336"/>
            <a:ext cx="259910" cy="259910"/>
            <a:chOff x="264981" y="4643739"/>
            <a:chExt cx="316506" cy="316506"/>
          </a:xfrm>
          <a:gradFill>
            <a:gsLst>
              <a:gs pos="0">
                <a:srgbClr val="FA6674"/>
              </a:gs>
              <a:gs pos="100000">
                <a:srgbClr val="FFCCAC"/>
              </a:gs>
            </a:gsLst>
            <a:lin ang="3000000" scaled="0"/>
          </a:gradFill>
        </p:grpSpPr>
        <p:sp>
          <p:nvSpPr>
            <p:cNvPr id="29" name="Freeform: Shape 17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B9D9F8-BD4F-43F2-85FB-76983A6536AF}"/>
                </a:ext>
              </a:extLst>
            </p:cNvPr>
            <p:cNvSpPr/>
            <p:nvPr/>
          </p:nvSpPr>
          <p:spPr>
            <a:xfrm>
              <a:off x="326304" y="4842215"/>
              <a:ext cx="89017" cy="98908"/>
            </a:xfrm>
            <a:custGeom>
              <a:avLst/>
              <a:gdLst>
                <a:gd name="connsiteX0" fmla="*/ 71214 w 89017"/>
                <a:gd name="connsiteY0" fmla="*/ 16814 h 98908"/>
                <a:gd name="connsiteX1" fmla="*/ 58026 w 89017"/>
                <a:gd name="connsiteY1" fmla="*/ 14177 h 98908"/>
                <a:gd name="connsiteX2" fmla="*/ 40882 w 89017"/>
                <a:gd name="connsiteY2" fmla="*/ 330 h 98908"/>
                <a:gd name="connsiteX3" fmla="*/ 39563 w 89017"/>
                <a:gd name="connsiteY3" fmla="*/ 0 h 98908"/>
                <a:gd name="connsiteX4" fmla="*/ 0 w 89017"/>
                <a:gd name="connsiteY4" fmla="*/ 77808 h 98908"/>
                <a:gd name="connsiteX5" fmla="*/ 33299 w 89017"/>
                <a:gd name="connsiteY5" fmla="*/ 70225 h 98908"/>
                <a:gd name="connsiteX6" fmla="*/ 50113 w 89017"/>
                <a:gd name="connsiteY6" fmla="*/ 101546 h 98908"/>
                <a:gd name="connsiteX7" fmla="*/ 91325 w 89017"/>
                <a:gd name="connsiteY7" fmla="*/ 21100 h 98908"/>
                <a:gd name="connsiteX8" fmla="*/ 78137 w 89017"/>
                <a:gd name="connsiteY8" fmla="*/ 16155 h 98908"/>
                <a:gd name="connsiteX9" fmla="*/ 71214 w 89017"/>
                <a:gd name="connsiteY9" fmla="*/ 16814 h 9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17" h="98908">
                  <a:moveTo>
                    <a:pt x="71214" y="16814"/>
                  </a:moveTo>
                  <a:cubicBezTo>
                    <a:pt x="66598" y="16814"/>
                    <a:pt x="62312" y="15825"/>
                    <a:pt x="58026" y="14177"/>
                  </a:cubicBezTo>
                  <a:cubicBezTo>
                    <a:pt x="51103" y="11539"/>
                    <a:pt x="45168" y="6594"/>
                    <a:pt x="40882" y="330"/>
                  </a:cubicBezTo>
                  <a:cubicBezTo>
                    <a:pt x="40552" y="330"/>
                    <a:pt x="39893" y="0"/>
                    <a:pt x="39563" y="0"/>
                  </a:cubicBezTo>
                  <a:lnTo>
                    <a:pt x="0" y="77808"/>
                  </a:lnTo>
                  <a:lnTo>
                    <a:pt x="33299" y="70225"/>
                  </a:lnTo>
                  <a:lnTo>
                    <a:pt x="50113" y="101546"/>
                  </a:lnTo>
                  <a:lnTo>
                    <a:pt x="91325" y="21100"/>
                  </a:lnTo>
                  <a:cubicBezTo>
                    <a:pt x="86709" y="20441"/>
                    <a:pt x="82094" y="18463"/>
                    <a:pt x="78137" y="16155"/>
                  </a:cubicBezTo>
                  <a:cubicBezTo>
                    <a:pt x="75830" y="16485"/>
                    <a:pt x="73522" y="16814"/>
                    <a:pt x="71214" y="16814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: Shape 1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D5805F-A114-4C4F-A140-E6E924A772CB}"/>
                </a:ext>
              </a:extLst>
            </p:cNvPr>
            <p:cNvSpPr/>
            <p:nvPr/>
          </p:nvSpPr>
          <p:spPr>
            <a:xfrm>
              <a:off x="427850" y="4844193"/>
              <a:ext cx="92314" cy="95611"/>
            </a:xfrm>
            <a:custGeom>
              <a:avLst/>
              <a:gdLst>
                <a:gd name="connsiteX0" fmla="*/ 38574 w 92314"/>
                <a:gd name="connsiteY0" fmla="*/ 10550 h 95611"/>
                <a:gd name="connsiteX1" fmla="*/ 24068 w 92314"/>
                <a:gd name="connsiteY1" fmla="*/ 13517 h 95611"/>
                <a:gd name="connsiteX2" fmla="*/ 16485 w 92314"/>
                <a:gd name="connsiteY2" fmla="*/ 12858 h 95611"/>
                <a:gd name="connsiteX3" fmla="*/ 0 w 92314"/>
                <a:gd name="connsiteY3" fmla="*/ 19122 h 95611"/>
                <a:gd name="connsiteX4" fmla="*/ 43520 w 92314"/>
                <a:gd name="connsiteY4" fmla="*/ 97589 h 95611"/>
                <a:gd name="connsiteX5" fmla="*/ 60664 w 92314"/>
                <a:gd name="connsiteY5" fmla="*/ 69565 h 95611"/>
                <a:gd name="connsiteX6" fmla="*/ 94292 w 92314"/>
                <a:gd name="connsiteY6" fmla="*/ 75170 h 95611"/>
                <a:gd name="connsiteX7" fmla="*/ 52421 w 92314"/>
                <a:gd name="connsiteY7" fmla="*/ 0 h 95611"/>
                <a:gd name="connsiteX8" fmla="*/ 38574 w 92314"/>
                <a:gd name="connsiteY8" fmla="*/ 10550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314" h="95611">
                  <a:moveTo>
                    <a:pt x="38574" y="10550"/>
                  </a:moveTo>
                  <a:cubicBezTo>
                    <a:pt x="33958" y="12528"/>
                    <a:pt x="29013" y="13517"/>
                    <a:pt x="24068" y="13517"/>
                  </a:cubicBezTo>
                  <a:cubicBezTo>
                    <a:pt x="21430" y="13517"/>
                    <a:pt x="19122" y="13188"/>
                    <a:pt x="16485" y="12858"/>
                  </a:cubicBezTo>
                  <a:cubicBezTo>
                    <a:pt x="11539" y="16155"/>
                    <a:pt x="5934" y="18463"/>
                    <a:pt x="0" y="19122"/>
                  </a:cubicBezTo>
                  <a:lnTo>
                    <a:pt x="43520" y="97589"/>
                  </a:lnTo>
                  <a:lnTo>
                    <a:pt x="60664" y="69565"/>
                  </a:lnTo>
                  <a:lnTo>
                    <a:pt x="94292" y="75170"/>
                  </a:lnTo>
                  <a:lnTo>
                    <a:pt x="52421" y="0"/>
                  </a:lnTo>
                  <a:cubicBezTo>
                    <a:pt x="48795" y="4616"/>
                    <a:pt x="44179" y="8242"/>
                    <a:pt x="38574" y="10550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: Shape 17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FB2F4E-820E-4133-BD0D-719EF4EECD5E}"/>
                </a:ext>
              </a:extLst>
            </p:cNvPr>
            <p:cNvSpPr/>
            <p:nvPr/>
          </p:nvSpPr>
          <p:spPr>
            <a:xfrm>
              <a:off x="327623" y="4660883"/>
              <a:ext cx="191222" cy="191222"/>
            </a:xfrm>
            <a:custGeom>
              <a:avLst/>
              <a:gdLst>
                <a:gd name="connsiteX0" fmla="*/ 94622 w 191222"/>
                <a:gd name="connsiteY0" fmla="*/ 152978 h 191222"/>
                <a:gd name="connsiteX1" fmla="*/ 37585 w 191222"/>
                <a:gd name="connsiteY1" fmla="*/ 95941 h 191222"/>
                <a:gd name="connsiteX2" fmla="*/ 94622 w 191222"/>
                <a:gd name="connsiteY2" fmla="*/ 38904 h 191222"/>
                <a:gd name="connsiteX3" fmla="*/ 151659 w 191222"/>
                <a:gd name="connsiteY3" fmla="*/ 95941 h 191222"/>
                <a:gd name="connsiteX4" fmla="*/ 94622 w 191222"/>
                <a:gd name="connsiteY4" fmla="*/ 152978 h 191222"/>
                <a:gd name="connsiteX5" fmla="*/ 191882 w 191222"/>
                <a:gd name="connsiteY5" fmla="*/ 95941 h 191222"/>
                <a:gd name="connsiteX6" fmla="*/ 183969 w 191222"/>
                <a:gd name="connsiteY6" fmla="*/ 77478 h 191222"/>
                <a:gd name="connsiteX7" fmla="*/ 183969 w 191222"/>
                <a:gd name="connsiteY7" fmla="*/ 57367 h 191222"/>
                <a:gd name="connsiteX8" fmla="*/ 171111 w 191222"/>
                <a:gd name="connsiteY8" fmla="*/ 44509 h 191222"/>
                <a:gd name="connsiteX9" fmla="*/ 163858 w 191222"/>
                <a:gd name="connsiteY9" fmla="*/ 28024 h 191222"/>
                <a:gd name="connsiteX10" fmla="*/ 145065 w 191222"/>
                <a:gd name="connsiteY10" fmla="*/ 20771 h 191222"/>
                <a:gd name="connsiteX11" fmla="*/ 130888 w 191222"/>
                <a:gd name="connsiteY11" fmla="*/ 6594 h 191222"/>
                <a:gd name="connsiteX12" fmla="*/ 112755 w 191222"/>
                <a:gd name="connsiteY12" fmla="*/ 6594 h 191222"/>
                <a:gd name="connsiteX13" fmla="*/ 95941 w 191222"/>
                <a:gd name="connsiteY13" fmla="*/ 0 h 191222"/>
                <a:gd name="connsiteX14" fmla="*/ 77478 w 191222"/>
                <a:gd name="connsiteY14" fmla="*/ 7913 h 191222"/>
                <a:gd name="connsiteX15" fmla="*/ 57367 w 191222"/>
                <a:gd name="connsiteY15" fmla="*/ 7913 h 191222"/>
                <a:gd name="connsiteX16" fmla="*/ 44509 w 191222"/>
                <a:gd name="connsiteY16" fmla="*/ 20771 h 191222"/>
                <a:gd name="connsiteX17" fmla="*/ 28024 w 191222"/>
                <a:gd name="connsiteY17" fmla="*/ 28024 h 191222"/>
                <a:gd name="connsiteX18" fmla="*/ 20771 w 191222"/>
                <a:gd name="connsiteY18" fmla="*/ 46817 h 191222"/>
                <a:gd name="connsiteX19" fmla="*/ 6594 w 191222"/>
                <a:gd name="connsiteY19" fmla="*/ 60993 h 191222"/>
                <a:gd name="connsiteX20" fmla="*/ 6594 w 191222"/>
                <a:gd name="connsiteY20" fmla="*/ 79127 h 191222"/>
                <a:gd name="connsiteX21" fmla="*/ 0 w 191222"/>
                <a:gd name="connsiteY21" fmla="*/ 95941 h 191222"/>
                <a:gd name="connsiteX22" fmla="*/ 7913 w 191222"/>
                <a:gd name="connsiteY22" fmla="*/ 114404 h 191222"/>
                <a:gd name="connsiteX23" fmla="*/ 7913 w 191222"/>
                <a:gd name="connsiteY23" fmla="*/ 134515 h 191222"/>
                <a:gd name="connsiteX24" fmla="*/ 20771 w 191222"/>
                <a:gd name="connsiteY24" fmla="*/ 147373 h 191222"/>
                <a:gd name="connsiteX25" fmla="*/ 28024 w 191222"/>
                <a:gd name="connsiteY25" fmla="*/ 163858 h 191222"/>
                <a:gd name="connsiteX26" fmla="*/ 46817 w 191222"/>
                <a:gd name="connsiteY26" fmla="*/ 171111 h 191222"/>
                <a:gd name="connsiteX27" fmla="*/ 60993 w 191222"/>
                <a:gd name="connsiteY27" fmla="*/ 185288 h 191222"/>
                <a:gd name="connsiteX28" fmla="*/ 79127 w 191222"/>
                <a:gd name="connsiteY28" fmla="*/ 185288 h 191222"/>
                <a:gd name="connsiteX29" fmla="*/ 95941 w 191222"/>
                <a:gd name="connsiteY29" fmla="*/ 191882 h 191222"/>
                <a:gd name="connsiteX30" fmla="*/ 114404 w 191222"/>
                <a:gd name="connsiteY30" fmla="*/ 183969 h 191222"/>
                <a:gd name="connsiteX31" fmla="*/ 134515 w 191222"/>
                <a:gd name="connsiteY31" fmla="*/ 183969 h 191222"/>
                <a:gd name="connsiteX32" fmla="*/ 147373 w 191222"/>
                <a:gd name="connsiteY32" fmla="*/ 171111 h 191222"/>
                <a:gd name="connsiteX33" fmla="*/ 163858 w 191222"/>
                <a:gd name="connsiteY33" fmla="*/ 163858 h 191222"/>
                <a:gd name="connsiteX34" fmla="*/ 171111 w 191222"/>
                <a:gd name="connsiteY34" fmla="*/ 145065 h 191222"/>
                <a:gd name="connsiteX35" fmla="*/ 185288 w 191222"/>
                <a:gd name="connsiteY35" fmla="*/ 130888 h 191222"/>
                <a:gd name="connsiteX36" fmla="*/ 185288 w 191222"/>
                <a:gd name="connsiteY36" fmla="*/ 112755 h 191222"/>
                <a:gd name="connsiteX37" fmla="*/ 191882 w 191222"/>
                <a:gd name="connsiteY37" fmla="*/ 95941 h 19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22" h="191222">
                  <a:moveTo>
                    <a:pt x="94622" y="152978"/>
                  </a:moveTo>
                  <a:cubicBezTo>
                    <a:pt x="63301" y="152978"/>
                    <a:pt x="37585" y="127591"/>
                    <a:pt x="37585" y="95941"/>
                  </a:cubicBezTo>
                  <a:cubicBezTo>
                    <a:pt x="37585" y="64290"/>
                    <a:pt x="63301" y="38904"/>
                    <a:pt x="94622" y="38904"/>
                  </a:cubicBezTo>
                  <a:cubicBezTo>
                    <a:pt x="125943" y="38904"/>
                    <a:pt x="151659" y="64290"/>
                    <a:pt x="151659" y="95941"/>
                  </a:cubicBezTo>
                  <a:cubicBezTo>
                    <a:pt x="151659" y="127591"/>
                    <a:pt x="125943" y="152978"/>
                    <a:pt x="94622" y="152978"/>
                  </a:cubicBezTo>
                  <a:close/>
                  <a:moveTo>
                    <a:pt x="191882" y="95941"/>
                  </a:moveTo>
                  <a:cubicBezTo>
                    <a:pt x="191882" y="88688"/>
                    <a:pt x="188915" y="82094"/>
                    <a:pt x="183969" y="77478"/>
                  </a:cubicBezTo>
                  <a:cubicBezTo>
                    <a:pt x="186607" y="71214"/>
                    <a:pt x="186936" y="63961"/>
                    <a:pt x="183969" y="57367"/>
                  </a:cubicBezTo>
                  <a:cubicBezTo>
                    <a:pt x="181332" y="51432"/>
                    <a:pt x="176716" y="46817"/>
                    <a:pt x="171111" y="44509"/>
                  </a:cubicBezTo>
                  <a:cubicBezTo>
                    <a:pt x="170781" y="38574"/>
                    <a:pt x="168474" y="32640"/>
                    <a:pt x="163858" y="28024"/>
                  </a:cubicBezTo>
                  <a:cubicBezTo>
                    <a:pt x="158583" y="22749"/>
                    <a:pt x="151989" y="20441"/>
                    <a:pt x="145065" y="20771"/>
                  </a:cubicBezTo>
                  <a:cubicBezTo>
                    <a:pt x="142757" y="14507"/>
                    <a:pt x="137812" y="9231"/>
                    <a:pt x="130888" y="6594"/>
                  </a:cubicBezTo>
                  <a:cubicBezTo>
                    <a:pt x="124954" y="4286"/>
                    <a:pt x="118360" y="4286"/>
                    <a:pt x="112755" y="6594"/>
                  </a:cubicBezTo>
                  <a:cubicBezTo>
                    <a:pt x="108140" y="2638"/>
                    <a:pt x="102535" y="0"/>
                    <a:pt x="95941" y="0"/>
                  </a:cubicBezTo>
                  <a:cubicBezTo>
                    <a:pt x="88688" y="0"/>
                    <a:pt x="82094" y="2967"/>
                    <a:pt x="77478" y="7913"/>
                  </a:cubicBezTo>
                  <a:cubicBezTo>
                    <a:pt x="71214" y="5275"/>
                    <a:pt x="63961" y="4945"/>
                    <a:pt x="57367" y="7913"/>
                  </a:cubicBezTo>
                  <a:cubicBezTo>
                    <a:pt x="51432" y="10550"/>
                    <a:pt x="46817" y="15166"/>
                    <a:pt x="44509" y="20771"/>
                  </a:cubicBezTo>
                  <a:cubicBezTo>
                    <a:pt x="38574" y="21100"/>
                    <a:pt x="32640" y="23408"/>
                    <a:pt x="28024" y="28024"/>
                  </a:cubicBezTo>
                  <a:cubicBezTo>
                    <a:pt x="22749" y="33299"/>
                    <a:pt x="20441" y="39893"/>
                    <a:pt x="20771" y="46817"/>
                  </a:cubicBezTo>
                  <a:cubicBezTo>
                    <a:pt x="14507" y="49124"/>
                    <a:pt x="9231" y="54070"/>
                    <a:pt x="6594" y="60993"/>
                  </a:cubicBezTo>
                  <a:cubicBezTo>
                    <a:pt x="4286" y="66928"/>
                    <a:pt x="4286" y="73522"/>
                    <a:pt x="6594" y="79127"/>
                  </a:cubicBezTo>
                  <a:cubicBezTo>
                    <a:pt x="2638" y="83742"/>
                    <a:pt x="0" y="89347"/>
                    <a:pt x="0" y="95941"/>
                  </a:cubicBezTo>
                  <a:cubicBezTo>
                    <a:pt x="0" y="103194"/>
                    <a:pt x="2967" y="109788"/>
                    <a:pt x="7913" y="114404"/>
                  </a:cubicBezTo>
                  <a:cubicBezTo>
                    <a:pt x="5275" y="120668"/>
                    <a:pt x="4945" y="127921"/>
                    <a:pt x="7913" y="134515"/>
                  </a:cubicBezTo>
                  <a:cubicBezTo>
                    <a:pt x="10550" y="140450"/>
                    <a:pt x="15166" y="145065"/>
                    <a:pt x="20771" y="147373"/>
                  </a:cubicBezTo>
                  <a:cubicBezTo>
                    <a:pt x="21100" y="153308"/>
                    <a:pt x="23408" y="159242"/>
                    <a:pt x="28024" y="163858"/>
                  </a:cubicBezTo>
                  <a:cubicBezTo>
                    <a:pt x="33299" y="169133"/>
                    <a:pt x="39893" y="171441"/>
                    <a:pt x="46817" y="171111"/>
                  </a:cubicBezTo>
                  <a:cubicBezTo>
                    <a:pt x="49124" y="177375"/>
                    <a:pt x="54070" y="182650"/>
                    <a:pt x="60993" y="185288"/>
                  </a:cubicBezTo>
                  <a:cubicBezTo>
                    <a:pt x="66928" y="187596"/>
                    <a:pt x="73522" y="187596"/>
                    <a:pt x="79127" y="185288"/>
                  </a:cubicBezTo>
                  <a:cubicBezTo>
                    <a:pt x="83742" y="189244"/>
                    <a:pt x="89347" y="191882"/>
                    <a:pt x="95941" y="191882"/>
                  </a:cubicBezTo>
                  <a:cubicBezTo>
                    <a:pt x="103194" y="191882"/>
                    <a:pt x="109788" y="188915"/>
                    <a:pt x="114404" y="183969"/>
                  </a:cubicBezTo>
                  <a:cubicBezTo>
                    <a:pt x="120668" y="186607"/>
                    <a:pt x="127921" y="186936"/>
                    <a:pt x="134515" y="183969"/>
                  </a:cubicBezTo>
                  <a:cubicBezTo>
                    <a:pt x="140450" y="181332"/>
                    <a:pt x="145065" y="176716"/>
                    <a:pt x="147373" y="171111"/>
                  </a:cubicBezTo>
                  <a:cubicBezTo>
                    <a:pt x="153308" y="170781"/>
                    <a:pt x="159242" y="168474"/>
                    <a:pt x="163858" y="163858"/>
                  </a:cubicBezTo>
                  <a:cubicBezTo>
                    <a:pt x="169133" y="158583"/>
                    <a:pt x="171441" y="151989"/>
                    <a:pt x="171111" y="145065"/>
                  </a:cubicBezTo>
                  <a:cubicBezTo>
                    <a:pt x="177375" y="142757"/>
                    <a:pt x="182650" y="137812"/>
                    <a:pt x="185288" y="130888"/>
                  </a:cubicBezTo>
                  <a:cubicBezTo>
                    <a:pt x="187596" y="124954"/>
                    <a:pt x="187596" y="118360"/>
                    <a:pt x="185288" y="112755"/>
                  </a:cubicBezTo>
                  <a:cubicBezTo>
                    <a:pt x="189244" y="108469"/>
                    <a:pt x="191882" y="102535"/>
                    <a:pt x="191882" y="95941"/>
                  </a:cubicBezTo>
                  <a:close/>
                </a:path>
              </a:pathLst>
            </a:custGeom>
            <a:gradFill>
              <a:gsLst>
                <a:gs pos="100000">
                  <a:srgbClr val="FA6674"/>
                </a:gs>
                <a:gs pos="21000">
                  <a:srgbClr val="FFCCAC"/>
                </a:gs>
              </a:gsLst>
              <a:lin ang="2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3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" grpId="0" animBg="1"/>
      <p:bldP spid="9" grpId="0"/>
      <p:bldP spid="11" grpId="0" animBg="1"/>
      <p:bldP spid="12" grpId="0"/>
      <p:bldP spid="17" grpId="0" animBg="1"/>
      <p:bldP spid="18" grpId="0"/>
      <p:bldP spid="2" grpId="0" animBg="1"/>
      <p:bldP spid="3" grpId="0"/>
      <p:bldP spid="5" grpId="0" animBg="1"/>
      <p:bldP spid="6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0dir3tt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1748</Words>
  <Application>Microsoft Office PowerPoint</Application>
  <PresentationFormat>宽屏</PresentationFormat>
  <Paragraphs>131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</cp:revision>
  <dcterms:created xsi:type="dcterms:W3CDTF">2021-11-01T02:19:09Z</dcterms:created>
  <dcterms:modified xsi:type="dcterms:W3CDTF">2023-06-10T08:05:12Z</dcterms:modified>
</cp:coreProperties>
</file>