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6" r:id="rId2"/>
    <p:sldMasterId id="2147483660" r:id="rId3"/>
  </p:sldMasterIdLst>
  <p:notesMasterIdLst>
    <p:notesMasterId r:id="rId30"/>
  </p:notesMasterIdLst>
  <p:sldIdLst>
    <p:sldId id="285" r:id="rId4"/>
    <p:sldId id="260" r:id="rId5"/>
    <p:sldId id="287" r:id="rId6"/>
    <p:sldId id="262" r:id="rId7"/>
    <p:sldId id="267" r:id="rId8"/>
    <p:sldId id="269" r:id="rId9"/>
    <p:sldId id="268" r:id="rId10"/>
    <p:sldId id="270" r:id="rId11"/>
    <p:sldId id="288" r:id="rId12"/>
    <p:sldId id="271" r:id="rId13"/>
    <p:sldId id="272" r:id="rId14"/>
    <p:sldId id="273" r:id="rId15"/>
    <p:sldId id="274" r:id="rId16"/>
    <p:sldId id="275" r:id="rId17"/>
    <p:sldId id="261" r:id="rId18"/>
    <p:sldId id="276" r:id="rId19"/>
    <p:sldId id="277" r:id="rId20"/>
    <p:sldId id="278" r:id="rId21"/>
    <p:sldId id="279" r:id="rId22"/>
    <p:sldId id="286" r:id="rId23"/>
    <p:sldId id="280" r:id="rId24"/>
    <p:sldId id="281" r:id="rId25"/>
    <p:sldId id="282" r:id="rId26"/>
    <p:sldId id="283" r:id="rId27"/>
    <p:sldId id="292" r:id="rId28"/>
    <p:sldId id="293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5F3"/>
    <a:srgbClr val="F5ECE2"/>
    <a:srgbClr val="F5E2D8"/>
    <a:srgbClr val="F7EBE0"/>
    <a:srgbClr val="DCEBEF"/>
    <a:srgbClr val="DBEBF0"/>
    <a:srgbClr val="DCECF1"/>
    <a:srgbClr val="F3A39B"/>
    <a:srgbClr val="FFFFFF"/>
    <a:srgbClr val="F08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DCD0-357D-4A54-BBF3-341E9E0E590D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99A02-46C5-4809-A471-67AA0AC99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0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875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478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960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058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96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760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159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660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931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960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358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176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069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549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022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838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772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324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554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353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410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883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59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593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787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86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22CCE06E-F699-4910-9B3E-628EB72703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mc="http://schemas.openxmlformats.org/markup-compatibility/2006" xmlns:p14="http://schemas.microsoft.com/office/powerpoint/2010/main" xmlns:a16="http://schemas.microsoft.com/office/drawing/2014/main" id="{92643E80-0B8A-42CB-8D5C-2F943FD827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52293"/>
            <a:ext cx="12192000" cy="170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 xmlns:a16="http://schemas.microsoft.com/office/drawing/2014/main" xmlns:a14="http://schemas.microsoft.com/office/drawing/2010/main">
      <p:transition spd="slow" advClick="0" advTm="3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87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7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6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56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11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02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30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39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11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5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25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63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1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70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04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615933" y="65600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64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5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62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2023/6/9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5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2023/6/9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2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>
      <p:transition spd="slow" advClick="0" advTm="3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6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2023/6/9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8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A4DF36-B20B-4D69-8FD0-249C74D33B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0670" y="1085494"/>
            <a:ext cx="12344400" cy="604588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F9910D-B0EE-43EE-8780-59BD42F8AF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0765" y="309514"/>
            <a:ext cx="3268697" cy="189383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D181B6F-7C2C-4660-AE60-99686E3988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2277" y="2276493"/>
            <a:ext cx="1090167" cy="11525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A0D8AD-3B8B-4A08-9983-DEEE6C5A3E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946" y="419644"/>
            <a:ext cx="3594507" cy="388226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02AB7C-0432-4EE8-861C-BEE12A8251CE}"/>
              </a:ext>
            </a:extLst>
          </p:cNvPr>
          <p:cNvSpPr txBox="1"/>
          <p:nvPr/>
        </p:nvSpPr>
        <p:spPr>
          <a:xfrm>
            <a:off x="4020456" y="5194112"/>
            <a:ext cx="1615884" cy="461665"/>
          </a:xfrm>
          <a:prstGeom prst="rect">
            <a:avLst/>
          </a:prstGeom>
          <a:solidFill>
            <a:srgbClr val="F7EBE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spc="100" dirty="0">
                <a:cs typeface="+mn-ea"/>
                <a:sym typeface="+mn-lt"/>
              </a:rPr>
              <a:t>北方水</a:t>
            </a:r>
            <a:r>
              <a:rPr lang="zh-CN" altLang="en-US" sz="2400" spc="100" dirty="0" smtClean="0">
                <a:cs typeface="+mn-ea"/>
                <a:sym typeface="+mn-lt"/>
              </a:rPr>
              <a:t>饺</a:t>
            </a:r>
            <a:endParaRPr lang="zh-CN" altLang="en-US" sz="2400" spc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70C01E-9F39-4FA4-B407-D07D3E137BF1}"/>
              </a:ext>
            </a:extLst>
          </p:cNvPr>
          <p:cNvSpPr/>
          <p:nvPr/>
        </p:nvSpPr>
        <p:spPr>
          <a:xfrm>
            <a:off x="5398256" y="5581973"/>
            <a:ext cx="1465466" cy="461665"/>
          </a:xfrm>
          <a:prstGeom prst="rect">
            <a:avLst/>
          </a:prstGeom>
          <a:solidFill>
            <a:srgbClr val="F7EBE0"/>
          </a:solidFill>
        </p:spPr>
        <p:txBody>
          <a:bodyPr wrap="none">
            <a:spAutoFit/>
          </a:bodyPr>
          <a:lstStyle/>
          <a:p>
            <a:r>
              <a:rPr lang="zh-CN" altLang="en-US" sz="2400" spc="100" dirty="0">
                <a:cs typeface="+mn-ea"/>
                <a:sym typeface="+mn-lt"/>
              </a:rPr>
              <a:t>江南米</a:t>
            </a:r>
            <a:r>
              <a:rPr lang="zh-CN" altLang="en-US" sz="2400" spc="100" dirty="0" smtClean="0">
                <a:cs typeface="+mn-ea"/>
                <a:sym typeface="+mn-lt"/>
              </a:rPr>
              <a:t>饭</a:t>
            </a:r>
            <a:endParaRPr lang="zh-CN" altLang="en-US" sz="2400" spc="100" dirty="0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9C5A6F-101E-4460-BB84-A4C05097925A}"/>
              </a:ext>
            </a:extLst>
          </p:cNvPr>
          <p:cNvSpPr/>
          <p:nvPr/>
        </p:nvSpPr>
        <p:spPr>
          <a:xfrm>
            <a:off x="6893001" y="5997472"/>
            <a:ext cx="1467228" cy="461665"/>
          </a:xfrm>
          <a:prstGeom prst="rect">
            <a:avLst/>
          </a:prstGeom>
          <a:solidFill>
            <a:srgbClr val="F7EBE0"/>
          </a:solidFill>
        </p:spPr>
        <p:txBody>
          <a:bodyPr wrap="square">
            <a:spAutoFit/>
          </a:bodyPr>
          <a:lstStyle/>
          <a:p>
            <a:r>
              <a:rPr lang="zh-CN" altLang="en-US" sz="2400" spc="100" dirty="0">
                <a:cs typeface="+mn-ea"/>
                <a:sym typeface="+mn-lt"/>
              </a:rPr>
              <a:t>四式汤圆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0484DDF-C425-4A20-B832-B361F0748A59}"/>
              </a:ext>
            </a:extLst>
          </p:cNvPr>
          <p:cNvGrpSpPr/>
          <p:nvPr/>
        </p:nvGrpSpPr>
        <p:grpSpPr>
          <a:xfrm>
            <a:off x="3249390" y="132847"/>
            <a:ext cx="4518943" cy="5196377"/>
            <a:chOff x="3268697" y="360813"/>
            <a:chExt cx="4023516" cy="4626681"/>
          </a:xfrm>
        </p:grpSpPr>
        <p:grpSp>
          <p:nvGrpSpPr>
            <p:cNvPr id="6" name="组合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91AAAB-302E-436E-AF6D-CF2B606A82D6}"/>
                </a:ext>
              </a:extLst>
            </p:cNvPr>
            <p:cNvGrpSpPr/>
            <p:nvPr/>
          </p:nvGrpSpPr>
          <p:grpSpPr>
            <a:xfrm>
              <a:off x="3354540" y="1426849"/>
              <a:ext cx="3937673" cy="3253075"/>
              <a:chOff x="3354540" y="1426849"/>
              <a:chExt cx="3937673" cy="3253075"/>
            </a:xfrm>
          </p:grpSpPr>
          <p:sp>
            <p:nvSpPr>
              <p:cNvPr id="2" name="椭圆 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F61DE3-BADA-4C35-BA03-4675E2DCC9CF}"/>
                  </a:ext>
                </a:extLst>
              </p:cNvPr>
              <p:cNvSpPr/>
              <p:nvPr/>
            </p:nvSpPr>
            <p:spPr>
              <a:xfrm>
                <a:off x="3354540" y="1426849"/>
                <a:ext cx="2919994" cy="2882908"/>
              </a:xfrm>
              <a:prstGeom prst="ellipse">
                <a:avLst/>
              </a:prstGeom>
              <a:solidFill>
                <a:srgbClr val="F5ECE2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3E4A24-EBF4-4CBF-9D8D-37FDF507725F}"/>
                  </a:ext>
                </a:extLst>
              </p:cNvPr>
              <p:cNvSpPr/>
              <p:nvPr/>
            </p:nvSpPr>
            <p:spPr>
              <a:xfrm>
                <a:off x="5566224" y="2975856"/>
                <a:ext cx="1725989" cy="1704068"/>
              </a:xfrm>
              <a:prstGeom prst="ellipse">
                <a:avLst/>
              </a:prstGeom>
              <a:solidFill>
                <a:srgbClr val="F5ECE2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ADBFC28-32BB-49A2-8CB2-4FE3A724411E}"/>
                </a:ext>
              </a:extLst>
            </p:cNvPr>
            <p:cNvSpPr/>
            <p:nvPr/>
          </p:nvSpPr>
          <p:spPr>
            <a:xfrm>
              <a:off x="5010309" y="1178900"/>
              <a:ext cx="383647" cy="273871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请在此处输入具体内容，文字请尽量言简意赅，此处为具体文字，表述该章节文字主题。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419390-938F-4522-B544-F11077E39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8697" y="360813"/>
              <a:ext cx="1090167" cy="1152507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208A3D5-D1D1-4FB6-BC97-94EE1CC7F48E}"/>
                </a:ext>
              </a:extLst>
            </p:cNvPr>
            <p:cNvGrpSpPr/>
            <p:nvPr/>
          </p:nvGrpSpPr>
          <p:grpSpPr>
            <a:xfrm>
              <a:off x="6825340" y="3311958"/>
              <a:ext cx="400109" cy="1367965"/>
              <a:chOff x="5993685" y="5669411"/>
              <a:chExt cx="981076" cy="490577"/>
            </a:xfrm>
          </p:grpSpPr>
          <p:sp>
            <p:nvSpPr>
              <p:cNvPr id="4" name="文本框 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44A2627-E16A-4160-8BDE-125A02B77819}"/>
                  </a:ext>
                </a:extLst>
              </p:cNvPr>
              <p:cNvSpPr txBox="1"/>
              <p:nvPr/>
            </p:nvSpPr>
            <p:spPr>
              <a:xfrm>
                <a:off x="6101242" y="5669411"/>
                <a:ext cx="873519" cy="490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400" spc="600" dirty="0">
                    <a:solidFill>
                      <a:srgbClr val="C00000"/>
                    </a:solidFill>
                    <a:cs typeface="+mn-ea"/>
                    <a:sym typeface="+mn-lt"/>
                  </a:rPr>
                  <a:t>优品</a:t>
                </a:r>
                <a:r>
                  <a:rPr lang="en-US" altLang="zh-CN" sz="1400" spc="600" dirty="0" smtClean="0">
                    <a:solidFill>
                      <a:srgbClr val="C00000"/>
                    </a:solidFill>
                    <a:cs typeface="+mn-ea"/>
                    <a:sym typeface="+mn-lt"/>
                  </a:rPr>
                  <a:t>PPT</a:t>
                </a:r>
                <a:endParaRPr lang="zh-CN" altLang="en-US" sz="1400" spc="6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AFD130-BBAF-469C-8B35-BA191971F6BE}"/>
                  </a:ext>
                </a:extLst>
              </p:cNvPr>
              <p:cNvSpPr/>
              <p:nvPr/>
            </p:nvSpPr>
            <p:spPr>
              <a:xfrm>
                <a:off x="5993685" y="5674174"/>
                <a:ext cx="931732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916D9A-0CF4-44D5-87AE-1CDFBBC54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568719">
              <a:off x="5195202" y="3567366"/>
              <a:ext cx="1704068" cy="1136187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4D2606-B626-4C94-BD45-3DEEB0C06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7405" y="1001737"/>
              <a:ext cx="2622344" cy="2622344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6DAF753-F72A-4090-81BD-F16D77F08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625744" y="2119009"/>
              <a:ext cx="1572807" cy="1893836"/>
            </a:xfrm>
            <a:prstGeom prst="rect">
              <a:avLst/>
            </a:prstGeom>
          </p:spPr>
        </p:pic>
      </p:grpSp>
      <p:pic>
        <p:nvPicPr>
          <p:cNvPr id="31" name="图片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96FB06-5EDD-4676-8873-3056860B40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477" y="1124794"/>
            <a:ext cx="3594507" cy="388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2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 xmlns:a16="http://schemas.microsoft.com/office/drawing/2014/main" xmlns:a14="http://schemas.microsoft.com/office/drawing/2010/main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EA24BDE-D237-4FB4-8FE5-E67A575E6436}"/>
              </a:ext>
            </a:extLst>
          </p:cNvPr>
          <p:cNvSpPr/>
          <p:nvPr/>
        </p:nvSpPr>
        <p:spPr>
          <a:xfrm>
            <a:off x="1832471" y="2529372"/>
            <a:ext cx="2501006" cy="646331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冬至的起源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A232865-FBE3-4A51-94CB-DA1DA877E4B1}"/>
              </a:ext>
            </a:extLst>
          </p:cNvPr>
          <p:cNvGrpSpPr/>
          <p:nvPr/>
        </p:nvGrpSpPr>
        <p:grpSpPr>
          <a:xfrm>
            <a:off x="2387740" y="3286555"/>
            <a:ext cx="3480148" cy="1834817"/>
            <a:chOff x="2387740" y="3286555"/>
            <a:chExt cx="3480148" cy="1834817"/>
          </a:xfrm>
        </p:grpSpPr>
        <p:sp>
          <p:nvSpPr>
            <p:cNvPr id="12" name="文本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EA708E3-8936-44CA-B0E7-A87AA9F0BF60}"/>
                </a:ext>
              </a:extLst>
            </p:cNvPr>
            <p:cNvSpPr txBox="1"/>
            <p:nvPr/>
          </p:nvSpPr>
          <p:spPr>
            <a:xfrm>
              <a:off x="2387741" y="3286555"/>
              <a:ext cx="3480147" cy="6524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FD619E2-A3FE-411A-B254-5E97556FD02B}"/>
                </a:ext>
              </a:extLst>
            </p:cNvPr>
            <p:cNvSpPr txBox="1"/>
            <p:nvPr/>
          </p:nvSpPr>
          <p:spPr>
            <a:xfrm>
              <a:off x="2387741" y="3870464"/>
              <a:ext cx="3480147" cy="6524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DC9BFAF-F669-4AEC-A921-5047FD56A4CE}"/>
                </a:ext>
              </a:extLst>
            </p:cNvPr>
            <p:cNvSpPr txBox="1"/>
            <p:nvPr/>
          </p:nvSpPr>
          <p:spPr>
            <a:xfrm>
              <a:off x="2387740" y="4468886"/>
              <a:ext cx="3480147" cy="6524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D2B4A87-F8F8-4DC3-8912-E3B20710D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114" y="-441464"/>
            <a:ext cx="4991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97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364107-ACDC-419E-BE32-AA27D4346583}"/>
              </a:ext>
            </a:extLst>
          </p:cNvPr>
          <p:cNvSpPr/>
          <p:nvPr/>
        </p:nvSpPr>
        <p:spPr>
          <a:xfrm>
            <a:off x="2764183" y="1171968"/>
            <a:ext cx="677108" cy="1903726"/>
          </a:xfrm>
          <a:prstGeom prst="rect">
            <a:avLst/>
          </a:prstGeom>
          <a:solidFill>
            <a:srgbClr val="F5E2D8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冬至的起源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802A30-411D-46C0-B739-6104F6DA82FE}"/>
              </a:ext>
            </a:extLst>
          </p:cNvPr>
          <p:cNvGrpSpPr/>
          <p:nvPr/>
        </p:nvGrpSpPr>
        <p:grpSpPr>
          <a:xfrm>
            <a:off x="3736730" y="1800661"/>
            <a:ext cx="3480148" cy="1834817"/>
            <a:chOff x="2387740" y="3286555"/>
            <a:chExt cx="3480148" cy="1834817"/>
          </a:xfrm>
        </p:grpSpPr>
        <p:sp>
          <p:nvSpPr>
            <p:cNvPr id="13" name="文本框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37071A8-E9B2-47F0-B1CA-EF12C587ADCF}"/>
                </a:ext>
              </a:extLst>
            </p:cNvPr>
            <p:cNvSpPr txBox="1"/>
            <p:nvPr/>
          </p:nvSpPr>
          <p:spPr>
            <a:xfrm>
              <a:off x="2387741" y="3286555"/>
              <a:ext cx="3480147" cy="6524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C1F705A-4B48-4A23-AA36-31E74DF5A84A}"/>
                </a:ext>
              </a:extLst>
            </p:cNvPr>
            <p:cNvSpPr txBox="1"/>
            <p:nvPr/>
          </p:nvSpPr>
          <p:spPr>
            <a:xfrm>
              <a:off x="2387741" y="3870464"/>
              <a:ext cx="3480147" cy="6524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CA8650-70CD-4FF2-9A2D-68ADC139ED6E}"/>
                </a:ext>
              </a:extLst>
            </p:cNvPr>
            <p:cNvSpPr txBox="1"/>
            <p:nvPr/>
          </p:nvSpPr>
          <p:spPr>
            <a:xfrm>
              <a:off x="2387740" y="4468886"/>
              <a:ext cx="3480147" cy="65248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7A54B26-2761-480A-A2B3-FE3FED28A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320" y="419260"/>
            <a:ext cx="6858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1476" y="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schemeClr val="bg2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2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2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2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2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2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2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982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 xmlns:a16="http://schemas.microsoft.com/office/drawing/2014/main" xmlns:a14="http://schemas.microsoft.com/office/drawing/2010/main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2C84E73-D21A-4DA3-842E-0ECB31DFEFD6}"/>
              </a:ext>
            </a:extLst>
          </p:cNvPr>
          <p:cNvSpPr/>
          <p:nvPr/>
        </p:nvSpPr>
        <p:spPr>
          <a:xfrm>
            <a:off x="6551955" y="3402427"/>
            <a:ext cx="2501006" cy="646331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冬至的起源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5A84EC-EC69-42FB-89E2-70B3D4EC2992}"/>
              </a:ext>
            </a:extLst>
          </p:cNvPr>
          <p:cNvSpPr txBox="1"/>
          <p:nvPr/>
        </p:nvSpPr>
        <p:spPr>
          <a:xfrm>
            <a:off x="6201556" y="4159610"/>
            <a:ext cx="4385816" cy="65248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F6AADC9-BF77-4063-BCD8-B2529832FF94}"/>
              </a:ext>
            </a:extLst>
          </p:cNvPr>
          <p:cNvSpPr txBox="1"/>
          <p:nvPr/>
        </p:nvSpPr>
        <p:spPr>
          <a:xfrm>
            <a:off x="6481633" y="4743519"/>
            <a:ext cx="4105739" cy="65248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A5912E2-D4A3-456F-BE78-F17201E42A44}"/>
              </a:ext>
            </a:extLst>
          </p:cNvPr>
          <p:cNvSpPr txBox="1"/>
          <p:nvPr/>
        </p:nvSpPr>
        <p:spPr>
          <a:xfrm>
            <a:off x="6201555" y="5341941"/>
            <a:ext cx="4385816" cy="65248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07600C-7F3C-4F8D-9761-880147CEC9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00" y="1260228"/>
            <a:ext cx="4953846" cy="493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4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 xmlns:a16="http://schemas.microsoft.com/office/drawing/2014/main" xmlns:a14="http://schemas.microsoft.com/office/drawing/2010/main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93B4C14-EA5F-487F-A0C9-36A1DF207B0D}"/>
              </a:ext>
            </a:extLst>
          </p:cNvPr>
          <p:cNvSpPr txBox="1"/>
          <p:nvPr/>
        </p:nvSpPr>
        <p:spPr>
          <a:xfrm>
            <a:off x="9528588" y="3468699"/>
            <a:ext cx="1865126" cy="126092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65C385-4656-45F5-A6A7-22413432BECF}"/>
              </a:ext>
            </a:extLst>
          </p:cNvPr>
          <p:cNvSpPr txBox="1"/>
          <p:nvPr/>
        </p:nvSpPr>
        <p:spPr>
          <a:xfrm>
            <a:off x="7823119" y="3468699"/>
            <a:ext cx="1865126" cy="126092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DDDE49-70C8-4442-8CE3-AD0E35DC1BC0}"/>
              </a:ext>
            </a:extLst>
          </p:cNvPr>
          <p:cNvSpPr/>
          <p:nvPr/>
        </p:nvSpPr>
        <p:spPr>
          <a:xfrm>
            <a:off x="7823119" y="2671888"/>
            <a:ext cx="2244525" cy="584775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冬至的起源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48256B-A03A-4A6E-8882-0CFE31A4BB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80" y="67016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5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3DF9F69-E850-4B92-B28A-09AE8F9D3380}"/>
              </a:ext>
            </a:extLst>
          </p:cNvPr>
          <p:cNvSpPr txBox="1"/>
          <p:nvPr/>
        </p:nvSpPr>
        <p:spPr>
          <a:xfrm>
            <a:off x="4418316" y="2793680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EFBBB9-F881-4716-A313-AC6C0B18AD68}"/>
              </a:ext>
            </a:extLst>
          </p:cNvPr>
          <p:cNvSpPr txBox="1"/>
          <p:nvPr/>
        </p:nvSpPr>
        <p:spPr>
          <a:xfrm>
            <a:off x="5602515" y="2793680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90E169-54A4-4AA8-8BE6-0895C741E172}"/>
              </a:ext>
            </a:extLst>
          </p:cNvPr>
          <p:cNvSpPr txBox="1"/>
          <p:nvPr/>
        </p:nvSpPr>
        <p:spPr>
          <a:xfrm>
            <a:off x="3234117" y="2793680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C3F6A8-D762-4DFC-A9CE-2354440EA8F8}"/>
              </a:ext>
            </a:extLst>
          </p:cNvPr>
          <p:cNvSpPr txBox="1"/>
          <p:nvPr/>
        </p:nvSpPr>
        <p:spPr>
          <a:xfrm>
            <a:off x="2009071" y="2793680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4F8734-CE8D-4C81-A272-450E4D123B6F}"/>
              </a:ext>
            </a:extLst>
          </p:cNvPr>
          <p:cNvSpPr/>
          <p:nvPr/>
        </p:nvSpPr>
        <p:spPr>
          <a:xfrm>
            <a:off x="930614" y="1737621"/>
            <a:ext cx="677108" cy="1903726"/>
          </a:xfrm>
          <a:prstGeom prst="rect">
            <a:avLst/>
          </a:prstGeom>
          <a:solidFill>
            <a:srgbClr val="F5E2D8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冬至的起源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8A2034-0433-4996-9B64-B07694179B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702" y="2598444"/>
            <a:ext cx="4794341" cy="303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4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honeycomb/>
      </p:transition>
    </mc:Choice>
    <mc:Fallback xmlns="" xmlns:a16="http://schemas.microsoft.com/office/drawing/2014/main" xmlns:a14="http://schemas.microsoft.com/office/drawing/2010/main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183674F-E539-4E57-AF26-18D3133FA4A1}"/>
              </a:ext>
            </a:extLst>
          </p:cNvPr>
          <p:cNvGrpSpPr/>
          <p:nvPr/>
        </p:nvGrpSpPr>
        <p:grpSpPr>
          <a:xfrm>
            <a:off x="4186296" y="1423220"/>
            <a:ext cx="3819408" cy="3819408"/>
            <a:chOff x="3718381" y="1423220"/>
            <a:chExt cx="3819408" cy="3819408"/>
          </a:xfrm>
        </p:grpSpPr>
        <p:sp>
          <p:nvSpPr>
            <p:cNvPr id="6" name="椭圆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8CE7C19-1FA8-48C3-AEC8-EB11F583E2C2}"/>
                </a:ext>
              </a:extLst>
            </p:cNvPr>
            <p:cNvSpPr/>
            <p:nvPr/>
          </p:nvSpPr>
          <p:spPr>
            <a:xfrm>
              <a:off x="3718381" y="1423220"/>
              <a:ext cx="3819408" cy="3819408"/>
            </a:xfrm>
            <a:prstGeom prst="ellipse">
              <a:avLst/>
            </a:prstGeom>
            <a:solidFill>
              <a:srgbClr val="F5E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B78CBC9-5361-47FA-A814-F055FAE6355A}"/>
                </a:ext>
              </a:extLst>
            </p:cNvPr>
            <p:cNvSpPr/>
            <p:nvPr/>
          </p:nvSpPr>
          <p:spPr>
            <a:xfrm>
              <a:off x="3982231" y="1687070"/>
              <a:ext cx="3291709" cy="329170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BF71872-62AA-40C8-9E18-C670B934F530}"/>
              </a:ext>
            </a:extLst>
          </p:cNvPr>
          <p:cNvSpPr/>
          <p:nvPr/>
        </p:nvSpPr>
        <p:spPr>
          <a:xfrm>
            <a:off x="4821621" y="3066692"/>
            <a:ext cx="2624959" cy="5847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>
            <a:spAutoFit/>
          </a:bodyPr>
          <a:lstStyle/>
          <a:p>
            <a:r>
              <a:rPr lang="zh-CN" altLang="en-US" sz="32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古代过冬至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C30A331-7C21-47F3-92A5-DFACE37F7819}"/>
              </a:ext>
            </a:extLst>
          </p:cNvPr>
          <p:cNvSpPr txBox="1"/>
          <p:nvPr/>
        </p:nvSpPr>
        <p:spPr>
          <a:xfrm>
            <a:off x="5458905" y="2486914"/>
            <a:ext cx="1361044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章节三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37D176D-AB66-4DEB-9A77-CAEC2A5AE9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650" y="3851667"/>
            <a:ext cx="1828899" cy="4697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D6F1EEE-6236-4D38-8629-BDA01D9352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1101672"/>
            <a:ext cx="12344400" cy="604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21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694BCF-4C75-40A6-9AE3-BB6F0B3760C4}"/>
              </a:ext>
            </a:extLst>
          </p:cNvPr>
          <p:cNvSpPr/>
          <p:nvPr/>
        </p:nvSpPr>
        <p:spPr>
          <a:xfrm>
            <a:off x="1787864" y="1737621"/>
            <a:ext cx="677108" cy="1903726"/>
          </a:xfrm>
          <a:prstGeom prst="rect">
            <a:avLst/>
          </a:prstGeom>
          <a:solidFill>
            <a:srgbClr val="F5E2D8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古代过冬至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AE40EFB-2D07-48C8-87EA-BF04A24E3623}"/>
              </a:ext>
            </a:extLst>
          </p:cNvPr>
          <p:cNvSpPr txBox="1"/>
          <p:nvPr/>
        </p:nvSpPr>
        <p:spPr>
          <a:xfrm>
            <a:off x="4366038" y="3429000"/>
            <a:ext cx="1865126" cy="126092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A104E05-EF34-4FDB-92D9-AA082B6722F7}"/>
              </a:ext>
            </a:extLst>
          </p:cNvPr>
          <p:cNvSpPr txBox="1"/>
          <p:nvPr/>
        </p:nvSpPr>
        <p:spPr>
          <a:xfrm>
            <a:off x="2660569" y="3429000"/>
            <a:ext cx="1865126" cy="1260928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33E031-4F6B-4F44-9392-25231E22C2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960" y="2099128"/>
            <a:ext cx="1310640" cy="13106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59AF76-33AB-45E9-A8F9-AB11FA0A8F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804" y="1467033"/>
            <a:ext cx="4461327" cy="44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glitter pattern="hexagon"/>
      </p:transition>
    </mc:Choice>
    <mc:Fallback xmlns="" xmlns:a16="http://schemas.microsoft.com/office/drawing/2014/main" xmlns:a14="http://schemas.microsoft.com/office/drawing/2010/main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083350CC-C6B2-4675-AF22-9F440D307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6" y="0"/>
            <a:ext cx="12192000" cy="497555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712AF58-2A7E-4105-ACA9-442B4042E1AD}"/>
              </a:ext>
            </a:extLst>
          </p:cNvPr>
          <p:cNvSpPr/>
          <p:nvPr/>
        </p:nvSpPr>
        <p:spPr>
          <a:xfrm>
            <a:off x="2581191" y="4889724"/>
            <a:ext cx="553998" cy="1454885"/>
          </a:xfrm>
          <a:prstGeom prst="rect">
            <a:avLst/>
          </a:prstGeom>
          <a:solidFill>
            <a:srgbClr val="F5E2D8"/>
          </a:solidFill>
        </p:spPr>
        <p:txBody>
          <a:bodyPr vert="eaVert" wrap="non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古代过冬至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E703F16-417A-4C35-A85A-321B76834DA1}"/>
              </a:ext>
            </a:extLst>
          </p:cNvPr>
          <p:cNvGrpSpPr/>
          <p:nvPr/>
        </p:nvGrpSpPr>
        <p:grpSpPr>
          <a:xfrm>
            <a:off x="3456982" y="5206471"/>
            <a:ext cx="3570595" cy="1260928"/>
            <a:chOff x="5374272" y="5341605"/>
            <a:chExt cx="3570595" cy="1260928"/>
          </a:xfrm>
        </p:grpSpPr>
        <p:sp>
          <p:nvSpPr>
            <p:cNvPr id="16" name="文本框 15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231E789D-9B39-4C06-82A3-3F3D0573009D}"/>
                </a:ext>
              </a:extLst>
            </p:cNvPr>
            <p:cNvSpPr txBox="1"/>
            <p:nvPr/>
          </p:nvSpPr>
          <p:spPr>
            <a:xfrm>
              <a:off x="7079741" y="5341605"/>
              <a:ext cx="1865126" cy="126092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2E7BBB69-76E7-4CE6-A3FF-6CEBE02645D5}"/>
                </a:ext>
              </a:extLst>
            </p:cNvPr>
            <p:cNvSpPr txBox="1"/>
            <p:nvPr/>
          </p:nvSpPr>
          <p:spPr>
            <a:xfrm>
              <a:off x="5374272" y="5341605"/>
              <a:ext cx="1865126" cy="126092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73548367-C0EA-4E2C-BB51-0F1BECEEAB71}"/>
              </a:ext>
            </a:extLst>
          </p:cNvPr>
          <p:cNvGrpSpPr/>
          <p:nvPr/>
        </p:nvGrpSpPr>
        <p:grpSpPr>
          <a:xfrm>
            <a:off x="6819614" y="5206874"/>
            <a:ext cx="3570595" cy="1260928"/>
            <a:chOff x="5374272" y="5341605"/>
            <a:chExt cx="3570595" cy="1260928"/>
          </a:xfrm>
        </p:grpSpPr>
        <p:sp>
          <p:nvSpPr>
            <p:cNvPr id="19" name="文本框 18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39595726-0DEE-4A33-A016-1F65CC15AC05}"/>
                </a:ext>
              </a:extLst>
            </p:cNvPr>
            <p:cNvSpPr txBox="1"/>
            <p:nvPr/>
          </p:nvSpPr>
          <p:spPr>
            <a:xfrm>
              <a:off x="7079741" y="5341605"/>
              <a:ext cx="1865126" cy="126092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189604CE-5B17-4C43-8A62-8D3E65AAF281}"/>
                </a:ext>
              </a:extLst>
            </p:cNvPr>
            <p:cNvSpPr txBox="1"/>
            <p:nvPr/>
          </p:nvSpPr>
          <p:spPr>
            <a:xfrm>
              <a:off x="5374272" y="5341605"/>
              <a:ext cx="1865126" cy="126092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431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omb/>
      </p:transition>
    </mc:Choice>
    <mc:Fallback xmlns="" xmlns:a16="http://schemas.microsoft.com/office/drawing/2014/main">
      <p:transition spd="slow" advClick="0" advTm="3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9FBABB-1E22-4C4A-B0B9-B275EE44320C}"/>
              </a:ext>
            </a:extLst>
          </p:cNvPr>
          <p:cNvSpPr txBox="1"/>
          <p:nvPr/>
        </p:nvSpPr>
        <p:spPr>
          <a:xfrm>
            <a:off x="8154105" y="2548622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1FBB1BE-7C4F-49EA-81E7-3FCA0737C63D}"/>
              </a:ext>
            </a:extLst>
          </p:cNvPr>
          <p:cNvSpPr txBox="1"/>
          <p:nvPr/>
        </p:nvSpPr>
        <p:spPr>
          <a:xfrm>
            <a:off x="9338304" y="2548622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5CE28E-B75D-4FFD-9B6E-6805D873B152}"/>
              </a:ext>
            </a:extLst>
          </p:cNvPr>
          <p:cNvSpPr txBox="1"/>
          <p:nvPr/>
        </p:nvSpPr>
        <p:spPr>
          <a:xfrm>
            <a:off x="6969906" y="2548622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D337D9F-FE0E-4221-98C3-43BDC341DCAB}"/>
              </a:ext>
            </a:extLst>
          </p:cNvPr>
          <p:cNvSpPr txBox="1"/>
          <p:nvPr/>
        </p:nvSpPr>
        <p:spPr>
          <a:xfrm>
            <a:off x="5744860" y="2548622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1400" spc="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C5DBAF-6398-4BAF-B0A7-85B856D8DD91}"/>
              </a:ext>
            </a:extLst>
          </p:cNvPr>
          <p:cNvSpPr/>
          <p:nvPr/>
        </p:nvSpPr>
        <p:spPr>
          <a:xfrm>
            <a:off x="10480745" y="1492563"/>
            <a:ext cx="677108" cy="1903726"/>
          </a:xfrm>
          <a:prstGeom prst="rect">
            <a:avLst/>
          </a:prstGeom>
          <a:solidFill>
            <a:srgbClr val="F5E2D8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古代过冬至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B981C6-8944-4820-B6AB-5242FAC6D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7296" y="1733550"/>
            <a:ext cx="86296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2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 xmlns:a16="http://schemas.microsoft.com/office/drawing/2014/main" xmlns:a14="http://schemas.microsoft.com/office/drawing/2010/main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1C63E7A-9A4A-4C7B-97AD-79D7FA3BC631}"/>
              </a:ext>
            </a:extLst>
          </p:cNvPr>
          <p:cNvSpPr/>
          <p:nvPr/>
        </p:nvSpPr>
        <p:spPr>
          <a:xfrm>
            <a:off x="1993642" y="4344645"/>
            <a:ext cx="553998" cy="1454885"/>
          </a:xfrm>
          <a:prstGeom prst="rect">
            <a:avLst/>
          </a:prstGeom>
          <a:solidFill>
            <a:srgbClr val="F5E2D8"/>
          </a:solidFill>
        </p:spPr>
        <p:txBody>
          <a:bodyPr vert="eaVert" wrap="non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古代过冬至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7098514-3CAD-43E7-88AF-83E1A21CF863}"/>
              </a:ext>
            </a:extLst>
          </p:cNvPr>
          <p:cNvGrpSpPr/>
          <p:nvPr/>
        </p:nvGrpSpPr>
        <p:grpSpPr>
          <a:xfrm>
            <a:off x="2869433" y="4661392"/>
            <a:ext cx="3570595" cy="1260928"/>
            <a:chOff x="5374272" y="5341605"/>
            <a:chExt cx="3570595" cy="1260928"/>
          </a:xfrm>
        </p:grpSpPr>
        <p:sp>
          <p:nvSpPr>
            <p:cNvPr id="26" name="文本框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7B1035-F988-4F12-81A4-7935EAE7D311}"/>
                </a:ext>
              </a:extLst>
            </p:cNvPr>
            <p:cNvSpPr txBox="1"/>
            <p:nvPr/>
          </p:nvSpPr>
          <p:spPr>
            <a:xfrm>
              <a:off x="7079741" y="5341605"/>
              <a:ext cx="1865126" cy="126092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9746CEA-092B-4CDF-9197-0C7CBD30D638}"/>
                </a:ext>
              </a:extLst>
            </p:cNvPr>
            <p:cNvSpPr txBox="1"/>
            <p:nvPr/>
          </p:nvSpPr>
          <p:spPr>
            <a:xfrm>
              <a:off x="5374272" y="5341605"/>
              <a:ext cx="1865126" cy="126092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6A15B30-9F3D-41A5-BC10-9D5E6D8A7188}"/>
              </a:ext>
            </a:extLst>
          </p:cNvPr>
          <p:cNvGrpSpPr/>
          <p:nvPr/>
        </p:nvGrpSpPr>
        <p:grpSpPr>
          <a:xfrm>
            <a:off x="6232065" y="4661795"/>
            <a:ext cx="3570595" cy="1260928"/>
            <a:chOff x="5374272" y="5341605"/>
            <a:chExt cx="3570595" cy="1260928"/>
          </a:xfrm>
        </p:grpSpPr>
        <p:sp>
          <p:nvSpPr>
            <p:cNvPr id="29" name="文本框 2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53DA27F-B089-4D19-A8AF-65476ACBBC69}"/>
                </a:ext>
              </a:extLst>
            </p:cNvPr>
            <p:cNvSpPr txBox="1"/>
            <p:nvPr/>
          </p:nvSpPr>
          <p:spPr>
            <a:xfrm>
              <a:off x="7079741" y="5341605"/>
              <a:ext cx="1865126" cy="126092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22C17E-B1AB-46CF-ADAA-FF767B794D62}"/>
                </a:ext>
              </a:extLst>
            </p:cNvPr>
            <p:cNvSpPr txBox="1"/>
            <p:nvPr/>
          </p:nvSpPr>
          <p:spPr>
            <a:xfrm>
              <a:off x="5374272" y="5341605"/>
              <a:ext cx="1865126" cy="126092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1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输入需要编辑的内容，内容可以简洁表达，使用关键词语表达内容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0EFAA28-8D78-40BE-B862-DE108776CB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377" y="965757"/>
            <a:ext cx="3438461" cy="343846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F0FCCF9-90C3-4691-8040-9D7548103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999" y="965757"/>
            <a:ext cx="3438461" cy="34384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038FF5-CCB7-42C0-B023-ED44DB7C70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897" y="1034829"/>
            <a:ext cx="3438461" cy="343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0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 xmlns:a16="http://schemas.microsoft.com/office/drawing/2014/main" xmlns:a14="http://schemas.microsoft.com/office/drawing/2010/main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CFC4A45-AF40-4A9C-989A-B85208CFC2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1101672"/>
            <a:ext cx="12344400" cy="6045887"/>
          </a:xfrm>
          <a:prstGeom prst="rect">
            <a:avLst/>
          </a:prstGeom>
        </p:spPr>
      </p:pic>
      <p:sp>
        <p:nvSpPr>
          <p:cNvPr id="16" name="椭圆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F40E4E5-ED9F-4CCC-8F2A-9F2680FE9E96}"/>
              </a:ext>
            </a:extLst>
          </p:cNvPr>
          <p:cNvSpPr/>
          <p:nvPr/>
        </p:nvSpPr>
        <p:spPr>
          <a:xfrm>
            <a:off x="1026598" y="1192898"/>
            <a:ext cx="2662529" cy="2758782"/>
          </a:xfrm>
          <a:prstGeom prst="ellipse">
            <a:avLst/>
          </a:prstGeom>
          <a:solidFill>
            <a:srgbClr val="F7EBE0"/>
          </a:solidFill>
          <a:ln>
            <a:solidFill>
              <a:srgbClr val="F7E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5AA6695-444B-401B-8A97-67E3101DFE1A}"/>
              </a:ext>
            </a:extLst>
          </p:cNvPr>
          <p:cNvSpPr txBox="1"/>
          <p:nvPr/>
        </p:nvSpPr>
        <p:spPr>
          <a:xfrm>
            <a:off x="1687325" y="1341061"/>
            <a:ext cx="1538883" cy="2716589"/>
          </a:xfrm>
          <a:prstGeom prst="rect">
            <a:avLst/>
          </a:prstGeom>
          <a:noFill/>
          <a:ln w="19050">
            <a:noFill/>
          </a:ln>
        </p:spPr>
        <p:txBody>
          <a:bodyPr vert="eaVert" wrap="square" rtlCol="0">
            <a:spAutoFit/>
          </a:bodyPr>
          <a:lstStyle/>
          <a:p>
            <a:r>
              <a:rPr lang="zh-CN" altLang="en-US" sz="8800" b="1" spc="-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08BC838-E4D4-4201-9F45-7D4D7B900DCD}"/>
              </a:ext>
            </a:extLst>
          </p:cNvPr>
          <p:cNvGrpSpPr/>
          <p:nvPr/>
        </p:nvGrpSpPr>
        <p:grpSpPr>
          <a:xfrm>
            <a:off x="3712923" y="1988136"/>
            <a:ext cx="929805" cy="3152798"/>
            <a:chOff x="3712923" y="1988136"/>
            <a:chExt cx="929805" cy="3152798"/>
          </a:xfrm>
        </p:grpSpPr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9B4F1C4-6B1A-43E7-99CB-BFF14C010C2F}"/>
                </a:ext>
              </a:extLst>
            </p:cNvPr>
            <p:cNvSpPr/>
            <p:nvPr/>
          </p:nvSpPr>
          <p:spPr>
            <a:xfrm>
              <a:off x="4211841" y="2216736"/>
              <a:ext cx="430887" cy="29241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冬至是什么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7C7A7CB-CB4F-48C1-BAA9-41515DC1569E}"/>
                </a:ext>
              </a:extLst>
            </p:cNvPr>
            <p:cNvSpPr txBox="1"/>
            <p:nvPr/>
          </p:nvSpPr>
          <p:spPr>
            <a:xfrm>
              <a:off x="3712923" y="1988136"/>
              <a:ext cx="738664" cy="28798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章节一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C797C26-BDE4-490B-BE50-28A8F85B01C6}"/>
              </a:ext>
            </a:extLst>
          </p:cNvPr>
          <p:cNvGrpSpPr/>
          <p:nvPr/>
        </p:nvGrpSpPr>
        <p:grpSpPr>
          <a:xfrm>
            <a:off x="5174633" y="1988136"/>
            <a:ext cx="982138" cy="2879850"/>
            <a:chOff x="5174633" y="1988136"/>
            <a:chExt cx="982138" cy="2879850"/>
          </a:xfrm>
        </p:grpSpPr>
        <p:sp>
          <p:nvSpPr>
            <p:cNvPr id="13" name="矩形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36F1125-5FE3-493A-A18D-18E0ACEC6AAE}"/>
                </a:ext>
              </a:extLst>
            </p:cNvPr>
            <p:cNvSpPr/>
            <p:nvPr/>
          </p:nvSpPr>
          <p:spPr>
            <a:xfrm>
              <a:off x="5725884" y="2216736"/>
              <a:ext cx="430887" cy="227356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冬至的起源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71E119E-707D-46F0-9B04-DC2CCC6EB3B9}"/>
                </a:ext>
              </a:extLst>
            </p:cNvPr>
            <p:cNvSpPr txBox="1"/>
            <p:nvPr/>
          </p:nvSpPr>
          <p:spPr>
            <a:xfrm>
              <a:off x="5174633" y="1988136"/>
              <a:ext cx="738664" cy="28798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章节二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4E3E285-AF58-461A-8F63-86F5FEEAE63B}"/>
              </a:ext>
            </a:extLst>
          </p:cNvPr>
          <p:cNvGrpSpPr/>
          <p:nvPr/>
        </p:nvGrpSpPr>
        <p:grpSpPr>
          <a:xfrm>
            <a:off x="6592801" y="1988136"/>
            <a:ext cx="938995" cy="3698489"/>
            <a:chOff x="6592801" y="1988136"/>
            <a:chExt cx="938995" cy="3698489"/>
          </a:xfrm>
        </p:grpSpPr>
        <p:sp>
          <p:nvSpPr>
            <p:cNvPr id="11" name="矩形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C5C6F92-B17B-436B-ABCB-49BDC550A618}"/>
                </a:ext>
              </a:extLst>
            </p:cNvPr>
            <p:cNvSpPr/>
            <p:nvPr/>
          </p:nvSpPr>
          <p:spPr>
            <a:xfrm>
              <a:off x="7100909" y="2216736"/>
              <a:ext cx="430887" cy="346988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古代人如何过冬至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F56313B-2B38-4EE7-BDA7-8E1A764EFEA1}"/>
                </a:ext>
              </a:extLst>
            </p:cNvPr>
            <p:cNvSpPr txBox="1"/>
            <p:nvPr/>
          </p:nvSpPr>
          <p:spPr>
            <a:xfrm>
              <a:off x="6592801" y="1988136"/>
              <a:ext cx="738664" cy="28798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章节三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54112E6-E722-4DD6-91CB-309772D7643E}"/>
              </a:ext>
            </a:extLst>
          </p:cNvPr>
          <p:cNvGrpSpPr/>
          <p:nvPr/>
        </p:nvGrpSpPr>
        <p:grpSpPr>
          <a:xfrm>
            <a:off x="8054510" y="1988136"/>
            <a:ext cx="946848" cy="3152798"/>
            <a:chOff x="8054510" y="1988136"/>
            <a:chExt cx="946848" cy="3152798"/>
          </a:xfrm>
        </p:grpSpPr>
        <p:sp>
          <p:nvSpPr>
            <p:cNvPr id="12" name="矩形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33EA484-A82D-4629-A9E9-1A980DEC566F}"/>
                </a:ext>
              </a:extLst>
            </p:cNvPr>
            <p:cNvSpPr/>
            <p:nvPr/>
          </p:nvSpPr>
          <p:spPr>
            <a:xfrm>
              <a:off x="8570471" y="2216736"/>
              <a:ext cx="430887" cy="292419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6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现代人过冬至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8C6DAE3-4FA4-42AD-AC39-B35B59ED2C07}"/>
                </a:ext>
              </a:extLst>
            </p:cNvPr>
            <p:cNvSpPr txBox="1"/>
            <p:nvPr/>
          </p:nvSpPr>
          <p:spPr>
            <a:xfrm>
              <a:off x="8054510" y="1988136"/>
              <a:ext cx="738664" cy="28798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章节四</a:t>
              </a: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189A23D-5FB9-427E-A7E7-619EB93A0B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7239" y="-88167"/>
            <a:ext cx="3268697" cy="18938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D2BB8B1-8350-4471-9D06-695D1710B7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4562" y="1863110"/>
            <a:ext cx="1090167" cy="115250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3654456-A3A9-4982-9E8A-3ACC943826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485" y="1108368"/>
            <a:ext cx="3594507" cy="388226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6B7FD37-D7FA-4603-8CB5-51F6C92D98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034" y="-44139"/>
            <a:ext cx="1090167" cy="115250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66299" y="719091"/>
            <a:ext cx="14559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7F5F3"/>
                </a:solidFill>
              </a:rPr>
              <a:t>https://www.ypppt.com/</a:t>
            </a:r>
            <a:endParaRPr lang="zh-CN" altLang="en-US" sz="700" dirty="0">
              <a:solidFill>
                <a:srgbClr val="F7F5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5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allOve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A587D03-E2CE-4C0E-8AEC-1BC759C7CC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01672"/>
            <a:ext cx="12192000" cy="604588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183674F-E539-4E57-AF26-18D3133FA4A1}"/>
              </a:ext>
            </a:extLst>
          </p:cNvPr>
          <p:cNvGrpSpPr/>
          <p:nvPr/>
        </p:nvGrpSpPr>
        <p:grpSpPr>
          <a:xfrm>
            <a:off x="4186296" y="1423220"/>
            <a:ext cx="3819408" cy="3819408"/>
            <a:chOff x="3718381" y="1423220"/>
            <a:chExt cx="3819408" cy="3819408"/>
          </a:xfrm>
        </p:grpSpPr>
        <p:sp>
          <p:nvSpPr>
            <p:cNvPr id="6" name="椭圆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8CE7C19-1FA8-48C3-AEC8-EB11F583E2C2}"/>
                </a:ext>
              </a:extLst>
            </p:cNvPr>
            <p:cNvSpPr/>
            <p:nvPr/>
          </p:nvSpPr>
          <p:spPr>
            <a:xfrm>
              <a:off x="3718381" y="1423220"/>
              <a:ext cx="3819408" cy="3819408"/>
            </a:xfrm>
            <a:prstGeom prst="ellipse">
              <a:avLst/>
            </a:prstGeom>
            <a:solidFill>
              <a:srgbClr val="F5E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B78CBC9-5361-47FA-A814-F055FAE6355A}"/>
                </a:ext>
              </a:extLst>
            </p:cNvPr>
            <p:cNvSpPr/>
            <p:nvPr/>
          </p:nvSpPr>
          <p:spPr>
            <a:xfrm>
              <a:off x="3982231" y="1687070"/>
              <a:ext cx="3291709" cy="329170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BF71872-62AA-40C8-9E18-C670B934F530}"/>
              </a:ext>
            </a:extLst>
          </p:cNvPr>
          <p:cNvSpPr/>
          <p:nvPr/>
        </p:nvSpPr>
        <p:spPr>
          <a:xfrm>
            <a:off x="4821621" y="3066692"/>
            <a:ext cx="2624959" cy="5847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>
            <a:spAutoFit/>
          </a:bodyPr>
          <a:lstStyle/>
          <a:p>
            <a:r>
              <a:rPr lang="zh-CN" altLang="en-US" sz="32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现代过冬至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C30A331-7C21-47F3-92A5-DFACE37F7819}"/>
              </a:ext>
            </a:extLst>
          </p:cNvPr>
          <p:cNvSpPr txBox="1"/>
          <p:nvPr/>
        </p:nvSpPr>
        <p:spPr>
          <a:xfrm>
            <a:off x="5458905" y="2486914"/>
            <a:ext cx="1361044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章节四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37D176D-AB66-4DEB-9A77-CAEC2A5AE9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650" y="3851667"/>
            <a:ext cx="1828899" cy="46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4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6F92A5-BF0A-44A4-B924-FD4CF497F9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1071" y="0"/>
            <a:ext cx="6660929" cy="6858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3CE247-52AB-4B1A-8F16-74A4FED5EC15}"/>
              </a:ext>
            </a:extLst>
          </p:cNvPr>
          <p:cNvSpPr/>
          <p:nvPr/>
        </p:nvSpPr>
        <p:spPr>
          <a:xfrm>
            <a:off x="4665289" y="2967335"/>
            <a:ext cx="1731564" cy="461665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现代过冬至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AD5AD32-E6F6-4E12-918C-508FEE9C8880}"/>
              </a:ext>
            </a:extLst>
          </p:cNvPr>
          <p:cNvGrpSpPr/>
          <p:nvPr/>
        </p:nvGrpSpPr>
        <p:grpSpPr>
          <a:xfrm>
            <a:off x="395119" y="3659163"/>
            <a:ext cx="6933227" cy="1261331"/>
            <a:chOff x="948070" y="3598203"/>
            <a:chExt cx="6933227" cy="1261331"/>
          </a:xfrm>
        </p:grpSpPr>
        <p:grpSp>
          <p:nvGrpSpPr>
            <p:cNvPr id="17" name="组合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D861D0-5B97-4CD3-9431-AD950F531523}"/>
                </a:ext>
              </a:extLst>
            </p:cNvPr>
            <p:cNvGrpSpPr/>
            <p:nvPr/>
          </p:nvGrpSpPr>
          <p:grpSpPr>
            <a:xfrm>
              <a:off x="948070" y="3598203"/>
              <a:ext cx="3570595" cy="1260928"/>
              <a:chOff x="5374272" y="5341605"/>
              <a:chExt cx="3570595" cy="1260928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127B18-B450-4253-B047-157C7A390735}"/>
                  </a:ext>
                </a:extLst>
              </p:cNvPr>
              <p:cNvSpPr txBox="1"/>
              <p:nvPr/>
            </p:nvSpPr>
            <p:spPr>
              <a:xfrm>
                <a:off x="7079741" y="5341605"/>
                <a:ext cx="1865126" cy="1260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300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输入需要编辑的内容，内容可以简洁表达，使用关键词语表达内容</a:t>
                </a: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A0709B-F98B-400D-A5EC-3D497A32B7E1}"/>
                  </a:ext>
                </a:extLst>
              </p:cNvPr>
              <p:cNvSpPr txBox="1"/>
              <p:nvPr/>
            </p:nvSpPr>
            <p:spPr>
              <a:xfrm>
                <a:off x="5374272" y="5341605"/>
                <a:ext cx="1865126" cy="1260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300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输入需要编辑的内容，内容可以简洁表达，使用关键词语表达内容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625233-721E-4EC0-826E-C435FA464E97}"/>
                </a:ext>
              </a:extLst>
            </p:cNvPr>
            <p:cNvGrpSpPr/>
            <p:nvPr/>
          </p:nvGrpSpPr>
          <p:grpSpPr>
            <a:xfrm>
              <a:off x="4310702" y="3598606"/>
              <a:ext cx="3570595" cy="1260928"/>
              <a:chOff x="5374272" y="5341605"/>
              <a:chExt cx="3570595" cy="1260928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A78F92-2F70-49AF-8529-1D9F73F20D4C}"/>
                  </a:ext>
                </a:extLst>
              </p:cNvPr>
              <p:cNvSpPr txBox="1"/>
              <p:nvPr/>
            </p:nvSpPr>
            <p:spPr>
              <a:xfrm>
                <a:off x="7079741" y="5341605"/>
                <a:ext cx="1865126" cy="1260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300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输入需要编辑的内容，内容可以简洁表达，使用关键词语表达内容</a:t>
                </a: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49D400-3200-4E08-9623-FA1C4222DCC0}"/>
                  </a:ext>
                </a:extLst>
              </p:cNvPr>
              <p:cNvSpPr txBox="1"/>
              <p:nvPr/>
            </p:nvSpPr>
            <p:spPr>
              <a:xfrm>
                <a:off x="5374272" y="5341605"/>
                <a:ext cx="1865126" cy="1260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300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输入需要编辑的内容，内容可以简洁表达，使用关键词语表达内容</a:t>
                </a:r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E4740C-C21A-45DF-84BB-E6C1438386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00" y="1143000"/>
            <a:ext cx="2967335" cy="296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9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893BEA6F-1E00-4EBA-A9F6-25929BCDA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432" y="2064180"/>
            <a:ext cx="3196127" cy="2091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12111164-A60C-417E-9CD2-B1C76C0C0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581" y="1787091"/>
            <a:ext cx="3066125" cy="1839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3D6083D2-F8E1-41A6-B031-0A7B7E10C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663" y="2077758"/>
            <a:ext cx="3115191" cy="2091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4FD91FF7-862F-4535-BFC5-EE145B6ECF66}"/>
              </a:ext>
            </a:extLst>
          </p:cNvPr>
          <p:cNvSpPr/>
          <p:nvPr/>
        </p:nvSpPr>
        <p:spPr>
          <a:xfrm>
            <a:off x="1268731" y="694234"/>
            <a:ext cx="2031325" cy="461665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现代人过冬至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a16="http://schemas.microsoft.com/office/drawing/2014/main" id="{5D29835D-3ABB-4332-8261-FC5347887C06}"/>
              </a:ext>
            </a:extLst>
          </p:cNvPr>
          <p:cNvGrpSpPr/>
          <p:nvPr/>
        </p:nvGrpSpPr>
        <p:grpSpPr>
          <a:xfrm>
            <a:off x="2629386" y="4589196"/>
            <a:ext cx="6933227" cy="1261331"/>
            <a:chOff x="948070" y="3598203"/>
            <a:chExt cx="6933227" cy="1261331"/>
          </a:xfrm>
        </p:grpSpPr>
        <p:grpSp>
          <p:nvGrpSpPr>
            <p:cNvPr id="10" name="组合 9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FF237E68-6A5D-4C69-83FE-E827E5F824BD}"/>
                </a:ext>
              </a:extLst>
            </p:cNvPr>
            <p:cNvGrpSpPr/>
            <p:nvPr/>
          </p:nvGrpSpPr>
          <p:grpSpPr>
            <a:xfrm>
              <a:off x="948070" y="3598203"/>
              <a:ext cx="3570595" cy="1260928"/>
              <a:chOff x="5374272" y="5341605"/>
              <a:chExt cx="3570595" cy="1260928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D2885A16-5580-4FBB-9F61-012C0E204961}"/>
                  </a:ext>
                </a:extLst>
              </p:cNvPr>
              <p:cNvSpPr txBox="1"/>
              <p:nvPr/>
            </p:nvSpPr>
            <p:spPr>
              <a:xfrm>
                <a:off x="7079741" y="5341605"/>
                <a:ext cx="1865126" cy="1260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输入需要编辑的内容，内容可以简洁表达，使用关键词语表达内容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EDDF029B-D539-4182-A7CF-356EB1E9D325}"/>
                  </a:ext>
                </a:extLst>
              </p:cNvPr>
              <p:cNvSpPr txBox="1"/>
              <p:nvPr/>
            </p:nvSpPr>
            <p:spPr>
              <a:xfrm>
                <a:off x="5374272" y="5341605"/>
                <a:ext cx="1865126" cy="1260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输入需要编辑的内容，内容可以简洁表达，使用关键词语表达内容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="" xmlns:p14="http://schemas.microsoft.com/office/powerpoint/2010/main" xmlns:mc="http://schemas.openxmlformats.org/markup-compatibility/2006" xmlns:a16="http://schemas.microsoft.com/office/drawing/2014/main" id="{6E075633-7842-4596-91FE-4AB6BAF3B3B2}"/>
                </a:ext>
              </a:extLst>
            </p:cNvPr>
            <p:cNvGrpSpPr/>
            <p:nvPr/>
          </p:nvGrpSpPr>
          <p:grpSpPr>
            <a:xfrm>
              <a:off x="4310702" y="3598606"/>
              <a:ext cx="3570595" cy="1260928"/>
              <a:chOff x="5374272" y="5341605"/>
              <a:chExt cx="3570595" cy="1260928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32E09162-FB0F-4705-966D-2C3CAC141875}"/>
                  </a:ext>
                </a:extLst>
              </p:cNvPr>
              <p:cNvSpPr txBox="1"/>
              <p:nvPr/>
            </p:nvSpPr>
            <p:spPr>
              <a:xfrm>
                <a:off x="7079741" y="5341605"/>
                <a:ext cx="1865126" cy="1260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输入需要编辑的内容，内容可以简洁表达，使用关键词语表达内容</a:t>
                </a: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="" xmlns:p14="http://schemas.microsoft.com/office/powerpoint/2010/main" xmlns:mc="http://schemas.openxmlformats.org/markup-compatibility/2006" xmlns:a16="http://schemas.microsoft.com/office/drawing/2014/main" id="{7CA74B62-98D0-408F-9B2B-0B44B8B3521A}"/>
                  </a:ext>
                </a:extLst>
              </p:cNvPr>
              <p:cNvSpPr txBox="1"/>
              <p:nvPr/>
            </p:nvSpPr>
            <p:spPr>
              <a:xfrm>
                <a:off x="5374272" y="5341605"/>
                <a:ext cx="1865126" cy="1260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输入需要编辑的内容，内容可以简洁表达，使用关键词语表达内容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166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vortex dir="r"/>
      </p:transition>
    </mc:Choice>
    <mc:Fallback xmlns="" xmlns:a16="http://schemas.microsoft.com/office/drawing/2014/main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3AB9900-95D2-4993-8E9B-A7F0540E3660}"/>
              </a:ext>
            </a:extLst>
          </p:cNvPr>
          <p:cNvSpPr/>
          <p:nvPr/>
        </p:nvSpPr>
        <p:spPr>
          <a:xfrm>
            <a:off x="1268731" y="1254676"/>
            <a:ext cx="2031325" cy="461665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现代人过冬至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62C2E30-840C-4991-ACCE-B1DCA1885BF7}"/>
              </a:ext>
            </a:extLst>
          </p:cNvPr>
          <p:cNvSpPr txBox="1"/>
          <p:nvPr/>
        </p:nvSpPr>
        <p:spPr>
          <a:xfrm>
            <a:off x="9186492" y="2843590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EDEF14D-70CF-40BB-883B-DF72AB68664D}"/>
              </a:ext>
            </a:extLst>
          </p:cNvPr>
          <p:cNvSpPr txBox="1"/>
          <p:nvPr/>
        </p:nvSpPr>
        <p:spPr>
          <a:xfrm>
            <a:off x="8002293" y="2843590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5D195CF-852F-4638-BCA7-EF5D68F39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251" y="2174325"/>
            <a:ext cx="5313702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1F61521-38FF-40DB-B03E-012A1CBAB5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86492" y="-283492"/>
            <a:ext cx="3078480" cy="35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83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8A3E6A8-1791-44A8-87A5-80BB0D2E9DD0}"/>
              </a:ext>
            </a:extLst>
          </p:cNvPr>
          <p:cNvSpPr/>
          <p:nvPr/>
        </p:nvSpPr>
        <p:spPr>
          <a:xfrm>
            <a:off x="1305848" y="5659951"/>
            <a:ext cx="2031325" cy="461665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2400" b="1" dirty="0">
                <a:cs typeface="+mn-ea"/>
                <a:sym typeface="+mn-lt"/>
              </a:rPr>
              <a:t>现代人过冬至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3409F86-F708-4A0E-BE45-B7CD21BB3162}"/>
              </a:ext>
            </a:extLst>
          </p:cNvPr>
          <p:cNvSpPr txBox="1"/>
          <p:nvPr/>
        </p:nvSpPr>
        <p:spPr>
          <a:xfrm>
            <a:off x="1305848" y="1890724"/>
            <a:ext cx="5057820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4F756DD-D375-408C-AD02-A97EDB0C6F33}"/>
              </a:ext>
            </a:extLst>
          </p:cNvPr>
          <p:cNvSpPr txBox="1"/>
          <p:nvPr/>
        </p:nvSpPr>
        <p:spPr>
          <a:xfrm>
            <a:off x="1305848" y="2751470"/>
            <a:ext cx="5057820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6FA629A-91B4-4320-B60E-037D87B5B106}"/>
              </a:ext>
            </a:extLst>
          </p:cNvPr>
          <p:cNvSpPr txBox="1"/>
          <p:nvPr/>
        </p:nvSpPr>
        <p:spPr>
          <a:xfrm>
            <a:off x="1305848" y="3612216"/>
            <a:ext cx="5057820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6A1707B-4F73-4C5C-892F-E1636F5FB5F4}"/>
              </a:ext>
            </a:extLst>
          </p:cNvPr>
          <p:cNvSpPr txBox="1"/>
          <p:nvPr/>
        </p:nvSpPr>
        <p:spPr>
          <a:xfrm>
            <a:off x="1305848" y="4472962"/>
            <a:ext cx="5057820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4FCC9EF-235B-4A7C-BA15-37E5CA478C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" y="0"/>
            <a:ext cx="1890724" cy="18907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E505785-7224-4502-B275-3A5AD6799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505" y="2216967"/>
            <a:ext cx="4226992" cy="3162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26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airplan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A4DF36-B20B-4D69-8FD0-249C74D33B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0670" y="1085494"/>
            <a:ext cx="12344400" cy="604588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F9910D-B0EE-43EE-8780-59BD42F8AF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0765" y="309514"/>
            <a:ext cx="3268697" cy="189383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D181B6F-7C2C-4660-AE60-99686E3988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2277" y="2276493"/>
            <a:ext cx="1090167" cy="11525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5A0D8AD-3B8B-4A08-9983-DEEE6C5A3E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946" y="419644"/>
            <a:ext cx="3594507" cy="3882266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0484DDF-C425-4A20-B832-B361F0748A59}"/>
              </a:ext>
            </a:extLst>
          </p:cNvPr>
          <p:cNvGrpSpPr/>
          <p:nvPr/>
        </p:nvGrpSpPr>
        <p:grpSpPr>
          <a:xfrm>
            <a:off x="4345099" y="954360"/>
            <a:ext cx="2949039" cy="3391128"/>
            <a:chOff x="3268697" y="360813"/>
            <a:chExt cx="4023516" cy="4626681"/>
          </a:xfrm>
        </p:grpSpPr>
        <p:grpSp>
          <p:nvGrpSpPr>
            <p:cNvPr id="6" name="组合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91AAAB-302E-436E-AF6D-CF2B606A82D6}"/>
                </a:ext>
              </a:extLst>
            </p:cNvPr>
            <p:cNvGrpSpPr/>
            <p:nvPr/>
          </p:nvGrpSpPr>
          <p:grpSpPr>
            <a:xfrm>
              <a:off x="3354540" y="1426849"/>
              <a:ext cx="3937673" cy="3253075"/>
              <a:chOff x="3354540" y="1426849"/>
              <a:chExt cx="3937673" cy="3253075"/>
            </a:xfrm>
          </p:grpSpPr>
          <p:sp>
            <p:nvSpPr>
              <p:cNvPr id="2" name="椭圆 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F61DE3-BADA-4C35-BA03-4675E2DCC9CF}"/>
                  </a:ext>
                </a:extLst>
              </p:cNvPr>
              <p:cNvSpPr/>
              <p:nvPr/>
            </p:nvSpPr>
            <p:spPr>
              <a:xfrm>
                <a:off x="3354540" y="1426849"/>
                <a:ext cx="2919994" cy="2882908"/>
              </a:xfrm>
              <a:prstGeom prst="ellipse">
                <a:avLst/>
              </a:prstGeom>
              <a:solidFill>
                <a:srgbClr val="F5ECE2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3E4A24-EBF4-4CBF-9D8D-37FDF507725F}"/>
                  </a:ext>
                </a:extLst>
              </p:cNvPr>
              <p:cNvSpPr/>
              <p:nvPr/>
            </p:nvSpPr>
            <p:spPr>
              <a:xfrm>
                <a:off x="5566224" y="2975856"/>
                <a:ext cx="1725989" cy="1704068"/>
              </a:xfrm>
              <a:prstGeom prst="ellipse">
                <a:avLst/>
              </a:prstGeom>
              <a:solidFill>
                <a:srgbClr val="F5ECE2">
                  <a:alpha val="7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ADBFC28-32BB-49A2-8CB2-4FE3A724411E}"/>
                </a:ext>
              </a:extLst>
            </p:cNvPr>
            <p:cNvSpPr/>
            <p:nvPr/>
          </p:nvSpPr>
          <p:spPr>
            <a:xfrm>
              <a:off x="4806077" y="1178900"/>
              <a:ext cx="587880" cy="273871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请在此处输入具体内容，文字请尽量言简意赅，此处为具体文字，表述该章节文字主题。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419390-938F-4522-B544-F11077E39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8697" y="360813"/>
              <a:ext cx="1090167" cy="1152507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AFD130-BBAF-469C-8B35-BA191971F6BE}"/>
                </a:ext>
              </a:extLst>
            </p:cNvPr>
            <p:cNvSpPr/>
            <p:nvPr/>
          </p:nvSpPr>
          <p:spPr>
            <a:xfrm>
              <a:off x="6825339" y="3325235"/>
              <a:ext cx="379984" cy="8582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916D9A-0CF4-44D5-87AE-1CDFBBC54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568719">
              <a:off x="5195202" y="3567366"/>
              <a:ext cx="1704068" cy="1136187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4D2606-B626-4C94-BD45-3DEEB0C06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7405" y="1001737"/>
              <a:ext cx="2622344" cy="2622344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6DAF753-F72A-4090-81BD-F16D77F08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625744" y="2119009"/>
              <a:ext cx="1572807" cy="1893836"/>
            </a:xfrm>
            <a:prstGeom prst="rect">
              <a:avLst/>
            </a:prstGeom>
          </p:spPr>
        </p:pic>
      </p:grpSp>
      <p:pic>
        <p:nvPicPr>
          <p:cNvPr id="31" name="图片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96FB06-5EDD-4676-8873-3056860B40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477" y="1124794"/>
            <a:ext cx="3594507" cy="3882266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907729-FFBD-44A7-A0A3-BFA369938FFB}"/>
              </a:ext>
            </a:extLst>
          </p:cNvPr>
          <p:cNvSpPr txBox="1"/>
          <p:nvPr/>
        </p:nvSpPr>
        <p:spPr>
          <a:xfrm>
            <a:off x="3694247" y="4454061"/>
            <a:ext cx="4803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cs typeface="+mn-ea"/>
                <a:sym typeface="+mn-lt"/>
              </a:rPr>
              <a:t>冬至快乐，谢谢观看！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F2A319-C04D-4B3A-979E-5A6B6860D91C}"/>
              </a:ext>
            </a:extLst>
          </p:cNvPr>
          <p:cNvSpPr txBox="1"/>
          <p:nvPr/>
        </p:nvSpPr>
        <p:spPr>
          <a:xfrm>
            <a:off x="5325784" y="5275128"/>
            <a:ext cx="15404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C00000"/>
                </a:solidFill>
                <a:cs typeface="+mn-ea"/>
                <a:sym typeface="+mn-lt"/>
              </a:rPr>
              <a:t>优品</a:t>
            </a:r>
            <a:r>
              <a:rPr lang="en-US" altLang="zh-CN" dirty="0" smtClean="0">
                <a:solidFill>
                  <a:srgbClr val="C00000"/>
                </a:solidFill>
                <a:cs typeface="+mn-ea"/>
                <a:sym typeface="+mn-lt"/>
              </a:rPr>
              <a:t>PPT</a:t>
            </a:r>
            <a:endParaRPr lang="zh-CN" altLang="en-US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46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ircle/>
      </p:transition>
    </mc:Choice>
    <mc:Fallback xmlns="" xmlns:a16="http://schemas.microsoft.com/office/drawing/2014/main" xmlns:a14="http://schemas.microsoft.com/office/drawing/2010/main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43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DFE7C8B-CF7B-4479-8FD3-227853AFB5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1101672"/>
            <a:ext cx="12344400" cy="604588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183674F-E539-4E57-AF26-18D3133FA4A1}"/>
              </a:ext>
            </a:extLst>
          </p:cNvPr>
          <p:cNvGrpSpPr/>
          <p:nvPr/>
        </p:nvGrpSpPr>
        <p:grpSpPr>
          <a:xfrm>
            <a:off x="4186296" y="1423220"/>
            <a:ext cx="3819408" cy="3819408"/>
            <a:chOff x="3718381" y="1423220"/>
            <a:chExt cx="3819408" cy="3819408"/>
          </a:xfrm>
        </p:grpSpPr>
        <p:sp>
          <p:nvSpPr>
            <p:cNvPr id="6" name="椭圆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8CE7C19-1FA8-48C3-AEC8-EB11F583E2C2}"/>
                </a:ext>
              </a:extLst>
            </p:cNvPr>
            <p:cNvSpPr/>
            <p:nvPr/>
          </p:nvSpPr>
          <p:spPr>
            <a:xfrm>
              <a:off x="3718381" y="1423220"/>
              <a:ext cx="3819408" cy="3819408"/>
            </a:xfrm>
            <a:prstGeom prst="ellipse">
              <a:avLst/>
            </a:prstGeom>
            <a:solidFill>
              <a:srgbClr val="F5E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B78CBC9-5361-47FA-A814-F055FAE6355A}"/>
                </a:ext>
              </a:extLst>
            </p:cNvPr>
            <p:cNvSpPr/>
            <p:nvPr/>
          </p:nvSpPr>
          <p:spPr>
            <a:xfrm>
              <a:off x="3982231" y="1687070"/>
              <a:ext cx="3291709" cy="329170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BF71872-62AA-40C8-9E18-C670B934F530}"/>
              </a:ext>
            </a:extLst>
          </p:cNvPr>
          <p:cNvSpPr/>
          <p:nvPr/>
        </p:nvSpPr>
        <p:spPr>
          <a:xfrm>
            <a:off x="4821621" y="3066692"/>
            <a:ext cx="2624959" cy="5847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>
            <a:spAutoFit/>
          </a:bodyPr>
          <a:lstStyle/>
          <a:p>
            <a:r>
              <a:rPr lang="zh-CN" altLang="en-US" sz="32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冬至是什么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C30A331-7C21-47F3-92A5-DFACE37F7819}"/>
              </a:ext>
            </a:extLst>
          </p:cNvPr>
          <p:cNvSpPr txBox="1"/>
          <p:nvPr/>
        </p:nvSpPr>
        <p:spPr>
          <a:xfrm>
            <a:off x="5458905" y="2486914"/>
            <a:ext cx="1361044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章节一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37D176D-AB66-4DEB-9A77-CAEC2A5AE9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650" y="3851667"/>
            <a:ext cx="1828899" cy="46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36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D20D916-75E0-44F5-B79E-E90CFD584D5B}"/>
              </a:ext>
            </a:extLst>
          </p:cNvPr>
          <p:cNvSpPr/>
          <p:nvPr/>
        </p:nvSpPr>
        <p:spPr>
          <a:xfrm>
            <a:off x="5910986" y="1977829"/>
            <a:ext cx="2492990" cy="646331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冬至是什么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CFD88E4-E3B8-416C-AAEF-2AC413B73863}"/>
              </a:ext>
            </a:extLst>
          </p:cNvPr>
          <p:cNvSpPr txBox="1"/>
          <p:nvPr/>
        </p:nvSpPr>
        <p:spPr>
          <a:xfrm>
            <a:off x="6466256" y="2735012"/>
            <a:ext cx="3480147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92D35E7-4E92-4C7C-B0DD-6B67B5F48CB7}"/>
              </a:ext>
            </a:extLst>
          </p:cNvPr>
          <p:cNvSpPr txBox="1"/>
          <p:nvPr/>
        </p:nvSpPr>
        <p:spPr>
          <a:xfrm>
            <a:off x="6466256" y="3318921"/>
            <a:ext cx="3480147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89B78F5-AE75-4472-BAC4-4B67948AAD9A}"/>
              </a:ext>
            </a:extLst>
          </p:cNvPr>
          <p:cNvSpPr txBox="1"/>
          <p:nvPr/>
        </p:nvSpPr>
        <p:spPr>
          <a:xfrm>
            <a:off x="6466255" y="3917343"/>
            <a:ext cx="3480147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44D5D74-BF29-47A6-A329-B171F1416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288" y="594123"/>
            <a:ext cx="4026698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94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urtains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1BC7332-6DFC-427C-A15B-C540C0AE1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1" y="-16457"/>
            <a:ext cx="443484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7EF5047-3130-4477-B0B7-E0053AF7AACB}"/>
              </a:ext>
            </a:extLst>
          </p:cNvPr>
          <p:cNvSpPr txBox="1"/>
          <p:nvPr/>
        </p:nvSpPr>
        <p:spPr>
          <a:xfrm>
            <a:off x="6146800" y="2213444"/>
            <a:ext cx="5233165" cy="317317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ADA172E-F3CE-4BFE-B65E-634218EFFBC4}"/>
              </a:ext>
            </a:extLst>
          </p:cNvPr>
          <p:cNvSpPr/>
          <p:nvPr/>
        </p:nvSpPr>
        <p:spPr>
          <a:xfrm>
            <a:off x="5418892" y="1471380"/>
            <a:ext cx="677108" cy="1903726"/>
          </a:xfrm>
          <a:prstGeom prst="rect">
            <a:avLst/>
          </a:prstGeom>
          <a:solidFill>
            <a:srgbClr val="F5E2D8"/>
          </a:solidFill>
        </p:spPr>
        <p:txBody>
          <a:bodyPr vert="eaVert" wrap="none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冬至是什么</a:t>
            </a:r>
          </a:p>
        </p:txBody>
      </p:sp>
    </p:spTree>
    <p:extLst>
      <p:ext uri="{BB962C8B-B14F-4D97-AF65-F5344CB8AC3E}">
        <p14:creationId xmlns:p14="http://schemas.microsoft.com/office/powerpoint/2010/main" val="2333041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6AA0157-8EDD-42B8-927F-F0AB23AC77E8}"/>
              </a:ext>
            </a:extLst>
          </p:cNvPr>
          <p:cNvSpPr/>
          <p:nvPr/>
        </p:nvSpPr>
        <p:spPr>
          <a:xfrm>
            <a:off x="1832471" y="2529372"/>
            <a:ext cx="2492990" cy="646331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冬至是什么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FC09C84-79B8-4581-847B-698CF12DF4DA}"/>
              </a:ext>
            </a:extLst>
          </p:cNvPr>
          <p:cNvSpPr txBox="1"/>
          <p:nvPr/>
        </p:nvSpPr>
        <p:spPr>
          <a:xfrm>
            <a:off x="2387741" y="3286555"/>
            <a:ext cx="3480147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54EEBF9-851C-4839-98DC-9F71F63A289C}"/>
              </a:ext>
            </a:extLst>
          </p:cNvPr>
          <p:cNvSpPr txBox="1"/>
          <p:nvPr/>
        </p:nvSpPr>
        <p:spPr>
          <a:xfrm>
            <a:off x="2387741" y="3870464"/>
            <a:ext cx="3480147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F1C2DD9-CDE7-4D1D-AFE0-CF39BF1594F5}"/>
              </a:ext>
            </a:extLst>
          </p:cNvPr>
          <p:cNvSpPr txBox="1"/>
          <p:nvPr/>
        </p:nvSpPr>
        <p:spPr>
          <a:xfrm>
            <a:off x="2387740" y="4468886"/>
            <a:ext cx="3480147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BE304D0-A268-4A68-999C-8166CE90B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041" y="950560"/>
            <a:ext cx="419100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23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restig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179776C-360B-4F9C-9B68-A77FB373561F}"/>
              </a:ext>
            </a:extLst>
          </p:cNvPr>
          <p:cNvSpPr/>
          <p:nvPr/>
        </p:nvSpPr>
        <p:spPr>
          <a:xfrm>
            <a:off x="2013380" y="2431984"/>
            <a:ext cx="2492990" cy="646331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冬至是什么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E0BD07B-6767-45BB-ACB8-050DE753C4AD}"/>
              </a:ext>
            </a:extLst>
          </p:cNvPr>
          <p:cNvSpPr txBox="1"/>
          <p:nvPr/>
        </p:nvSpPr>
        <p:spPr>
          <a:xfrm>
            <a:off x="1964809" y="3102757"/>
            <a:ext cx="3480147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2D3EEDA-B6FC-483F-A16C-D1D95A715BD8}"/>
              </a:ext>
            </a:extLst>
          </p:cNvPr>
          <p:cNvSpPr txBox="1"/>
          <p:nvPr/>
        </p:nvSpPr>
        <p:spPr>
          <a:xfrm>
            <a:off x="1964809" y="3700203"/>
            <a:ext cx="3480147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976A98E-9723-4C37-A3D8-48B27866930B}"/>
              </a:ext>
            </a:extLst>
          </p:cNvPr>
          <p:cNvSpPr txBox="1"/>
          <p:nvPr/>
        </p:nvSpPr>
        <p:spPr>
          <a:xfrm>
            <a:off x="1964809" y="4322779"/>
            <a:ext cx="3480147" cy="6524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F88D3E5-2A7A-4314-95D6-8110302FFF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160" y="27120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06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ractur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F17C757-03A2-4470-BE34-C44EB2AC1C9A}"/>
              </a:ext>
            </a:extLst>
          </p:cNvPr>
          <p:cNvSpPr txBox="1"/>
          <p:nvPr/>
        </p:nvSpPr>
        <p:spPr>
          <a:xfrm>
            <a:off x="1772084" y="2753899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0F5C209-6DF1-49F6-AC5E-0095CCCFAEEE}"/>
              </a:ext>
            </a:extLst>
          </p:cNvPr>
          <p:cNvSpPr txBox="1"/>
          <p:nvPr/>
        </p:nvSpPr>
        <p:spPr>
          <a:xfrm>
            <a:off x="9061826" y="2753899"/>
            <a:ext cx="1024896" cy="25218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输入需要编辑的内容，内容可以简洁表达，使用关键词语表达内容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54CDCEA-304A-49CC-9144-2696E0CB8D4E}"/>
              </a:ext>
            </a:extLst>
          </p:cNvPr>
          <p:cNvSpPr/>
          <p:nvPr/>
        </p:nvSpPr>
        <p:spPr>
          <a:xfrm>
            <a:off x="1105617" y="1350042"/>
            <a:ext cx="2492990" cy="646331"/>
          </a:xfrm>
          <a:prstGeom prst="rect">
            <a:avLst/>
          </a:prstGeom>
          <a:solidFill>
            <a:srgbClr val="F5E2D8"/>
          </a:solidFill>
        </p:spPr>
        <p:txBody>
          <a:bodyPr vert="horz"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冬至是什么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2EFAD3D-0B8B-470A-AA75-1B93F38541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113" y="1451967"/>
            <a:ext cx="7688580" cy="512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8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AD8ABBF-10CB-487C-9290-B5EAA3FE34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01672"/>
            <a:ext cx="12192000" cy="604588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183674F-E539-4E57-AF26-18D3133FA4A1}"/>
              </a:ext>
            </a:extLst>
          </p:cNvPr>
          <p:cNvGrpSpPr/>
          <p:nvPr/>
        </p:nvGrpSpPr>
        <p:grpSpPr>
          <a:xfrm>
            <a:off x="4186296" y="1423220"/>
            <a:ext cx="3819408" cy="3819408"/>
            <a:chOff x="3718381" y="1423220"/>
            <a:chExt cx="3819408" cy="3819408"/>
          </a:xfrm>
        </p:grpSpPr>
        <p:sp>
          <p:nvSpPr>
            <p:cNvPr id="6" name="椭圆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8CE7C19-1FA8-48C3-AEC8-EB11F583E2C2}"/>
                </a:ext>
              </a:extLst>
            </p:cNvPr>
            <p:cNvSpPr/>
            <p:nvPr/>
          </p:nvSpPr>
          <p:spPr>
            <a:xfrm>
              <a:off x="3718381" y="1423220"/>
              <a:ext cx="3819408" cy="3819408"/>
            </a:xfrm>
            <a:prstGeom prst="ellipse">
              <a:avLst/>
            </a:prstGeom>
            <a:solidFill>
              <a:srgbClr val="F5E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B78CBC9-5361-47FA-A814-F055FAE6355A}"/>
                </a:ext>
              </a:extLst>
            </p:cNvPr>
            <p:cNvSpPr/>
            <p:nvPr/>
          </p:nvSpPr>
          <p:spPr>
            <a:xfrm>
              <a:off x="3982231" y="1687070"/>
              <a:ext cx="3291709" cy="329170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BF71872-62AA-40C8-9E18-C670B934F530}"/>
              </a:ext>
            </a:extLst>
          </p:cNvPr>
          <p:cNvSpPr/>
          <p:nvPr/>
        </p:nvSpPr>
        <p:spPr>
          <a:xfrm>
            <a:off x="4821621" y="3066692"/>
            <a:ext cx="2624959" cy="5847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>
            <a:spAutoFit/>
          </a:bodyPr>
          <a:lstStyle/>
          <a:p>
            <a:r>
              <a:rPr lang="zh-CN" altLang="en-US" sz="3200" spc="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冬至的起源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C30A331-7C21-47F3-92A5-DFACE37F7819}"/>
              </a:ext>
            </a:extLst>
          </p:cNvPr>
          <p:cNvSpPr txBox="1"/>
          <p:nvPr/>
        </p:nvSpPr>
        <p:spPr>
          <a:xfrm>
            <a:off x="5458905" y="2486914"/>
            <a:ext cx="1361044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章节二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37D176D-AB66-4DEB-9A77-CAEC2A5AE9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650" y="3851667"/>
            <a:ext cx="1828899" cy="46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65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立冬冬至PPT模板.pptx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imi5qgod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1276</Words>
  <Application>Microsoft Office PowerPoint</Application>
  <PresentationFormat>宽屏</PresentationFormat>
  <Paragraphs>137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</cp:revision>
  <dcterms:created xsi:type="dcterms:W3CDTF">2019-12-18T13:20:01Z</dcterms:created>
  <dcterms:modified xsi:type="dcterms:W3CDTF">2023-06-09T05:34:38Z</dcterms:modified>
</cp:coreProperties>
</file>