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7" r:id="rId2"/>
    <p:sldMasterId id="2147483671" r:id="rId3"/>
  </p:sldMasterIdLst>
  <p:notesMasterIdLst>
    <p:notesMasterId r:id="rId26"/>
  </p:notesMasterIdLst>
  <p:sldIdLst>
    <p:sldId id="256" r:id="rId4"/>
    <p:sldId id="257" r:id="rId5"/>
    <p:sldId id="259" r:id="rId6"/>
    <p:sldId id="262" r:id="rId7"/>
    <p:sldId id="271" r:id="rId8"/>
    <p:sldId id="261" r:id="rId9"/>
    <p:sldId id="267" r:id="rId10"/>
    <p:sldId id="275" r:id="rId11"/>
    <p:sldId id="270" r:id="rId12"/>
    <p:sldId id="264" r:id="rId13"/>
    <p:sldId id="266" r:id="rId14"/>
    <p:sldId id="272" r:id="rId15"/>
    <p:sldId id="265" r:id="rId16"/>
    <p:sldId id="276" r:id="rId17"/>
    <p:sldId id="274" r:id="rId18"/>
    <p:sldId id="273" r:id="rId19"/>
    <p:sldId id="277" r:id="rId20"/>
    <p:sldId id="263" r:id="rId21"/>
    <p:sldId id="269" r:id="rId22"/>
    <p:sldId id="268" r:id="rId23"/>
    <p:sldId id="306" r:id="rId24"/>
    <p:sldId id="307" r:id="rId25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5">
          <p15:clr>
            <a:srgbClr val="A4A3A4"/>
          </p15:clr>
        </p15:guide>
        <p15:guide id="2" pos="39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F2FC"/>
    <a:srgbClr val="206F92"/>
    <a:srgbClr val="49A8C1"/>
    <a:srgbClr val="EDD0BC"/>
    <a:srgbClr val="F0DAC5"/>
    <a:srgbClr val="EECA9B"/>
    <a:srgbClr val="F0C183"/>
    <a:srgbClr val="1E7094"/>
    <a:srgbClr val="196687"/>
    <a:srgbClr val="FFE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540" y="102"/>
      </p:cViewPr>
      <p:guideLst>
        <p:guide orient="horz" pos="2095"/>
        <p:guide pos="39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7D398-9FD2-4BDF-A83D-A094BD5BA773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70340-4F64-4A8E-AB77-5212AE9FAE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14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5670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9952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1153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79899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9688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2098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50946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94113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05904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55634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925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32128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498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5670340-4F64-4A8E-AB77-5212AE9FAEA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47357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57330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6169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824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7116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1424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6602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3825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70340-4F64-4A8E-AB77-5212AE9FAEA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1876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jieri/" TargetMode="Externa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9A8FF1-E9A0-483F-916F-6028B2080D7C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D229AE-E0E3-4CAF-902F-5199BEDB386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9977083"/>
      </p:ext>
    </p:extLst>
  </p:cSld>
  <p:clrMapOvr>
    <a:masterClrMapping/>
  </p:clrMapOvr>
  <p:transition spd="slow" advClick="0" advTm="3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350419"/>
      </p:ext>
    </p:extLst>
  </p:cSld>
  <p:clrMapOvr>
    <a:masterClrMapping/>
  </p:clrMapOvr>
  <p:transition spd="slow" advClick="0" advTm="3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9783118"/>
      </p:ext>
    </p:extLst>
  </p:cSld>
  <p:clrMapOvr>
    <a:masterClrMapping/>
  </p:clrMapOvr>
  <p:transition spd="slow" advClick="0" advTm="3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8354445"/>
      </p:ext>
    </p:extLst>
  </p:cSld>
  <p:clrMapOvr>
    <a:masterClrMapping/>
  </p:clrMapOvr>
  <p:transition spd="slow" advClick="0" advTm="3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3563221"/>
      </p:ext>
    </p:extLst>
  </p:cSld>
  <p:clrMapOvr>
    <a:masterClrMapping/>
  </p:clrMapOvr>
  <p:transition spd="slow" advClick="0" advTm="3000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1613465"/>
      </p:ext>
    </p:extLst>
  </p:cSld>
  <p:clrMapOvr>
    <a:masterClrMapping/>
  </p:clrMapOvr>
  <p:transition spd="slow" advClick="0" advTm="3000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4259018" y="5369888"/>
            <a:ext cx="144015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prstClr val="black"/>
                </a:solidFill>
                <a:ea typeface="微软雅黑" panose="020B0503020204020204" pitchFamily="34" charset="-122"/>
                <a:hlinkClick r:id="rId2"/>
              </a:rPr>
              <a:t>节</a:t>
            </a:r>
            <a:r>
              <a:rPr lang="zh-CN" altLang="en-US" sz="100" dirty="0" smtClean="0">
                <a:solidFill>
                  <a:prstClr val="black"/>
                </a:solidFill>
                <a:ea typeface="微软雅黑" panose="020B0503020204020204" pitchFamily="34" charset="-122"/>
                <a:hlinkClick r:id="rId2"/>
              </a:rPr>
              <a:t>日</a:t>
            </a:r>
            <a:r>
              <a:rPr lang="en-US" altLang="zh-CN" sz="100" dirty="0" smtClean="0">
                <a:solidFill>
                  <a:prstClr val="black"/>
                </a:solidFill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 smtClean="0">
                <a:solidFill>
                  <a:prstClr val="black"/>
                </a:solidFill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ea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www.ypppt.com/jieri</a:t>
            </a:r>
            <a:r>
              <a:rPr lang="en-US" altLang="zh-CN" sz="100" dirty="0">
                <a:solidFill>
                  <a:prstClr val="black"/>
                </a:solidFill>
                <a:ea typeface="微软雅黑" panose="020B0503020204020204" pitchFamily="34" charset="-122"/>
              </a:rPr>
              <a:t>/</a:t>
            </a:r>
            <a:endParaRPr lang="en-US" altLang="zh-CN" sz="100" dirty="0" smtClean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1660293"/>
      </p:ext>
    </p:extLst>
  </p:cSld>
  <p:clrMapOvr>
    <a:masterClrMapping/>
  </p:clrMapOvr>
  <p:transition spd="slow" advClick="0" advTm="3000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314037"/>
      </p:ext>
    </p:extLst>
  </p:cSld>
  <p:clrMapOvr>
    <a:masterClrMapping/>
  </p:clrMapOvr>
  <p:transition spd="slow" advClick="0" advTm="3000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681663"/>
      </p:ext>
    </p:extLst>
  </p:cSld>
  <p:clrMapOvr>
    <a:masterClrMapping/>
  </p:clrMapOvr>
  <p:transition spd="slow" advClick="0" advTm="3000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2023/6/9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89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2023/6/9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4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51198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644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5929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6013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0106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3972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4862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1067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106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2240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113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223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8091527"/>
      </p:ext>
    </p:extLst>
  </p:cSld>
  <p:clrMapOvr>
    <a:masterClrMapping/>
  </p:clrMapOvr>
  <p:transition spd="slow" advClick="0" advTm="3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890300"/>
      </p:ext>
    </p:extLst>
  </p:cSld>
  <p:clrMapOvr>
    <a:masterClrMapping/>
  </p:clrMapOvr>
  <p:transition spd="slow" advClick="0" advTm="3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677555" y="351866"/>
            <a:ext cx="10620045" cy="3006348"/>
            <a:chOff x="358241" y="404004"/>
            <a:chExt cx="10325410" cy="2922942"/>
          </a:xfrm>
        </p:grpSpPr>
        <p:sp>
          <p:nvSpPr>
            <p:cNvPr id="8" name="椭圆 7"/>
            <p:cNvSpPr/>
            <p:nvPr/>
          </p:nvSpPr>
          <p:spPr>
            <a:xfrm>
              <a:off x="10433004" y="3251928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414498" y="73522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9886651" y="1089049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4929708" y="88025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7895709" y="114716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464081" y="205065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58241" y="1358095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3464081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1998454" y="157440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10608633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>
              <a:off x="8617691" y="462117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>
              <a:off x="7868021" y="203547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 userDrawn="1"/>
        </p:nvGrpSpPr>
        <p:grpSpPr>
          <a:xfrm>
            <a:off x="896634" y="4334824"/>
            <a:ext cx="10620045" cy="3006348"/>
            <a:chOff x="358241" y="404004"/>
            <a:chExt cx="10325410" cy="2922942"/>
          </a:xfrm>
        </p:grpSpPr>
        <p:sp>
          <p:nvSpPr>
            <p:cNvPr id="21" name="椭圆 20"/>
            <p:cNvSpPr/>
            <p:nvPr/>
          </p:nvSpPr>
          <p:spPr>
            <a:xfrm>
              <a:off x="10433004" y="3251928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21"/>
            <p:cNvSpPr/>
            <p:nvPr/>
          </p:nvSpPr>
          <p:spPr>
            <a:xfrm>
              <a:off x="1414498" y="73522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椭圆 22"/>
            <p:cNvSpPr/>
            <p:nvPr/>
          </p:nvSpPr>
          <p:spPr>
            <a:xfrm>
              <a:off x="9886651" y="1089049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4929708" y="88025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椭圆 24"/>
            <p:cNvSpPr/>
            <p:nvPr/>
          </p:nvSpPr>
          <p:spPr>
            <a:xfrm>
              <a:off x="7895709" y="114716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3464081" y="205065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椭圆 26"/>
            <p:cNvSpPr/>
            <p:nvPr/>
          </p:nvSpPr>
          <p:spPr>
            <a:xfrm>
              <a:off x="358241" y="1358095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椭圆 27"/>
            <p:cNvSpPr/>
            <p:nvPr/>
          </p:nvSpPr>
          <p:spPr>
            <a:xfrm>
              <a:off x="3464081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椭圆 28"/>
            <p:cNvSpPr/>
            <p:nvPr/>
          </p:nvSpPr>
          <p:spPr>
            <a:xfrm>
              <a:off x="1998454" y="157440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10608633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8617691" y="462117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7868021" y="203547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3" name="任意多边形: 形状 32"/>
          <p:cNvSpPr/>
          <p:nvPr userDrawn="1"/>
        </p:nvSpPr>
        <p:spPr>
          <a:xfrm>
            <a:off x="365128" y="77730"/>
            <a:ext cx="11575378" cy="6560968"/>
          </a:xfrm>
          <a:custGeom>
            <a:avLst/>
            <a:gdLst>
              <a:gd name="connsiteX0" fmla="*/ 628706 w 10741719"/>
              <a:gd name="connsiteY0" fmla="*/ 5679043 h 5921535"/>
              <a:gd name="connsiteX1" fmla="*/ 797148 w 10741719"/>
              <a:gd name="connsiteY1" fmla="*/ 4728548 h 5921535"/>
              <a:gd name="connsiteX2" fmla="*/ 207601 w 10741719"/>
              <a:gd name="connsiteY2" fmla="*/ 3657738 h 5921535"/>
              <a:gd name="connsiteX3" fmla="*/ 99317 w 10741719"/>
              <a:gd name="connsiteY3" fmla="*/ 1973317 h 5921535"/>
              <a:gd name="connsiteX4" fmla="*/ 1254348 w 10741719"/>
              <a:gd name="connsiteY4" fmla="*/ 661874 h 5921535"/>
              <a:gd name="connsiteX5" fmla="*/ 3552380 w 10741719"/>
              <a:gd name="connsiteY5" fmla="*/ 138 h 5921535"/>
              <a:gd name="connsiteX6" fmla="*/ 5477433 w 10741719"/>
              <a:gd name="connsiteY6" fmla="*/ 710001 h 5921535"/>
              <a:gd name="connsiteX7" fmla="*/ 6536212 w 10741719"/>
              <a:gd name="connsiteY7" fmla="*/ 1419864 h 5921535"/>
              <a:gd name="connsiteX8" fmla="*/ 8557517 w 10741719"/>
              <a:gd name="connsiteY8" fmla="*/ 1612369 h 5921535"/>
              <a:gd name="connsiteX9" fmla="*/ 9929117 w 10741719"/>
              <a:gd name="connsiteY9" fmla="*/ 2250043 h 5921535"/>
              <a:gd name="connsiteX10" fmla="*/ 10398348 w 10741719"/>
              <a:gd name="connsiteY10" fmla="*/ 3669769 h 5921535"/>
              <a:gd name="connsiteX11" fmla="*/ 9905054 w 10741719"/>
              <a:gd name="connsiteY11" fmla="*/ 4608232 h 5921535"/>
              <a:gd name="connsiteX12" fmla="*/ 10061464 w 10741719"/>
              <a:gd name="connsiteY12" fmla="*/ 5751232 h 5921535"/>
              <a:gd name="connsiteX13" fmla="*/ 10025369 w 10741719"/>
              <a:gd name="connsiteY13" fmla="*/ 5907643 h 5921535"/>
              <a:gd name="connsiteX14" fmla="*/ 628706 w 10741719"/>
              <a:gd name="connsiteY14" fmla="*/ 5679043 h 5921535"/>
              <a:gd name="connsiteX0-1" fmla="*/ 1576556 w 10642518"/>
              <a:gd name="connsiteY0-2" fmla="*/ 6231493 h 6281526"/>
              <a:gd name="connsiteX1-3" fmla="*/ 773448 w 10642518"/>
              <a:gd name="connsiteY1-4" fmla="*/ 4728548 h 6281526"/>
              <a:gd name="connsiteX2-5" fmla="*/ 183901 w 10642518"/>
              <a:gd name="connsiteY2-6" fmla="*/ 3657738 h 6281526"/>
              <a:gd name="connsiteX3-7" fmla="*/ 75617 w 10642518"/>
              <a:gd name="connsiteY3-8" fmla="*/ 1973317 h 6281526"/>
              <a:gd name="connsiteX4-9" fmla="*/ 1230648 w 10642518"/>
              <a:gd name="connsiteY4-10" fmla="*/ 661874 h 6281526"/>
              <a:gd name="connsiteX5-11" fmla="*/ 3528680 w 10642518"/>
              <a:gd name="connsiteY5-12" fmla="*/ 138 h 6281526"/>
              <a:gd name="connsiteX6-13" fmla="*/ 5453733 w 10642518"/>
              <a:gd name="connsiteY6-14" fmla="*/ 710001 h 6281526"/>
              <a:gd name="connsiteX7-15" fmla="*/ 6512512 w 10642518"/>
              <a:gd name="connsiteY7-16" fmla="*/ 1419864 h 6281526"/>
              <a:gd name="connsiteX8-17" fmla="*/ 8533817 w 10642518"/>
              <a:gd name="connsiteY8-18" fmla="*/ 1612369 h 6281526"/>
              <a:gd name="connsiteX9-19" fmla="*/ 9905417 w 10642518"/>
              <a:gd name="connsiteY9-20" fmla="*/ 2250043 h 6281526"/>
              <a:gd name="connsiteX10-21" fmla="*/ 10374648 w 10642518"/>
              <a:gd name="connsiteY10-22" fmla="*/ 3669769 h 6281526"/>
              <a:gd name="connsiteX11-23" fmla="*/ 9881354 w 10642518"/>
              <a:gd name="connsiteY11-24" fmla="*/ 4608232 h 6281526"/>
              <a:gd name="connsiteX12-25" fmla="*/ 10037764 w 10642518"/>
              <a:gd name="connsiteY12-26" fmla="*/ 5751232 h 6281526"/>
              <a:gd name="connsiteX13-27" fmla="*/ 10001669 w 10642518"/>
              <a:gd name="connsiteY13-28" fmla="*/ 5907643 h 6281526"/>
              <a:gd name="connsiteX14-29" fmla="*/ 1576556 w 10642518"/>
              <a:gd name="connsiteY14-30" fmla="*/ 6231493 h 6281526"/>
              <a:gd name="connsiteX0-31" fmla="*/ 1576556 w 10642518"/>
              <a:gd name="connsiteY0-32" fmla="*/ 6231493 h 6281526"/>
              <a:gd name="connsiteX1-33" fmla="*/ 773448 w 10642518"/>
              <a:gd name="connsiteY1-34" fmla="*/ 4728548 h 6281526"/>
              <a:gd name="connsiteX2-35" fmla="*/ 183901 w 10642518"/>
              <a:gd name="connsiteY2-36" fmla="*/ 3657738 h 6281526"/>
              <a:gd name="connsiteX3-37" fmla="*/ 75617 w 10642518"/>
              <a:gd name="connsiteY3-38" fmla="*/ 1973317 h 6281526"/>
              <a:gd name="connsiteX4-39" fmla="*/ 1230648 w 10642518"/>
              <a:gd name="connsiteY4-40" fmla="*/ 661874 h 6281526"/>
              <a:gd name="connsiteX5-41" fmla="*/ 3528680 w 10642518"/>
              <a:gd name="connsiteY5-42" fmla="*/ 138 h 6281526"/>
              <a:gd name="connsiteX6-43" fmla="*/ 5453733 w 10642518"/>
              <a:gd name="connsiteY6-44" fmla="*/ 710001 h 6281526"/>
              <a:gd name="connsiteX7-45" fmla="*/ 6893512 w 10642518"/>
              <a:gd name="connsiteY7-46" fmla="*/ 219714 h 6281526"/>
              <a:gd name="connsiteX8-47" fmla="*/ 8533817 w 10642518"/>
              <a:gd name="connsiteY8-48" fmla="*/ 1612369 h 6281526"/>
              <a:gd name="connsiteX9-49" fmla="*/ 9905417 w 10642518"/>
              <a:gd name="connsiteY9-50" fmla="*/ 2250043 h 6281526"/>
              <a:gd name="connsiteX10-51" fmla="*/ 10374648 w 10642518"/>
              <a:gd name="connsiteY10-52" fmla="*/ 3669769 h 6281526"/>
              <a:gd name="connsiteX11-53" fmla="*/ 9881354 w 10642518"/>
              <a:gd name="connsiteY11-54" fmla="*/ 4608232 h 6281526"/>
              <a:gd name="connsiteX12-55" fmla="*/ 10037764 w 10642518"/>
              <a:gd name="connsiteY12-56" fmla="*/ 5751232 h 6281526"/>
              <a:gd name="connsiteX13-57" fmla="*/ 10001669 w 10642518"/>
              <a:gd name="connsiteY13-58" fmla="*/ 5907643 h 6281526"/>
              <a:gd name="connsiteX14-59" fmla="*/ 1576556 w 10642518"/>
              <a:gd name="connsiteY14-60" fmla="*/ 6231493 h 6281526"/>
              <a:gd name="connsiteX0-61" fmla="*/ 1576556 w 10642518"/>
              <a:gd name="connsiteY0-62" fmla="*/ 6328477 h 6378510"/>
              <a:gd name="connsiteX1-63" fmla="*/ 773448 w 10642518"/>
              <a:gd name="connsiteY1-64" fmla="*/ 4825532 h 6378510"/>
              <a:gd name="connsiteX2-65" fmla="*/ 183901 w 10642518"/>
              <a:gd name="connsiteY2-66" fmla="*/ 3754722 h 6378510"/>
              <a:gd name="connsiteX3-67" fmla="*/ 75617 w 10642518"/>
              <a:gd name="connsiteY3-68" fmla="*/ 2070301 h 6378510"/>
              <a:gd name="connsiteX4-69" fmla="*/ 1230648 w 10642518"/>
              <a:gd name="connsiteY4-70" fmla="*/ 758858 h 6378510"/>
              <a:gd name="connsiteX5-71" fmla="*/ 3528680 w 10642518"/>
              <a:gd name="connsiteY5-72" fmla="*/ 97122 h 6378510"/>
              <a:gd name="connsiteX6-73" fmla="*/ 5929983 w 10642518"/>
              <a:gd name="connsiteY6-74" fmla="*/ 25935 h 6378510"/>
              <a:gd name="connsiteX7-75" fmla="*/ 6893512 w 10642518"/>
              <a:gd name="connsiteY7-76" fmla="*/ 316698 h 6378510"/>
              <a:gd name="connsiteX8-77" fmla="*/ 8533817 w 10642518"/>
              <a:gd name="connsiteY8-78" fmla="*/ 1709353 h 6378510"/>
              <a:gd name="connsiteX9-79" fmla="*/ 9905417 w 10642518"/>
              <a:gd name="connsiteY9-80" fmla="*/ 2347027 h 6378510"/>
              <a:gd name="connsiteX10-81" fmla="*/ 10374648 w 10642518"/>
              <a:gd name="connsiteY10-82" fmla="*/ 3766753 h 6378510"/>
              <a:gd name="connsiteX11-83" fmla="*/ 9881354 w 10642518"/>
              <a:gd name="connsiteY11-84" fmla="*/ 4705216 h 6378510"/>
              <a:gd name="connsiteX12-85" fmla="*/ 10037764 w 10642518"/>
              <a:gd name="connsiteY12-86" fmla="*/ 5848216 h 6378510"/>
              <a:gd name="connsiteX13-87" fmla="*/ 10001669 w 10642518"/>
              <a:gd name="connsiteY13-88" fmla="*/ 6004627 h 6378510"/>
              <a:gd name="connsiteX14-89" fmla="*/ 1576556 w 10642518"/>
              <a:gd name="connsiteY14-90" fmla="*/ 6328477 h 6378510"/>
              <a:gd name="connsiteX0-91" fmla="*/ 1576556 w 10642518"/>
              <a:gd name="connsiteY0-92" fmla="*/ 6328477 h 6378510"/>
              <a:gd name="connsiteX1-93" fmla="*/ 773448 w 10642518"/>
              <a:gd name="connsiteY1-94" fmla="*/ 4825532 h 6378510"/>
              <a:gd name="connsiteX2-95" fmla="*/ 183901 w 10642518"/>
              <a:gd name="connsiteY2-96" fmla="*/ 3754722 h 6378510"/>
              <a:gd name="connsiteX3-97" fmla="*/ 75617 w 10642518"/>
              <a:gd name="connsiteY3-98" fmla="*/ 2070301 h 6378510"/>
              <a:gd name="connsiteX4-99" fmla="*/ 1230648 w 10642518"/>
              <a:gd name="connsiteY4-100" fmla="*/ 758858 h 6378510"/>
              <a:gd name="connsiteX5-101" fmla="*/ 3528680 w 10642518"/>
              <a:gd name="connsiteY5-102" fmla="*/ 97122 h 6378510"/>
              <a:gd name="connsiteX6-103" fmla="*/ 5929983 w 10642518"/>
              <a:gd name="connsiteY6-104" fmla="*/ 25935 h 6378510"/>
              <a:gd name="connsiteX7-105" fmla="*/ 6893512 w 10642518"/>
              <a:gd name="connsiteY7-106" fmla="*/ 316698 h 6378510"/>
              <a:gd name="connsiteX8-107" fmla="*/ 9257717 w 10642518"/>
              <a:gd name="connsiteY8-108" fmla="*/ 585403 h 6378510"/>
              <a:gd name="connsiteX9-109" fmla="*/ 9905417 w 10642518"/>
              <a:gd name="connsiteY9-110" fmla="*/ 2347027 h 6378510"/>
              <a:gd name="connsiteX10-111" fmla="*/ 10374648 w 10642518"/>
              <a:gd name="connsiteY10-112" fmla="*/ 3766753 h 6378510"/>
              <a:gd name="connsiteX11-113" fmla="*/ 9881354 w 10642518"/>
              <a:gd name="connsiteY11-114" fmla="*/ 4705216 h 6378510"/>
              <a:gd name="connsiteX12-115" fmla="*/ 10037764 w 10642518"/>
              <a:gd name="connsiteY12-116" fmla="*/ 5848216 h 6378510"/>
              <a:gd name="connsiteX13-117" fmla="*/ 10001669 w 10642518"/>
              <a:gd name="connsiteY13-118" fmla="*/ 6004627 h 6378510"/>
              <a:gd name="connsiteX14-119" fmla="*/ 1576556 w 10642518"/>
              <a:gd name="connsiteY14-120" fmla="*/ 6328477 h 6378510"/>
              <a:gd name="connsiteX0-121" fmla="*/ 1576556 w 10642518"/>
              <a:gd name="connsiteY0-122" fmla="*/ 6405297 h 6455330"/>
              <a:gd name="connsiteX1-123" fmla="*/ 773448 w 10642518"/>
              <a:gd name="connsiteY1-124" fmla="*/ 4902352 h 6455330"/>
              <a:gd name="connsiteX2-125" fmla="*/ 183901 w 10642518"/>
              <a:gd name="connsiteY2-126" fmla="*/ 3831542 h 6455330"/>
              <a:gd name="connsiteX3-127" fmla="*/ 75617 w 10642518"/>
              <a:gd name="connsiteY3-128" fmla="*/ 2147121 h 6455330"/>
              <a:gd name="connsiteX4-129" fmla="*/ 1230648 w 10642518"/>
              <a:gd name="connsiteY4-130" fmla="*/ 835678 h 6455330"/>
              <a:gd name="connsiteX5-131" fmla="*/ 3528680 w 10642518"/>
              <a:gd name="connsiteY5-132" fmla="*/ 173942 h 6455330"/>
              <a:gd name="connsiteX6-133" fmla="*/ 5929983 w 10642518"/>
              <a:gd name="connsiteY6-134" fmla="*/ 102755 h 6455330"/>
              <a:gd name="connsiteX7-135" fmla="*/ 7217362 w 10642518"/>
              <a:gd name="connsiteY7-136" fmla="*/ 31568 h 6455330"/>
              <a:gd name="connsiteX8-137" fmla="*/ 9257717 w 10642518"/>
              <a:gd name="connsiteY8-138" fmla="*/ 662223 h 6455330"/>
              <a:gd name="connsiteX9-139" fmla="*/ 9905417 w 10642518"/>
              <a:gd name="connsiteY9-140" fmla="*/ 2423847 h 6455330"/>
              <a:gd name="connsiteX10-141" fmla="*/ 10374648 w 10642518"/>
              <a:gd name="connsiteY10-142" fmla="*/ 3843573 h 6455330"/>
              <a:gd name="connsiteX11-143" fmla="*/ 9881354 w 10642518"/>
              <a:gd name="connsiteY11-144" fmla="*/ 4782036 h 6455330"/>
              <a:gd name="connsiteX12-145" fmla="*/ 10037764 w 10642518"/>
              <a:gd name="connsiteY12-146" fmla="*/ 5925036 h 6455330"/>
              <a:gd name="connsiteX13-147" fmla="*/ 10001669 w 10642518"/>
              <a:gd name="connsiteY13-148" fmla="*/ 6081447 h 6455330"/>
              <a:gd name="connsiteX14-149" fmla="*/ 1576556 w 10642518"/>
              <a:gd name="connsiteY14-150" fmla="*/ 6405297 h 6455330"/>
              <a:gd name="connsiteX0-151" fmla="*/ 1576556 w 10642518"/>
              <a:gd name="connsiteY0-152" fmla="*/ 6405297 h 6455330"/>
              <a:gd name="connsiteX1-153" fmla="*/ 773448 w 10642518"/>
              <a:gd name="connsiteY1-154" fmla="*/ 4902352 h 6455330"/>
              <a:gd name="connsiteX2-155" fmla="*/ 183901 w 10642518"/>
              <a:gd name="connsiteY2-156" fmla="*/ 3831542 h 6455330"/>
              <a:gd name="connsiteX3-157" fmla="*/ 75617 w 10642518"/>
              <a:gd name="connsiteY3-158" fmla="*/ 2147121 h 6455330"/>
              <a:gd name="connsiteX4-159" fmla="*/ 1230648 w 10642518"/>
              <a:gd name="connsiteY4-160" fmla="*/ 835678 h 6455330"/>
              <a:gd name="connsiteX5-161" fmla="*/ 3528680 w 10642518"/>
              <a:gd name="connsiteY5-162" fmla="*/ 173942 h 6455330"/>
              <a:gd name="connsiteX6-163" fmla="*/ 5929983 w 10642518"/>
              <a:gd name="connsiteY6-164" fmla="*/ 102755 h 6455330"/>
              <a:gd name="connsiteX7-165" fmla="*/ 7217362 w 10642518"/>
              <a:gd name="connsiteY7-166" fmla="*/ 31568 h 6455330"/>
              <a:gd name="connsiteX8-167" fmla="*/ 9257717 w 10642518"/>
              <a:gd name="connsiteY8-168" fmla="*/ 662223 h 6455330"/>
              <a:gd name="connsiteX9-169" fmla="*/ 10153067 w 10642518"/>
              <a:gd name="connsiteY9-170" fmla="*/ 2366697 h 6455330"/>
              <a:gd name="connsiteX10-171" fmla="*/ 10374648 w 10642518"/>
              <a:gd name="connsiteY10-172" fmla="*/ 3843573 h 6455330"/>
              <a:gd name="connsiteX11-173" fmla="*/ 9881354 w 10642518"/>
              <a:gd name="connsiteY11-174" fmla="*/ 4782036 h 6455330"/>
              <a:gd name="connsiteX12-175" fmla="*/ 10037764 w 10642518"/>
              <a:gd name="connsiteY12-176" fmla="*/ 5925036 h 6455330"/>
              <a:gd name="connsiteX13-177" fmla="*/ 10001669 w 10642518"/>
              <a:gd name="connsiteY13-178" fmla="*/ 6081447 h 6455330"/>
              <a:gd name="connsiteX14-179" fmla="*/ 1576556 w 10642518"/>
              <a:gd name="connsiteY14-180" fmla="*/ 6405297 h 6455330"/>
              <a:gd name="connsiteX0-181" fmla="*/ 1576556 w 10642518"/>
              <a:gd name="connsiteY0-182" fmla="*/ 6405297 h 6455330"/>
              <a:gd name="connsiteX1-183" fmla="*/ 773448 w 10642518"/>
              <a:gd name="connsiteY1-184" fmla="*/ 4902352 h 6455330"/>
              <a:gd name="connsiteX2-185" fmla="*/ 183901 w 10642518"/>
              <a:gd name="connsiteY2-186" fmla="*/ 3831542 h 6455330"/>
              <a:gd name="connsiteX3-187" fmla="*/ 75617 w 10642518"/>
              <a:gd name="connsiteY3-188" fmla="*/ 2147121 h 6455330"/>
              <a:gd name="connsiteX4-189" fmla="*/ 1230648 w 10642518"/>
              <a:gd name="connsiteY4-190" fmla="*/ 835678 h 6455330"/>
              <a:gd name="connsiteX5-191" fmla="*/ 3528680 w 10642518"/>
              <a:gd name="connsiteY5-192" fmla="*/ 173942 h 6455330"/>
              <a:gd name="connsiteX6-193" fmla="*/ 5929983 w 10642518"/>
              <a:gd name="connsiteY6-194" fmla="*/ 102755 h 6455330"/>
              <a:gd name="connsiteX7-195" fmla="*/ 7217362 w 10642518"/>
              <a:gd name="connsiteY7-196" fmla="*/ 31568 h 6455330"/>
              <a:gd name="connsiteX8-197" fmla="*/ 9257717 w 10642518"/>
              <a:gd name="connsiteY8-198" fmla="*/ 662223 h 6455330"/>
              <a:gd name="connsiteX9-199" fmla="*/ 10153067 w 10642518"/>
              <a:gd name="connsiteY9-200" fmla="*/ 2366697 h 6455330"/>
              <a:gd name="connsiteX10-201" fmla="*/ 10469898 w 10642518"/>
              <a:gd name="connsiteY10-202" fmla="*/ 3957873 h 6455330"/>
              <a:gd name="connsiteX11-203" fmla="*/ 9881354 w 10642518"/>
              <a:gd name="connsiteY11-204" fmla="*/ 4782036 h 6455330"/>
              <a:gd name="connsiteX12-205" fmla="*/ 10037764 w 10642518"/>
              <a:gd name="connsiteY12-206" fmla="*/ 5925036 h 6455330"/>
              <a:gd name="connsiteX13-207" fmla="*/ 10001669 w 10642518"/>
              <a:gd name="connsiteY13-208" fmla="*/ 6081447 h 6455330"/>
              <a:gd name="connsiteX14-209" fmla="*/ 1576556 w 10642518"/>
              <a:gd name="connsiteY14-210" fmla="*/ 6405297 h 6455330"/>
              <a:gd name="connsiteX0-211" fmla="*/ 1576556 w 10642518"/>
              <a:gd name="connsiteY0-212" fmla="*/ 6405297 h 6455330"/>
              <a:gd name="connsiteX1-213" fmla="*/ 773448 w 10642518"/>
              <a:gd name="connsiteY1-214" fmla="*/ 4902352 h 6455330"/>
              <a:gd name="connsiteX2-215" fmla="*/ 183901 w 10642518"/>
              <a:gd name="connsiteY2-216" fmla="*/ 3831542 h 6455330"/>
              <a:gd name="connsiteX3-217" fmla="*/ 75617 w 10642518"/>
              <a:gd name="connsiteY3-218" fmla="*/ 2147121 h 6455330"/>
              <a:gd name="connsiteX4-219" fmla="*/ 1230648 w 10642518"/>
              <a:gd name="connsiteY4-220" fmla="*/ 835678 h 6455330"/>
              <a:gd name="connsiteX5-221" fmla="*/ 3528680 w 10642518"/>
              <a:gd name="connsiteY5-222" fmla="*/ 173942 h 6455330"/>
              <a:gd name="connsiteX6-223" fmla="*/ 5929983 w 10642518"/>
              <a:gd name="connsiteY6-224" fmla="*/ 102755 h 6455330"/>
              <a:gd name="connsiteX7-225" fmla="*/ 7217362 w 10642518"/>
              <a:gd name="connsiteY7-226" fmla="*/ 31568 h 6455330"/>
              <a:gd name="connsiteX8-227" fmla="*/ 9257717 w 10642518"/>
              <a:gd name="connsiteY8-228" fmla="*/ 662223 h 6455330"/>
              <a:gd name="connsiteX9-229" fmla="*/ 10153067 w 10642518"/>
              <a:gd name="connsiteY9-230" fmla="*/ 2366697 h 6455330"/>
              <a:gd name="connsiteX10-231" fmla="*/ 10469898 w 10642518"/>
              <a:gd name="connsiteY10-232" fmla="*/ 3957873 h 6455330"/>
              <a:gd name="connsiteX11-233" fmla="*/ 10452854 w 10642518"/>
              <a:gd name="connsiteY11-234" fmla="*/ 5010636 h 6455330"/>
              <a:gd name="connsiteX12-235" fmla="*/ 10037764 w 10642518"/>
              <a:gd name="connsiteY12-236" fmla="*/ 5925036 h 6455330"/>
              <a:gd name="connsiteX13-237" fmla="*/ 10001669 w 10642518"/>
              <a:gd name="connsiteY13-238" fmla="*/ 6081447 h 6455330"/>
              <a:gd name="connsiteX14-239" fmla="*/ 1576556 w 10642518"/>
              <a:gd name="connsiteY14-240" fmla="*/ 6405297 h 6455330"/>
              <a:gd name="connsiteX0-241" fmla="*/ 1576556 w 10488854"/>
              <a:gd name="connsiteY0-242" fmla="*/ 6405297 h 6419023"/>
              <a:gd name="connsiteX1-243" fmla="*/ 773448 w 10488854"/>
              <a:gd name="connsiteY1-244" fmla="*/ 4902352 h 6419023"/>
              <a:gd name="connsiteX2-245" fmla="*/ 183901 w 10488854"/>
              <a:gd name="connsiteY2-246" fmla="*/ 3831542 h 6419023"/>
              <a:gd name="connsiteX3-247" fmla="*/ 75617 w 10488854"/>
              <a:gd name="connsiteY3-248" fmla="*/ 2147121 h 6419023"/>
              <a:gd name="connsiteX4-249" fmla="*/ 1230648 w 10488854"/>
              <a:gd name="connsiteY4-250" fmla="*/ 835678 h 6419023"/>
              <a:gd name="connsiteX5-251" fmla="*/ 3528680 w 10488854"/>
              <a:gd name="connsiteY5-252" fmla="*/ 173942 h 6419023"/>
              <a:gd name="connsiteX6-253" fmla="*/ 5929983 w 10488854"/>
              <a:gd name="connsiteY6-254" fmla="*/ 102755 h 6419023"/>
              <a:gd name="connsiteX7-255" fmla="*/ 7217362 w 10488854"/>
              <a:gd name="connsiteY7-256" fmla="*/ 31568 h 6419023"/>
              <a:gd name="connsiteX8-257" fmla="*/ 9257717 w 10488854"/>
              <a:gd name="connsiteY8-258" fmla="*/ 662223 h 6419023"/>
              <a:gd name="connsiteX9-259" fmla="*/ 10153067 w 10488854"/>
              <a:gd name="connsiteY9-260" fmla="*/ 2366697 h 6419023"/>
              <a:gd name="connsiteX10-261" fmla="*/ 10469898 w 10488854"/>
              <a:gd name="connsiteY10-262" fmla="*/ 3957873 h 6419023"/>
              <a:gd name="connsiteX11-263" fmla="*/ 10452854 w 10488854"/>
              <a:gd name="connsiteY11-264" fmla="*/ 5010636 h 6419023"/>
              <a:gd name="connsiteX12-265" fmla="*/ 10037764 w 10488854"/>
              <a:gd name="connsiteY12-266" fmla="*/ 5925036 h 6419023"/>
              <a:gd name="connsiteX13-267" fmla="*/ 9392069 w 10488854"/>
              <a:gd name="connsiteY13-268" fmla="*/ 5662347 h 6419023"/>
              <a:gd name="connsiteX14-269" fmla="*/ 1576556 w 10488854"/>
              <a:gd name="connsiteY14-270" fmla="*/ 6405297 h 6419023"/>
              <a:gd name="connsiteX0-271" fmla="*/ 1576556 w 10536391"/>
              <a:gd name="connsiteY0-272" fmla="*/ 6405297 h 6421789"/>
              <a:gd name="connsiteX1-273" fmla="*/ 773448 w 10536391"/>
              <a:gd name="connsiteY1-274" fmla="*/ 4902352 h 6421789"/>
              <a:gd name="connsiteX2-275" fmla="*/ 183901 w 10536391"/>
              <a:gd name="connsiteY2-276" fmla="*/ 3831542 h 6421789"/>
              <a:gd name="connsiteX3-277" fmla="*/ 75617 w 10536391"/>
              <a:gd name="connsiteY3-278" fmla="*/ 2147121 h 6421789"/>
              <a:gd name="connsiteX4-279" fmla="*/ 1230648 w 10536391"/>
              <a:gd name="connsiteY4-280" fmla="*/ 835678 h 6421789"/>
              <a:gd name="connsiteX5-281" fmla="*/ 3528680 w 10536391"/>
              <a:gd name="connsiteY5-282" fmla="*/ 173942 h 6421789"/>
              <a:gd name="connsiteX6-283" fmla="*/ 5929983 w 10536391"/>
              <a:gd name="connsiteY6-284" fmla="*/ 102755 h 6421789"/>
              <a:gd name="connsiteX7-285" fmla="*/ 7217362 w 10536391"/>
              <a:gd name="connsiteY7-286" fmla="*/ 31568 h 6421789"/>
              <a:gd name="connsiteX8-287" fmla="*/ 9257717 w 10536391"/>
              <a:gd name="connsiteY8-288" fmla="*/ 662223 h 6421789"/>
              <a:gd name="connsiteX9-289" fmla="*/ 10153067 w 10536391"/>
              <a:gd name="connsiteY9-290" fmla="*/ 2366697 h 6421789"/>
              <a:gd name="connsiteX10-291" fmla="*/ 10469898 w 10536391"/>
              <a:gd name="connsiteY10-292" fmla="*/ 3957873 h 6421789"/>
              <a:gd name="connsiteX11-293" fmla="*/ 10452854 w 10536391"/>
              <a:gd name="connsiteY11-294" fmla="*/ 5010636 h 6421789"/>
              <a:gd name="connsiteX12-295" fmla="*/ 9392069 w 10536391"/>
              <a:gd name="connsiteY12-296" fmla="*/ 5662347 h 6421789"/>
              <a:gd name="connsiteX13-297" fmla="*/ 1576556 w 10536391"/>
              <a:gd name="connsiteY13-298" fmla="*/ 6405297 h 6421789"/>
              <a:gd name="connsiteX0-299" fmla="*/ 1576556 w 10629430"/>
              <a:gd name="connsiteY0-300" fmla="*/ 6405297 h 6422949"/>
              <a:gd name="connsiteX1-301" fmla="*/ 773448 w 10629430"/>
              <a:gd name="connsiteY1-302" fmla="*/ 4902352 h 6422949"/>
              <a:gd name="connsiteX2-303" fmla="*/ 183901 w 10629430"/>
              <a:gd name="connsiteY2-304" fmla="*/ 3831542 h 6422949"/>
              <a:gd name="connsiteX3-305" fmla="*/ 75617 w 10629430"/>
              <a:gd name="connsiteY3-306" fmla="*/ 2147121 h 6422949"/>
              <a:gd name="connsiteX4-307" fmla="*/ 1230648 w 10629430"/>
              <a:gd name="connsiteY4-308" fmla="*/ 835678 h 6422949"/>
              <a:gd name="connsiteX5-309" fmla="*/ 3528680 w 10629430"/>
              <a:gd name="connsiteY5-310" fmla="*/ 173942 h 6422949"/>
              <a:gd name="connsiteX6-311" fmla="*/ 5929983 w 10629430"/>
              <a:gd name="connsiteY6-312" fmla="*/ 102755 h 6422949"/>
              <a:gd name="connsiteX7-313" fmla="*/ 7217362 w 10629430"/>
              <a:gd name="connsiteY7-314" fmla="*/ 31568 h 6422949"/>
              <a:gd name="connsiteX8-315" fmla="*/ 9257717 w 10629430"/>
              <a:gd name="connsiteY8-316" fmla="*/ 662223 h 6422949"/>
              <a:gd name="connsiteX9-317" fmla="*/ 10153067 w 10629430"/>
              <a:gd name="connsiteY9-318" fmla="*/ 2366697 h 6422949"/>
              <a:gd name="connsiteX10-319" fmla="*/ 10469898 w 10629430"/>
              <a:gd name="connsiteY10-320" fmla="*/ 3957873 h 6422949"/>
              <a:gd name="connsiteX11-321" fmla="*/ 10452854 w 10629430"/>
              <a:gd name="connsiteY11-322" fmla="*/ 5010636 h 6422949"/>
              <a:gd name="connsiteX12-323" fmla="*/ 8134769 w 10629430"/>
              <a:gd name="connsiteY12-324" fmla="*/ 5681397 h 6422949"/>
              <a:gd name="connsiteX13-325" fmla="*/ 1576556 w 10629430"/>
              <a:gd name="connsiteY13-326" fmla="*/ 6405297 h 6422949"/>
              <a:gd name="connsiteX0-327" fmla="*/ 1571702 w 10624576"/>
              <a:gd name="connsiteY0-328" fmla="*/ 6405297 h 6413291"/>
              <a:gd name="connsiteX1-329" fmla="*/ 616194 w 10624576"/>
              <a:gd name="connsiteY1-330" fmla="*/ 5188102 h 6413291"/>
              <a:gd name="connsiteX2-331" fmla="*/ 179047 w 10624576"/>
              <a:gd name="connsiteY2-332" fmla="*/ 3831542 h 6413291"/>
              <a:gd name="connsiteX3-333" fmla="*/ 70763 w 10624576"/>
              <a:gd name="connsiteY3-334" fmla="*/ 2147121 h 6413291"/>
              <a:gd name="connsiteX4-335" fmla="*/ 1225794 w 10624576"/>
              <a:gd name="connsiteY4-336" fmla="*/ 835678 h 6413291"/>
              <a:gd name="connsiteX5-337" fmla="*/ 3523826 w 10624576"/>
              <a:gd name="connsiteY5-338" fmla="*/ 173942 h 6413291"/>
              <a:gd name="connsiteX6-339" fmla="*/ 5925129 w 10624576"/>
              <a:gd name="connsiteY6-340" fmla="*/ 102755 h 6413291"/>
              <a:gd name="connsiteX7-341" fmla="*/ 7212508 w 10624576"/>
              <a:gd name="connsiteY7-342" fmla="*/ 31568 h 6413291"/>
              <a:gd name="connsiteX8-343" fmla="*/ 9252863 w 10624576"/>
              <a:gd name="connsiteY8-344" fmla="*/ 662223 h 6413291"/>
              <a:gd name="connsiteX9-345" fmla="*/ 10148213 w 10624576"/>
              <a:gd name="connsiteY9-346" fmla="*/ 2366697 h 6413291"/>
              <a:gd name="connsiteX10-347" fmla="*/ 10465044 w 10624576"/>
              <a:gd name="connsiteY10-348" fmla="*/ 3957873 h 6413291"/>
              <a:gd name="connsiteX11-349" fmla="*/ 10448000 w 10624576"/>
              <a:gd name="connsiteY11-350" fmla="*/ 5010636 h 6413291"/>
              <a:gd name="connsiteX12-351" fmla="*/ 8129915 w 10624576"/>
              <a:gd name="connsiteY12-352" fmla="*/ 5681397 h 6413291"/>
              <a:gd name="connsiteX13-353" fmla="*/ 1571702 w 10624576"/>
              <a:gd name="connsiteY13-354" fmla="*/ 6405297 h 6413291"/>
              <a:gd name="connsiteX0-355" fmla="*/ 1552667 w 10605541"/>
              <a:gd name="connsiteY0-356" fmla="*/ 6405297 h 6413291"/>
              <a:gd name="connsiteX1-357" fmla="*/ 597159 w 10605541"/>
              <a:gd name="connsiteY1-358" fmla="*/ 5188102 h 6413291"/>
              <a:gd name="connsiteX2-359" fmla="*/ 160012 w 10605541"/>
              <a:gd name="connsiteY2-360" fmla="*/ 3831542 h 6413291"/>
              <a:gd name="connsiteX3-361" fmla="*/ 51728 w 10605541"/>
              <a:gd name="connsiteY3-362" fmla="*/ 2147121 h 6413291"/>
              <a:gd name="connsiteX4-363" fmla="*/ 945996 w 10605541"/>
              <a:gd name="connsiteY4-364" fmla="*/ 1178911 h 6413291"/>
              <a:gd name="connsiteX5-365" fmla="*/ 3504791 w 10605541"/>
              <a:gd name="connsiteY5-366" fmla="*/ 173942 h 6413291"/>
              <a:gd name="connsiteX6-367" fmla="*/ 5906094 w 10605541"/>
              <a:gd name="connsiteY6-368" fmla="*/ 102755 h 6413291"/>
              <a:gd name="connsiteX7-369" fmla="*/ 7193473 w 10605541"/>
              <a:gd name="connsiteY7-370" fmla="*/ 31568 h 6413291"/>
              <a:gd name="connsiteX8-371" fmla="*/ 9233828 w 10605541"/>
              <a:gd name="connsiteY8-372" fmla="*/ 662223 h 6413291"/>
              <a:gd name="connsiteX9-373" fmla="*/ 10129178 w 10605541"/>
              <a:gd name="connsiteY9-374" fmla="*/ 2366697 h 6413291"/>
              <a:gd name="connsiteX10-375" fmla="*/ 10446009 w 10605541"/>
              <a:gd name="connsiteY10-376" fmla="*/ 3957873 h 6413291"/>
              <a:gd name="connsiteX11-377" fmla="*/ 10428965 w 10605541"/>
              <a:gd name="connsiteY11-378" fmla="*/ 5010636 h 6413291"/>
              <a:gd name="connsiteX12-379" fmla="*/ 8110880 w 10605541"/>
              <a:gd name="connsiteY12-380" fmla="*/ 5681397 h 6413291"/>
              <a:gd name="connsiteX13-381" fmla="*/ 1552667 w 10605541"/>
              <a:gd name="connsiteY13-382" fmla="*/ 6405297 h 6413291"/>
              <a:gd name="connsiteX0-383" fmla="*/ 1552667 w 10605541"/>
              <a:gd name="connsiteY0-384" fmla="*/ 6413395 h 6421389"/>
              <a:gd name="connsiteX1-385" fmla="*/ 597159 w 10605541"/>
              <a:gd name="connsiteY1-386" fmla="*/ 5196200 h 6421389"/>
              <a:gd name="connsiteX2-387" fmla="*/ 160012 w 10605541"/>
              <a:gd name="connsiteY2-388" fmla="*/ 3839640 h 6421389"/>
              <a:gd name="connsiteX3-389" fmla="*/ 51728 w 10605541"/>
              <a:gd name="connsiteY3-390" fmla="*/ 2155219 h 6421389"/>
              <a:gd name="connsiteX4-391" fmla="*/ 945996 w 10605541"/>
              <a:gd name="connsiteY4-392" fmla="*/ 1187009 h 6421389"/>
              <a:gd name="connsiteX5-393" fmla="*/ 3564901 w 10605541"/>
              <a:gd name="connsiteY5-394" fmla="*/ 481461 h 6421389"/>
              <a:gd name="connsiteX6-395" fmla="*/ 5906094 w 10605541"/>
              <a:gd name="connsiteY6-396" fmla="*/ 110853 h 6421389"/>
              <a:gd name="connsiteX7-397" fmla="*/ 7193473 w 10605541"/>
              <a:gd name="connsiteY7-398" fmla="*/ 39666 h 6421389"/>
              <a:gd name="connsiteX8-399" fmla="*/ 9233828 w 10605541"/>
              <a:gd name="connsiteY8-400" fmla="*/ 670321 h 6421389"/>
              <a:gd name="connsiteX9-401" fmla="*/ 10129178 w 10605541"/>
              <a:gd name="connsiteY9-402" fmla="*/ 2374795 h 6421389"/>
              <a:gd name="connsiteX10-403" fmla="*/ 10446009 w 10605541"/>
              <a:gd name="connsiteY10-404" fmla="*/ 3965971 h 6421389"/>
              <a:gd name="connsiteX11-405" fmla="*/ 10428965 w 10605541"/>
              <a:gd name="connsiteY11-406" fmla="*/ 5018734 h 6421389"/>
              <a:gd name="connsiteX12-407" fmla="*/ 8110880 w 10605541"/>
              <a:gd name="connsiteY12-408" fmla="*/ 5689495 h 6421389"/>
              <a:gd name="connsiteX13-409" fmla="*/ 1552667 w 10605541"/>
              <a:gd name="connsiteY13-410" fmla="*/ 6413395 h 6421389"/>
              <a:gd name="connsiteX0-411" fmla="*/ 1552667 w 10605541"/>
              <a:gd name="connsiteY0-412" fmla="*/ 6445470 h 6453464"/>
              <a:gd name="connsiteX1-413" fmla="*/ 597159 w 10605541"/>
              <a:gd name="connsiteY1-414" fmla="*/ 5228275 h 6453464"/>
              <a:gd name="connsiteX2-415" fmla="*/ 160012 w 10605541"/>
              <a:gd name="connsiteY2-416" fmla="*/ 3871715 h 6453464"/>
              <a:gd name="connsiteX3-417" fmla="*/ 51728 w 10605541"/>
              <a:gd name="connsiteY3-418" fmla="*/ 2187294 h 6453464"/>
              <a:gd name="connsiteX4-419" fmla="*/ 945996 w 10605541"/>
              <a:gd name="connsiteY4-420" fmla="*/ 1219084 h 6453464"/>
              <a:gd name="connsiteX5-421" fmla="*/ 5906094 w 10605541"/>
              <a:gd name="connsiteY5-422" fmla="*/ 142928 h 6453464"/>
              <a:gd name="connsiteX6-423" fmla="*/ 7193473 w 10605541"/>
              <a:gd name="connsiteY6-424" fmla="*/ 71741 h 6453464"/>
              <a:gd name="connsiteX7-425" fmla="*/ 9233828 w 10605541"/>
              <a:gd name="connsiteY7-426" fmla="*/ 702396 h 6453464"/>
              <a:gd name="connsiteX8-427" fmla="*/ 10129178 w 10605541"/>
              <a:gd name="connsiteY8-428" fmla="*/ 2406870 h 6453464"/>
              <a:gd name="connsiteX9-429" fmla="*/ 10446009 w 10605541"/>
              <a:gd name="connsiteY9-430" fmla="*/ 3998046 h 6453464"/>
              <a:gd name="connsiteX10-431" fmla="*/ 10428965 w 10605541"/>
              <a:gd name="connsiteY10-432" fmla="*/ 5050809 h 6453464"/>
              <a:gd name="connsiteX11-433" fmla="*/ 8110880 w 10605541"/>
              <a:gd name="connsiteY11-434" fmla="*/ 5721570 h 6453464"/>
              <a:gd name="connsiteX12-435" fmla="*/ 1552667 w 10605541"/>
              <a:gd name="connsiteY12-436" fmla="*/ 6445470 h 6453464"/>
              <a:gd name="connsiteX0-437" fmla="*/ 1552787 w 10605661"/>
              <a:gd name="connsiteY0-438" fmla="*/ 6431108 h 6439102"/>
              <a:gd name="connsiteX1-439" fmla="*/ 597279 w 10605661"/>
              <a:gd name="connsiteY1-440" fmla="*/ 5213913 h 6439102"/>
              <a:gd name="connsiteX2-441" fmla="*/ 160132 w 10605661"/>
              <a:gd name="connsiteY2-442" fmla="*/ 3857353 h 6439102"/>
              <a:gd name="connsiteX3-443" fmla="*/ 51848 w 10605661"/>
              <a:gd name="connsiteY3-444" fmla="*/ 2172932 h 6439102"/>
              <a:gd name="connsiteX4-445" fmla="*/ 947785 w 10605661"/>
              <a:gd name="connsiteY4-446" fmla="*/ 935319 h 6439102"/>
              <a:gd name="connsiteX5-447" fmla="*/ 5906214 w 10605661"/>
              <a:gd name="connsiteY5-448" fmla="*/ 128566 h 6439102"/>
              <a:gd name="connsiteX6-449" fmla="*/ 7193593 w 10605661"/>
              <a:gd name="connsiteY6-450" fmla="*/ 57379 h 6439102"/>
              <a:gd name="connsiteX7-451" fmla="*/ 9233948 w 10605661"/>
              <a:gd name="connsiteY7-452" fmla="*/ 688034 h 6439102"/>
              <a:gd name="connsiteX8-453" fmla="*/ 10129298 w 10605661"/>
              <a:gd name="connsiteY8-454" fmla="*/ 2392508 h 6439102"/>
              <a:gd name="connsiteX9-455" fmla="*/ 10446129 w 10605661"/>
              <a:gd name="connsiteY9-456" fmla="*/ 3983684 h 6439102"/>
              <a:gd name="connsiteX10-457" fmla="*/ 10429085 w 10605661"/>
              <a:gd name="connsiteY10-458" fmla="*/ 5036447 h 6439102"/>
              <a:gd name="connsiteX11-459" fmla="*/ 8111000 w 10605661"/>
              <a:gd name="connsiteY11-460" fmla="*/ 5707208 h 6439102"/>
              <a:gd name="connsiteX12-461" fmla="*/ 1552787 w 10605661"/>
              <a:gd name="connsiteY12-462" fmla="*/ 6431108 h 6439102"/>
              <a:gd name="connsiteX0-463" fmla="*/ 1400893 w 10453767"/>
              <a:gd name="connsiteY0-464" fmla="*/ 6431108 h 6439102"/>
              <a:gd name="connsiteX1-465" fmla="*/ 445385 w 10453767"/>
              <a:gd name="connsiteY1-466" fmla="*/ 5213913 h 6439102"/>
              <a:gd name="connsiteX2-467" fmla="*/ 8238 w 10453767"/>
              <a:gd name="connsiteY2-468" fmla="*/ 3857353 h 6439102"/>
              <a:gd name="connsiteX3-469" fmla="*/ 795891 w 10453767"/>
              <a:gd name="connsiteY3-470" fmla="*/ 935319 h 6439102"/>
              <a:gd name="connsiteX4-471" fmla="*/ 5754320 w 10453767"/>
              <a:gd name="connsiteY4-472" fmla="*/ 128566 h 6439102"/>
              <a:gd name="connsiteX5-473" fmla="*/ 7041699 w 10453767"/>
              <a:gd name="connsiteY5-474" fmla="*/ 57379 h 6439102"/>
              <a:gd name="connsiteX6-475" fmla="*/ 9082054 w 10453767"/>
              <a:gd name="connsiteY6-476" fmla="*/ 688034 h 6439102"/>
              <a:gd name="connsiteX7-477" fmla="*/ 9977404 w 10453767"/>
              <a:gd name="connsiteY7-478" fmla="*/ 2392508 h 6439102"/>
              <a:gd name="connsiteX8-479" fmla="*/ 10294235 w 10453767"/>
              <a:gd name="connsiteY8-480" fmla="*/ 3983684 h 6439102"/>
              <a:gd name="connsiteX9-481" fmla="*/ 10277191 w 10453767"/>
              <a:gd name="connsiteY9-482" fmla="*/ 5036447 h 6439102"/>
              <a:gd name="connsiteX10-483" fmla="*/ 7959106 w 10453767"/>
              <a:gd name="connsiteY10-484" fmla="*/ 5707208 h 6439102"/>
              <a:gd name="connsiteX11-485" fmla="*/ 1400893 w 10453767"/>
              <a:gd name="connsiteY11-486" fmla="*/ 6431108 h 6439102"/>
              <a:gd name="connsiteX0-487" fmla="*/ 1755899 w 10808773"/>
              <a:gd name="connsiteY0-488" fmla="*/ 6459041 h 6467035"/>
              <a:gd name="connsiteX1-489" fmla="*/ 800391 w 10808773"/>
              <a:gd name="connsiteY1-490" fmla="*/ 5241846 h 6467035"/>
              <a:gd name="connsiteX2-491" fmla="*/ 363244 w 10808773"/>
              <a:gd name="connsiteY2-492" fmla="*/ 3885286 h 6467035"/>
              <a:gd name="connsiteX3-493" fmla="*/ 468899 w 10808773"/>
              <a:gd name="connsiteY3-494" fmla="*/ 1460133 h 6467035"/>
              <a:gd name="connsiteX4-495" fmla="*/ 6109326 w 10808773"/>
              <a:gd name="connsiteY4-496" fmla="*/ 156499 h 6467035"/>
              <a:gd name="connsiteX5-497" fmla="*/ 7396705 w 10808773"/>
              <a:gd name="connsiteY5-498" fmla="*/ 85312 h 6467035"/>
              <a:gd name="connsiteX6-499" fmla="*/ 9437060 w 10808773"/>
              <a:gd name="connsiteY6-500" fmla="*/ 715967 h 6467035"/>
              <a:gd name="connsiteX7-501" fmla="*/ 10332410 w 10808773"/>
              <a:gd name="connsiteY7-502" fmla="*/ 2420441 h 6467035"/>
              <a:gd name="connsiteX8-503" fmla="*/ 10649241 w 10808773"/>
              <a:gd name="connsiteY8-504" fmla="*/ 4011617 h 6467035"/>
              <a:gd name="connsiteX9-505" fmla="*/ 10632197 w 10808773"/>
              <a:gd name="connsiteY9-506" fmla="*/ 5064380 h 6467035"/>
              <a:gd name="connsiteX10-507" fmla="*/ 8314112 w 10808773"/>
              <a:gd name="connsiteY10-508" fmla="*/ 5735141 h 6467035"/>
              <a:gd name="connsiteX11-509" fmla="*/ 1755899 w 10808773"/>
              <a:gd name="connsiteY11-510" fmla="*/ 6459041 h 6467035"/>
              <a:gd name="connsiteX0-511" fmla="*/ 1700697 w 10753571"/>
              <a:gd name="connsiteY0-512" fmla="*/ 6374805 h 6382799"/>
              <a:gd name="connsiteX1-513" fmla="*/ 745189 w 10753571"/>
              <a:gd name="connsiteY1-514" fmla="*/ 5157610 h 6382799"/>
              <a:gd name="connsiteX2-515" fmla="*/ 308042 w 10753571"/>
              <a:gd name="connsiteY2-516" fmla="*/ 3801050 h 6382799"/>
              <a:gd name="connsiteX3-517" fmla="*/ 413697 w 10753571"/>
              <a:gd name="connsiteY3-518" fmla="*/ 1375897 h 6382799"/>
              <a:gd name="connsiteX4-519" fmla="*/ 5300945 w 10753571"/>
              <a:gd name="connsiteY4-520" fmla="*/ 751905 h 6382799"/>
              <a:gd name="connsiteX5-521" fmla="*/ 7341503 w 10753571"/>
              <a:gd name="connsiteY5-522" fmla="*/ 1076 h 6382799"/>
              <a:gd name="connsiteX6-523" fmla="*/ 9381858 w 10753571"/>
              <a:gd name="connsiteY6-524" fmla="*/ 631731 h 6382799"/>
              <a:gd name="connsiteX7-525" fmla="*/ 10277208 w 10753571"/>
              <a:gd name="connsiteY7-526" fmla="*/ 2336205 h 6382799"/>
              <a:gd name="connsiteX8-527" fmla="*/ 10594039 w 10753571"/>
              <a:gd name="connsiteY8-528" fmla="*/ 3927381 h 6382799"/>
              <a:gd name="connsiteX9-529" fmla="*/ 10576995 w 10753571"/>
              <a:gd name="connsiteY9-530" fmla="*/ 4980144 h 6382799"/>
              <a:gd name="connsiteX10-531" fmla="*/ 8258910 w 10753571"/>
              <a:gd name="connsiteY10-532" fmla="*/ 5650905 h 6382799"/>
              <a:gd name="connsiteX11-533" fmla="*/ 1700697 w 10753571"/>
              <a:gd name="connsiteY11-534" fmla="*/ 6374805 h 6382799"/>
              <a:gd name="connsiteX0-535" fmla="*/ 1700697 w 10753571"/>
              <a:gd name="connsiteY0-536" fmla="*/ 6511014 h 6519008"/>
              <a:gd name="connsiteX1-537" fmla="*/ 745189 w 10753571"/>
              <a:gd name="connsiteY1-538" fmla="*/ 5293819 h 6519008"/>
              <a:gd name="connsiteX2-539" fmla="*/ 308042 w 10753571"/>
              <a:gd name="connsiteY2-540" fmla="*/ 3937259 h 6519008"/>
              <a:gd name="connsiteX3-541" fmla="*/ 413697 w 10753571"/>
              <a:gd name="connsiteY3-542" fmla="*/ 1512106 h 6519008"/>
              <a:gd name="connsiteX4-543" fmla="*/ 5300945 w 10753571"/>
              <a:gd name="connsiteY4-544" fmla="*/ 888114 h 6519008"/>
              <a:gd name="connsiteX5-545" fmla="*/ 7918892 w 10753571"/>
              <a:gd name="connsiteY5-546" fmla="*/ 767 h 6519008"/>
              <a:gd name="connsiteX6-547" fmla="*/ 9381858 w 10753571"/>
              <a:gd name="connsiteY6-548" fmla="*/ 767940 h 6519008"/>
              <a:gd name="connsiteX7-549" fmla="*/ 10277208 w 10753571"/>
              <a:gd name="connsiteY7-550" fmla="*/ 2472414 h 6519008"/>
              <a:gd name="connsiteX8-551" fmla="*/ 10594039 w 10753571"/>
              <a:gd name="connsiteY8-552" fmla="*/ 4063590 h 6519008"/>
              <a:gd name="connsiteX9-553" fmla="*/ 10576995 w 10753571"/>
              <a:gd name="connsiteY9-554" fmla="*/ 5116353 h 6519008"/>
              <a:gd name="connsiteX10-555" fmla="*/ 8258910 w 10753571"/>
              <a:gd name="connsiteY10-556" fmla="*/ 5787114 h 6519008"/>
              <a:gd name="connsiteX11-557" fmla="*/ 1700697 w 10753571"/>
              <a:gd name="connsiteY11-558" fmla="*/ 6511014 h 6519008"/>
              <a:gd name="connsiteX0-559" fmla="*/ 1700697 w 10753571"/>
              <a:gd name="connsiteY0-560" fmla="*/ 6511014 h 6519008"/>
              <a:gd name="connsiteX1-561" fmla="*/ 745189 w 10753571"/>
              <a:gd name="connsiteY1-562" fmla="*/ 5293819 h 6519008"/>
              <a:gd name="connsiteX2-563" fmla="*/ 308042 w 10753571"/>
              <a:gd name="connsiteY2-564" fmla="*/ 3937259 h 6519008"/>
              <a:gd name="connsiteX3-565" fmla="*/ 413697 w 10753571"/>
              <a:gd name="connsiteY3-566" fmla="*/ 1512106 h 6519008"/>
              <a:gd name="connsiteX4-567" fmla="*/ 5300945 w 10753571"/>
              <a:gd name="connsiteY4-568" fmla="*/ 888114 h 6519008"/>
              <a:gd name="connsiteX5-569" fmla="*/ 7918892 w 10753571"/>
              <a:gd name="connsiteY5-570" fmla="*/ 767 h 6519008"/>
              <a:gd name="connsiteX6-571" fmla="*/ 9381858 w 10753571"/>
              <a:gd name="connsiteY6-572" fmla="*/ 767940 h 6519008"/>
              <a:gd name="connsiteX7-573" fmla="*/ 10277208 w 10753571"/>
              <a:gd name="connsiteY7-574" fmla="*/ 2472414 h 6519008"/>
              <a:gd name="connsiteX8-575" fmla="*/ 10594039 w 10753571"/>
              <a:gd name="connsiteY8-576" fmla="*/ 4063590 h 6519008"/>
              <a:gd name="connsiteX9-577" fmla="*/ 10576995 w 10753571"/>
              <a:gd name="connsiteY9-578" fmla="*/ 5116353 h 6519008"/>
              <a:gd name="connsiteX10-579" fmla="*/ 8258910 w 10753571"/>
              <a:gd name="connsiteY10-580" fmla="*/ 5787114 h 6519008"/>
              <a:gd name="connsiteX11-581" fmla="*/ 1700697 w 10753571"/>
              <a:gd name="connsiteY11-582" fmla="*/ 6511014 h 6519008"/>
              <a:gd name="connsiteX0-583" fmla="*/ 1773166 w 10826040"/>
              <a:gd name="connsiteY0-584" fmla="*/ 6511014 h 6519008"/>
              <a:gd name="connsiteX1-585" fmla="*/ 817658 w 10826040"/>
              <a:gd name="connsiteY1-586" fmla="*/ 5293819 h 6519008"/>
              <a:gd name="connsiteX2-587" fmla="*/ 380511 w 10826040"/>
              <a:gd name="connsiteY2-588" fmla="*/ 3937259 h 6519008"/>
              <a:gd name="connsiteX3-589" fmla="*/ 486166 w 10826040"/>
              <a:gd name="connsiteY3-590" fmla="*/ 1512106 h 6519008"/>
              <a:gd name="connsiteX4-591" fmla="*/ 5373414 w 10826040"/>
              <a:gd name="connsiteY4-592" fmla="*/ 888114 h 6519008"/>
              <a:gd name="connsiteX5-593" fmla="*/ 7991361 w 10826040"/>
              <a:gd name="connsiteY5-594" fmla="*/ 767 h 6519008"/>
              <a:gd name="connsiteX6-595" fmla="*/ 9454327 w 10826040"/>
              <a:gd name="connsiteY6-596" fmla="*/ 767940 h 6519008"/>
              <a:gd name="connsiteX7-597" fmla="*/ 10349677 w 10826040"/>
              <a:gd name="connsiteY7-598" fmla="*/ 2472414 h 6519008"/>
              <a:gd name="connsiteX8-599" fmla="*/ 10666508 w 10826040"/>
              <a:gd name="connsiteY8-600" fmla="*/ 4063590 h 6519008"/>
              <a:gd name="connsiteX9-601" fmla="*/ 10649464 w 10826040"/>
              <a:gd name="connsiteY9-602" fmla="*/ 5116353 h 6519008"/>
              <a:gd name="connsiteX10-603" fmla="*/ 8331379 w 10826040"/>
              <a:gd name="connsiteY10-604" fmla="*/ 5787114 h 6519008"/>
              <a:gd name="connsiteX11-605" fmla="*/ 1773166 w 10826040"/>
              <a:gd name="connsiteY11-606" fmla="*/ 6511014 h 6519008"/>
              <a:gd name="connsiteX0-607" fmla="*/ 1590971 w 10643845"/>
              <a:gd name="connsiteY0-608" fmla="*/ 6511014 h 6519008"/>
              <a:gd name="connsiteX1-609" fmla="*/ 635463 w 10643845"/>
              <a:gd name="connsiteY1-610" fmla="*/ 5293819 h 6519008"/>
              <a:gd name="connsiteX2-611" fmla="*/ 303971 w 10643845"/>
              <a:gd name="connsiteY2-612" fmla="*/ 1512106 h 6519008"/>
              <a:gd name="connsiteX3-613" fmla="*/ 5191219 w 10643845"/>
              <a:gd name="connsiteY3-614" fmla="*/ 888114 h 6519008"/>
              <a:gd name="connsiteX4-615" fmla="*/ 7809166 w 10643845"/>
              <a:gd name="connsiteY4-616" fmla="*/ 767 h 6519008"/>
              <a:gd name="connsiteX5-617" fmla="*/ 9272132 w 10643845"/>
              <a:gd name="connsiteY5-618" fmla="*/ 767940 h 6519008"/>
              <a:gd name="connsiteX6-619" fmla="*/ 10167482 w 10643845"/>
              <a:gd name="connsiteY6-620" fmla="*/ 2472414 h 6519008"/>
              <a:gd name="connsiteX7-621" fmla="*/ 10484313 w 10643845"/>
              <a:gd name="connsiteY7-622" fmla="*/ 4063590 h 6519008"/>
              <a:gd name="connsiteX8-623" fmla="*/ 10467269 w 10643845"/>
              <a:gd name="connsiteY8-624" fmla="*/ 5116353 h 6519008"/>
              <a:gd name="connsiteX9-625" fmla="*/ 8149184 w 10643845"/>
              <a:gd name="connsiteY9-626" fmla="*/ 5787114 h 6519008"/>
              <a:gd name="connsiteX10-627" fmla="*/ 1590971 w 10643845"/>
              <a:gd name="connsiteY10-628" fmla="*/ 6511014 h 6519008"/>
              <a:gd name="connsiteX0-629" fmla="*/ 1638896 w 10691770"/>
              <a:gd name="connsiteY0-630" fmla="*/ 6511014 h 6562355"/>
              <a:gd name="connsiteX1-631" fmla="*/ 525345 w 10691770"/>
              <a:gd name="connsiteY1-632" fmla="*/ 4277153 h 6562355"/>
              <a:gd name="connsiteX2-633" fmla="*/ 351896 w 10691770"/>
              <a:gd name="connsiteY2-634" fmla="*/ 1512106 h 6562355"/>
              <a:gd name="connsiteX3-635" fmla="*/ 5239144 w 10691770"/>
              <a:gd name="connsiteY3-636" fmla="*/ 888114 h 6562355"/>
              <a:gd name="connsiteX4-637" fmla="*/ 7857091 w 10691770"/>
              <a:gd name="connsiteY4-638" fmla="*/ 767 h 6562355"/>
              <a:gd name="connsiteX5-639" fmla="*/ 9320057 w 10691770"/>
              <a:gd name="connsiteY5-640" fmla="*/ 767940 h 6562355"/>
              <a:gd name="connsiteX6-641" fmla="*/ 10215407 w 10691770"/>
              <a:gd name="connsiteY6-642" fmla="*/ 2472414 h 6562355"/>
              <a:gd name="connsiteX7-643" fmla="*/ 10532238 w 10691770"/>
              <a:gd name="connsiteY7-644" fmla="*/ 4063590 h 6562355"/>
              <a:gd name="connsiteX8-645" fmla="*/ 10515194 w 10691770"/>
              <a:gd name="connsiteY8-646" fmla="*/ 5116353 h 6562355"/>
              <a:gd name="connsiteX9-647" fmla="*/ 8197109 w 10691770"/>
              <a:gd name="connsiteY9-648" fmla="*/ 5787114 h 6562355"/>
              <a:gd name="connsiteX10-649" fmla="*/ 1638896 w 10691770"/>
              <a:gd name="connsiteY10-650" fmla="*/ 6511014 h 6562355"/>
              <a:gd name="connsiteX0-651" fmla="*/ 1654803 w 10707677"/>
              <a:gd name="connsiteY0-652" fmla="*/ 6511014 h 6562355"/>
              <a:gd name="connsiteX1-653" fmla="*/ 541252 w 10707677"/>
              <a:gd name="connsiteY1-654" fmla="*/ 4277153 h 6562355"/>
              <a:gd name="connsiteX2-655" fmla="*/ 367803 w 10707677"/>
              <a:gd name="connsiteY2-656" fmla="*/ 1512106 h 6562355"/>
              <a:gd name="connsiteX3-657" fmla="*/ 5255051 w 10707677"/>
              <a:gd name="connsiteY3-658" fmla="*/ 888114 h 6562355"/>
              <a:gd name="connsiteX4-659" fmla="*/ 7872998 w 10707677"/>
              <a:gd name="connsiteY4-660" fmla="*/ 767 h 6562355"/>
              <a:gd name="connsiteX5-661" fmla="*/ 9335964 w 10707677"/>
              <a:gd name="connsiteY5-662" fmla="*/ 767940 h 6562355"/>
              <a:gd name="connsiteX6-663" fmla="*/ 10231314 w 10707677"/>
              <a:gd name="connsiteY6-664" fmla="*/ 2472414 h 6562355"/>
              <a:gd name="connsiteX7-665" fmla="*/ 10548145 w 10707677"/>
              <a:gd name="connsiteY7-666" fmla="*/ 4063590 h 6562355"/>
              <a:gd name="connsiteX8-667" fmla="*/ 10531101 w 10707677"/>
              <a:gd name="connsiteY8-668" fmla="*/ 5116353 h 6562355"/>
              <a:gd name="connsiteX9-669" fmla="*/ 8213016 w 10707677"/>
              <a:gd name="connsiteY9-670" fmla="*/ 5787114 h 6562355"/>
              <a:gd name="connsiteX10-671" fmla="*/ 1654803 w 10707677"/>
              <a:gd name="connsiteY10-672" fmla="*/ 6511014 h 6562355"/>
              <a:gd name="connsiteX0-673" fmla="*/ 1654803 w 10707677"/>
              <a:gd name="connsiteY0-674" fmla="*/ 6351911 h 6403252"/>
              <a:gd name="connsiteX1-675" fmla="*/ 541252 w 10707677"/>
              <a:gd name="connsiteY1-676" fmla="*/ 4118050 h 6403252"/>
              <a:gd name="connsiteX2-677" fmla="*/ 367803 w 10707677"/>
              <a:gd name="connsiteY2-678" fmla="*/ 1353003 h 6403252"/>
              <a:gd name="connsiteX3-679" fmla="*/ 5255051 w 10707677"/>
              <a:gd name="connsiteY3-680" fmla="*/ 729011 h 6403252"/>
              <a:gd name="connsiteX4-681" fmla="*/ 8394671 w 10707677"/>
              <a:gd name="connsiteY4-682" fmla="*/ 1154 h 6403252"/>
              <a:gd name="connsiteX5-683" fmla="*/ 9335964 w 10707677"/>
              <a:gd name="connsiteY5-684" fmla="*/ 608837 h 6403252"/>
              <a:gd name="connsiteX6-685" fmla="*/ 10231314 w 10707677"/>
              <a:gd name="connsiteY6-686" fmla="*/ 2313311 h 6403252"/>
              <a:gd name="connsiteX7-687" fmla="*/ 10548145 w 10707677"/>
              <a:gd name="connsiteY7-688" fmla="*/ 3904487 h 6403252"/>
              <a:gd name="connsiteX8-689" fmla="*/ 10531101 w 10707677"/>
              <a:gd name="connsiteY8-690" fmla="*/ 4957250 h 6403252"/>
              <a:gd name="connsiteX9-691" fmla="*/ 8213016 w 10707677"/>
              <a:gd name="connsiteY9-692" fmla="*/ 5628011 h 6403252"/>
              <a:gd name="connsiteX10-693" fmla="*/ 1654803 w 10707677"/>
              <a:gd name="connsiteY10-694" fmla="*/ 6351911 h 6403252"/>
              <a:gd name="connsiteX0-695" fmla="*/ 1654803 w 10707677"/>
              <a:gd name="connsiteY0-696" fmla="*/ 6370894 h 6422235"/>
              <a:gd name="connsiteX1-697" fmla="*/ 541252 w 10707677"/>
              <a:gd name="connsiteY1-698" fmla="*/ 4137033 h 6422235"/>
              <a:gd name="connsiteX2-699" fmla="*/ 367803 w 10707677"/>
              <a:gd name="connsiteY2-700" fmla="*/ 1371986 h 6422235"/>
              <a:gd name="connsiteX3-701" fmla="*/ 5255051 w 10707677"/>
              <a:gd name="connsiteY3-702" fmla="*/ 747994 h 6422235"/>
              <a:gd name="connsiteX4-703" fmla="*/ 8394671 w 10707677"/>
              <a:gd name="connsiteY4-704" fmla="*/ 20137 h 6422235"/>
              <a:gd name="connsiteX5-705" fmla="*/ 10169870 w 10707677"/>
              <a:gd name="connsiteY5-706" fmla="*/ 398597 h 6422235"/>
              <a:gd name="connsiteX6-707" fmla="*/ 10231314 w 10707677"/>
              <a:gd name="connsiteY6-708" fmla="*/ 2332294 h 6422235"/>
              <a:gd name="connsiteX7-709" fmla="*/ 10548145 w 10707677"/>
              <a:gd name="connsiteY7-710" fmla="*/ 3923470 h 6422235"/>
              <a:gd name="connsiteX8-711" fmla="*/ 10531101 w 10707677"/>
              <a:gd name="connsiteY8-712" fmla="*/ 4976233 h 6422235"/>
              <a:gd name="connsiteX9-713" fmla="*/ 8213016 w 10707677"/>
              <a:gd name="connsiteY9-714" fmla="*/ 5646994 h 6422235"/>
              <a:gd name="connsiteX10-715" fmla="*/ 1654803 w 10707677"/>
              <a:gd name="connsiteY10-716" fmla="*/ 6370894 h 6422235"/>
              <a:gd name="connsiteX0-717" fmla="*/ 1654803 w 10895547"/>
              <a:gd name="connsiteY0-718" fmla="*/ 6370894 h 6422235"/>
              <a:gd name="connsiteX1-719" fmla="*/ 541252 w 10895547"/>
              <a:gd name="connsiteY1-720" fmla="*/ 4137033 h 6422235"/>
              <a:gd name="connsiteX2-721" fmla="*/ 367803 w 10895547"/>
              <a:gd name="connsiteY2-722" fmla="*/ 1371986 h 6422235"/>
              <a:gd name="connsiteX3-723" fmla="*/ 5255051 w 10895547"/>
              <a:gd name="connsiteY3-724" fmla="*/ 747994 h 6422235"/>
              <a:gd name="connsiteX4-725" fmla="*/ 8394671 w 10895547"/>
              <a:gd name="connsiteY4-726" fmla="*/ 20137 h 6422235"/>
              <a:gd name="connsiteX5-727" fmla="*/ 10169870 w 10895547"/>
              <a:gd name="connsiteY5-728" fmla="*/ 398597 h 6422235"/>
              <a:gd name="connsiteX6-729" fmla="*/ 10231314 w 10895547"/>
              <a:gd name="connsiteY6-730" fmla="*/ 2332294 h 6422235"/>
              <a:gd name="connsiteX7-731" fmla="*/ 10890469 w 10895547"/>
              <a:gd name="connsiteY7-732" fmla="*/ 3895956 h 6422235"/>
              <a:gd name="connsiteX8-733" fmla="*/ 10531101 w 10895547"/>
              <a:gd name="connsiteY8-734" fmla="*/ 4976233 h 6422235"/>
              <a:gd name="connsiteX9-735" fmla="*/ 8213016 w 10895547"/>
              <a:gd name="connsiteY9-736" fmla="*/ 5646994 h 6422235"/>
              <a:gd name="connsiteX10-737" fmla="*/ 1654803 w 10895547"/>
              <a:gd name="connsiteY10-738" fmla="*/ 6370894 h 6422235"/>
              <a:gd name="connsiteX0-739" fmla="*/ 1654803 w 11037387"/>
              <a:gd name="connsiteY0-740" fmla="*/ 6370894 h 6444149"/>
              <a:gd name="connsiteX1-741" fmla="*/ 541252 w 11037387"/>
              <a:gd name="connsiteY1-742" fmla="*/ 4137033 h 6444149"/>
              <a:gd name="connsiteX2-743" fmla="*/ 367803 w 11037387"/>
              <a:gd name="connsiteY2-744" fmla="*/ 1371986 h 6444149"/>
              <a:gd name="connsiteX3-745" fmla="*/ 5255051 w 11037387"/>
              <a:gd name="connsiteY3-746" fmla="*/ 747994 h 6444149"/>
              <a:gd name="connsiteX4-747" fmla="*/ 8394671 w 11037387"/>
              <a:gd name="connsiteY4-748" fmla="*/ 20137 h 6444149"/>
              <a:gd name="connsiteX5-749" fmla="*/ 10169870 w 11037387"/>
              <a:gd name="connsiteY5-750" fmla="*/ 398597 h 6444149"/>
              <a:gd name="connsiteX6-751" fmla="*/ 10231314 w 11037387"/>
              <a:gd name="connsiteY6-752" fmla="*/ 2332294 h 6444149"/>
              <a:gd name="connsiteX7-753" fmla="*/ 10890469 w 11037387"/>
              <a:gd name="connsiteY7-754" fmla="*/ 3895956 h 6444149"/>
              <a:gd name="connsiteX8-755" fmla="*/ 10531101 w 11037387"/>
              <a:gd name="connsiteY8-756" fmla="*/ 4976233 h 6444149"/>
              <a:gd name="connsiteX9-757" fmla="*/ 5679464 w 11037387"/>
              <a:gd name="connsiteY9-758" fmla="*/ 5819887 h 6444149"/>
              <a:gd name="connsiteX10-759" fmla="*/ 1654803 w 11037387"/>
              <a:gd name="connsiteY10-760" fmla="*/ 6370894 h 6444149"/>
              <a:gd name="connsiteX0-761" fmla="*/ 1654803 w 11155745"/>
              <a:gd name="connsiteY0-762" fmla="*/ 6370894 h 6431199"/>
              <a:gd name="connsiteX1-763" fmla="*/ 541252 w 11155745"/>
              <a:gd name="connsiteY1-764" fmla="*/ 4137033 h 6431199"/>
              <a:gd name="connsiteX2-765" fmla="*/ 367803 w 11155745"/>
              <a:gd name="connsiteY2-766" fmla="*/ 1371986 h 6431199"/>
              <a:gd name="connsiteX3-767" fmla="*/ 5255051 w 11155745"/>
              <a:gd name="connsiteY3-768" fmla="*/ 747994 h 6431199"/>
              <a:gd name="connsiteX4-769" fmla="*/ 8394671 w 11155745"/>
              <a:gd name="connsiteY4-770" fmla="*/ 20137 h 6431199"/>
              <a:gd name="connsiteX5-771" fmla="*/ 10169870 w 11155745"/>
              <a:gd name="connsiteY5-772" fmla="*/ 398597 h 6431199"/>
              <a:gd name="connsiteX6-773" fmla="*/ 10231314 w 11155745"/>
              <a:gd name="connsiteY6-774" fmla="*/ 2332294 h 6431199"/>
              <a:gd name="connsiteX7-775" fmla="*/ 10890469 w 11155745"/>
              <a:gd name="connsiteY7-776" fmla="*/ 3895956 h 6431199"/>
              <a:gd name="connsiteX8-777" fmla="*/ 10721601 w 11155745"/>
              <a:gd name="connsiteY8-778" fmla="*/ 6100183 h 6431199"/>
              <a:gd name="connsiteX9-779" fmla="*/ 5679464 w 11155745"/>
              <a:gd name="connsiteY9-780" fmla="*/ 5819887 h 6431199"/>
              <a:gd name="connsiteX10-781" fmla="*/ 1654803 w 11155745"/>
              <a:gd name="connsiteY10-782" fmla="*/ 6370894 h 6431199"/>
              <a:gd name="connsiteX0-783" fmla="*/ 1654803 w 11171288"/>
              <a:gd name="connsiteY0-784" fmla="*/ 6370894 h 6431199"/>
              <a:gd name="connsiteX1-785" fmla="*/ 541252 w 11171288"/>
              <a:gd name="connsiteY1-786" fmla="*/ 4137033 h 6431199"/>
              <a:gd name="connsiteX2-787" fmla="*/ 367803 w 11171288"/>
              <a:gd name="connsiteY2-788" fmla="*/ 1371986 h 6431199"/>
              <a:gd name="connsiteX3-789" fmla="*/ 5255051 w 11171288"/>
              <a:gd name="connsiteY3-790" fmla="*/ 747994 h 6431199"/>
              <a:gd name="connsiteX4-791" fmla="*/ 8394671 w 11171288"/>
              <a:gd name="connsiteY4-792" fmla="*/ 20137 h 6431199"/>
              <a:gd name="connsiteX5-793" fmla="*/ 10169870 w 11171288"/>
              <a:gd name="connsiteY5-794" fmla="*/ 398597 h 6431199"/>
              <a:gd name="connsiteX6-795" fmla="*/ 10231314 w 11171288"/>
              <a:gd name="connsiteY6-796" fmla="*/ 2332294 h 6431199"/>
              <a:gd name="connsiteX7-797" fmla="*/ 10928569 w 11171288"/>
              <a:gd name="connsiteY7-798" fmla="*/ 4448406 h 6431199"/>
              <a:gd name="connsiteX8-799" fmla="*/ 10721601 w 11171288"/>
              <a:gd name="connsiteY8-800" fmla="*/ 6100183 h 6431199"/>
              <a:gd name="connsiteX9-801" fmla="*/ 5679464 w 11171288"/>
              <a:gd name="connsiteY9-802" fmla="*/ 5819887 h 6431199"/>
              <a:gd name="connsiteX10-803" fmla="*/ 1654803 w 11171288"/>
              <a:gd name="connsiteY10-804" fmla="*/ 6370894 h 6431199"/>
              <a:gd name="connsiteX0-805" fmla="*/ 1654803 w 11171288"/>
              <a:gd name="connsiteY0-806" fmla="*/ 6393135 h 6453440"/>
              <a:gd name="connsiteX1-807" fmla="*/ 541252 w 11171288"/>
              <a:gd name="connsiteY1-808" fmla="*/ 4159274 h 6453440"/>
              <a:gd name="connsiteX2-809" fmla="*/ 367803 w 11171288"/>
              <a:gd name="connsiteY2-810" fmla="*/ 1394227 h 6453440"/>
              <a:gd name="connsiteX3-811" fmla="*/ 5255051 w 11171288"/>
              <a:gd name="connsiteY3-812" fmla="*/ 770235 h 6453440"/>
              <a:gd name="connsiteX4-813" fmla="*/ 8394671 w 11171288"/>
              <a:gd name="connsiteY4-814" fmla="*/ 42378 h 6453440"/>
              <a:gd name="connsiteX5-815" fmla="*/ 10169870 w 11171288"/>
              <a:gd name="connsiteY5-816" fmla="*/ 420838 h 6453440"/>
              <a:gd name="connsiteX6-817" fmla="*/ 10840914 w 11171288"/>
              <a:gd name="connsiteY6-818" fmla="*/ 3135585 h 6453440"/>
              <a:gd name="connsiteX7-819" fmla="*/ 10928569 w 11171288"/>
              <a:gd name="connsiteY7-820" fmla="*/ 4470647 h 6453440"/>
              <a:gd name="connsiteX8-821" fmla="*/ 10721601 w 11171288"/>
              <a:gd name="connsiteY8-822" fmla="*/ 6122424 h 6453440"/>
              <a:gd name="connsiteX9-823" fmla="*/ 5679464 w 11171288"/>
              <a:gd name="connsiteY9-824" fmla="*/ 5842128 h 6453440"/>
              <a:gd name="connsiteX10-825" fmla="*/ 1654803 w 11171288"/>
              <a:gd name="connsiteY10-826" fmla="*/ 6393135 h 6453440"/>
              <a:gd name="connsiteX0-827" fmla="*/ 1654803 w 11171288"/>
              <a:gd name="connsiteY0-828" fmla="*/ 6363864 h 6424169"/>
              <a:gd name="connsiteX1-829" fmla="*/ 541252 w 11171288"/>
              <a:gd name="connsiteY1-830" fmla="*/ 4130003 h 6424169"/>
              <a:gd name="connsiteX2-831" fmla="*/ 367803 w 11171288"/>
              <a:gd name="connsiteY2-832" fmla="*/ 1364956 h 6424169"/>
              <a:gd name="connsiteX3-833" fmla="*/ 5255051 w 11171288"/>
              <a:gd name="connsiteY3-834" fmla="*/ 740964 h 6424169"/>
              <a:gd name="connsiteX4-835" fmla="*/ 8394671 w 11171288"/>
              <a:gd name="connsiteY4-836" fmla="*/ 13107 h 6424169"/>
              <a:gd name="connsiteX5-837" fmla="*/ 10741370 w 11171288"/>
              <a:gd name="connsiteY5-838" fmla="*/ 1401217 h 6424169"/>
              <a:gd name="connsiteX6-839" fmla="*/ 10840914 w 11171288"/>
              <a:gd name="connsiteY6-840" fmla="*/ 3106314 h 6424169"/>
              <a:gd name="connsiteX7-841" fmla="*/ 10928569 w 11171288"/>
              <a:gd name="connsiteY7-842" fmla="*/ 4441376 h 6424169"/>
              <a:gd name="connsiteX8-843" fmla="*/ 10721601 w 11171288"/>
              <a:gd name="connsiteY8-844" fmla="*/ 6093153 h 6424169"/>
              <a:gd name="connsiteX9-845" fmla="*/ 5679464 w 11171288"/>
              <a:gd name="connsiteY9-846" fmla="*/ 5812857 h 6424169"/>
              <a:gd name="connsiteX10-847" fmla="*/ 1654803 w 11171288"/>
              <a:gd name="connsiteY10-848" fmla="*/ 6363864 h 6424169"/>
              <a:gd name="connsiteX0-849" fmla="*/ 1654803 w 11171288"/>
              <a:gd name="connsiteY0-850" fmla="*/ 5627440 h 5687745"/>
              <a:gd name="connsiteX1-851" fmla="*/ 541252 w 11171288"/>
              <a:gd name="connsiteY1-852" fmla="*/ 3393579 h 5687745"/>
              <a:gd name="connsiteX2-853" fmla="*/ 367803 w 11171288"/>
              <a:gd name="connsiteY2-854" fmla="*/ 628532 h 5687745"/>
              <a:gd name="connsiteX3-855" fmla="*/ 5255051 w 11171288"/>
              <a:gd name="connsiteY3-856" fmla="*/ 4540 h 5687745"/>
              <a:gd name="connsiteX4-857" fmla="*/ 8204171 w 11171288"/>
              <a:gd name="connsiteY4-858" fmla="*/ 362533 h 5687745"/>
              <a:gd name="connsiteX5-859" fmla="*/ 10741370 w 11171288"/>
              <a:gd name="connsiteY5-860" fmla="*/ 664793 h 5687745"/>
              <a:gd name="connsiteX6-861" fmla="*/ 10840914 w 11171288"/>
              <a:gd name="connsiteY6-862" fmla="*/ 2369890 h 5687745"/>
              <a:gd name="connsiteX7-863" fmla="*/ 10928569 w 11171288"/>
              <a:gd name="connsiteY7-864" fmla="*/ 3704952 h 5687745"/>
              <a:gd name="connsiteX8-865" fmla="*/ 10721601 w 11171288"/>
              <a:gd name="connsiteY8-866" fmla="*/ 5356729 h 5687745"/>
              <a:gd name="connsiteX9-867" fmla="*/ 5679464 w 11171288"/>
              <a:gd name="connsiteY9-868" fmla="*/ 5076433 h 5687745"/>
              <a:gd name="connsiteX10-869" fmla="*/ 1654803 w 11171288"/>
              <a:gd name="connsiteY10-870" fmla="*/ 5627440 h 5687745"/>
              <a:gd name="connsiteX0-871" fmla="*/ 1647754 w 11164239"/>
              <a:gd name="connsiteY0-872" fmla="*/ 5608622 h 5668927"/>
              <a:gd name="connsiteX1-873" fmla="*/ 534203 w 11164239"/>
              <a:gd name="connsiteY1-874" fmla="*/ 3374761 h 5668927"/>
              <a:gd name="connsiteX2-875" fmla="*/ 360754 w 11164239"/>
              <a:gd name="connsiteY2-876" fmla="*/ 609714 h 5668927"/>
              <a:gd name="connsiteX3-877" fmla="*/ 5152752 w 11164239"/>
              <a:gd name="connsiteY3-878" fmla="*/ 4772 h 5668927"/>
              <a:gd name="connsiteX4-879" fmla="*/ 8197122 w 11164239"/>
              <a:gd name="connsiteY4-880" fmla="*/ 343715 h 5668927"/>
              <a:gd name="connsiteX5-881" fmla="*/ 10734321 w 11164239"/>
              <a:gd name="connsiteY5-882" fmla="*/ 645975 h 5668927"/>
              <a:gd name="connsiteX6-883" fmla="*/ 10833865 w 11164239"/>
              <a:gd name="connsiteY6-884" fmla="*/ 2351072 h 5668927"/>
              <a:gd name="connsiteX7-885" fmla="*/ 10921520 w 11164239"/>
              <a:gd name="connsiteY7-886" fmla="*/ 3686134 h 5668927"/>
              <a:gd name="connsiteX8-887" fmla="*/ 10714552 w 11164239"/>
              <a:gd name="connsiteY8-888" fmla="*/ 5337911 h 5668927"/>
              <a:gd name="connsiteX9-889" fmla="*/ 5672415 w 11164239"/>
              <a:gd name="connsiteY9-890" fmla="*/ 5057615 h 5668927"/>
              <a:gd name="connsiteX10-891" fmla="*/ 1647754 w 11164239"/>
              <a:gd name="connsiteY10-892" fmla="*/ 5608622 h 5668927"/>
              <a:gd name="connsiteX0-893" fmla="*/ 1647754 w 11162862"/>
              <a:gd name="connsiteY0-894" fmla="*/ 5608622 h 5799571"/>
              <a:gd name="connsiteX1-895" fmla="*/ 534203 w 11162862"/>
              <a:gd name="connsiteY1-896" fmla="*/ 3374761 h 5799571"/>
              <a:gd name="connsiteX2-897" fmla="*/ 360754 w 11162862"/>
              <a:gd name="connsiteY2-898" fmla="*/ 609714 h 5799571"/>
              <a:gd name="connsiteX3-899" fmla="*/ 5152752 w 11162862"/>
              <a:gd name="connsiteY3-900" fmla="*/ 4772 h 5799571"/>
              <a:gd name="connsiteX4-901" fmla="*/ 8197122 w 11162862"/>
              <a:gd name="connsiteY4-902" fmla="*/ 343715 h 5799571"/>
              <a:gd name="connsiteX5-903" fmla="*/ 10734321 w 11162862"/>
              <a:gd name="connsiteY5-904" fmla="*/ 645975 h 5799571"/>
              <a:gd name="connsiteX6-905" fmla="*/ 10833865 w 11162862"/>
              <a:gd name="connsiteY6-906" fmla="*/ 2351072 h 5799571"/>
              <a:gd name="connsiteX7-907" fmla="*/ 10921520 w 11162862"/>
              <a:gd name="connsiteY7-908" fmla="*/ 3686134 h 5799571"/>
              <a:gd name="connsiteX8-909" fmla="*/ 10714552 w 11162862"/>
              <a:gd name="connsiteY8-910" fmla="*/ 5337911 h 5799571"/>
              <a:gd name="connsiteX9-911" fmla="*/ 5691465 w 11162862"/>
              <a:gd name="connsiteY9-912" fmla="*/ 5648165 h 5799571"/>
              <a:gd name="connsiteX10-913" fmla="*/ 1647754 w 11162862"/>
              <a:gd name="connsiteY10-914" fmla="*/ 5608622 h 5799571"/>
              <a:gd name="connsiteX0-915" fmla="*/ 1154345 w 10669453"/>
              <a:gd name="connsiteY0-916" fmla="*/ 5622706 h 5813655"/>
              <a:gd name="connsiteX1-917" fmla="*/ 40794 w 10669453"/>
              <a:gd name="connsiteY1-918" fmla="*/ 3388845 h 5813655"/>
              <a:gd name="connsiteX2-919" fmla="*/ 686495 w 10669453"/>
              <a:gd name="connsiteY2-920" fmla="*/ 414248 h 5813655"/>
              <a:gd name="connsiteX3-921" fmla="*/ 4659343 w 10669453"/>
              <a:gd name="connsiteY3-922" fmla="*/ 18856 h 5813655"/>
              <a:gd name="connsiteX4-923" fmla="*/ 7703713 w 10669453"/>
              <a:gd name="connsiteY4-924" fmla="*/ 357799 h 5813655"/>
              <a:gd name="connsiteX5-925" fmla="*/ 10240912 w 10669453"/>
              <a:gd name="connsiteY5-926" fmla="*/ 660059 h 5813655"/>
              <a:gd name="connsiteX6-927" fmla="*/ 10340456 w 10669453"/>
              <a:gd name="connsiteY6-928" fmla="*/ 2365156 h 5813655"/>
              <a:gd name="connsiteX7-929" fmla="*/ 10428111 w 10669453"/>
              <a:gd name="connsiteY7-930" fmla="*/ 3700218 h 5813655"/>
              <a:gd name="connsiteX8-931" fmla="*/ 10221143 w 10669453"/>
              <a:gd name="connsiteY8-932" fmla="*/ 5351995 h 5813655"/>
              <a:gd name="connsiteX9-933" fmla="*/ 5198056 w 10669453"/>
              <a:gd name="connsiteY9-934" fmla="*/ 5662249 h 5813655"/>
              <a:gd name="connsiteX10-935" fmla="*/ 1154345 w 10669453"/>
              <a:gd name="connsiteY10-936" fmla="*/ 5622706 h 5813655"/>
              <a:gd name="connsiteX0-937" fmla="*/ 926439 w 10441547"/>
              <a:gd name="connsiteY0-938" fmla="*/ 5611514 h 5823360"/>
              <a:gd name="connsiteX1-939" fmla="*/ 136738 w 10441547"/>
              <a:gd name="connsiteY1-940" fmla="*/ 3091903 h 5823360"/>
              <a:gd name="connsiteX2-941" fmla="*/ 458589 w 10441547"/>
              <a:gd name="connsiteY2-942" fmla="*/ 403056 h 5823360"/>
              <a:gd name="connsiteX3-943" fmla="*/ 4431437 w 10441547"/>
              <a:gd name="connsiteY3-944" fmla="*/ 7664 h 5823360"/>
              <a:gd name="connsiteX4-945" fmla="*/ 7475807 w 10441547"/>
              <a:gd name="connsiteY4-946" fmla="*/ 346607 h 5823360"/>
              <a:gd name="connsiteX5-947" fmla="*/ 10013006 w 10441547"/>
              <a:gd name="connsiteY5-948" fmla="*/ 648867 h 5823360"/>
              <a:gd name="connsiteX6-949" fmla="*/ 10112550 w 10441547"/>
              <a:gd name="connsiteY6-950" fmla="*/ 2353964 h 5823360"/>
              <a:gd name="connsiteX7-951" fmla="*/ 10200205 w 10441547"/>
              <a:gd name="connsiteY7-952" fmla="*/ 3689026 h 5823360"/>
              <a:gd name="connsiteX8-953" fmla="*/ 9993237 w 10441547"/>
              <a:gd name="connsiteY8-954" fmla="*/ 5340803 h 5823360"/>
              <a:gd name="connsiteX9-955" fmla="*/ 4970150 w 10441547"/>
              <a:gd name="connsiteY9-956" fmla="*/ 5651057 h 5823360"/>
              <a:gd name="connsiteX10-957" fmla="*/ 926439 w 10441547"/>
              <a:gd name="connsiteY10-958" fmla="*/ 5611514 h 5823360"/>
              <a:gd name="connsiteX0-959" fmla="*/ 926439 w 10441547"/>
              <a:gd name="connsiteY0-960" fmla="*/ 5672079 h 5883925"/>
              <a:gd name="connsiteX1-961" fmla="*/ 136738 w 10441547"/>
              <a:gd name="connsiteY1-962" fmla="*/ 3152468 h 5883925"/>
              <a:gd name="connsiteX2-963" fmla="*/ 458589 w 10441547"/>
              <a:gd name="connsiteY2-964" fmla="*/ 463621 h 5883925"/>
              <a:gd name="connsiteX3-965" fmla="*/ 4431437 w 10441547"/>
              <a:gd name="connsiteY3-966" fmla="*/ 68229 h 5883925"/>
              <a:gd name="connsiteX4-967" fmla="*/ 7628207 w 10441547"/>
              <a:gd name="connsiteY4-968" fmla="*/ 64272 h 5883925"/>
              <a:gd name="connsiteX5-969" fmla="*/ 10013006 w 10441547"/>
              <a:gd name="connsiteY5-970" fmla="*/ 709432 h 5883925"/>
              <a:gd name="connsiteX6-971" fmla="*/ 10112550 w 10441547"/>
              <a:gd name="connsiteY6-972" fmla="*/ 2414529 h 5883925"/>
              <a:gd name="connsiteX7-973" fmla="*/ 10200205 w 10441547"/>
              <a:gd name="connsiteY7-974" fmla="*/ 3749591 h 5883925"/>
              <a:gd name="connsiteX8-975" fmla="*/ 9993237 w 10441547"/>
              <a:gd name="connsiteY8-976" fmla="*/ 5401368 h 5883925"/>
              <a:gd name="connsiteX9-977" fmla="*/ 4970150 w 10441547"/>
              <a:gd name="connsiteY9-978" fmla="*/ 5711622 h 5883925"/>
              <a:gd name="connsiteX10-979" fmla="*/ 926439 w 10441547"/>
              <a:gd name="connsiteY10-980" fmla="*/ 5672079 h 5883925"/>
              <a:gd name="connsiteX0-981" fmla="*/ 926439 w 10441547"/>
              <a:gd name="connsiteY0-982" fmla="*/ 5649496 h 5861342"/>
              <a:gd name="connsiteX1-983" fmla="*/ 136738 w 10441547"/>
              <a:gd name="connsiteY1-984" fmla="*/ 3129885 h 5861342"/>
              <a:gd name="connsiteX2-985" fmla="*/ 458589 w 10441547"/>
              <a:gd name="connsiteY2-986" fmla="*/ 441038 h 5861342"/>
              <a:gd name="connsiteX3-987" fmla="*/ 4431437 w 10441547"/>
              <a:gd name="connsiteY3-988" fmla="*/ 45646 h 5861342"/>
              <a:gd name="connsiteX4-989" fmla="*/ 7628207 w 10441547"/>
              <a:gd name="connsiteY4-990" fmla="*/ 41689 h 5861342"/>
              <a:gd name="connsiteX5-991" fmla="*/ 10108256 w 10441547"/>
              <a:gd name="connsiteY5-992" fmla="*/ 343949 h 5861342"/>
              <a:gd name="connsiteX6-993" fmla="*/ 10112550 w 10441547"/>
              <a:gd name="connsiteY6-994" fmla="*/ 2391946 h 5861342"/>
              <a:gd name="connsiteX7-995" fmla="*/ 10200205 w 10441547"/>
              <a:gd name="connsiteY7-996" fmla="*/ 3727008 h 5861342"/>
              <a:gd name="connsiteX8-997" fmla="*/ 9993237 w 10441547"/>
              <a:gd name="connsiteY8-998" fmla="*/ 5378785 h 5861342"/>
              <a:gd name="connsiteX9-999" fmla="*/ 4970150 w 10441547"/>
              <a:gd name="connsiteY9-1000" fmla="*/ 5689039 h 5861342"/>
              <a:gd name="connsiteX10-1001" fmla="*/ 926439 w 10441547"/>
              <a:gd name="connsiteY10-1002" fmla="*/ 5649496 h 5861342"/>
              <a:gd name="connsiteX0-1003" fmla="*/ 832094 w 10347202"/>
              <a:gd name="connsiteY0-1004" fmla="*/ 5649496 h 5851581"/>
              <a:gd name="connsiteX1-1005" fmla="*/ 232893 w 10347202"/>
              <a:gd name="connsiteY1-1006" fmla="*/ 3263235 h 5851581"/>
              <a:gd name="connsiteX2-1007" fmla="*/ 364244 w 10347202"/>
              <a:gd name="connsiteY2-1008" fmla="*/ 441038 h 5851581"/>
              <a:gd name="connsiteX3-1009" fmla="*/ 4337092 w 10347202"/>
              <a:gd name="connsiteY3-1010" fmla="*/ 45646 h 5851581"/>
              <a:gd name="connsiteX4-1011" fmla="*/ 7533862 w 10347202"/>
              <a:gd name="connsiteY4-1012" fmla="*/ 41689 h 5851581"/>
              <a:gd name="connsiteX5-1013" fmla="*/ 10013911 w 10347202"/>
              <a:gd name="connsiteY5-1014" fmla="*/ 343949 h 5851581"/>
              <a:gd name="connsiteX6-1015" fmla="*/ 10018205 w 10347202"/>
              <a:gd name="connsiteY6-1016" fmla="*/ 2391946 h 5851581"/>
              <a:gd name="connsiteX7-1017" fmla="*/ 10105860 w 10347202"/>
              <a:gd name="connsiteY7-1018" fmla="*/ 3727008 h 5851581"/>
              <a:gd name="connsiteX8-1019" fmla="*/ 9898892 w 10347202"/>
              <a:gd name="connsiteY8-1020" fmla="*/ 5378785 h 5851581"/>
              <a:gd name="connsiteX9-1021" fmla="*/ 4875805 w 10347202"/>
              <a:gd name="connsiteY9-1022" fmla="*/ 5689039 h 5851581"/>
              <a:gd name="connsiteX10-1023" fmla="*/ 832094 w 10347202"/>
              <a:gd name="connsiteY10-1024" fmla="*/ 5649496 h 5851581"/>
              <a:gd name="connsiteX0-1025" fmla="*/ 369318 w 10398776"/>
              <a:gd name="connsiteY0-1026" fmla="*/ 5592346 h 5811501"/>
              <a:gd name="connsiteX1-1027" fmla="*/ 284467 w 10398776"/>
              <a:gd name="connsiteY1-1028" fmla="*/ 3263235 h 5811501"/>
              <a:gd name="connsiteX2-1029" fmla="*/ 415818 w 10398776"/>
              <a:gd name="connsiteY2-1030" fmla="*/ 441038 h 5811501"/>
              <a:gd name="connsiteX3-1031" fmla="*/ 4388666 w 10398776"/>
              <a:gd name="connsiteY3-1032" fmla="*/ 45646 h 5811501"/>
              <a:gd name="connsiteX4-1033" fmla="*/ 7585436 w 10398776"/>
              <a:gd name="connsiteY4-1034" fmla="*/ 41689 h 5811501"/>
              <a:gd name="connsiteX5-1035" fmla="*/ 10065485 w 10398776"/>
              <a:gd name="connsiteY5-1036" fmla="*/ 343949 h 5811501"/>
              <a:gd name="connsiteX6-1037" fmla="*/ 10069779 w 10398776"/>
              <a:gd name="connsiteY6-1038" fmla="*/ 2391946 h 5811501"/>
              <a:gd name="connsiteX7-1039" fmla="*/ 10157434 w 10398776"/>
              <a:gd name="connsiteY7-1040" fmla="*/ 3727008 h 5811501"/>
              <a:gd name="connsiteX8-1041" fmla="*/ 9950466 w 10398776"/>
              <a:gd name="connsiteY8-1042" fmla="*/ 5378785 h 5811501"/>
              <a:gd name="connsiteX9-1043" fmla="*/ 4927379 w 10398776"/>
              <a:gd name="connsiteY9-1044" fmla="*/ 5689039 h 5811501"/>
              <a:gd name="connsiteX10-1045" fmla="*/ 369318 w 10398776"/>
              <a:gd name="connsiteY10-1046" fmla="*/ 5592346 h 5811501"/>
              <a:gd name="connsiteX0-1047" fmla="*/ 431545 w 10461003"/>
              <a:gd name="connsiteY0-1048" fmla="*/ 5592346 h 5863460"/>
              <a:gd name="connsiteX1-1049" fmla="*/ 194294 w 10461003"/>
              <a:gd name="connsiteY1-1050" fmla="*/ 2539335 h 5863460"/>
              <a:gd name="connsiteX2-1051" fmla="*/ 478045 w 10461003"/>
              <a:gd name="connsiteY2-1052" fmla="*/ 441038 h 5863460"/>
              <a:gd name="connsiteX3-1053" fmla="*/ 4450893 w 10461003"/>
              <a:gd name="connsiteY3-1054" fmla="*/ 45646 h 5863460"/>
              <a:gd name="connsiteX4-1055" fmla="*/ 7647663 w 10461003"/>
              <a:gd name="connsiteY4-1056" fmla="*/ 41689 h 5863460"/>
              <a:gd name="connsiteX5-1057" fmla="*/ 10127712 w 10461003"/>
              <a:gd name="connsiteY5-1058" fmla="*/ 343949 h 5863460"/>
              <a:gd name="connsiteX6-1059" fmla="*/ 10132006 w 10461003"/>
              <a:gd name="connsiteY6-1060" fmla="*/ 2391946 h 5863460"/>
              <a:gd name="connsiteX7-1061" fmla="*/ 10219661 w 10461003"/>
              <a:gd name="connsiteY7-1062" fmla="*/ 3727008 h 5863460"/>
              <a:gd name="connsiteX8-1063" fmla="*/ 10012693 w 10461003"/>
              <a:gd name="connsiteY8-1064" fmla="*/ 5378785 h 5863460"/>
              <a:gd name="connsiteX9-1065" fmla="*/ 4989606 w 10461003"/>
              <a:gd name="connsiteY9-1066" fmla="*/ 5689039 h 5863460"/>
              <a:gd name="connsiteX10-1067" fmla="*/ 431545 w 10461003"/>
              <a:gd name="connsiteY10-1068" fmla="*/ 5592346 h 5863460"/>
              <a:gd name="connsiteX0-1069" fmla="*/ 431545 w 10461003"/>
              <a:gd name="connsiteY0-1070" fmla="*/ 5552897 h 5824011"/>
              <a:gd name="connsiteX1-1071" fmla="*/ 194294 w 10461003"/>
              <a:gd name="connsiteY1-1072" fmla="*/ 2499886 h 5824011"/>
              <a:gd name="connsiteX2-1073" fmla="*/ 478045 w 10461003"/>
              <a:gd name="connsiteY2-1074" fmla="*/ 401589 h 5824011"/>
              <a:gd name="connsiteX3-1075" fmla="*/ 4622343 w 10461003"/>
              <a:gd name="connsiteY3-1076" fmla="*/ 215747 h 5824011"/>
              <a:gd name="connsiteX4-1077" fmla="*/ 7647663 w 10461003"/>
              <a:gd name="connsiteY4-1078" fmla="*/ 2240 h 5824011"/>
              <a:gd name="connsiteX5-1079" fmla="*/ 10127712 w 10461003"/>
              <a:gd name="connsiteY5-1080" fmla="*/ 304500 h 5824011"/>
              <a:gd name="connsiteX6-1081" fmla="*/ 10132006 w 10461003"/>
              <a:gd name="connsiteY6-1082" fmla="*/ 2352497 h 5824011"/>
              <a:gd name="connsiteX7-1083" fmla="*/ 10219661 w 10461003"/>
              <a:gd name="connsiteY7-1084" fmla="*/ 3687559 h 5824011"/>
              <a:gd name="connsiteX8-1085" fmla="*/ 10012693 w 10461003"/>
              <a:gd name="connsiteY8-1086" fmla="*/ 5339336 h 5824011"/>
              <a:gd name="connsiteX9-1087" fmla="*/ 4989606 w 10461003"/>
              <a:gd name="connsiteY9-1088" fmla="*/ 5649590 h 5824011"/>
              <a:gd name="connsiteX10-1089" fmla="*/ 431545 w 10461003"/>
              <a:gd name="connsiteY10-1090" fmla="*/ 5552897 h 5824011"/>
              <a:gd name="connsiteX0-1091" fmla="*/ 431545 w 10461003"/>
              <a:gd name="connsiteY0-1092" fmla="*/ 5552897 h 5824011"/>
              <a:gd name="connsiteX1-1093" fmla="*/ 194294 w 10461003"/>
              <a:gd name="connsiteY1-1094" fmla="*/ 2499886 h 5824011"/>
              <a:gd name="connsiteX2-1095" fmla="*/ 478045 w 10461003"/>
              <a:gd name="connsiteY2-1096" fmla="*/ 401589 h 5824011"/>
              <a:gd name="connsiteX3-1097" fmla="*/ 4622343 w 10461003"/>
              <a:gd name="connsiteY3-1098" fmla="*/ 215747 h 5824011"/>
              <a:gd name="connsiteX4-1099" fmla="*/ 7647663 w 10461003"/>
              <a:gd name="connsiteY4-1100" fmla="*/ 2240 h 5824011"/>
              <a:gd name="connsiteX5-1101" fmla="*/ 10127712 w 10461003"/>
              <a:gd name="connsiteY5-1102" fmla="*/ 304500 h 5824011"/>
              <a:gd name="connsiteX6-1103" fmla="*/ 10132006 w 10461003"/>
              <a:gd name="connsiteY6-1104" fmla="*/ 2352497 h 5824011"/>
              <a:gd name="connsiteX7-1105" fmla="*/ 10219661 w 10461003"/>
              <a:gd name="connsiteY7-1106" fmla="*/ 3687559 h 5824011"/>
              <a:gd name="connsiteX8-1107" fmla="*/ 10012693 w 10461003"/>
              <a:gd name="connsiteY8-1108" fmla="*/ 5339336 h 5824011"/>
              <a:gd name="connsiteX9-1109" fmla="*/ 4989606 w 10461003"/>
              <a:gd name="connsiteY9-1110" fmla="*/ 5649590 h 5824011"/>
              <a:gd name="connsiteX10-1111" fmla="*/ 431545 w 10461003"/>
              <a:gd name="connsiteY10-1112" fmla="*/ 5552897 h 5824011"/>
              <a:gd name="connsiteX0-1113" fmla="*/ 431545 w 10461003"/>
              <a:gd name="connsiteY0-1114" fmla="*/ 5645934 h 5917048"/>
              <a:gd name="connsiteX1-1115" fmla="*/ 194294 w 10461003"/>
              <a:gd name="connsiteY1-1116" fmla="*/ 2592923 h 5917048"/>
              <a:gd name="connsiteX2-1117" fmla="*/ 478045 w 10461003"/>
              <a:gd name="connsiteY2-1118" fmla="*/ 494626 h 5917048"/>
              <a:gd name="connsiteX3-1119" fmla="*/ 4622343 w 10461003"/>
              <a:gd name="connsiteY3-1120" fmla="*/ 308784 h 5917048"/>
              <a:gd name="connsiteX4-1121" fmla="*/ 7647663 w 10461003"/>
              <a:gd name="connsiteY4-1122" fmla="*/ 95277 h 5917048"/>
              <a:gd name="connsiteX5-1123" fmla="*/ 10127712 w 10461003"/>
              <a:gd name="connsiteY5-1124" fmla="*/ 397537 h 5917048"/>
              <a:gd name="connsiteX6-1125" fmla="*/ 10132006 w 10461003"/>
              <a:gd name="connsiteY6-1126" fmla="*/ 2445534 h 5917048"/>
              <a:gd name="connsiteX7-1127" fmla="*/ 10219661 w 10461003"/>
              <a:gd name="connsiteY7-1128" fmla="*/ 3780596 h 5917048"/>
              <a:gd name="connsiteX8-1129" fmla="*/ 10012693 w 10461003"/>
              <a:gd name="connsiteY8-1130" fmla="*/ 5432373 h 5917048"/>
              <a:gd name="connsiteX9-1131" fmla="*/ 4989606 w 10461003"/>
              <a:gd name="connsiteY9-1132" fmla="*/ 5742627 h 5917048"/>
              <a:gd name="connsiteX10-1133" fmla="*/ 431545 w 10461003"/>
              <a:gd name="connsiteY10-1134" fmla="*/ 5645934 h 5917048"/>
              <a:gd name="connsiteX0-1135" fmla="*/ 427502 w 10461093"/>
              <a:gd name="connsiteY0-1136" fmla="*/ 5645934 h 5901762"/>
              <a:gd name="connsiteX1-1137" fmla="*/ 190251 w 10461093"/>
              <a:gd name="connsiteY1-1138" fmla="*/ 2592923 h 5901762"/>
              <a:gd name="connsiteX2-1139" fmla="*/ 474002 w 10461093"/>
              <a:gd name="connsiteY2-1140" fmla="*/ 494626 h 5901762"/>
              <a:gd name="connsiteX3-1141" fmla="*/ 4618300 w 10461093"/>
              <a:gd name="connsiteY3-1142" fmla="*/ 308784 h 5901762"/>
              <a:gd name="connsiteX4-1143" fmla="*/ 7643620 w 10461093"/>
              <a:gd name="connsiteY4-1144" fmla="*/ 95277 h 5901762"/>
              <a:gd name="connsiteX5-1145" fmla="*/ 10123669 w 10461093"/>
              <a:gd name="connsiteY5-1146" fmla="*/ 397537 h 5901762"/>
              <a:gd name="connsiteX6-1147" fmla="*/ 10127963 w 10461093"/>
              <a:gd name="connsiteY6-1148" fmla="*/ 2445534 h 5901762"/>
              <a:gd name="connsiteX7-1149" fmla="*/ 10215618 w 10461093"/>
              <a:gd name="connsiteY7-1150" fmla="*/ 3780596 h 5901762"/>
              <a:gd name="connsiteX8-1151" fmla="*/ 10008650 w 10461093"/>
              <a:gd name="connsiteY8-1152" fmla="*/ 5432373 h 5901762"/>
              <a:gd name="connsiteX9-1153" fmla="*/ 4928413 w 10461093"/>
              <a:gd name="connsiteY9-1154" fmla="*/ 5704527 h 5901762"/>
              <a:gd name="connsiteX10-1155" fmla="*/ 427502 w 10461093"/>
              <a:gd name="connsiteY10-1156" fmla="*/ 5645934 h 5901762"/>
              <a:gd name="connsiteX0-1157" fmla="*/ 427502 w 10389680"/>
              <a:gd name="connsiteY0-1158" fmla="*/ 5645934 h 5888910"/>
              <a:gd name="connsiteX1-1159" fmla="*/ 190251 w 10389680"/>
              <a:gd name="connsiteY1-1160" fmla="*/ 2592923 h 5888910"/>
              <a:gd name="connsiteX2-1161" fmla="*/ 474002 w 10389680"/>
              <a:gd name="connsiteY2-1162" fmla="*/ 494626 h 5888910"/>
              <a:gd name="connsiteX3-1163" fmla="*/ 4618300 w 10389680"/>
              <a:gd name="connsiteY3-1164" fmla="*/ 308784 h 5888910"/>
              <a:gd name="connsiteX4-1165" fmla="*/ 7643620 w 10389680"/>
              <a:gd name="connsiteY4-1166" fmla="*/ 95277 h 5888910"/>
              <a:gd name="connsiteX5-1167" fmla="*/ 10123669 w 10389680"/>
              <a:gd name="connsiteY5-1168" fmla="*/ 397537 h 5888910"/>
              <a:gd name="connsiteX6-1169" fmla="*/ 10127963 w 10389680"/>
              <a:gd name="connsiteY6-1170" fmla="*/ 2445534 h 5888910"/>
              <a:gd name="connsiteX7-1171" fmla="*/ 10215618 w 10389680"/>
              <a:gd name="connsiteY7-1172" fmla="*/ 3780596 h 5888910"/>
              <a:gd name="connsiteX8-1173" fmla="*/ 9894350 w 10389680"/>
              <a:gd name="connsiteY8-1174" fmla="*/ 5737173 h 5888910"/>
              <a:gd name="connsiteX9-1175" fmla="*/ 4928413 w 10389680"/>
              <a:gd name="connsiteY9-1176" fmla="*/ 5704527 h 5888910"/>
              <a:gd name="connsiteX10-1177" fmla="*/ 427502 w 10389680"/>
              <a:gd name="connsiteY10-1178" fmla="*/ 5645934 h 588891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10389680" h="5888910">
                <a:moveTo>
                  <a:pt x="427502" y="5645934"/>
                </a:moveTo>
                <a:cubicBezTo>
                  <a:pt x="-362192" y="5127333"/>
                  <a:pt x="182501" y="3451474"/>
                  <a:pt x="190251" y="2592923"/>
                </a:cubicBezTo>
                <a:cubicBezTo>
                  <a:pt x="198001" y="1734372"/>
                  <a:pt x="-264006" y="875316"/>
                  <a:pt x="474002" y="494626"/>
                </a:cubicBezTo>
                <a:cubicBezTo>
                  <a:pt x="1212010" y="113936"/>
                  <a:pt x="3175714" y="241992"/>
                  <a:pt x="4618300" y="308784"/>
                </a:cubicBezTo>
                <a:cubicBezTo>
                  <a:pt x="6060886" y="375576"/>
                  <a:pt x="6268859" y="290035"/>
                  <a:pt x="7643620" y="95277"/>
                </a:cubicBezTo>
                <a:cubicBezTo>
                  <a:pt x="9018381" y="-99481"/>
                  <a:pt x="9709612" y="5828"/>
                  <a:pt x="10123669" y="397537"/>
                </a:cubicBezTo>
                <a:cubicBezTo>
                  <a:pt x="10537726" y="789246"/>
                  <a:pt x="10112638" y="1881691"/>
                  <a:pt x="10127963" y="2445534"/>
                </a:cubicBezTo>
                <a:cubicBezTo>
                  <a:pt x="10143288" y="3009377"/>
                  <a:pt x="10219629" y="3387564"/>
                  <a:pt x="10215618" y="3780596"/>
                </a:cubicBezTo>
                <a:cubicBezTo>
                  <a:pt x="10211608" y="4173627"/>
                  <a:pt x="10775551" y="5416518"/>
                  <a:pt x="9894350" y="5737173"/>
                </a:cubicBezTo>
                <a:cubicBezTo>
                  <a:pt x="9013149" y="6057828"/>
                  <a:pt x="6506221" y="5719733"/>
                  <a:pt x="4928413" y="5704527"/>
                </a:cubicBezTo>
                <a:cubicBezTo>
                  <a:pt x="3350605" y="5689321"/>
                  <a:pt x="1217196" y="6164535"/>
                  <a:pt x="427502" y="5645934"/>
                </a:cubicBezTo>
                <a:close/>
              </a:path>
            </a:pathLst>
          </a:custGeom>
          <a:solidFill>
            <a:srgbClr val="206F92"/>
          </a:solidFill>
          <a:ln>
            <a:noFill/>
          </a:ln>
          <a:effectLst>
            <a:innerShdw blurRad="8255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4" name="任意多边形: 形状 33"/>
          <p:cNvSpPr/>
          <p:nvPr userDrawn="1"/>
        </p:nvSpPr>
        <p:spPr>
          <a:xfrm>
            <a:off x="894400" y="565954"/>
            <a:ext cx="10620045" cy="5462506"/>
          </a:xfrm>
          <a:custGeom>
            <a:avLst/>
            <a:gdLst>
              <a:gd name="connsiteX0" fmla="*/ 628706 w 10741719"/>
              <a:gd name="connsiteY0" fmla="*/ 5679043 h 5921535"/>
              <a:gd name="connsiteX1" fmla="*/ 797148 w 10741719"/>
              <a:gd name="connsiteY1" fmla="*/ 4728548 h 5921535"/>
              <a:gd name="connsiteX2" fmla="*/ 207601 w 10741719"/>
              <a:gd name="connsiteY2" fmla="*/ 3657738 h 5921535"/>
              <a:gd name="connsiteX3" fmla="*/ 99317 w 10741719"/>
              <a:gd name="connsiteY3" fmla="*/ 1973317 h 5921535"/>
              <a:gd name="connsiteX4" fmla="*/ 1254348 w 10741719"/>
              <a:gd name="connsiteY4" fmla="*/ 661874 h 5921535"/>
              <a:gd name="connsiteX5" fmla="*/ 3552380 w 10741719"/>
              <a:gd name="connsiteY5" fmla="*/ 138 h 5921535"/>
              <a:gd name="connsiteX6" fmla="*/ 5477433 w 10741719"/>
              <a:gd name="connsiteY6" fmla="*/ 710001 h 5921535"/>
              <a:gd name="connsiteX7" fmla="*/ 6536212 w 10741719"/>
              <a:gd name="connsiteY7" fmla="*/ 1419864 h 5921535"/>
              <a:gd name="connsiteX8" fmla="*/ 8557517 w 10741719"/>
              <a:gd name="connsiteY8" fmla="*/ 1612369 h 5921535"/>
              <a:gd name="connsiteX9" fmla="*/ 9929117 w 10741719"/>
              <a:gd name="connsiteY9" fmla="*/ 2250043 h 5921535"/>
              <a:gd name="connsiteX10" fmla="*/ 10398348 w 10741719"/>
              <a:gd name="connsiteY10" fmla="*/ 3669769 h 5921535"/>
              <a:gd name="connsiteX11" fmla="*/ 9905054 w 10741719"/>
              <a:gd name="connsiteY11" fmla="*/ 4608232 h 5921535"/>
              <a:gd name="connsiteX12" fmla="*/ 10061464 w 10741719"/>
              <a:gd name="connsiteY12" fmla="*/ 5751232 h 5921535"/>
              <a:gd name="connsiteX13" fmla="*/ 10025369 w 10741719"/>
              <a:gd name="connsiteY13" fmla="*/ 5907643 h 5921535"/>
              <a:gd name="connsiteX14" fmla="*/ 628706 w 10741719"/>
              <a:gd name="connsiteY14" fmla="*/ 5679043 h 5921535"/>
              <a:gd name="connsiteX0-1" fmla="*/ 1576556 w 10642518"/>
              <a:gd name="connsiteY0-2" fmla="*/ 6231493 h 6281526"/>
              <a:gd name="connsiteX1-3" fmla="*/ 773448 w 10642518"/>
              <a:gd name="connsiteY1-4" fmla="*/ 4728548 h 6281526"/>
              <a:gd name="connsiteX2-5" fmla="*/ 183901 w 10642518"/>
              <a:gd name="connsiteY2-6" fmla="*/ 3657738 h 6281526"/>
              <a:gd name="connsiteX3-7" fmla="*/ 75617 w 10642518"/>
              <a:gd name="connsiteY3-8" fmla="*/ 1973317 h 6281526"/>
              <a:gd name="connsiteX4-9" fmla="*/ 1230648 w 10642518"/>
              <a:gd name="connsiteY4-10" fmla="*/ 661874 h 6281526"/>
              <a:gd name="connsiteX5-11" fmla="*/ 3528680 w 10642518"/>
              <a:gd name="connsiteY5-12" fmla="*/ 138 h 6281526"/>
              <a:gd name="connsiteX6-13" fmla="*/ 5453733 w 10642518"/>
              <a:gd name="connsiteY6-14" fmla="*/ 710001 h 6281526"/>
              <a:gd name="connsiteX7-15" fmla="*/ 6512512 w 10642518"/>
              <a:gd name="connsiteY7-16" fmla="*/ 1419864 h 6281526"/>
              <a:gd name="connsiteX8-17" fmla="*/ 8533817 w 10642518"/>
              <a:gd name="connsiteY8-18" fmla="*/ 1612369 h 6281526"/>
              <a:gd name="connsiteX9-19" fmla="*/ 9905417 w 10642518"/>
              <a:gd name="connsiteY9-20" fmla="*/ 2250043 h 6281526"/>
              <a:gd name="connsiteX10-21" fmla="*/ 10374648 w 10642518"/>
              <a:gd name="connsiteY10-22" fmla="*/ 3669769 h 6281526"/>
              <a:gd name="connsiteX11-23" fmla="*/ 9881354 w 10642518"/>
              <a:gd name="connsiteY11-24" fmla="*/ 4608232 h 6281526"/>
              <a:gd name="connsiteX12-25" fmla="*/ 10037764 w 10642518"/>
              <a:gd name="connsiteY12-26" fmla="*/ 5751232 h 6281526"/>
              <a:gd name="connsiteX13-27" fmla="*/ 10001669 w 10642518"/>
              <a:gd name="connsiteY13-28" fmla="*/ 5907643 h 6281526"/>
              <a:gd name="connsiteX14-29" fmla="*/ 1576556 w 10642518"/>
              <a:gd name="connsiteY14-30" fmla="*/ 6231493 h 6281526"/>
              <a:gd name="connsiteX0-31" fmla="*/ 1576556 w 10642518"/>
              <a:gd name="connsiteY0-32" fmla="*/ 6231493 h 6281526"/>
              <a:gd name="connsiteX1-33" fmla="*/ 773448 w 10642518"/>
              <a:gd name="connsiteY1-34" fmla="*/ 4728548 h 6281526"/>
              <a:gd name="connsiteX2-35" fmla="*/ 183901 w 10642518"/>
              <a:gd name="connsiteY2-36" fmla="*/ 3657738 h 6281526"/>
              <a:gd name="connsiteX3-37" fmla="*/ 75617 w 10642518"/>
              <a:gd name="connsiteY3-38" fmla="*/ 1973317 h 6281526"/>
              <a:gd name="connsiteX4-39" fmla="*/ 1230648 w 10642518"/>
              <a:gd name="connsiteY4-40" fmla="*/ 661874 h 6281526"/>
              <a:gd name="connsiteX5-41" fmla="*/ 3528680 w 10642518"/>
              <a:gd name="connsiteY5-42" fmla="*/ 138 h 6281526"/>
              <a:gd name="connsiteX6-43" fmla="*/ 5453733 w 10642518"/>
              <a:gd name="connsiteY6-44" fmla="*/ 710001 h 6281526"/>
              <a:gd name="connsiteX7-45" fmla="*/ 6893512 w 10642518"/>
              <a:gd name="connsiteY7-46" fmla="*/ 219714 h 6281526"/>
              <a:gd name="connsiteX8-47" fmla="*/ 8533817 w 10642518"/>
              <a:gd name="connsiteY8-48" fmla="*/ 1612369 h 6281526"/>
              <a:gd name="connsiteX9-49" fmla="*/ 9905417 w 10642518"/>
              <a:gd name="connsiteY9-50" fmla="*/ 2250043 h 6281526"/>
              <a:gd name="connsiteX10-51" fmla="*/ 10374648 w 10642518"/>
              <a:gd name="connsiteY10-52" fmla="*/ 3669769 h 6281526"/>
              <a:gd name="connsiteX11-53" fmla="*/ 9881354 w 10642518"/>
              <a:gd name="connsiteY11-54" fmla="*/ 4608232 h 6281526"/>
              <a:gd name="connsiteX12-55" fmla="*/ 10037764 w 10642518"/>
              <a:gd name="connsiteY12-56" fmla="*/ 5751232 h 6281526"/>
              <a:gd name="connsiteX13-57" fmla="*/ 10001669 w 10642518"/>
              <a:gd name="connsiteY13-58" fmla="*/ 5907643 h 6281526"/>
              <a:gd name="connsiteX14-59" fmla="*/ 1576556 w 10642518"/>
              <a:gd name="connsiteY14-60" fmla="*/ 6231493 h 6281526"/>
              <a:gd name="connsiteX0-61" fmla="*/ 1576556 w 10642518"/>
              <a:gd name="connsiteY0-62" fmla="*/ 6328477 h 6378510"/>
              <a:gd name="connsiteX1-63" fmla="*/ 773448 w 10642518"/>
              <a:gd name="connsiteY1-64" fmla="*/ 4825532 h 6378510"/>
              <a:gd name="connsiteX2-65" fmla="*/ 183901 w 10642518"/>
              <a:gd name="connsiteY2-66" fmla="*/ 3754722 h 6378510"/>
              <a:gd name="connsiteX3-67" fmla="*/ 75617 w 10642518"/>
              <a:gd name="connsiteY3-68" fmla="*/ 2070301 h 6378510"/>
              <a:gd name="connsiteX4-69" fmla="*/ 1230648 w 10642518"/>
              <a:gd name="connsiteY4-70" fmla="*/ 758858 h 6378510"/>
              <a:gd name="connsiteX5-71" fmla="*/ 3528680 w 10642518"/>
              <a:gd name="connsiteY5-72" fmla="*/ 97122 h 6378510"/>
              <a:gd name="connsiteX6-73" fmla="*/ 5929983 w 10642518"/>
              <a:gd name="connsiteY6-74" fmla="*/ 25935 h 6378510"/>
              <a:gd name="connsiteX7-75" fmla="*/ 6893512 w 10642518"/>
              <a:gd name="connsiteY7-76" fmla="*/ 316698 h 6378510"/>
              <a:gd name="connsiteX8-77" fmla="*/ 8533817 w 10642518"/>
              <a:gd name="connsiteY8-78" fmla="*/ 1709353 h 6378510"/>
              <a:gd name="connsiteX9-79" fmla="*/ 9905417 w 10642518"/>
              <a:gd name="connsiteY9-80" fmla="*/ 2347027 h 6378510"/>
              <a:gd name="connsiteX10-81" fmla="*/ 10374648 w 10642518"/>
              <a:gd name="connsiteY10-82" fmla="*/ 3766753 h 6378510"/>
              <a:gd name="connsiteX11-83" fmla="*/ 9881354 w 10642518"/>
              <a:gd name="connsiteY11-84" fmla="*/ 4705216 h 6378510"/>
              <a:gd name="connsiteX12-85" fmla="*/ 10037764 w 10642518"/>
              <a:gd name="connsiteY12-86" fmla="*/ 5848216 h 6378510"/>
              <a:gd name="connsiteX13-87" fmla="*/ 10001669 w 10642518"/>
              <a:gd name="connsiteY13-88" fmla="*/ 6004627 h 6378510"/>
              <a:gd name="connsiteX14-89" fmla="*/ 1576556 w 10642518"/>
              <a:gd name="connsiteY14-90" fmla="*/ 6328477 h 6378510"/>
              <a:gd name="connsiteX0-91" fmla="*/ 1576556 w 10642518"/>
              <a:gd name="connsiteY0-92" fmla="*/ 6328477 h 6378510"/>
              <a:gd name="connsiteX1-93" fmla="*/ 773448 w 10642518"/>
              <a:gd name="connsiteY1-94" fmla="*/ 4825532 h 6378510"/>
              <a:gd name="connsiteX2-95" fmla="*/ 183901 w 10642518"/>
              <a:gd name="connsiteY2-96" fmla="*/ 3754722 h 6378510"/>
              <a:gd name="connsiteX3-97" fmla="*/ 75617 w 10642518"/>
              <a:gd name="connsiteY3-98" fmla="*/ 2070301 h 6378510"/>
              <a:gd name="connsiteX4-99" fmla="*/ 1230648 w 10642518"/>
              <a:gd name="connsiteY4-100" fmla="*/ 758858 h 6378510"/>
              <a:gd name="connsiteX5-101" fmla="*/ 3528680 w 10642518"/>
              <a:gd name="connsiteY5-102" fmla="*/ 97122 h 6378510"/>
              <a:gd name="connsiteX6-103" fmla="*/ 5929983 w 10642518"/>
              <a:gd name="connsiteY6-104" fmla="*/ 25935 h 6378510"/>
              <a:gd name="connsiteX7-105" fmla="*/ 6893512 w 10642518"/>
              <a:gd name="connsiteY7-106" fmla="*/ 316698 h 6378510"/>
              <a:gd name="connsiteX8-107" fmla="*/ 9257717 w 10642518"/>
              <a:gd name="connsiteY8-108" fmla="*/ 585403 h 6378510"/>
              <a:gd name="connsiteX9-109" fmla="*/ 9905417 w 10642518"/>
              <a:gd name="connsiteY9-110" fmla="*/ 2347027 h 6378510"/>
              <a:gd name="connsiteX10-111" fmla="*/ 10374648 w 10642518"/>
              <a:gd name="connsiteY10-112" fmla="*/ 3766753 h 6378510"/>
              <a:gd name="connsiteX11-113" fmla="*/ 9881354 w 10642518"/>
              <a:gd name="connsiteY11-114" fmla="*/ 4705216 h 6378510"/>
              <a:gd name="connsiteX12-115" fmla="*/ 10037764 w 10642518"/>
              <a:gd name="connsiteY12-116" fmla="*/ 5848216 h 6378510"/>
              <a:gd name="connsiteX13-117" fmla="*/ 10001669 w 10642518"/>
              <a:gd name="connsiteY13-118" fmla="*/ 6004627 h 6378510"/>
              <a:gd name="connsiteX14-119" fmla="*/ 1576556 w 10642518"/>
              <a:gd name="connsiteY14-120" fmla="*/ 6328477 h 6378510"/>
              <a:gd name="connsiteX0-121" fmla="*/ 1576556 w 10642518"/>
              <a:gd name="connsiteY0-122" fmla="*/ 6405297 h 6455330"/>
              <a:gd name="connsiteX1-123" fmla="*/ 773448 w 10642518"/>
              <a:gd name="connsiteY1-124" fmla="*/ 4902352 h 6455330"/>
              <a:gd name="connsiteX2-125" fmla="*/ 183901 w 10642518"/>
              <a:gd name="connsiteY2-126" fmla="*/ 3831542 h 6455330"/>
              <a:gd name="connsiteX3-127" fmla="*/ 75617 w 10642518"/>
              <a:gd name="connsiteY3-128" fmla="*/ 2147121 h 6455330"/>
              <a:gd name="connsiteX4-129" fmla="*/ 1230648 w 10642518"/>
              <a:gd name="connsiteY4-130" fmla="*/ 835678 h 6455330"/>
              <a:gd name="connsiteX5-131" fmla="*/ 3528680 w 10642518"/>
              <a:gd name="connsiteY5-132" fmla="*/ 173942 h 6455330"/>
              <a:gd name="connsiteX6-133" fmla="*/ 5929983 w 10642518"/>
              <a:gd name="connsiteY6-134" fmla="*/ 102755 h 6455330"/>
              <a:gd name="connsiteX7-135" fmla="*/ 7217362 w 10642518"/>
              <a:gd name="connsiteY7-136" fmla="*/ 31568 h 6455330"/>
              <a:gd name="connsiteX8-137" fmla="*/ 9257717 w 10642518"/>
              <a:gd name="connsiteY8-138" fmla="*/ 662223 h 6455330"/>
              <a:gd name="connsiteX9-139" fmla="*/ 9905417 w 10642518"/>
              <a:gd name="connsiteY9-140" fmla="*/ 2423847 h 6455330"/>
              <a:gd name="connsiteX10-141" fmla="*/ 10374648 w 10642518"/>
              <a:gd name="connsiteY10-142" fmla="*/ 3843573 h 6455330"/>
              <a:gd name="connsiteX11-143" fmla="*/ 9881354 w 10642518"/>
              <a:gd name="connsiteY11-144" fmla="*/ 4782036 h 6455330"/>
              <a:gd name="connsiteX12-145" fmla="*/ 10037764 w 10642518"/>
              <a:gd name="connsiteY12-146" fmla="*/ 5925036 h 6455330"/>
              <a:gd name="connsiteX13-147" fmla="*/ 10001669 w 10642518"/>
              <a:gd name="connsiteY13-148" fmla="*/ 6081447 h 6455330"/>
              <a:gd name="connsiteX14-149" fmla="*/ 1576556 w 10642518"/>
              <a:gd name="connsiteY14-150" fmla="*/ 6405297 h 6455330"/>
              <a:gd name="connsiteX0-151" fmla="*/ 1576556 w 10642518"/>
              <a:gd name="connsiteY0-152" fmla="*/ 6405297 h 6455330"/>
              <a:gd name="connsiteX1-153" fmla="*/ 773448 w 10642518"/>
              <a:gd name="connsiteY1-154" fmla="*/ 4902352 h 6455330"/>
              <a:gd name="connsiteX2-155" fmla="*/ 183901 w 10642518"/>
              <a:gd name="connsiteY2-156" fmla="*/ 3831542 h 6455330"/>
              <a:gd name="connsiteX3-157" fmla="*/ 75617 w 10642518"/>
              <a:gd name="connsiteY3-158" fmla="*/ 2147121 h 6455330"/>
              <a:gd name="connsiteX4-159" fmla="*/ 1230648 w 10642518"/>
              <a:gd name="connsiteY4-160" fmla="*/ 835678 h 6455330"/>
              <a:gd name="connsiteX5-161" fmla="*/ 3528680 w 10642518"/>
              <a:gd name="connsiteY5-162" fmla="*/ 173942 h 6455330"/>
              <a:gd name="connsiteX6-163" fmla="*/ 5929983 w 10642518"/>
              <a:gd name="connsiteY6-164" fmla="*/ 102755 h 6455330"/>
              <a:gd name="connsiteX7-165" fmla="*/ 7217362 w 10642518"/>
              <a:gd name="connsiteY7-166" fmla="*/ 31568 h 6455330"/>
              <a:gd name="connsiteX8-167" fmla="*/ 9257717 w 10642518"/>
              <a:gd name="connsiteY8-168" fmla="*/ 662223 h 6455330"/>
              <a:gd name="connsiteX9-169" fmla="*/ 10153067 w 10642518"/>
              <a:gd name="connsiteY9-170" fmla="*/ 2366697 h 6455330"/>
              <a:gd name="connsiteX10-171" fmla="*/ 10374648 w 10642518"/>
              <a:gd name="connsiteY10-172" fmla="*/ 3843573 h 6455330"/>
              <a:gd name="connsiteX11-173" fmla="*/ 9881354 w 10642518"/>
              <a:gd name="connsiteY11-174" fmla="*/ 4782036 h 6455330"/>
              <a:gd name="connsiteX12-175" fmla="*/ 10037764 w 10642518"/>
              <a:gd name="connsiteY12-176" fmla="*/ 5925036 h 6455330"/>
              <a:gd name="connsiteX13-177" fmla="*/ 10001669 w 10642518"/>
              <a:gd name="connsiteY13-178" fmla="*/ 6081447 h 6455330"/>
              <a:gd name="connsiteX14-179" fmla="*/ 1576556 w 10642518"/>
              <a:gd name="connsiteY14-180" fmla="*/ 6405297 h 6455330"/>
              <a:gd name="connsiteX0-181" fmla="*/ 1576556 w 10642518"/>
              <a:gd name="connsiteY0-182" fmla="*/ 6405297 h 6455330"/>
              <a:gd name="connsiteX1-183" fmla="*/ 773448 w 10642518"/>
              <a:gd name="connsiteY1-184" fmla="*/ 4902352 h 6455330"/>
              <a:gd name="connsiteX2-185" fmla="*/ 183901 w 10642518"/>
              <a:gd name="connsiteY2-186" fmla="*/ 3831542 h 6455330"/>
              <a:gd name="connsiteX3-187" fmla="*/ 75617 w 10642518"/>
              <a:gd name="connsiteY3-188" fmla="*/ 2147121 h 6455330"/>
              <a:gd name="connsiteX4-189" fmla="*/ 1230648 w 10642518"/>
              <a:gd name="connsiteY4-190" fmla="*/ 835678 h 6455330"/>
              <a:gd name="connsiteX5-191" fmla="*/ 3528680 w 10642518"/>
              <a:gd name="connsiteY5-192" fmla="*/ 173942 h 6455330"/>
              <a:gd name="connsiteX6-193" fmla="*/ 5929983 w 10642518"/>
              <a:gd name="connsiteY6-194" fmla="*/ 102755 h 6455330"/>
              <a:gd name="connsiteX7-195" fmla="*/ 7217362 w 10642518"/>
              <a:gd name="connsiteY7-196" fmla="*/ 31568 h 6455330"/>
              <a:gd name="connsiteX8-197" fmla="*/ 9257717 w 10642518"/>
              <a:gd name="connsiteY8-198" fmla="*/ 662223 h 6455330"/>
              <a:gd name="connsiteX9-199" fmla="*/ 10153067 w 10642518"/>
              <a:gd name="connsiteY9-200" fmla="*/ 2366697 h 6455330"/>
              <a:gd name="connsiteX10-201" fmla="*/ 10469898 w 10642518"/>
              <a:gd name="connsiteY10-202" fmla="*/ 3957873 h 6455330"/>
              <a:gd name="connsiteX11-203" fmla="*/ 9881354 w 10642518"/>
              <a:gd name="connsiteY11-204" fmla="*/ 4782036 h 6455330"/>
              <a:gd name="connsiteX12-205" fmla="*/ 10037764 w 10642518"/>
              <a:gd name="connsiteY12-206" fmla="*/ 5925036 h 6455330"/>
              <a:gd name="connsiteX13-207" fmla="*/ 10001669 w 10642518"/>
              <a:gd name="connsiteY13-208" fmla="*/ 6081447 h 6455330"/>
              <a:gd name="connsiteX14-209" fmla="*/ 1576556 w 10642518"/>
              <a:gd name="connsiteY14-210" fmla="*/ 6405297 h 6455330"/>
              <a:gd name="connsiteX0-211" fmla="*/ 1576556 w 10642518"/>
              <a:gd name="connsiteY0-212" fmla="*/ 6405297 h 6455330"/>
              <a:gd name="connsiteX1-213" fmla="*/ 773448 w 10642518"/>
              <a:gd name="connsiteY1-214" fmla="*/ 4902352 h 6455330"/>
              <a:gd name="connsiteX2-215" fmla="*/ 183901 w 10642518"/>
              <a:gd name="connsiteY2-216" fmla="*/ 3831542 h 6455330"/>
              <a:gd name="connsiteX3-217" fmla="*/ 75617 w 10642518"/>
              <a:gd name="connsiteY3-218" fmla="*/ 2147121 h 6455330"/>
              <a:gd name="connsiteX4-219" fmla="*/ 1230648 w 10642518"/>
              <a:gd name="connsiteY4-220" fmla="*/ 835678 h 6455330"/>
              <a:gd name="connsiteX5-221" fmla="*/ 3528680 w 10642518"/>
              <a:gd name="connsiteY5-222" fmla="*/ 173942 h 6455330"/>
              <a:gd name="connsiteX6-223" fmla="*/ 5929983 w 10642518"/>
              <a:gd name="connsiteY6-224" fmla="*/ 102755 h 6455330"/>
              <a:gd name="connsiteX7-225" fmla="*/ 7217362 w 10642518"/>
              <a:gd name="connsiteY7-226" fmla="*/ 31568 h 6455330"/>
              <a:gd name="connsiteX8-227" fmla="*/ 9257717 w 10642518"/>
              <a:gd name="connsiteY8-228" fmla="*/ 662223 h 6455330"/>
              <a:gd name="connsiteX9-229" fmla="*/ 10153067 w 10642518"/>
              <a:gd name="connsiteY9-230" fmla="*/ 2366697 h 6455330"/>
              <a:gd name="connsiteX10-231" fmla="*/ 10469898 w 10642518"/>
              <a:gd name="connsiteY10-232" fmla="*/ 3957873 h 6455330"/>
              <a:gd name="connsiteX11-233" fmla="*/ 10452854 w 10642518"/>
              <a:gd name="connsiteY11-234" fmla="*/ 5010636 h 6455330"/>
              <a:gd name="connsiteX12-235" fmla="*/ 10037764 w 10642518"/>
              <a:gd name="connsiteY12-236" fmla="*/ 5925036 h 6455330"/>
              <a:gd name="connsiteX13-237" fmla="*/ 10001669 w 10642518"/>
              <a:gd name="connsiteY13-238" fmla="*/ 6081447 h 6455330"/>
              <a:gd name="connsiteX14-239" fmla="*/ 1576556 w 10642518"/>
              <a:gd name="connsiteY14-240" fmla="*/ 6405297 h 6455330"/>
              <a:gd name="connsiteX0-241" fmla="*/ 1576556 w 10488854"/>
              <a:gd name="connsiteY0-242" fmla="*/ 6405297 h 6419023"/>
              <a:gd name="connsiteX1-243" fmla="*/ 773448 w 10488854"/>
              <a:gd name="connsiteY1-244" fmla="*/ 4902352 h 6419023"/>
              <a:gd name="connsiteX2-245" fmla="*/ 183901 w 10488854"/>
              <a:gd name="connsiteY2-246" fmla="*/ 3831542 h 6419023"/>
              <a:gd name="connsiteX3-247" fmla="*/ 75617 w 10488854"/>
              <a:gd name="connsiteY3-248" fmla="*/ 2147121 h 6419023"/>
              <a:gd name="connsiteX4-249" fmla="*/ 1230648 w 10488854"/>
              <a:gd name="connsiteY4-250" fmla="*/ 835678 h 6419023"/>
              <a:gd name="connsiteX5-251" fmla="*/ 3528680 w 10488854"/>
              <a:gd name="connsiteY5-252" fmla="*/ 173942 h 6419023"/>
              <a:gd name="connsiteX6-253" fmla="*/ 5929983 w 10488854"/>
              <a:gd name="connsiteY6-254" fmla="*/ 102755 h 6419023"/>
              <a:gd name="connsiteX7-255" fmla="*/ 7217362 w 10488854"/>
              <a:gd name="connsiteY7-256" fmla="*/ 31568 h 6419023"/>
              <a:gd name="connsiteX8-257" fmla="*/ 9257717 w 10488854"/>
              <a:gd name="connsiteY8-258" fmla="*/ 662223 h 6419023"/>
              <a:gd name="connsiteX9-259" fmla="*/ 10153067 w 10488854"/>
              <a:gd name="connsiteY9-260" fmla="*/ 2366697 h 6419023"/>
              <a:gd name="connsiteX10-261" fmla="*/ 10469898 w 10488854"/>
              <a:gd name="connsiteY10-262" fmla="*/ 3957873 h 6419023"/>
              <a:gd name="connsiteX11-263" fmla="*/ 10452854 w 10488854"/>
              <a:gd name="connsiteY11-264" fmla="*/ 5010636 h 6419023"/>
              <a:gd name="connsiteX12-265" fmla="*/ 10037764 w 10488854"/>
              <a:gd name="connsiteY12-266" fmla="*/ 5925036 h 6419023"/>
              <a:gd name="connsiteX13-267" fmla="*/ 9392069 w 10488854"/>
              <a:gd name="connsiteY13-268" fmla="*/ 5662347 h 6419023"/>
              <a:gd name="connsiteX14-269" fmla="*/ 1576556 w 10488854"/>
              <a:gd name="connsiteY14-270" fmla="*/ 6405297 h 6419023"/>
              <a:gd name="connsiteX0-271" fmla="*/ 1576556 w 10536391"/>
              <a:gd name="connsiteY0-272" fmla="*/ 6405297 h 6421789"/>
              <a:gd name="connsiteX1-273" fmla="*/ 773448 w 10536391"/>
              <a:gd name="connsiteY1-274" fmla="*/ 4902352 h 6421789"/>
              <a:gd name="connsiteX2-275" fmla="*/ 183901 w 10536391"/>
              <a:gd name="connsiteY2-276" fmla="*/ 3831542 h 6421789"/>
              <a:gd name="connsiteX3-277" fmla="*/ 75617 w 10536391"/>
              <a:gd name="connsiteY3-278" fmla="*/ 2147121 h 6421789"/>
              <a:gd name="connsiteX4-279" fmla="*/ 1230648 w 10536391"/>
              <a:gd name="connsiteY4-280" fmla="*/ 835678 h 6421789"/>
              <a:gd name="connsiteX5-281" fmla="*/ 3528680 w 10536391"/>
              <a:gd name="connsiteY5-282" fmla="*/ 173942 h 6421789"/>
              <a:gd name="connsiteX6-283" fmla="*/ 5929983 w 10536391"/>
              <a:gd name="connsiteY6-284" fmla="*/ 102755 h 6421789"/>
              <a:gd name="connsiteX7-285" fmla="*/ 7217362 w 10536391"/>
              <a:gd name="connsiteY7-286" fmla="*/ 31568 h 6421789"/>
              <a:gd name="connsiteX8-287" fmla="*/ 9257717 w 10536391"/>
              <a:gd name="connsiteY8-288" fmla="*/ 662223 h 6421789"/>
              <a:gd name="connsiteX9-289" fmla="*/ 10153067 w 10536391"/>
              <a:gd name="connsiteY9-290" fmla="*/ 2366697 h 6421789"/>
              <a:gd name="connsiteX10-291" fmla="*/ 10469898 w 10536391"/>
              <a:gd name="connsiteY10-292" fmla="*/ 3957873 h 6421789"/>
              <a:gd name="connsiteX11-293" fmla="*/ 10452854 w 10536391"/>
              <a:gd name="connsiteY11-294" fmla="*/ 5010636 h 6421789"/>
              <a:gd name="connsiteX12-295" fmla="*/ 9392069 w 10536391"/>
              <a:gd name="connsiteY12-296" fmla="*/ 5662347 h 6421789"/>
              <a:gd name="connsiteX13-297" fmla="*/ 1576556 w 10536391"/>
              <a:gd name="connsiteY13-298" fmla="*/ 6405297 h 6421789"/>
              <a:gd name="connsiteX0-299" fmla="*/ 1576556 w 10629430"/>
              <a:gd name="connsiteY0-300" fmla="*/ 6405297 h 6422949"/>
              <a:gd name="connsiteX1-301" fmla="*/ 773448 w 10629430"/>
              <a:gd name="connsiteY1-302" fmla="*/ 4902352 h 6422949"/>
              <a:gd name="connsiteX2-303" fmla="*/ 183901 w 10629430"/>
              <a:gd name="connsiteY2-304" fmla="*/ 3831542 h 6422949"/>
              <a:gd name="connsiteX3-305" fmla="*/ 75617 w 10629430"/>
              <a:gd name="connsiteY3-306" fmla="*/ 2147121 h 6422949"/>
              <a:gd name="connsiteX4-307" fmla="*/ 1230648 w 10629430"/>
              <a:gd name="connsiteY4-308" fmla="*/ 835678 h 6422949"/>
              <a:gd name="connsiteX5-309" fmla="*/ 3528680 w 10629430"/>
              <a:gd name="connsiteY5-310" fmla="*/ 173942 h 6422949"/>
              <a:gd name="connsiteX6-311" fmla="*/ 5929983 w 10629430"/>
              <a:gd name="connsiteY6-312" fmla="*/ 102755 h 6422949"/>
              <a:gd name="connsiteX7-313" fmla="*/ 7217362 w 10629430"/>
              <a:gd name="connsiteY7-314" fmla="*/ 31568 h 6422949"/>
              <a:gd name="connsiteX8-315" fmla="*/ 9257717 w 10629430"/>
              <a:gd name="connsiteY8-316" fmla="*/ 662223 h 6422949"/>
              <a:gd name="connsiteX9-317" fmla="*/ 10153067 w 10629430"/>
              <a:gd name="connsiteY9-318" fmla="*/ 2366697 h 6422949"/>
              <a:gd name="connsiteX10-319" fmla="*/ 10469898 w 10629430"/>
              <a:gd name="connsiteY10-320" fmla="*/ 3957873 h 6422949"/>
              <a:gd name="connsiteX11-321" fmla="*/ 10452854 w 10629430"/>
              <a:gd name="connsiteY11-322" fmla="*/ 5010636 h 6422949"/>
              <a:gd name="connsiteX12-323" fmla="*/ 8134769 w 10629430"/>
              <a:gd name="connsiteY12-324" fmla="*/ 5681397 h 6422949"/>
              <a:gd name="connsiteX13-325" fmla="*/ 1576556 w 10629430"/>
              <a:gd name="connsiteY13-326" fmla="*/ 6405297 h 6422949"/>
              <a:gd name="connsiteX0-327" fmla="*/ 1571702 w 10624576"/>
              <a:gd name="connsiteY0-328" fmla="*/ 6405297 h 6413291"/>
              <a:gd name="connsiteX1-329" fmla="*/ 616194 w 10624576"/>
              <a:gd name="connsiteY1-330" fmla="*/ 5188102 h 6413291"/>
              <a:gd name="connsiteX2-331" fmla="*/ 179047 w 10624576"/>
              <a:gd name="connsiteY2-332" fmla="*/ 3831542 h 6413291"/>
              <a:gd name="connsiteX3-333" fmla="*/ 70763 w 10624576"/>
              <a:gd name="connsiteY3-334" fmla="*/ 2147121 h 6413291"/>
              <a:gd name="connsiteX4-335" fmla="*/ 1225794 w 10624576"/>
              <a:gd name="connsiteY4-336" fmla="*/ 835678 h 6413291"/>
              <a:gd name="connsiteX5-337" fmla="*/ 3523826 w 10624576"/>
              <a:gd name="connsiteY5-338" fmla="*/ 173942 h 6413291"/>
              <a:gd name="connsiteX6-339" fmla="*/ 5925129 w 10624576"/>
              <a:gd name="connsiteY6-340" fmla="*/ 102755 h 6413291"/>
              <a:gd name="connsiteX7-341" fmla="*/ 7212508 w 10624576"/>
              <a:gd name="connsiteY7-342" fmla="*/ 31568 h 6413291"/>
              <a:gd name="connsiteX8-343" fmla="*/ 9252863 w 10624576"/>
              <a:gd name="connsiteY8-344" fmla="*/ 662223 h 6413291"/>
              <a:gd name="connsiteX9-345" fmla="*/ 10148213 w 10624576"/>
              <a:gd name="connsiteY9-346" fmla="*/ 2366697 h 6413291"/>
              <a:gd name="connsiteX10-347" fmla="*/ 10465044 w 10624576"/>
              <a:gd name="connsiteY10-348" fmla="*/ 3957873 h 6413291"/>
              <a:gd name="connsiteX11-349" fmla="*/ 10448000 w 10624576"/>
              <a:gd name="connsiteY11-350" fmla="*/ 5010636 h 6413291"/>
              <a:gd name="connsiteX12-351" fmla="*/ 8129915 w 10624576"/>
              <a:gd name="connsiteY12-352" fmla="*/ 5681397 h 6413291"/>
              <a:gd name="connsiteX13-353" fmla="*/ 1571702 w 10624576"/>
              <a:gd name="connsiteY13-354" fmla="*/ 6405297 h 6413291"/>
              <a:gd name="connsiteX0-355" fmla="*/ 1552667 w 10605541"/>
              <a:gd name="connsiteY0-356" fmla="*/ 6405297 h 6413291"/>
              <a:gd name="connsiteX1-357" fmla="*/ 597159 w 10605541"/>
              <a:gd name="connsiteY1-358" fmla="*/ 5188102 h 6413291"/>
              <a:gd name="connsiteX2-359" fmla="*/ 160012 w 10605541"/>
              <a:gd name="connsiteY2-360" fmla="*/ 3831542 h 6413291"/>
              <a:gd name="connsiteX3-361" fmla="*/ 51728 w 10605541"/>
              <a:gd name="connsiteY3-362" fmla="*/ 2147121 h 6413291"/>
              <a:gd name="connsiteX4-363" fmla="*/ 945996 w 10605541"/>
              <a:gd name="connsiteY4-364" fmla="*/ 1178911 h 6413291"/>
              <a:gd name="connsiteX5-365" fmla="*/ 3504791 w 10605541"/>
              <a:gd name="connsiteY5-366" fmla="*/ 173942 h 6413291"/>
              <a:gd name="connsiteX6-367" fmla="*/ 5906094 w 10605541"/>
              <a:gd name="connsiteY6-368" fmla="*/ 102755 h 6413291"/>
              <a:gd name="connsiteX7-369" fmla="*/ 7193473 w 10605541"/>
              <a:gd name="connsiteY7-370" fmla="*/ 31568 h 6413291"/>
              <a:gd name="connsiteX8-371" fmla="*/ 9233828 w 10605541"/>
              <a:gd name="connsiteY8-372" fmla="*/ 662223 h 6413291"/>
              <a:gd name="connsiteX9-373" fmla="*/ 10129178 w 10605541"/>
              <a:gd name="connsiteY9-374" fmla="*/ 2366697 h 6413291"/>
              <a:gd name="connsiteX10-375" fmla="*/ 10446009 w 10605541"/>
              <a:gd name="connsiteY10-376" fmla="*/ 3957873 h 6413291"/>
              <a:gd name="connsiteX11-377" fmla="*/ 10428965 w 10605541"/>
              <a:gd name="connsiteY11-378" fmla="*/ 5010636 h 6413291"/>
              <a:gd name="connsiteX12-379" fmla="*/ 8110880 w 10605541"/>
              <a:gd name="connsiteY12-380" fmla="*/ 5681397 h 6413291"/>
              <a:gd name="connsiteX13-381" fmla="*/ 1552667 w 10605541"/>
              <a:gd name="connsiteY13-382" fmla="*/ 6405297 h 6413291"/>
              <a:gd name="connsiteX0-383" fmla="*/ 1552667 w 10605541"/>
              <a:gd name="connsiteY0-384" fmla="*/ 6413395 h 6421389"/>
              <a:gd name="connsiteX1-385" fmla="*/ 597159 w 10605541"/>
              <a:gd name="connsiteY1-386" fmla="*/ 5196200 h 6421389"/>
              <a:gd name="connsiteX2-387" fmla="*/ 160012 w 10605541"/>
              <a:gd name="connsiteY2-388" fmla="*/ 3839640 h 6421389"/>
              <a:gd name="connsiteX3-389" fmla="*/ 51728 w 10605541"/>
              <a:gd name="connsiteY3-390" fmla="*/ 2155219 h 6421389"/>
              <a:gd name="connsiteX4-391" fmla="*/ 945996 w 10605541"/>
              <a:gd name="connsiteY4-392" fmla="*/ 1187009 h 6421389"/>
              <a:gd name="connsiteX5-393" fmla="*/ 3564901 w 10605541"/>
              <a:gd name="connsiteY5-394" fmla="*/ 481461 h 6421389"/>
              <a:gd name="connsiteX6-395" fmla="*/ 5906094 w 10605541"/>
              <a:gd name="connsiteY6-396" fmla="*/ 110853 h 6421389"/>
              <a:gd name="connsiteX7-397" fmla="*/ 7193473 w 10605541"/>
              <a:gd name="connsiteY7-398" fmla="*/ 39666 h 6421389"/>
              <a:gd name="connsiteX8-399" fmla="*/ 9233828 w 10605541"/>
              <a:gd name="connsiteY8-400" fmla="*/ 670321 h 6421389"/>
              <a:gd name="connsiteX9-401" fmla="*/ 10129178 w 10605541"/>
              <a:gd name="connsiteY9-402" fmla="*/ 2374795 h 6421389"/>
              <a:gd name="connsiteX10-403" fmla="*/ 10446009 w 10605541"/>
              <a:gd name="connsiteY10-404" fmla="*/ 3965971 h 6421389"/>
              <a:gd name="connsiteX11-405" fmla="*/ 10428965 w 10605541"/>
              <a:gd name="connsiteY11-406" fmla="*/ 5018734 h 6421389"/>
              <a:gd name="connsiteX12-407" fmla="*/ 8110880 w 10605541"/>
              <a:gd name="connsiteY12-408" fmla="*/ 5689495 h 6421389"/>
              <a:gd name="connsiteX13-409" fmla="*/ 1552667 w 10605541"/>
              <a:gd name="connsiteY13-410" fmla="*/ 6413395 h 6421389"/>
              <a:gd name="connsiteX0-411" fmla="*/ 1552667 w 10605541"/>
              <a:gd name="connsiteY0-412" fmla="*/ 6445470 h 6453464"/>
              <a:gd name="connsiteX1-413" fmla="*/ 597159 w 10605541"/>
              <a:gd name="connsiteY1-414" fmla="*/ 5228275 h 6453464"/>
              <a:gd name="connsiteX2-415" fmla="*/ 160012 w 10605541"/>
              <a:gd name="connsiteY2-416" fmla="*/ 3871715 h 6453464"/>
              <a:gd name="connsiteX3-417" fmla="*/ 51728 w 10605541"/>
              <a:gd name="connsiteY3-418" fmla="*/ 2187294 h 6453464"/>
              <a:gd name="connsiteX4-419" fmla="*/ 945996 w 10605541"/>
              <a:gd name="connsiteY4-420" fmla="*/ 1219084 h 6453464"/>
              <a:gd name="connsiteX5-421" fmla="*/ 5906094 w 10605541"/>
              <a:gd name="connsiteY5-422" fmla="*/ 142928 h 6453464"/>
              <a:gd name="connsiteX6-423" fmla="*/ 7193473 w 10605541"/>
              <a:gd name="connsiteY6-424" fmla="*/ 71741 h 6453464"/>
              <a:gd name="connsiteX7-425" fmla="*/ 9233828 w 10605541"/>
              <a:gd name="connsiteY7-426" fmla="*/ 702396 h 6453464"/>
              <a:gd name="connsiteX8-427" fmla="*/ 10129178 w 10605541"/>
              <a:gd name="connsiteY8-428" fmla="*/ 2406870 h 6453464"/>
              <a:gd name="connsiteX9-429" fmla="*/ 10446009 w 10605541"/>
              <a:gd name="connsiteY9-430" fmla="*/ 3998046 h 6453464"/>
              <a:gd name="connsiteX10-431" fmla="*/ 10428965 w 10605541"/>
              <a:gd name="connsiteY10-432" fmla="*/ 5050809 h 6453464"/>
              <a:gd name="connsiteX11-433" fmla="*/ 8110880 w 10605541"/>
              <a:gd name="connsiteY11-434" fmla="*/ 5721570 h 6453464"/>
              <a:gd name="connsiteX12-435" fmla="*/ 1552667 w 10605541"/>
              <a:gd name="connsiteY12-436" fmla="*/ 6445470 h 6453464"/>
              <a:gd name="connsiteX0-437" fmla="*/ 1552787 w 10605661"/>
              <a:gd name="connsiteY0-438" fmla="*/ 6431108 h 6439102"/>
              <a:gd name="connsiteX1-439" fmla="*/ 597279 w 10605661"/>
              <a:gd name="connsiteY1-440" fmla="*/ 5213913 h 6439102"/>
              <a:gd name="connsiteX2-441" fmla="*/ 160132 w 10605661"/>
              <a:gd name="connsiteY2-442" fmla="*/ 3857353 h 6439102"/>
              <a:gd name="connsiteX3-443" fmla="*/ 51848 w 10605661"/>
              <a:gd name="connsiteY3-444" fmla="*/ 2172932 h 6439102"/>
              <a:gd name="connsiteX4-445" fmla="*/ 947785 w 10605661"/>
              <a:gd name="connsiteY4-446" fmla="*/ 935319 h 6439102"/>
              <a:gd name="connsiteX5-447" fmla="*/ 5906214 w 10605661"/>
              <a:gd name="connsiteY5-448" fmla="*/ 128566 h 6439102"/>
              <a:gd name="connsiteX6-449" fmla="*/ 7193593 w 10605661"/>
              <a:gd name="connsiteY6-450" fmla="*/ 57379 h 6439102"/>
              <a:gd name="connsiteX7-451" fmla="*/ 9233948 w 10605661"/>
              <a:gd name="connsiteY7-452" fmla="*/ 688034 h 6439102"/>
              <a:gd name="connsiteX8-453" fmla="*/ 10129298 w 10605661"/>
              <a:gd name="connsiteY8-454" fmla="*/ 2392508 h 6439102"/>
              <a:gd name="connsiteX9-455" fmla="*/ 10446129 w 10605661"/>
              <a:gd name="connsiteY9-456" fmla="*/ 3983684 h 6439102"/>
              <a:gd name="connsiteX10-457" fmla="*/ 10429085 w 10605661"/>
              <a:gd name="connsiteY10-458" fmla="*/ 5036447 h 6439102"/>
              <a:gd name="connsiteX11-459" fmla="*/ 8111000 w 10605661"/>
              <a:gd name="connsiteY11-460" fmla="*/ 5707208 h 6439102"/>
              <a:gd name="connsiteX12-461" fmla="*/ 1552787 w 10605661"/>
              <a:gd name="connsiteY12-462" fmla="*/ 6431108 h 6439102"/>
              <a:gd name="connsiteX0-463" fmla="*/ 1400893 w 10453767"/>
              <a:gd name="connsiteY0-464" fmla="*/ 6431108 h 6439102"/>
              <a:gd name="connsiteX1-465" fmla="*/ 445385 w 10453767"/>
              <a:gd name="connsiteY1-466" fmla="*/ 5213913 h 6439102"/>
              <a:gd name="connsiteX2-467" fmla="*/ 8238 w 10453767"/>
              <a:gd name="connsiteY2-468" fmla="*/ 3857353 h 6439102"/>
              <a:gd name="connsiteX3-469" fmla="*/ 795891 w 10453767"/>
              <a:gd name="connsiteY3-470" fmla="*/ 935319 h 6439102"/>
              <a:gd name="connsiteX4-471" fmla="*/ 5754320 w 10453767"/>
              <a:gd name="connsiteY4-472" fmla="*/ 128566 h 6439102"/>
              <a:gd name="connsiteX5-473" fmla="*/ 7041699 w 10453767"/>
              <a:gd name="connsiteY5-474" fmla="*/ 57379 h 6439102"/>
              <a:gd name="connsiteX6-475" fmla="*/ 9082054 w 10453767"/>
              <a:gd name="connsiteY6-476" fmla="*/ 688034 h 6439102"/>
              <a:gd name="connsiteX7-477" fmla="*/ 9977404 w 10453767"/>
              <a:gd name="connsiteY7-478" fmla="*/ 2392508 h 6439102"/>
              <a:gd name="connsiteX8-479" fmla="*/ 10294235 w 10453767"/>
              <a:gd name="connsiteY8-480" fmla="*/ 3983684 h 6439102"/>
              <a:gd name="connsiteX9-481" fmla="*/ 10277191 w 10453767"/>
              <a:gd name="connsiteY9-482" fmla="*/ 5036447 h 6439102"/>
              <a:gd name="connsiteX10-483" fmla="*/ 7959106 w 10453767"/>
              <a:gd name="connsiteY10-484" fmla="*/ 5707208 h 6439102"/>
              <a:gd name="connsiteX11-485" fmla="*/ 1400893 w 10453767"/>
              <a:gd name="connsiteY11-486" fmla="*/ 6431108 h 6439102"/>
              <a:gd name="connsiteX0-487" fmla="*/ 1755899 w 10808773"/>
              <a:gd name="connsiteY0-488" fmla="*/ 6459041 h 6467035"/>
              <a:gd name="connsiteX1-489" fmla="*/ 800391 w 10808773"/>
              <a:gd name="connsiteY1-490" fmla="*/ 5241846 h 6467035"/>
              <a:gd name="connsiteX2-491" fmla="*/ 363244 w 10808773"/>
              <a:gd name="connsiteY2-492" fmla="*/ 3885286 h 6467035"/>
              <a:gd name="connsiteX3-493" fmla="*/ 468899 w 10808773"/>
              <a:gd name="connsiteY3-494" fmla="*/ 1460133 h 6467035"/>
              <a:gd name="connsiteX4-495" fmla="*/ 6109326 w 10808773"/>
              <a:gd name="connsiteY4-496" fmla="*/ 156499 h 6467035"/>
              <a:gd name="connsiteX5-497" fmla="*/ 7396705 w 10808773"/>
              <a:gd name="connsiteY5-498" fmla="*/ 85312 h 6467035"/>
              <a:gd name="connsiteX6-499" fmla="*/ 9437060 w 10808773"/>
              <a:gd name="connsiteY6-500" fmla="*/ 715967 h 6467035"/>
              <a:gd name="connsiteX7-501" fmla="*/ 10332410 w 10808773"/>
              <a:gd name="connsiteY7-502" fmla="*/ 2420441 h 6467035"/>
              <a:gd name="connsiteX8-503" fmla="*/ 10649241 w 10808773"/>
              <a:gd name="connsiteY8-504" fmla="*/ 4011617 h 6467035"/>
              <a:gd name="connsiteX9-505" fmla="*/ 10632197 w 10808773"/>
              <a:gd name="connsiteY9-506" fmla="*/ 5064380 h 6467035"/>
              <a:gd name="connsiteX10-507" fmla="*/ 8314112 w 10808773"/>
              <a:gd name="connsiteY10-508" fmla="*/ 5735141 h 6467035"/>
              <a:gd name="connsiteX11-509" fmla="*/ 1755899 w 10808773"/>
              <a:gd name="connsiteY11-510" fmla="*/ 6459041 h 6467035"/>
              <a:gd name="connsiteX0-511" fmla="*/ 1700697 w 10753571"/>
              <a:gd name="connsiteY0-512" fmla="*/ 6374805 h 6382799"/>
              <a:gd name="connsiteX1-513" fmla="*/ 745189 w 10753571"/>
              <a:gd name="connsiteY1-514" fmla="*/ 5157610 h 6382799"/>
              <a:gd name="connsiteX2-515" fmla="*/ 308042 w 10753571"/>
              <a:gd name="connsiteY2-516" fmla="*/ 3801050 h 6382799"/>
              <a:gd name="connsiteX3-517" fmla="*/ 413697 w 10753571"/>
              <a:gd name="connsiteY3-518" fmla="*/ 1375897 h 6382799"/>
              <a:gd name="connsiteX4-519" fmla="*/ 5300945 w 10753571"/>
              <a:gd name="connsiteY4-520" fmla="*/ 751905 h 6382799"/>
              <a:gd name="connsiteX5-521" fmla="*/ 7341503 w 10753571"/>
              <a:gd name="connsiteY5-522" fmla="*/ 1076 h 6382799"/>
              <a:gd name="connsiteX6-523" fmla="*/ 9381858 w 10753571"/>
              <a:gd name="connsiteY6-524" fmla="*/ 631731 h 6382799"/>
              <a:gd name="connsiteX7-525" fmla="*/ 10277208 w 10753571"/>
              <a:gd name="connsiteY7-526" fmla="*/ 2336205 h 6382799"/>
              <a:gd name="connsiteX8-527" fmla="*/ 10594039 w 10753571"/>
              <a:gd name="connsiteY8-528" fmla="*/ 3927381 h 6382799"/>
              <a:gd name="connsiteX9-529" fmla="*/ 10576995 w 10753571"/>
              <a:gd name="connsiteY9-530" fmla="*/ 4980144 h 6382799"/>
              <a:gd name="connsiteX10-531" fmla="*/ 8258910 w 10753571"/>
              <a:gd name="connsiteY10-532" fmla="*/ 5650905 h 6382799"/>
              <a:gd name="connsiteX11-533" fmla="*/ 1700697 w 10753571"/>
              <a:gd name="connsiteY11-534" fmla="*/ 6374805 h 6382799"/>
              <a:gd name="connsiteX0-535" fmla="*/ 1700697 w 10753571"/>
              <a:gd name="connsiteY0-536" fmla="*/ 6511014 h 6519008"/>
              <a:gd name="connsiteX1-537" fmla="*/ 745189 w 10753571"/>
              <a:gd name="connsiteY1-538" fmla="*/ 5293819 h 6519008"/>
              <a:gd name="connsiteX2-539" fmla="*/ 308042 w 10753571"/>
              <a:gd name="connsiteY2-540" fmla="*/ 3937259 h 6519008"/>
              <a:gd name="connsiteX3-541" fmla="*/ 413697 w 10753571"/>
              <a:gd name="connsiteY3-542" fmla="*/ 1512106 h 6519008"/>
              <a:gd name="connsiteX4-543" fmla="*/ 5300945 w 10753571"/>
              <a:gd name="connsiteY4-544" fmla="*/ 888114 h 6519008"/>
              <a:gd name="connsiteX5-545" fmla="*/ 7918892 w 10753571"/>
              <a:gd name="connsiteY5-546" fmla="*/ 767 h 6519008"/>
              <a:gd name="connsiteX6-547" fmla="*/ 9381858 w 10753571"/>
              <a:gd name="connsiteY6-548" fmla="*/ 767940 h 6519008"/>
              <a:gd name="connsiteX7-549" fmla="*/ 10277208 w 10753571"/>
              <a:gd name="connsiteY7-550" fmla="*/ 2472414 h 6519008"/>
              <a:gd name="connsiteX8-551" fmla="*/ 10594039 w 10753571"/>
              <a:gd name="connsiteY8-552" fmla="*/ 4063590 h 6519008"/>
              <a:gd name="connsiteX9-553" fmla="*/ 10576995 w 10753571"/>
              <a:gd name="connsiteY9-554" fmla="*/ 5116353 h 6519008"/>
              <a:gd name="connsiteX10-555" fmla="*/ 8258910 w 10753571"/>
              <a:gd name="connsiteY10-556" fmla="*/ 5787114 h 6519008"/>
              <a:gd name="connsiteX11-557" fmla="*/ 1700697 w 10753571"/>
              <a:gd name="connsiteY11-558" fmla="*/ 6511014 h 6519008"/>
              <a:gd name="connsiteX0-559" fmla="*/ 1700697 w 10753571"/>
              <a:gd name="connsiteY0-560" fmla="*/ 6511014 h 6519008"/>
              <a:gd name="connsiteX1-561" fmla="*/ 745189 w 10753571"/>
              <a:gd name="connsiteY1-562" fmla="*/ 5293819 h 6519008"/>
              <a:gd name="connsiteX2-563" fmla="*/ 308042 w 10753571"/>
              <a:gd name="connsiteY2-564" fmla="*/ 3937259 h 6519008"/>
              <a:gd name="connsiteX3-565" fmla="*/ 413697 w 10753571"/>
              <a:gd name="connsiteY3-566" fmla="*/ 1512106 h 6519008"/>
              <a:gd name="connsiteX4-567" fmla="*/ 5300945 w 10753571"/>
              <a:gd name="connsiteY4-568" fmla="*/ 888114 h 6519008"/>
              <a:gd name="connsiteX5-569" fmla="*/ 7918892 w 10753571"/>
              <a:gd name="connsiteY5-570" fmla="*/ 767 h 6519008"/>
              <a:gd name="connsiteX6-571" fmla="*/ 9381858 w 10753571"/>
              <a:gd name="connsiteY6-572" fmla="*/ 767940 h 6519008"/>
              <a:gd name="connsiteX7-573" fmla="*/ 10277208 w 10753571"/>
              <a:gd name="connsiteY7-574" fmla="*/ 2472414 h 6519008"/>
              <a:gd name="connsiteX8-575" fmla="*/ 10594039 w 10753571"/>
              <a:gd name="connsiteY8-576" fmla="*/ 4063590 h 6519008"/>
              <a:gd name="connsiteX9-577" fmla="*/ 10576995 w 10753571"/>
              <a:gd name="connsiteY9-578" fmla="*/ 5116353 h 6519008"/>
              <a:gd name="connsiteX10-579" fmla="*/ 8258910 w 10753571"/>
              <a:gd name="connsiteY10-580" fmla="*/ 5787114 h 6519008"/>
              <a:gd name="connsiteX11-581" fmla="*/ 1700697 w 10753571"/>
              <a:gd name="connsiteY11-582" fmla="*/ 6511014 h 6519008"/>
              <a:gd name="connsiteX0-583" fmla="*/ 1773166 w 10826040"/>
              <a:gd name="connsiteY0-584" fmla="*/ 6511014 h 6519008"/>
              <a:gd name="connsiteX1-585" fmla="*/ 817658 w 10826040"/>
              <a:gd name="connsiteY1-586" fmla="*/ 5293819 h 6519008"/>
              <a:gd name="connsiteX2-587" fmla="*/ 380511 w 10826040"/>
              <a:gd name="connsiteY2-588" fmla="*/ 3937259 h 6519008"/>
              <a:gd name="connsiteX3-589" fmla="*/ 486166 w 10826040"/>
              <a:gd name="connsiteY3-590" fmla="*/ 1512106 h 6519008"/>
              <a:gd name="connsiteX4-591" fmla="*/ 5373414 w 10826040"/>
              <a:gd name="connsiteY4-592" fmla="*/ 888114 h 6519008"/>
              <a:gd name="connsiteX5-593" fmla="*/ 7991361 w 10826040"/>
              <a:gd name="connsiteY5-594" fmla="*/ 767 h 6519008"/>
              <a:gd name="connsiteX6-595" fmla="*/ 9454327 w 10826040"/>
              <a:gd name="connsiteY6-596" fmla="*/ 767940 h 6519008"/>
              <a:gd name="connsiteX7-597" fmla="*/ 10349677 w 10826040"/>
              <a:gd name="connsiteY7-598" fmla="*/ 2472414 h 6519008"/>
              <a:gd name="connsiteX8-599" fmla="*/ 10666508 w 10826040"/>
              <a:gd name="connsiteY8-600" fmla="*/ 4063590 h 6519008"/>
              <a:gd name="connsiteX9-601" fmla="*/ 10649464 w 10826040"/>
              <a:gd name="connsiteY9-602" fmla="*/ 5116353 h 6519008"/>
              <a:gd name="connsiteX10-603" fmla="*/ 8331379 w 10826040"/>
              <a:gd name="connsiteY10-604" fmla="*/ 5787114 h 6519008"/>
              <a:gd name="connsiteX11-605" fmla="*/ 1773166 w 10826040"/>
              <a:gd name="connsiteY11-606" fmla="*/ 6511014 h 6519008"/>
              <a:gd name="connsiteX0-607" fmla="*/ 1590971 w 10643845"/>
              <a:gd name="connsiteY0-608" fmla="*/ 6511014 h 6519008"/>
              <a:gd name="connsiteX1-609" fmla="*/ 635463 w 10643845"/>
              <a:gd name="connsiteY1-610" fmla="*/ 5293819 h 6519008"/>
              <a:gd name="connsiteX2-611" fmla="*/ 303971 w 10643845"/>
              <a:gd name="connsiteY2-612" fmla="*/ 1512106 h 6519008"/>
              <a:gd name="connsiteX3-613" fmla="*/ 5191219 w 10643845"/>
              <a:gd name="connsiteY3-614" fmla="*/ 888114 h 6519008"/>
              <a:gd name="connsiteX4-615" fmla="*/ 7809166 w 10643845"/>
              <a:gd name="connsiteY4-616" fmla="*/ 767 h 6519008"/>
              <a:gd name="connsiteX5-617" fmla="*/ 9272132 w 10643845"/>
              <a:gd name="connsiteY5-618" fmla="*/ 767940 h 6519008"/>
              <a:gd name="connsiteX6-619" fmla="*/ 10167482 w 10643845"/>
              <a:gd name="connsiteY6-620" fmla="*/ 2472414 h 6519008"/>
              <a:gd name="connsiteX7-621" fmla="*/ 10484313 w 10643845"/>
              <a:gd name="connsiteY7-622" fmla="*/ 4063590 h 6519008"/>
              <a:gd name="connsiteX8-623" fmla="*/ 10467269 w 10643845"/>
              <a:gd name="connsiteY8-624" fmla="*/ 5116353 h 6519008"/>
              <a:gd name="connsiteX9-625" fmla="*/ 8149184 w 10643845"/>
              <a:gd name="connsiteY9-626" fmla="*/ 5787114 h 6519008"/>
              <a:gd name="connsiteX10-627" fmla="*/ 1590971 w 10643845"/>
              <a:gd name="connsiteY10-628" fmla="*/ 6511014 h 6519008"/>
              <a:gd name="connsiteX0-629" fmla="*/ 1638896 w 10691770"/>
              <a:gd name="connsiteY0-630" fmla="*/ 6511014 h 6562355"/>
              <a:gd name="connsiteX1-631" fmla="*/ 525345 w 10691770"/>
              <a:gd name="connsiteY1-632" fmla="*/ 4277153 h 6562355"/>
              <a:gd name="connsiteX2-633" fmla="*/ 351896 w 10691770"/>
              <a:gd name="connsiteY2-634" fmla="*/ 1512106 h 6562355"/>
              <a:gd name="connsiteX3-635" fmla="*/ 5239144 w 10691770"/>
              <a:gd name="connsiteY3-636" fmla="*/ 888114 h 6562355"/>
              <a:gd name="connsiteX4-637" fmla="*/ 7857091 w 10691770"/>
              <a:gd name="connsiteY4-638" fmla="*/ 767 h 6562355"/>
              <a:gd name="connsiteX5-639" fmla="*/ 9320057 w 10691770"/>
              <a:gd name="connsiteY5-640" fmla="*/ 767940 h 6562355"/>
              <a:gd name="connsiteX6-641" fmla="*/ 10215407 w 10691770"/>
              <a:gd name="connsiteY6-642" fmla="*/ 2472414 h 6562355"/>
              <a:gd name="connsiteX7-643" fmla="*/ 10532238 w 10691770"/>
              <a:gd name="connsiteY7-644" fmla="*/ 4063590 h 6562355"/>
              <a:gd name="connsiteX8-645" fmla="*/ 10515194 w 10691770"/>
              <a:gd name="connsiteY8-646" fmla="*/ 5116353 h 6562355"/>
              <a:gd name="connsiteX9-647" fmla="*/ 8197109 w 10691770"/>
              <a:gd name="connsiteY9-648" fmla="*/ 5787114 h 6562355"/>
              <a:gd name="connsiteX10-649" fmla="*/ 1638896 w 10691770"/>
              <a:gd name="connsiteY10-650" fmla="*/ 6511014 h 6562355"/>
              <a:gd name="connsiteX0-651" fmla="*/ 1654803 w 10707677"/>
              <a:gd name="connsiteY0-652" fmla="*/ 6511014 h 6562355"/>
              <a:gd name="connsiteX1-653" fmla="*/ 541252 w 10707677"/>
              <a:gd name="connsiteY1-654" fmla="*/ 4277153 h 6562355"/>
              <a:gd name="connsiteX2-655" fmla="*/ 367803 w 10707677"/>
              <a:gd name="connsiteY2-656" fmla="*/ 1512106 h 6562355"/>
              <a:gd name="connsiteX3-657" fmla="*/ 5255051 w 10707677"/>
              <a:gd name="connsiteY3-658" fmla="*/ 888114 h 6562355"/>
              <a:gd name="connsiteX4-659" fmla="*/ 7872998 w 10707677"/>
              <a:gd name="connsiteY4-660" fmla="*/ 767 h 6562355"/>
              <a:gd name="connsiteX5-661" fmla="*/ 9335964 w 10707677"/>
              <a:gd name="connsiteY5-662" fmla="*/ 767940 h 6562355"/>
              <a:gd name="connsiteX6-663" fmla="*/ 10231314 w 10707677"/>
              <a:gd name="connsiteY6-664" fmla="*/ 2472414 h 6562355"/>
              <a:gd name="connsiteX7-665" fmla="*/ 10548145 w 10707677"/>
              <a:gd name="connsiteY7-666" fmla="*/ 4063590 h 6562355"/>
              <a:gd name="connsiteX8-667" fmla="*/ 10531101 w 10707677"/>
              <a:gd name="connsiteY8-668" fmla="*/ 5116353 h 6562355"/>
              <a:gd name="connsiteX9-669" fmla="*/ 8213016 w 10707677"/>
              <a:gd name="connsiteY9-670" fmla="*/ 5787114 h 6562355"/>
              <a:gd name="connsiteX10-671" fmla="*/ 1654803 w 10707677"/>
              <a:gd name="connsiteY10-672" fmla="*/ 6511014 h 6562355"/>
              <a:gd name="connsiteX0-673" fmla="*/ 1654803 w 10707677"/>
              <a:gd name="connsiteY0-674" fmla="*/ 6351911 h 6403252"/>
              <a:gd name="connsiteX1-675" fmla="*/ 541252 w 10707677"/>
              <a:gd name="connsiteY1-676" fmla="*/ 4118050 h 6403252"/>
              <a:gd name="connsiteX2-677" fmla="*/ 367803 w 10707677"/>
              <a:gd name="connsiteY2-678" fmla="*/ 1353003 h 6403252"/>
              <a:gd name="connsiteX3-679" fmla="*/ 5255051 w 10707677"/>
              <a:gd name="connsiteY3-680" fmla="*/ 729011 h 6403252"/>
              <a:gd name="connsiteX4-681" fmla="*/ 8394671 w 10707677"/>
              <a:gd name="connsiteY4-682" fmla="*/ 1154 h 6403252"/>
              <a:gd name="connsiteX5-683" fmla="*/ 9335964 w 10707677"/>
              <a:gd name="connsiteY5-684" fmla="*/ 608837 h 6403252"/>
              <a:gd name="connsiteX6-685" fmla="*/ 10231314 w 10707677"/>
              <a:gd name="connsiteY6-686" fmla="*/ 2313311 h 6403252"/>
              <a:gd name="connsiteX7-687" fmla="*/ 10548145 w 10707677"/>
              <a:gd name="connsiteY7-688" fmla="*/ 3904487 h 6403252"/>
              <a:gd name="connsiteX8-689" fmla="*/ 10531101 w 10707677"/>
              <a:gd name="connsiteY8-690" fmla="*/ 4957250 h 6403252"/>
              <a:gd name="connsiteX9-691" fmla="*/ 8213016 w 10707677"/>
              <a:gd name="connsiteY9-692" fmla="*/ 5628011 h 6403252"/>
              <a:gd name="connsiteX10-693" fmla="*/ 1654803 w 10707677"/>
              <a:gd name="connsiteY10-694" fmla="*/ 6351911 h 6403252"/>
              <a:gd name="connsiteX0-695" fmla="*/ 1654803 w 10707677"/>
              <a:gd name="connsiteY0-696" fmla="*/ 6370894 h 6422235"/>
              <a:gd name="connsiteX1-697" fmla="*/ 541252 w 10707677"/>
              <a:gd name="connsiteY1-698" fmla="*/ 4137033 h 6422235"/>
              <a:gd name="connsiteX2-699" fmla="*/ 367803 w 10707677"/>
              <a:gd name="connsiteY2-700" fmla="*/ 1371986 h 6422235"/>
              <a:gd name="connsiteX3-701" fmla="*/ 5255051 w 10707677"/>
              <a:gd name="connsiteY3-702" fmla="*/ 747994 h 6422235"/>
              <a:gd name="connsiteX4-703" fmla="*/ 8394671 w 10707677"/>
              <a:gd name="connsiteY4-704" fmla="*/ 20137 h 6422235"/>
              <a:gd name="connsiteX5-705" fmla="*/ 10169870 w 10707677"/>
              <a:gd name="connsiteY5-706" fmla="*/ 398597 h 6422235"/>
              <a:gd name="connsiteX6-707" fmla="*/ 10231314 w 10707677"/>
              <a:gd name="connsiteY6-708" fmla="*/ 2332294 h 6422235"/>
              <a:gd name="connsiteX7-709" fmla="*/ 10548145 w 10707677"/>
              <a:gd name="connsiteY7-710" fmla="*/ 3923470 h 6422235"/>
              <a:gd name="connsiteX8-711" fmla="*/ 10531101 w 10707677"/>
              <a:gd name="connsiteY8-712" fmla="*/ 4976233 h 6422235"/>
              <a:gd name="connsiteX9-713" fmla="*/ 8213016 w 10707677"/>
              <a:gd name="connsiteY9-714" fmla="*/ 5646994 h 6422235"/>
              <a:gd name="connsiteX10-715" fmla="*/ 1654803 w 10707677"/>
              <a:gd name="connsiteY10-716" fmla="*/ 6370894 h 6422235"/>
              <a:gd name="connsiteX0-717" fmla="*/ 1654803 w 10895547"/>
              <a:gd name="connsiteY0-718" fmla="*/ 6370894 h 6422235"/>
              <a:gd name="connsiteX1-719" fmla="*/ 541252 w 10895547"/>
              <a:gd name="connsiteY1-720" fmla="*/ 4137033 h 6422235"/>
              <a:gd name="connsiteX2-721" fmla="*/ 367803 w 10895547"/>
              <a:gd name="connsiteY2-722" fmla="*/ 1371986 h 6422235"/>
              <a:gd name="connsiteX3-723" fmla="*/ 5255051 w 10895547"/>
              <a:gd name="connsiteY3-724" fmla="*/ 747994 h 6422235"/>
              <a:gd name="connsiteX4-725" fmla="*/ 8394671 w 10895547"/>
              <a:gd name="connsiteY4-726" fmla="*/ 20137 h 6422235"/>
              <a:gd name="connsiteX5-727" fmla="*/ 10169870 w 10895547"/>
              <a:gd name="connsiteY5-728" fmla="*/ 398597 h 6422235"/>
              <a:gd name="connsiteX6-729" fmla="*/ 10231314 w 10895547"/>
              <a:gd name="connsiteY6-730" fmla="*/ 2332294 h 6422235"/>
              <a:gd name="connsiteX7-731" fmla="*/ 10890469 w 10895547"/>
              <a:gd name="connsiteY7-732" fmla="*/ 3895956 h 6422235"/>
              <a:gd name="connsiteX8-733" fmla="*/ 10531101 w 10895547"/>
              <a:gd name="connsiteY8-734" fmla="*/ 4976233 h 6422235"/>
              <a:gd name="connsiteX9-735" fmla="*/ 8213016 w 10895547"/>
              <a:gd name="connsiteY9-736" fmla="*/ 5646994 h 6422235"/>
              <a:gd name="connsiteX10-737" fmla="*/ 1654803 w 10895547"/>
              <a:gd name="connsiteY10-738" fmla="*/ 6370894 h 6422235"/>
              <a:gd name="connsiteX0-739" fmla="*/ 1654803 w 11037387"/>
              <a:gd name="connsiteY0-740" fmla="*/ 6370894 h 6444149"/>
              <a:gd name="connsiteX1-741" fmla="*/ 541252 w 11037387"/>
              <a:gd name="connsiteY1-742" fmla="*/ 4137033 h 6444149"/>
              <a:gd name="connsiteX2-743" fmla="*/ 367803 w 11037387"/>
              <a:gd name="connsiteY2-744" fmla="*/ 1371986 h 6444149"/>
              <a:gd name="connsiteX3-745" fmla="*/ 5255051 w 11037387"/>
              <a:gd name="connsiteY3-746" fmla="*/ 747994 h 6444149"/>
              <a:gd name="connsiteX4-747" fmla="*/ 8394671 w 11037387"/>
              <a:gd name="connsiteY4-748" fmla="*/ 20137 h 6444149"/>
              <a:gd name="connsiteX5-749" fmla="*/ 10169870 w 11037387"/>
              <a:gd name="connsiteY5-750" fmla="*/ 398597 h 6444149"/>
              <a:gd name="connsiteX6-751" fmla="*/ 10231314 w 11037387"/>
              <a:gd name="connsiteY6-752" fmla="*/ 2332294 h 6444149"/>
              <a:gd name="connsiteX7-753" fmla="*/ 10890469 w 11037387"/>
              <a:gd name="connsiteY7-754" fmla="*/ 3895956 h 6444149"/>
              <a:gd name="connsiteX8-755" fmla="*/ 10531101 w 11037387"/>
              <a:gd name="connsiteY8-756" fmla="*/ 4976233 h 6444149"/>
              <a:gd name="connsiteX9-757" fmla="*/ 5679464 w 11037387"/>
              <a:gd name="connsiteY9-758" fmla="*/ 5819887 h 6444149"/>
              <a:gd name="connsiteX10-759" fmla="*/ 1654803 w 11037387"/>
              <a:gd name="connsiteY10-760" fmla="*/ 6370894 h 6444149"/>
              <a:gd name="connsiteX0-761" fmla="*/ 1654803 w 11155745"/>
              <a:gd name="connsiteY0-762" fmla="*/ 6370894 h 6431199"/>
              <a:gd name="connsiteX1-763" fmla="*/ 541252 w 11155745"/>
              <a:gd name="connsiteY1-764" fmla="*/ 4137033 h 6431199"/>
              <a:gd name="connsiteX2-765" fmla="*/ 367803 w 11155745"/>
              <a:gd name="connsiteY2-766" fmla="*/ 1371986 h 6431199"/>
              <a:gd name="connsiteX3-767" fmla="*/ 5255051 w 11155745"/>
              <a:gd name="connsiteY3-768" fmla="*/ 747994 h 6431199"/>
              <a:gd name="connsiteX4-769" fmla="*/ 8394671 w 11155745"/>
              <a:gd name="connsiteY4-770" fmla="*/ 20137 h 6431199"/>
              <a:gd name="connsiteX5-771" fmla="*/ 10169870 w 11155745"/>
              <a:gd name="connsiteY5-772" fmla="*/ 398597 h 6431199"/>
              <a:gd name="connsiteX6-773" fmla="*/ 10231314 w 11155745"/>
              <a:gd name="connsiteY6-774" fmla="*/ 2332294 h 6431199"/>
              <a:gd name="connsiteX7-775" fmla="*/ 10890469 w 11155745"/>
              <a:gd name="connsiteY7-776" fmla="*/ 3895956 h 6431199"/>
              <a:gd name="connsiteX8-777" fmla="*/ 10721601 w 11155745"/>
              <a:gd name="connsiteY8-778" fmla="*/ 6100183 h 6431199"/>
              <a:gd name="connsiteX9-779" fmla="*/ 5679464 w 11155745"/>
              <a:gd name="connsiteY9-780" fmla="*/ 5819887 h 6431199"/>
              <a:gd name="connsiteX10-781" fmla="*/ 1654803 w 11155745"/>
              <a:gd name="connsiteY10-782" fmla="*/ 6370894 h 6431199"/>
              <a:gd name="connsiteX0-783" fmla="*/ 1654803 w 11171288"/>
              <a:gd name="connsiteY0-784" fmla="*/ 6370894 h 6431199"/>
              <a:gd name="connsiteX1-785" fmla="*/ 541252 w 11171288"/>
              <a:gd name="connsiteY1-786" fmla="*/ 4137033 h 6431199"/>
              <a:gd name="connsiteX2-787" fmla="*/ 367803 w 11171288"/>
              <a:gd name="connsiteY2-788" fmla="*/ 1371986 h 6431199"/>
              <a:gd name="connsiteX3-789" fmla="*/ 5255051 w 11171288"/>
              <a:gd name="connsiteY3-790" fmla="*/ 747994 h 6431199"/>
              <a:gd name="connsiteX4-791" fmla="*/ 8394671 w 11171288"/>
              <a:gd name="connsiteY4-792" fmla="*/ 20137 h 6431199"/>
              <a:gd name="connsiteX5-793" fmla="*/ 10169870 w 11171288"/>
              <a:gd name="connsiteY5-794" fmla="*/ 398597 h 6431199"/>
              <a:gd name="connsiteX6-795" fmla="*/ 10231314 w 11171288"/>
              <a:gd name="connsiteY6-796" fmla="*/ 2332294 h 6431199"/>
              <a:gd name="connsiteX7-797" fmla="*/ 10928569 w 11171288"/>
              <a:gd name="connsiteY7-798" fmla="*/ 4448406 h 6431199"/>
              <a:gd name="connsiteX8-799" fmla="*/ 10721601 w 11171288"/>
              <a:gd name="connsiteY8-800" fmla="*/ 6100183 h 6431199"/>
              <a:gd name="connsiteX9-801" fmla="*/ 5679464 w 11171288"/>
              <a:gd name="connsiteY9-802" fmla="*/ 5819887 h 6431199"/>
              <a:gd name="connsiteX10-803" fmla="*/ 1654803 w 11171288"/>
              <a:gd name="connsiteY10-804" fmla="*/ 6370894 h 6431199"/>
              <a:gd name="connsiteX0-805" fmla="*/ 1654803 w 11171288"/>
              <a:gd name="connsiteY0-806" fmla="*/ 6393135 h 6453440"/>
              <a:gd name="connsiteX1-807" fmla="*/ 541252 w 11171288"/>
              <a:gd name="connsiteY1-808" fmla="*/ 4159274 h 6453440"/>
              <a:gd name="connsiteX2-809" fmla="*/ 367803 w 11171288"/>
              <a:gd name="connsiteY2-810" fmla="*/ 1394227 h 6453440"/>
              <a:gd name="connsiteX3-811" fmla="*/ 5255051 w 11171288"/>
              <a:gd name="connsiteY3-812" fmla="*/ 770235 h 6453440"/>
              <a:gd name="connsiteX4-813" fmla="*/ 8394671 w 11171288"/>
              <a:gd name="connsiteY4-814" fmla="*/ 42378 h 6453440"/>
              <a:gd name="connsiteX5-815" fmla="*/ 10169870 w 11171288"/>
              <a:gd name="connsiteY5-816" fmla="*/ 420838 h 6453440"/>
              <a:gd name="connsiteX6-817" fmla="*/ 10840914 w 11171288"/>
              <a:gd name="connsiteY6-818" fmla="*/ 3135585 h 6453440"/>
              <a:gd name="connsiteX7-819" fmla="*/ 10928569 w 11171288"/>
              <a:gd name="connsiteY7-820" fmla="*/ 4470647 h 6453440"/>
              <a:gd name="connsiteX8-821" fmla="*/ 10721601 w 11171288"/>
              <a:gd name="connsiteY8-822" fmla="*/ 6122424 h 6453440"/>
              <a:gd name="connsiteX9-823" fmla="*/ 5679464 w 11171288"/>
              <a:gd name="connsiteY9-824" fmla="*/ 5842128 h 6453440"/>
              <a:gd name="connsiteX10-825" fmla="*/ 1654803 w 11171288"/>
              <a:gd name="connsiteY10-826" fmla="*/ 6393135 h 6453440"/>
              <a:gd name="connsiteX0-827" fmla="*/ 1654803 w 11171288"/>
              <a:gd name="connsiteY0-828" fmla="*/ 6363864 h 6424169"/>
              <a:gd name="connsiteX1-829" fmla="*/ 541252 w 11171288"/>
              <a:gd name="connsiteY1-830" fmla="*/ 4130003 h 6424169"/>
              <a:gd name="connsiteX2-831" fmla="*/ 367803 w 11171288"/>
              <a:gd name="connsiteY2-832" fmla="*/ 1364956 h 6424169"/>
              <a:gd name="connsiteX3-833" fmla="*/ 5255051 w 11171288"/>
              <a:gd name="connsiteY3-834" fmla="*/ 740964 h 6424169"/>
              <a:gd name="connsiteX4-835" fmla="*/ 8394671 w 11171288"/>
              <a:gd name="connsiteY4-836" fmla="*/ 13107 h 6424169"/>
              <a:gd name="connsiteX5-837" fmla="*/ 10741370 w 11171288"/>
              <a:gd name="connsiteY5-838" fmla="*/ 1401217 h 6424169"/>
              <a:gd name="connsiteX6-839" fmla="*/ 10840914 w 11171288"/>
              <a:gd name="connsiteY6-840" fmla="*/ 3106314 h 6424169"/>
              <a:gd name="connsiteX7-841" fmla="*/ 10928569 w 11171288"/>
              <a:gd name="connsiteY7-842" fmla="*/ 4441376 h 6424169"/>
              <a:gd name="connsiteX8-843" fmla="*/ 10721601 w 11171288"/>
              <a:gd name="connsiteY8-844" fmla="*/ 6093153 h 6424169"/>
              <a:gd name="connsiteX9-845" fmla="*/ 5679464 w 11171288"/>
              <a:gd name="connsiteY9-846" fmla="*/ 5812857 h 6424169"/>
              <a:gd name="connsiteX10-847" fmla="*/ 1654803 w 11171288"/>
              <a:gd name="connsiteY10-848" fmla="*/ 6363864 h 6424169"/>
              <a:gd name="connsiteX0-849" fmla="*/ 1654803 w 11171288"/>
              <a:gd name="connsiteY0-850" fmla="*/ 5627440 h 5687745"/>
              <a:gd name="connsiteX1-851" fmla="*/ 541252 w 11171288"/>
              <a:gd name="connsiteY1-852" fmla="*/ 3393579 h 5687745"/>
              <a:gd name="connsiteX2-853" fmla="*/ 367803 w 11171288"/>
              <a:gd name="connsiteY2-854" fmla="*/ 628532 h 5687745"/>
              <a:gd name="connsiteX3-855" fmla="*/ 5255051 w 11171288"/>
              <a:gd name="connsiteY3-856" fmla="*/ 4540 h 5687745"/>
              <a:gd name="connsiteX4-857" fmla="*/ 8204171 w 11171288"/>
              <a:gd name="connsiteY4-858" fmla="*/ 362533 h 5687745"/>
              <a:gd name="connsiteX5-859" fmla="*/ 10741370 w 11171288"/>
              <a:gd name="connsiteY5-860" fmla="*/ 664793 h 5687745"/>
              <a:gd name="connsiteX6-861" fmla="*/ 10840914 w 11171288"/>
              <a:gd name="connsiteY6-862" fmla="*/ 2369890 h 5687745"/>
              <a:gd name="connsiteX7-863" fmla="*/ 10928569 w 11171288"/>
              <a:gd name="connsiteY7-864" fmla="*/ 3704952 h 5687745"/>
              <a:gd name="connsiteX8-865" fmla="*/ 10721601 w 11171288"/>
              <a:gd name="connsiteY8-866" fmla="*/ 5356729 h 5687745"/>
              <a:gd name="connsiteX9-867" fmla="*/ 5679464 w 11171288"/>
              <a:gd name="connsiteY9-868" fmla="*/ 5076433 h 5687745"/>
              <a:gd name="connsiteX10-869" fmla="*/ 1654803 w 11171288"/>
              <a:gd name="connsiteY10-870" fmla="*/ 5627440 h 5687745"/>
              <a:gd name="connsiteX0-871" fmla="*/ 1647754 w 11164239"/>
              <a:gd name="connsiteY0-872" fmla="*/ 5608622 h 5668927"/>
              <a:gd name="connsiteX1-873" fmla="*/ 534203 w 11164239"/>
              <a:gd name="connsiteY1-874" fmla="*/ 3374761 h 5668927"/>
              <a:gd name="connsiteX2-875" fmla="*/ 360754 w 11164239"/>
              <a:gd name="connsiteY2-876" fmla="*/ 609714 h 5668927"/>
              <a:gd name="connsiteX3-877" fmla="*/ 5152752 w 11164239"/>
              <a:gd name="connsiteY3-878" fmla="*/ 4772 h 5668927"/>
              <a:gd name="connsiteX4-879" fmla="*/ 8197122 w 11164239"/>
              <a:gd name="connsiteY4-880" fmla="*/ 343715 h 5668927"/>
              <a:gd name="connsiteX5-881" fmla="*/ 10734321 w 11164239"/>
              <a:gd name="connsiteY5-882" fmla="*/ 645975 h 5668927"/>
              <a:gd name="connsiteX6-883" fmla="*/ 10833865 w 11164239"/>
              <a:gd name="connsiteY6-884" fmla="*/ 2351072 h 5668927"/>
              <a:gd name="connsiteX7-885" fmla="*/ 10921520 w 11164239"/>
              <a:gd name="connsiteY7-886" fmla="*/ 3686134 h 5668927"/>
              <a:gd name="connsiteX8-887" fmla="*/ 10714552 w 11164239"/>
              <a:gd name="connsiteY8-888" fmla="*/ 5337911 h 5668927"/>
              <a:gd name="connsiteX9-889" fmla="*/ 5672415 w 11164239"/>
              <a:gd name="connsiteY9-890" fmla="*/ 5057615 h 5668927"/>
              <a:gd name="connsiteX10-891" fmla="*/ 1647754 w 11164239"/>
              <a:gd name="connsiteY10-892" fmla="*/ 5608622 h 5668927"/>
              <a:gd name="connsiteX0-893" fmla="*/ 1647754 w 11162862"/>
              <a:gd name="connsiteY0-894" fmla="*/ 5608622 h 5799571"/>
              <a:gd name="connsiteX1-895" fmla="*/ 534203 w 11162862"/>
              <a:gd name="connsiteY1-896" fmla="*/ 3374761 h 5799571"/>
              <a:gd name="connsiteX2-897" fmla="*/ 360754 w 11162862"/>
              <a:gd name="connsiteY2-898" fmla="*/ 609714 h 5799571"/>
              <a:gd name="connsiteX3-899" fmla="*/ 5152752 w 11162862"/>
              <a:gd name="connsiteY3-900" fmla="*/ 4772 h 5799571"/>
              <a:gd name="connsiteX4-901" fmla="*/ 8197122 w 11162862"/>
              <a:gd name="connsiteY4-902" fmla="*/ 343715 h 5799571"/>
              <a:gd name="connsiteX5-903" fmla="*/ 10734321 w 11162862"/>
              <a:gd name="connsiteY5-904" fmla="*/ 645975 h 5799571"/>
              <a:gd name="connsiteX6-905" fmla="*/ 10833865 w 11162862"/>
              <a:gd name="connsiteY6-906" fmla="*/ 2351072 h 5799571"/>
              <a:gd name="connsiteX7-907" fmla="*/ 10921520 w 11162862"/>
              <a:gd name="connsiteY7-908" fmla="*/ 3686134 h 5799571"/>
              <a:gd name="connsiteX8-909" fmla="*/ 10714552 w 11162862"/>
              <a:gd name="connsiteY8-910" fmla="*/ 5337911 h 5799571"/>
              <a:gd name="connsiteX9-911" fmla="*/ 5691465 w 11162862"/>
              <a:gd name="connsiteY9-912" fmla="*/ 5648165 h 5799571"/>
              <a:gd name="connsiteX10-913" fmla="*/ 1647754 w 11162862"/>
              <a:gd name="connsiteY10-914" fmla="*/ 5608622 h 5799571"/>
              <a:gd name="connsiteX0-915" fmla="*/ 1154345 w 10669453"/>
              <a:gd name="connsiteY0-916" fmla="*/ 5622706 h 5813655"/>
              <a:gd name="connsiteX1-917" fmla="*/ 40794 w 10669453"/>
              <a:gd name="connsiteY1-918" fmla="*/ 3388845 h 5813655"/>
              <a:gd name="connsiteX2-919" fmla="*/ 686495 w 10669453"/>
              <a:gd name="connsiteY2-920" fmla="*/ 414248 h 5813655"/>
              <a:gd name="connsiteX3-921" fmla="*/ 4659343 w 10669453"/>
              <a:gd name="connsiteY3-922" fmla="*/ 18856 h 5813655"/>
              <a:gd name="connsiteX4-923" fmla="*/ 7703713 w 10669453"/>
              <a:gd name="connsiteY4-924" fmla="*/ 357799 h 5813655"/>
              <a:gd name="connsiteX5-925" fmla="*/ 10240912 w 10669453"/>
              <a:gd name="connsiteY5-926" fmla="*/ 660059 h 5813655"/>
              <a:gd name="connsiteX6-927" fmla="*/ 10340456 w 10669453"/>
              <a:gd name="connsiteY6-928" fmla="*/ 2365156 h 5813655"/>
              <a:gd name="connsiteX7-929" fmla="*/ 10428111 w 10669453"/>
              <a:gd name="connsiteY7-930" fmla="*/ 3700218 h 5813655"/>
              <a:gd name="connsiteX8-931" fmla="*/ 10221143 w 10669453"/>
              <a:gd name="connsiteY8-932" fmla="*/ 5351995 h 5813655"/>
              <a:gd name="connsiteX9-933" fmla="*/ 5198056 w 10669453"/>
              <a:gd name="connsiteY9-934" fmla="*/ 5662249 h 5813655"/>
              <a:gd name="connsiteX10-935" fmla="*/ 1154345 w 10669453"/>
              <a:gd name="connsiteY10-936" fmla="*/ 5622706 h 5813655"/>
              <a:gd name="connsiteX0-937" fmla="*/ 926439 w 10441547"/>
              <a:gd name="connsiteY0-938" fmla="*/ 5611514 h 5823360"/>
              <a:gd name="connsiteX1-939" fmla="*/ 136738 w 10441547"/>
              <a:gd name="connsiteY1-940" fmla="*/ 3091903 h 5823360"/>
              <a:gd name="connsiteX2-941" fmla="*/ 458589 w 10441547"/>
              <a:gd name="connsiteY2-942" fmla="*/ 403056 h 5823360"/>
              <a:gd name="connsiteX3-943" fmla="*/ 4431437 w 10441547"/>
              <a:gd name="connsiteY3-944" fmla="*/ 7664 h 5823360"/>
              <a:gd name="connsiteX4-945" fmla="*/ 7475807 w 10441547"/>
              <a:gd name="connsiteY4-946" fmla="*/ 346607 h 5823360"/>
              <a:gd name="connsiteX5-947" fmla="*/ 10013006 w 10441547"/>
              <a:gd name="connsiteY5-948" fmla="*/ 648867 h 5823360"/>
              <a:gd name="connsiteX6-949" fmla="*/ 10112550 w 10441547"/>
              <a:gd name="connsiteY6-950" fmla="*/ 2353964 h 5823360"/>
              <a:gd name="connsiteX7-951" fmla="*/ 10200205 w 10441547"/>
              <a:gd name="connsiteY7-952" fmla="*/ 3689026 h 5823360"/>
              <a:gd name="connsiteX8-953" fmla="*/ 9993237 w 10441547"/>
              <a:gd name="connsiteY8-954" fmla="*/ 5340803 h 5823360"/>
              <a:gd name="connsiteX9-955" fmla="*/ 4970150 w 10441547"/>
              <a:gd name="connsiteY9-956" fmla="*/ 5651057 h 5823360"/>
              <a:gd name="connsiteX10-957" fmla="*/ 926439 w 10441547"/>
              <a:gd name="connsiteY10-958" fmla="*/ 5611514 h 5823360"/>
              <a:gd name="connsiteX0-959" fmla="*/ 926439 w 10441547"/>
              <a:gd name="connsiteY0-960" fmla="*/ 5672079 h 5883925"/>
              <a:gd name="connsiteX1-961" fmla="*/ 136738 w 10441547"/>
              <a:gd name="connsiteY1-962" fmla="*/ 3152468 h 5883925"/>
              <a:gd name="connsiteX2-963" fmla="*/ 458589 w 10441547"/>
              <a:gd name="connsiteY2-964" fmla="*/ 463621 h 5883925"/>
              <a:gd name="connsiteX3-965" fmla="*/ 4431437 w 10441547"/>
              <a:gd name="connsiteY3-966" fmla="*/ 68229 h 5883925"/>
              <a:gd name="connsiteX4-967" fmla="*/ 7628207 w 10441547"/>
              <a:gd name="connsiteY4-968" fmla="*/ 64272 h 5883925"/>
              <a:gd name="connsiteX5-969" fmla="*/ 10013006 w 10441547"/>
              <a:gd name="connsiteY5-970" fmla="*/ 709432 h 5883925"/>
              <a:gd name="connsiteX6-971" fmla="*/ 10112550 w 10441547"/>
              <a:gd name="connsiteY6-972" fmla="*/ 2414529 h 5883925"/>
              <a:gd name="connsiteX7-973" fmla="*/ 10200205 w 10441547"/>
              <a:gd name="connsiteY7-974" fmla="*/ 3749591 h 5883925"/>
              <a:gd name="connsiteX8-975" fmla="*/ 9993237 w 10441547"/>
              <a:gd name="connsiteY8-976" fmla="*/ 5401368 h 5883925"/>
              <a:gd name="connsiteX9-977" fmla="*/ 4970150 w 10441547"/>
              <a:gd name="connsiteY9-978" fmla="*/ 5711622 h 5883925"/>
              <a:gd name="connsiteX10-979" fmla="*/ 926439 w 10441547"/>
              <a:gd name="connsiteY10-980" fmla="*/ 5672079 h 5883925"/>
              <a:gd name="connsiteX0-981" fmla="*/ 926439 w 10441547"/>
              <a:gd name="connsiteY0-982" fmla="*/ 5649496 h 5861342"/>
              <a:gd name="connsiteX1-983" fmla="*/ 136738 w 10441547"/>
              <a:gd name="connsiteY1-984" fmla="*/ 3129885 h 5861342"/>
              <a:gd name="connsiteX2-985" fmla="*/ 458589 w 10441547"/>
              <a:gd name="connsiteY2-986" fmla="*/ 441038 h 5861342"/>
              <a:gd name="connsiteX3-987" fmla="*/ 4431437 w 10441547"/>
              <a:gd name="connsiteY3-988" fmla="*/ 45646 h 5861342"/>
              <a:gd name="connsiteX4-989" fmla="*/ 7628207 w 10441547"/>
              <a:gd name="connsiteY4-990" fmla="*/ 41689 h 5861342"/>
              <a:gd name="connsiteX5-991" fmla="*/ 10108256 w 10441547"/>
              <a:gd name="connsiteY5-992" fmla="*/ 343949 h 5861342"/>
              <a:gd name="connsiteX6-993" fmla="*/ 10112550 w 10441547"/>
              <a:gd name="connsiteY6-994" fmla="*/ 2391946 h 5861342"/>
              <a:gd name="connsiteX7-995" fmla="*/ 10200205 w 10441547"/>
              <a:gd name="connsiteY7-996" fmla="*/ 3727008 h 5861342"/>
              <a:gd name="connsiteX8-997" fmla="*/ 9993237 w 10441547"/>
              <a:gd name="connsiteY8-998" fmla="*/ 5378785 h 5861342"/>
              <a:gd name="connsiteX9-999" fmla="*/ 4970150 w 10441547"/>
              <a:gd name="connsiteY9-1000" fmla="*/ 5689039 h 5861342"/>
              <a:gd name="connsiteX10-1001" fmla="*/ 926439 w 10441547"/>
              <a:gd name="connsiteY10-1002" fmla="*/ 5649496 h 5861342"/>
              <a:gd name="connsiteX0-1003" fmla="*/ 832094 w 10347202"/>
              <a:gd name="connsiteY0-1004" fmla="*/ 5649496 h 5851581"/>
              <a:gd name="connsiteX1-1005" fmla="*/ 232893 w 10347202"/>
              <a:gd name="connsiteY1-1006" fmla="*/ 3263235 h 5851581"/>
              <a:gd name="connsiteX2-1007" fmla="*/ 364244 w 10347202"/>
              <a:gd name="connsiteY2-1008" fmla="*/ 441038 h 5851581"/>
              <a:gd name="connsiteX3-1009" fmla="*/ 4337092 w 10347202"/>
              <a:gd name="connsiteY3-1010" fmla="*/ 45646 h 5851581"/>
              <a:gd name="connsiteX4-1011" fmla="*/ 7533862 w 10347202"/>
              <a:gd name="connsiteY4-1012" fmla="*/ 41689 h 5851581"/>
              <a:gd name="connsiteX5-1013" fmla="*/ 10013911 w 10347202"/>
              <a:gd name="connsiteY5-1014" fmla="*/ 343949 h 5851581"/>
              <a:gd name="connsiteX6-1015" fmla="*/ 10018205 w 10347202"/>
              <a:gd name="connsiteY6-1016" fmla="*/ 2391946 h 5851581"/>
              <a:gd name="connsiteX7-1017" fmla="*/ 10105860 w 10347202"/>
              <a:gd name="connsiteY7-1018" fmla="*/ 3727008 h 5851581"/>
              <a:gd name="connsiteX8-1019" fmla="*/ 9898892 w 10347202"/>
              <a:gd name="connsiteY8-1020" fmla="*/ 5378785 h 5851581"/>
              <a:gd name="connsiteX9-1021" fmla="*/ 4875805 w 10347202"/>
              <a:gd name="connsiteY9-1022" fmla="*/ 5689039 h 5851581"/>
              <a:gd name="connsiteX10-1023" fmla="*/ 832094 w 10347202"/>
              <a:gd name="connsiteY10-1024" fmla="*/ 5649496 h 5851581"/>
              <a:gd name="connsiteX0-1025" fmla="*/ 369318 w 10398776"/>
              <a:gd name="connsiteY0-1026" fmla="*/ 5592346 h 5811501"/>
              <a:gd name="connsiteX1-1027" fmla="*/ 284467 w 10398776"/>
              <a:gd name="connsiteY1-1028" fmla="*/ 3263235 h 5811501"/>
              <a:gd name="connsiteX2-1029" fmla="*/ 415818 w 10398776"/>
              <a:gd name="connsiteY2-1030" fmla="*/ 441038 h 5811501"/>
              <a:gd name="connsiteX3-1031" fmla="*/ 4388666 w 10398776"/>
              <a:gd name="connsiteY3-1032" fmla="*/ 45646 h 5811501"/>
              <a:gd name="connsiteX4-1033" fmla="*/ 7585436 w 10398776"/>
              <a:gd name="connsiteY4-1034" fmla="*/ 41689 h 5811501"/>
              <a:gd name="connsiteX5-1035" fmla="*/ 10065485 w 10398776"/>
              <a:gd name="connsiteY5-1036" fmla="*/ 343949 h 5811501"/>
              <a:gd name="connsiteX6-1037" fmla="*/ 10069779 w 10398776"/>
              <a:gd name="connsiteY6-1038" fmla="*/ 2391946 h 5811501"/>
              <a:gd name="connsiteX7-1039" fmla="*/ 10157434 w 10398776"/>
              <a:gd name="connsiteY7-1040" fmla="*/ 3727008 h 5811501"/>
              <a:gd name="connsiteX8-1041" fmla="*/ 9950466 w 10398776"/>
              <a:gd name="connsiteY8-1042" fmla="*/ 5378785 h 5811501"/>
              <a:gd name="connsiteX9-1043" fmla="*/ 4927379 w 10398776"/>
              <a:gd name="connsiteY9-1044" fmla="*/ 5689039 h 5811501"/>
              <a:gd name="connsiteX10-1045" fmla="*/ 369318 w 10398776"/>
              <a:gd name="connsiteY10-1046" fmla="*/ 5592346 h 5811501"/>
              <a:gd name="connsiteX0-1047" fmla="*/ 431545 w 10461003"/>
              <a:gd name="connsiteY0-1048" fmla="*/ 5592346 h 5863460"/>
              <a:gd name="connsiteX1-1049" fmla="*/ 194294 w 10461003"/>
              <a:gd name="connsiteY1-1050" fmla="*/ 2539335 h 5863460"/>
              <a:gd name="connsiteX2-1051" fmla="*/ 478045 w 10461003"/>
              <a:gd name="connsiteY2-1052" fmla="*/ 441038 h 5863460"/>
              <a:gd name="connsiteX3-1053" fmla="*/ 4450893 w 10461003"/>
              <a:gd name="connsiteY3-1054" fmla="*/ 45646 h 5863460"/>
              <a:gd name="connsiteX4-1055" fmla="*/ 7647663 w 10461003"/>
              <a:gd name="connsiteY4-1056" fmla="*/ 41689 h 5863460"/>
              <a:gd name="connsiteX5-1057" fmla="*/ 10127712 w 10461003"/>
              <a:gd name="connsiteY5-1058" fmla="*/ 343949 h 5863460"/>
              <a:gd name="connsiteX6-1059" fmla="*/ 10132006 w 10461003"/>
              <a:gd name="connsiteY6-1060" fmla="*/ 2391946 h 5863460"/>
              <a:gd name="connsiteX7-1061" fmla="*/ 10219661 w 10461003"/>
              <a:gd name="connsiteY7-1062" fmla="*/ 3727008 h 5863460"/>
              <a:gd name="connsiteX8-1063" fmla="*/ 10012693 w 10461003"/>
              <a:gd name="connsiteY8-1064" fmla="*/ 5378785 h 5863460"/>
              <a:gd name="connsiteX9-1065" fmla="*/ 4989606 w 10461003"/>
              <a:gd name="connsiteY9-1066" fmla="*/ 5689039 h 5863460"/>
              <a:gd name="connsiteX10-1067" fmla="*/ 431545 w 10461003"/>
              <a:gd name="connsiteY10-1068" fmla="*/ 5592346 h 5863460"/>
              <a:gd name="connsiteX0-1069" fmla="*/ 431545 w 10461003"/>
              <a:gd name="connsiteY0-1070" fmla="*/ 5552897 h 5824011"/>
              <a:gd name="connsiteX1-1071" fmla="*/ 194294 w 10461003"/>
              <a:gd name="connsiteY1-1072" fmla="*/ 2499886 h 5824011"/>
              <a:gd name="connsiteX2-1073" fmla="*/ 478045 w 10461003"/>
              <a:gd name="connsiteY2-1074" fmla="*/ 401589 h 5824011"/>
              <a:gd name="connsiteX3-1075" fmla="*/ 4622343 w 10461003"/>
              <a:gd name="connsiteY3-1076" fmla="*/ 215747 h 5824011"/>
              <a:gd name="connsiteX4-1077" fmla="*/ 7647663 w 10461003"/>
              <a:gd name="connsiteY4-1078" fmla="*/ 2240 h 5824011"/>
              <a:gd name="connsiteX5-1079" fmla="*/ 10127712 w 10461003"/>
              <a:gd name="connsiteY5-1080" fmla="*/ 304500 h 5824011"/>
              <a:gd name="connsiteX6-1081" fmla="*/ 10132006 w 10461003"/>
              <a:gd name="connsiteY6-1082" fmla="*/ 2352497 h 5824011"/>
              <a:gd name="connsiteX7-1083" fmla="*/ 10219661 w 10461003"/>
              <a:gd name="connsiteY7-1084" fmla="*/ 3687559 h 5824011"/>
              <a:gd name="connsiteX8-1085" fmla="*/ 10012693 w 10461003"/>
              <a:gd name="connsiteY8-1086" fmla="*/ 5339336 h 5824011"/>
              <a:gd name="connsiteX9-1087" fmla="*/ 4989606 w 10461003"/>
              <a:gd name="connsiteY9-1088" fmla="*/ 5649590 h 5824011"/>
              <a:gd name="connsiteX10-1089" fmla="*/ 431545 w 10461003"/>
              <a:gd name="connsiteY10-1090" fmla="*/ 5552897 h 5824011"/>
              <a:gd name="connsiteX0-1091" fmla="*/ 431545 w 10461003"/>
              <a:gd name="connsiteY0-1092" fmla="*/ 5552897 h 5824011"/>
              <a:gd name="connsiteX1-1093" fmla="*/ 194294 w 10461003"/>
              <a:gd name="connsiteY1-1094" fmla="*/ 2499886 h 5824011"/>
              <a:gd name="connsiteX2-1095" fmla="*/ 478045 w 10461003"/>
              <a:gd name="connsiteY2-1096" fmla="*/ 401589 h 5824011"/>
              <a:gd name="connsiteX3-1097" fmla="*/ 4622343 w 10461003"/>
              <a:gd name="connsiteY3-1098" fmla="*/ 215747 h 5824011"/>
              <a:gd name="connsiteX4-1099" fmla="*/ 7647663 w 10461003"/>
              <a:gd name="connsiteY4-1100" fmla="*/ 2240 h 5824011"/>
              <a:gd name="connsiteX5-1101" fmla="*/ 10127712 w 10461003"/>
              <a:gd name="connsiteY5-1102" fmla="*/ 304500 h 5824011"/>
              <a:gd name="connsiteX6-1103" fmla="*/ 10132006 w 10461003"/>
              <a:gd name="connsiteY6-1104" fmla="*/ 2352497 h 5824011"/>
              <a:gd name="connsiteX7-1105" fmla="*/ 10219661 w 10461003"/>
              <a:gd name="connsiteY7-1106" fmla="*/ 3687559 h 5824011"/>
              <a:gd name="connsiteX8-1107" fmla="*/ 10012693 w 10461003"/>
              <a:gd name="connsiteY8-1108" fmla="*/ 5339336 h 5824011"/>
              <a:gd name="connsiteX9-1109" fmla="*/ 4989606 w 10461003"/>
              <a:gd name="connsiteY9-1110" fmla="*/ 5649590 h 5824011"/>
              <a:gd name="connsiteX10-1111" fmla="*/ 431545 w 10461003"/>
              <a:gd name="connsiteY10-1112" fmla="*/ 5552897 h 5824011"/>
              <a:gd name="connsiteX0-1113" fmla="*/ 431545 w 10461003"/>
              <a:gd name="connsiteY0-1114" fmla="*/ 5645934 h 5917048"/>
              <a:gd name="connsiteX1-1115" fmla="*/ 194294 w 10461003"/>
              <a:gd name="connsiteY1-1116" fmla="*/ 2592923 h 5917048"/>
              <a:gd name="connsiteX2-1117" fmla="*/ 478045 w 10461003"/>
              <a:gd name="connsiteY2-1118" fmla="*/ 494626 h 5917048"/>
              <a:gd name="connsiteX3-1119" fmla="*/ 4622343 w 10461003"/>
              <a:gd name="connsiteY3-1120" fmla="*/ 308784 h 5917048"/>
              <a:gd name="connsiteX4-1121" fmla="*/ 7647663 w 10461003"/>
              <a:gd name="connsiteY4-1122" fmla="*/ 95277 h 5917048"/>
              <a:gd name="connsiteX5-1123" fmla="*/ 10127712 w 10461003"/>
              <a:gd name="connsiteY5-1124" fmla="*/ 397537 h 5917048"/>
              <a:gd name="connsiteX6-1125" fmla="*/ 10132006 w 10461003"/>
              <a:gd name="connsiteY6-1126" fmla="*/ 2445534 h 5917048"/>
              <a:gd name="connsiteX7-1127" fmla="*/ 10219661 w 10461003"/>
              <a:gd name="connsiteY7-1128" fmla="*/ 3780596 h 5917048"/>
              <a:gd name="connsiteX8-1129" fmla="*/ 10012693 w 10461003"/>
              <a:gd name="connsiteY8-1130" fmla="*/ 5432373 h 5917048"/>
              <a:gd name="connsiteX9-1131" fmla="*/ 4989606 w 10461003"/>
              <a:gd name="connsiteY9-1132" fmla="*/ 5742627 h 5917048"/>
              <a:gd name="connsiteX10-1133" fmla="*/ 431545 w 10461003"/>
              <a:gd name="connsiteY10-1134" fmla="*/ 5645934 h 5917048"/>
              <a:gd name="connsiteX0-1135" fmla="*/ 427502 w 10461093"/>
              <a:gd name="connsiteY0-1136" fmla="*/ 5645934 h 5901762"/>
              <a:gd name="connsiteX1-1137" fmla="*/ 190251 w 10461093"/>
              <a:gd name="connsiteY1-1138" fmla="*/ 2592923 h 5901762"/>
              <a:gd name="connsiteX2-1139" fmla="*/ 474002 w 10461093"/>
              <a:gd name="connsiteY2-1140" fmla="*/ 494626 h 5901762"/>
              <a:gd name="connsiteX3-1141" fmla="*/ 4618300 w 10461093"/>
              <a:gd name="connsiteY3-1142" fmla="*/ 308784 h 5901762"/>
              <a:gd name="connsiteX4-1143" fmla="*/ 7643620 w 10461093"/>
              <a:gd name="connsiteY4-1144" fmla="*/ 95277 h 5901762"/>
              <a:gd name="connsiteX5-1145" fmla="*/ 10123669 w 10461093"/>
              <a:gd name="connsiteY5-1146" fmla="*/ 397537 h 5901762"/>
              <a:gd name="connsiteX6-1147" fmla="*/ 10127963 w 10461093"/>
              <a:gd name="connsiteY6-1148" fmla="*/ 2445534 h 5901762"/>
              <a:gd name="connsiteX7-1149" fmla="*/ 10215618 w 10461093"/>
              <a:gd name="connsiteY7-1150" fmla="*/ 3780596 h 5901762"/>
              <a:gd name="connsiteX8-1151" fmla="*/ 10008650 w 10461093"/>
              <a:gd name="connsiteY8-1152" fmla="*/ 5432373 h 5901762"/>
              <a:gd name="connsiteX9-1153" fmla="*/ 4928413 w 10461093"/>
              <a:gd name="connsiteY9-1154" fmla="*/ 5704527 h 5901762"/>
              <a:gd name="connsiteX10-1155" fmla="*/ 427502 w 10461093"/>
              <a:gd name="connsiteY10-1156" fmla="*/ 5645934 h 5901762"/>
              <a:gd name="connsiteX0-1157" fmla="*/ 427502 w 10389680"/>
              <a:gd name="connsiteY0-1158" fmla="*/ 5645934 h 5888910"/>
              <a:gd name="connsiteX1-1159" fmla="*/ 190251 w 10389680"/>
              <a:gd name="connsiteY1-1160" fmla="*/ 2592923 h 5888910"/>
              <a:gd name="connsiteX2-1161" fmla="*/ 474002 w 10389680"/>
              <a:gd name="connsiteY2-1162" fmla="*/ 494626 h 5888910"/>
              <a:gd name="connsiteX3-1163" fmla="*/ 4618300 w 10389680"/>
              <a:gd name="connsiteY3-1164" fmla="*/ 308784 h 5888910"/>
              <a:gd name="connsiteX4-1165" fmla="*/ 7643620 w 10389680"/>
              <a:gd name="connsiteY4-1166" fmla="*/ 95277 h 5888910"/>
              <a:gd name="connsiteX5-1167" fmla="*/ 10123669 w 10389680"/>
              <a:gd name="connsiteY5-1168" fmla="*/ 397537 h 5888910"/>
              <a:gd name="connsiteX6-1169" fmla="*/ 10127963 w 10389680"/>
              <a:gd name="connsiteY6-1170" fmla="*/ 2445534 h 5888910"/>
              <a:gd name="connsiteX7-1171" fmla="*/ 10215618 w 10389680"/>
              <a:gd name="connsiteY7-1172" fmla="*/ 3780596 h 5888910"/>
              <a:gd name="connsiteX8-1173" fmla="*/ 9894350 w 10389680"/>
              <a:gd name="connsiteY8-1174" fmla="*/ 5737173 h 5888910"/>
              <a:gd name="connsiteX9-1175" fmla="*/ 4928413 w 10389680"/>
              <a:gd name="connsiteY9-1176" fmla="*/ 5704527 h 5888910"/>
              <a:gd name="connsiteX10-1177" fmla="*/ 427502 w 10389680"/>
              <a:gd name="connsiteY10-1178" fmla="*/ 5645934 h 588891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10389680" h="5888910">
                <a:moveTo>
                  <a:pt x="427502" y="5645934"/>
                </a:moveTo>
                <a:cubicBezTo>
                  <a:pt x="-362192" y="5127333"/>
                  <a:pt x="182501" y="3451474"/>
                  <a:pt x="190251" y="2592923"/>
                </a:cubicBezTo>
                <a:cubicBezTo>
                  <a:pt x="198001" y="1734372"/>
                  <a:pt x="-264006" y="875316"/>
                  <a:pt x="474002" y="494626"/>
                </a:cubicBezTo>
                <a:cubicBezTo>
                  <a:pt x="1212010" y="113936"/>
                  <a:pt x="3175714" y="241992"/>
                  <a:pt x="4618300" y="308784"/>
                </a:cubicBezTo>
                <a:cubicBezTo>
                  <a:pt x="6060886" y="375576"/>
                  <a:pt x="6268859" y="290035"/>
                  <a:pt x="7643620" y="95277"/>
                </a:cubicBezTo>
                <a:cubicBezTo>
                  <a:pt x="9018381" y="-99481"/>
                  <a:pt x="9709612" y="5828"/>
                  <a:pt x="10123669" y="397537"/>
                </a:cubicBezTo>
                <a:cubicBezTo>
                  <a:pt x="10537726" y="789246"/>
                  <a:pt x="10112638" y="1881691"/>
                  <a:pt x="10127963" y="2445534"/>
                </a:cubicBezTo>
                <a:cubicBezTo>
                  <a:pt x="10143288" y="3009377"/>
                  <a:pt x="10219629" y="3387564"/>
                  <a:pt x="10215618" y="3780596"/>
                </a:cubicBezTo>
                <a:cubicBezTo>
                  <a:pt x="10211608" y="4173627"/>
                  <a:pt x="10775551" y="5416518"/>
                  <a:pt x="9894350" y="5737173"/>
                </a:cubicBezTo>
                <a:cubicBezTo>
                  <a:pt x="9013149" y="6057828"/>
                  <a:pt x="6506221" y="5719733"/>
                  <a:pt x="4928413" y="5704527"/>
                </a:cubicBezTo>
                <a:cubicBezTo>
                  <a:pt x="3350605" y="5689321"/>
                  <a:pt x="1217196" y="6164535"/>
                  <a:pt x="427502" y="5645934"/>
                </a:cubicBezTo>
                <a:close/>
              </a:path>
            </a:pathLst>
          </a:custGeom>
          <a:solidFill>
            <a:srgbClr val="206F92"/>
          </a:solidFill>
          <a:ln>
            <a:noFill/>
          </a:ln>
          <a:effectLst>
            <a:outerShdw blurRad="5461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6" name="任意多边形: 形状 35"/>
          <p:cNvSpPr/>
          <p:nvPr userDrawn="1"/>
        </p:nvSpPr>
        <p:spPr>
          <a:xfrm>
            <a:off x="894400" y="565954"/>
            <a:ext cx="10620045" cy="5462506"/>
          </a:xfrm>
          <a:custGeom>
            <a:avLst/>
            <a:gdLst>
              <a:gd name="connsiteX0" fmla="*/ 628706 w 10741719"/>
              <a:gd name="connsiteY0" fmla="*/ 5679043 h 5921535"/>
              <a:gd name="connsiteX1" fmla="*/ 797148 w 10741719"/>
              <a:gd name="connsiteY1" fmla="*/ 4728548 h 5921535"/>
              <a:gd name="connsiteX2" fmla="*/ 207601 w 10741719"/>
              <a:gd name="connsiteY2" fmla="*/ 3657738 h 5921535"/>
              <a:gd name="connsiteX3" fmla="*/ 99317 w 10741719"/>
              <a:gd name="connsiteY3" fmla="*/ 1973317 h 5921535"/>
              <a:gd name="connsiteX4" fmla="*/ 1254348 w 10741719"/>
              <a:gd name="connsiteY4" fmla="*/ 661874 h 5921535"/>
              <a:gd name="connsiteX5" fmla="*/ 3552380 w 10741719"/>
              <a:gd name="connsiteY5" fmla="*/ 138 h 5921535"/>
              <a:gd name="connsiteX6" fmla="*/ 5477433 w 10741719"/>
              <a:gd name="connsiteY6" fmla="*/ 710001 h 5921535"/>
              <a:gd name="connsiteX7" fmla="*/ 6536212 w 10741719"/>
              <a:gd name="connsiteY7" fmla="*/ 1419864 h 5921535"/>
              <a:gd name="connsiteX8" fmla="*/ 8557517 w 10741719"/>
              <a:gd name="connsiteY8" fmla="*/ 1612369 h 5921535"/>
              <a:gd name="connsiteX9" fmla="*/ 9929117 w 10741719"/>
              <a:gd name="connsiteY9" fmla="*/ 2250043 h 5921535"/>
              <a:gd name="connsiteX10" fmla="*/ 10398348 w 10741719"/>
              <a:gd name="connsiteY10" fmla="*/ 3669769 h 5921535"/>
              <a:gd name="connsiteX11" fmla="*/ 9905054 w 10741719"/>
              <a:gd name="connsiteY11" fmla="*/ 4608232 h 5921535"/>
              <a:gd name="connsiteX12" fmla="*/ 10061464 w 10741719"/>
              <a:gd name="connsiteY12" fmla="*/ 5751232 h 5921535"/>
              <a:gd name="connsiteX13" fmla="*/ 10025369 w 10741719"/>
              <a:gd name="connsiteY13" fmla="*/ 5907643 h 5921535"/>
              <a:gd name="connsiteX14" fmla="*/ 628706 w 10741719"/>
              <a:gd name="connsiteY14" fmla="*/ 5679043 h 5921535"/>
              <a:gd name="connsiteX0-1" fmla="*/ 1576556 w 10642518"/>
              <a:gd name="connsiteY0-2" fmla="*/ 6231493 h 6281526"/>
              <a:gd name="connsiteX1-3" fmla="*/ 773448 w 10642518"/>
              <a:gd name="connsiteY1-4" fmla="*/ 4728548 h 6281526"/>
              <a:gd name="connsiteX2-5" fmla="*/ 183901 w 10642518"/>
              <a:gd name="connsiteY2-6" fmla="*/ 3657738 h 6281526"/>
              <a:gd name="connsiteX3-7" fmla="*/ 75617 w 10642518"/>
              <a:gd name="connsiteY3-8" fmla="*/ 1973317 h 6281526"/>
              <a:gd name="connsiteX4-9" fmla="*/ 1230648 w 10642518"/>
              <a:gd name="connsiteY4-10" fmla="*/ 661874 h 6281526"/>
              <a:gd name="connsiteX5-11" fmla="*/ 3528680 w 10642518"/>
              <a:gd name="connsiteY5-12" fmla="*/ 138 h 6281526"/>
              <a:gd name="connsiteX6-13" fmla="*/ 5453733 w 10642518"/>
              <a:gd name="connsiteY6-14" fmla="*/ 710001 h 6281526"/>
              <a:gd name="connsiteX7-15" fmla="*/ 6512512 w 10642518"/>
              <a:gd name="connsiteY7-16" fmla="*/ 1419864 h 6281526"/>
              <a:gd name="connsiteX8-17" fmla="*/ 8533817 w 10642518"/>
              <a:gd name="connsiteY8-18" fmla="*/ 1612369 h 6281526"/>
              <a:gd name="connsiteX9-19" fmla="*/ 9905417 w 10642518"/>
              <a:gd name="connsiteY9-20" fmla="*/ 2250043 h 6281526"/>
              <a:gd name="connsiteX10-21" fmla="*/ 10374648 w 10642518"/>
              <a:gd name="connsiteY10-22" fmla="*/ 3669769 h 6281526"/>
              <a:gd name="connsiteX11-23" fmla="*/ 9881354 w 10642518"/>
              <a:gd name="connsiteY11-24" fmla="*/ 4608232 h 6281526"/>
              <a:gd name="connsiteX12-25" fmla="*/ 10037764 w 10642518"/>
              <a:gd name="connsiteY12-26" fmla="*/ 5751232 h 6281526"/>
              <a:gd name="connsiteX13-27" fmla="*/ 10001669 w 10642518"/>
              <a:gd name="connsiteY13-28" fmla="*/ 5907643 h 6281526"/>
              <a:gd name="connsiteX14-29" fmla="*/ 1576556 w 10642518"/>
              <a:gd name="connsiteY14-30" fmla="*/ 6231493 h 6281526"/>
              <a:gd name="connsiteX0-31" fmla="*/ 1576556 w 10642518"/>
              <a:gd name="connsiteY0-32" fmla="*/ 6231493 h 6281526"/>
              <a:gd name="connsiteX1-33" fmla="*/ 773448 w 10642518"/>
              <a:gd name="connsiteY1-34" fmla="*/ 4728548 h 6281526"/>
              <a:gd name="connsiteX2-35" fmla="*/ 183901 w 10642518"/>
              <a:gd name="connsiteY2-36" fmla="*/ 3657738 h 6281526"/>
              <a:gd name="connsiteX3-37" fmla="*/ 75617 w 10642518"/>
              <a:gd name="connsiteY3-38" fmla="*/ 1973317 h 6281526"/>
              <a:gd name="connsiteX4-39" fmla="*/ 1230648 w 10642518"/>
              <a:gd name="connsiteY4-40" fmla="*/ 661874 h 6281526"/>
              <a:gd name="connsiteX5-41" fmla="*/ 3528680 w 10642518"/>
              <a:gd name="connsiteY5-42" fmla="*/ 138 h 6281526"/>
              <a:gd name="connsiteX6-43" fmla="*/ 5453733 w 10642518"/>
              <a:gd name="connsiteY6-44" fmla="*/ 710001 h 6281526"/>
              <a:gd name="connsiteX7-45" fmla="*/ 6893512 w 10642518"/>
              <a:gd name="connsiteY7-46" fmla="*/ 219714 h 6281526"/>
              <a:gd name="connsiteX8-47" fmla="*/ 8533817 w 10642518"/>
              <a:gd name="connsiteY8-48" fmla="*/ 1612369 h 6281526"/>
              <a:gd name="connsiteX9-49" fmla="*/ 9905417 w 10642518"/>
              <a:gd name="connsiteY9-50" fmla="*/ 2250043 h 6281526"/>
              <a:gd name="connsiteX10-51" fmla="*/ 10374648 w 10642518"/>
              <a:gd name="connsiteY10-52" fmla="*/ 3669769 h 6281526"/>
              <a:gd name="connsiteX11-53" fmla="*/ 9881354 w 10642518"/>
              <a:gd name="connsiteY11-54" fmla="*/ 4608232 h 6281526"/>
              <a:gd name="connsiteX12-55" fmla="*/ 10037764 w 10642518"/>
              <a:gd name="connsiteY12-56" fmla="*/ 5751232 h 6281526"/>
              <a:gd name="connsiteX13-57" fmla="*/ 10001669 w 10642518"/>
              <a:gd name="connsiteY13-58" fmla="*/ 5907643 h 6281526"/>
              <a:gd name="connsiteX14-59" fmla="*/ 1576556 w 10642518"/>
              <a:gd name="connsiteY14-60" fmla="*/ 6231493 h 6281526"/>
              <a:gd name="connsiteX0-61" fmla="*/ 1576556 w 10642518"/>
              <a:gd name="connsiteY0-62" fmla="*/ 6328477 h 6378510"/>
              <a:gd name="connsiteX1-63" fmla="*/ 773448 w 10642518"/>
              <a:gd name="connsiteY1-64" fmla="*/ 4825532 h 6378510"/>
              <a:gd name="connsiteX2-65" fmla="*/ 183901 w 10642518"/>
              <a:gd name="connsiteY2-66" fmla="*/ 3754722 h 6378510"/>
              <a:gd name="connsiteX3-67" fmla="*/ 75617 w 10642518"/>
              <a:gd name="connsiteY3-68" fmla="*/ 2070301 h 6378510"/>
              <a:gd name="connsiteX4-69" fmla="*/ 1230648 w 10642518"/>
              <a:gd name="connsiteY4-70" fmla="*/ 758858 h 6378510"/>
              <a:gd name="connsiteX5-71" fmla="*/ 3528680 w 10642518"/>
              <a:gd name="connsiteY5-72" fmla="*/ 97122 h 6378510"/>
              <a:gd name="connsiteX6-73" fmla="*/ 5929983 w 10642518"/>
              <a:gd name="connsiteY6-74" fmla="*/ 25935 h 6378510"/>
              <a:gd name="connsiteX7-75" fmla="*/ 6893512 w 10642518"/>
              <a:gd name="connsiteY7-76" fmla="*/ 316698 h 6378510"/>
              <a:gd name="connsiteX8-77" fmla="*/ 8533817 w 10642518"/>
              <a:gd name="connsiteY8-78" fmla="*/ 1709353 h 6378510"/>
              <a:gd name="connsiteX9-79" fmla="*/ 9905417 w 10642518"/>
              <a:gd name="connsiteY9-80" fmla="*/ 2347027 h 6378510"/>
              <a:gd name="connsiteX10-81" fmla="*/ 10374648 w 10642518"/>
              <a:gd name="connsiteY10-82" fmla="*/ 3766753 h 6378510"/>
              <a:gd name="connsiteX11-83" fmla="*/ 9881354 w 10642518"/>
              <a:gd name="connsiteY11-84" fmla="*/ 4705216 h 6378510"/>
              <a:gd name="connsiteX12-85" fmla="*/ 10037764 w 10642518"/>
              <a:gd name="connsiteY12-86" fmla="*/ 5848216 h 6378510"/>
              <a:gd name="connsiteX13-87" fmla="*/ 10001669 w 10642518"/>
              <a:gd name="connsiteY13-88" fmla="*/ 6004627 h 6378510"/>
              <a:gd name="connsiteX14-89" fmla="*/ 1576556 w 10642518"/>
              <a:gd name="connsiteY14-90" fmla="*/ 6328477 h 6378510"/>
              <a:gd name="connsiteX0-91" fmla="*/ 1576556 w 10642518"/>
              <a:gd name="connsiteY0-92" fmla="*/ 6328477 h 6378510"/>
              <a:gd name="connsiteX1-93" fmla="*/ 773448 w 10642518"/>
              <a:gd name="connsiteY1-94" fmla="*/ 4825532 h 6378510"/>
              <a:gd name="connsiteX2-95" fmla="*/ 183901 w 10642518"/>
              <a:gd name="connsiteY2-96" fmla="*/ 3754722 h 6378510"/>
              <a:gd name="connsiteX3-97" fmla="*/ 75617 w 10642518"/>
              <a:gd name="connsiteY3-98" fmla="*/ 2070301 h 6378510"/>
              <a:gd name="connsiteX4-99" fmla="*/ 1230648 w 10642518"/>
              <a:gd name="connsiteY4-100" fmla="*/ 758858 h 6378510"/>
              <a:gd name="connsiteX5-101" fmla="*/ 3528680 w 10642518"/>
              <a:gd name="connsiteY5-102" fmla="*/ 97122 h 6378510"/>
              <a:gd name="connsiteX6-103" fmla="*/ 5929983 w 10642518"/>
              <a:gd name="connsiteY6-104" fmla="*/ 25935 h 6378510"/>
              <a:gd name="connsiteX7-105" fmla="*/ 6893512 w 10642518"/>
              <a:gd name="connsiteY7-106" fmla="*/ 316698 h 6378510"/>
              <a:gd name="connsiteX8-107" fmla="*/ 9257717 w 10642518"/>
              <a:gd name="connsiteY8-108" fmla="*/ 585403 h 6378510"/>
              <a:gd name="connsiteX9-109" fmla="*/ 9905417 w 10642518"/>
              <a:gd name="connsiteY9-110" fmla="*/ 2347027 h 6378510"/>
              <a:gd name="connsiteX10-111" fmla="*/ 10374648 w 10642518"/>
              <a:gd name="connsiteY10-112" fmla="*/ 3766753 h 6378510"/>
              <a:gd name="connsiteX11-113" fmla="*/ 9881354 w 10642518"/>
              <a:gd name="connsiteY11-114" fmla="*/ 4705216 h 6378510"/>
              <a:gd name="connsiteX12-115" fmla="*/ 10037764 w 10642518"/>
              <a:gd name="connsiteY12-116" fmla="*/ 5848216 h 6378510"/>
              <a:gd name="connsiteX13-117" fmla="*/ 10001669 w 10642518"/>
              <a:gd name="connsiteY13-118" fmla="*/ 6004627 h 6378510"/>
              <a:gd name="connsiteX14-119" fmla="*/ 1576556 w 10642518"/>
              <a:gd name="connsiteY14-120" fmla="*/ 6328477 h 6378510"/>
              <a:gd name="connsiteX0-121" fmla="*/ 1576556 w 10642518"/>
              <a:gd name="connsiteY0-122" fmla="*/ 6405297 h 6455330"/>
              <a:gd name="connsiteX1-123" fmla="*/ 773448 w 10642518"/>
              <a:gd name="connsiteY1-124" fmla="*/ 4902352 h 6455330"/>
              <a:gd name="connsiteX2-125" fmla="*/ 183901 w 10642518"/>
              <a:gd name="connsiteY2-126" fmla="*/ 3831542 h 6455330"/>
              <a:gd name="connsiteX3-127" fmla="*/ 75617 w 10642518"/>
              <a:gd name="connsiteY3-128" fmla="*/ 2147121 h 6455330"/>
              <a:gd name="connsiteX4-129" fmla="*/ 1230648 w 10642518"/>
              <a:gd name="connsiteY4-130" fmla="*/ 835678 h 6455330"/>
              <a:gd name="connsiteX5-131" fmla="*/ 3528680 w 10642518"/>
              <a:gd name="connsiteY5-132" fmla="*/ 173942 h 6455330"/>
              <a:gd name="connsiteX6-133" fmla="*/ 5929983 w 10642518"/>
              <a:gd name="connsiteY6-134" fmla="*/ 102755 h 6455330"/>
              <a:gd name="connsiteX7-135" fmla="*/ 7217362 w 10642518"/>
              <a:gd name="connsiteY7-136" fmla="*/ 31568 h 6455330"/>
              <a:gd name="connsiteX8-137" fmla="*/ 9257717 w 10642518"/>
              <a:gd name="connsiteY8-138" fmla="*/ 662223 h 6455330"/>
              <a:gd name="connsiteX9-139" fmla="*/ 9905417 w 10642518"/>
              <a:gd name="connsiteY9-140" fmla="*/ 2423847 h 6455330"/>
              <a:gd name="connsiteX10-141" fmla="*/ 10374648 w 10642518"/>
              <a:gd name="connsiteY10-142" fmla="*/ 3843573 h 6455330"/>
              <a:gd name="connsiteX11-143" fmla="*/ 9881354 w 10642518"/>
              <a:gd name="connsiteY11-144" fmla="*/ 4782036 h 6455330"/>
              <a:gd name="connsiteX12-145" fmla="*/ 10037764 w 10642518"/>
              <a:gd name="connsiteY12-146" fmla="*/ 5925036 h 6455330"/>
              <a:gd name="connsiteX13-147" fmla="*/ 10001669 w 10642518"/>
              <a:gd name="connsiteY13-148" fmla="*/ 6081447 h 6455330"/>
              <a:gd name="connsiteX14-149" fmla="*/ 1576556 w 10642518"/>
              <a:gd name="connsiteY14-150" fmla="*/ 6405297 h 6455330"/>
              <a:gd name="connsiteX0-151" fmla="*/ 1576556 w 10642518"/>
              <a:gd name="connsiteY0-152" fmla="*/ 6405297 h 6455330"/>
              <a:gd name="connsiteX1-153" fmla="*/ 773448 w 10642518"/>
              <a:gd name="connsiteY1-154" fmla="*/ 4902352 h 6455330"/>
              <a:gd name="connsiteX2-155" fmla="*/ 183901 w 10642518"/>
              <a:gd name="connsiteY2-156" fmla="*/ 3831542 h 6455330"/>
              <a:gd name="connsiteX3-157" fmla="*/ 75617 w 10642518"/>
              <a:gd name="connsiteY3-158" fmla="*/ 2147121 h 6455330"/>
              <a:gd name="connsiteX4-159" fmla="*/ 1230648 w 10642518"/>
              <a:gd name="connsiteY4-160" fmla="*/ 835678 h 6455330"/>
              <a:gd name="connsiteX5-161" fmla="*/ 3528680 w 10642518"/>
              <a:gd name="connsiteY5-162" fmla="*/ 173942 h 6455330"/>
              <a:gd name="connsiteX6-163" fmla="*/ 5929983 w 10642518"/>
              <a:gd name="connsiteY6-164" fmla="*/ 102755 h 6455330"/>
              <a:gd name="connsiteX7-165" fmla="*/ 7217362 w 10642518"/>
              <a:gd name="connsiteY7-166" fmla="*/ 31568 h 6455330"/>
              <a:gd name="connsiteX8-167" fmla="*/ 9257717 w 10642518"/>
              <a:gd name="connsiteY8-168" fmla="*/ 662223 h 6455330"/>
              <a:gd name="connsiteX9-169" fmla="*/ 10153067 w 10642518"/>
              <a:gd name="connsiteY9-170" fmla="*/ 2366697 h 6455330"/>
              <a:gd name="connsiteX10-171" fmla="*/ 10374648 w 10642518"/>
              <a:gd name="connsiteY10-172" fmla="*/ 3843573 h 6455330"/>
              <a:gd name="connsiteX11-173" fmla="*/ 9881354 w 10642518"/>
              <a:gd name="connsiteY11-174" fmla="*/ 4782036 h 6455330"/>
              <a:gd name="connsiteX12-175" fmla="*/ 10037764 w 10642518"/>
              <a:gd name="connsiteY12-176" fmla="*/ 5925036 h 6455330"/>
              <a:gd name="connsiteX13-177" fmla="*/ 10001669 w 10642518"/>
              <a:gd name="connsiteY13-178" fmla="*/ 6081447 h 6455330"/>
              <a:gd name="connsiteX14-179" fmla="*/ 1576556 w 10642518"/>
              <a:gd name="connsiteY14-180" fmla="*/ 6405297 h 6455330"/>
              <a:gd name="connsiteX0-181" fmla="*/ 1576556 w 10642518"/>
              <a:gd name="connsiteY0-182" fmla="*/ 6405297 h 6455330"/>
              <a:gd name="connsiteX1-183" fmla="*/ 773448 w 10642518"/>
              <a:gd name="connsiteY1-184" fmla="*/ 4902352 h 6455330"/>
              <a:gd name="connsiteX2-185" fmla="*/ 183901 w 10642518"/>
              <a:gd name="connsiteY2-186" fmla="*/ 3831542 h 6455330"/>
              <a:gd name="connsiteX3-187" fmla="*/ 75617 w 10642518"/>
              <a:gd name="connsiteY3-188" fmla="*/ 2147121 h 6455330"/>
              <a:gd name="connsiteX4-189" fmla="*/ 1230648 w 10642518"/>
              <a:gd name="connsiteY4-190" fmla="*/ 835678 h 6455330"/>
              <a:gd name="connsiteX5-191" fmla="*/ 3528680 w 10642518"/>
              <a:gd name="connsiteY5-192" fmla="*/ 173942 h 6455330"/>
              <a:gd name="connsiteX6-193" fmla="*/ 5929983 w 10642518"/>
              <a:gd name="connsiteY6-194" fmla="*/ 102755 h 6455330"/>
              <a:gd name="connsiteX7-195" fmla="*/ 7217362 w 10642518"/>
              <a:gd name="connsiteY7-196" fmla="*/ 31568 h 6455330"/>
              <a:gd name="connsiteX8-197" fmla="*/ 9257717 w 10642518"/>
              <a:gd name="connsiteY8-198" fmla="*/ 662223 h 6455330"/>
              <a:gd name="connsiteX9-199" fmla="*/ 10153067 w 10642518"/>
              <a:gd name="connsiteY9-200" fmla="*/ 2366697 h 6455330"/>
              <a:gd name="connsiteX10-201" fmla="*/ 10469898 w 10642518"/>
              <a:gd name="connsiteY10-202" fmla="*/ 3957873 h 6455330"/>
              <a:gd name="connsiteX11-203" fmla="*/ 9881354 w 10642518"/>
              <a:gd name="connsiteY11-204" fmla="*/ 4782036 h 6455330"/>
              <a:gd name="connsiteX12-205" fmla="*/ 10037764 w 10642518"/>
              <a:gd name="connsiteY12-206" fmla="*/ 5925036 h 6455330"/>
              <a:gd name="connsiteX13-207" fmla="*/ 10001669 w 10642518"/>
              <a:gd name="connsiteY13-208" fmla="*/ 6081447 h 6455330"/>
              <a:gd name="connsiteX14-209" fmla="*/ 1576556 w 10642518"/>
              <a:gd name="connsiteY14-210" fmla="*/ 6405297 h 6455330"/>
              <a:gd name="connsiteX0-211" fmla="*/ 1576556 w 10642518"/>
              <a:gd name="connsiteY0-212" fmla="*/ 6405297 h 6455330"/>
              <a:gd name="connsiteX1-213" fmla="*/ 773448 w 10642518"/>
              <a:gd name="connsiteY1-214" fmla="*/ 4902352 h 6455330"/>
              <a:gd name="connsiteX2-215" fmla="*/ 183901 w 10642518"/>
              <a:gd name="connsiteY2-216" fmla="*/ 3831542 h 6455330"/>
              <a:gd name="connsiteX3-217" fmla="*/ 75617 w 10642518"/>
              <a:gd name="connsiteY3-218" fmla="*/ 2147121 h 6455330"/>
              <a:gd name="connsiteX4-219" fmla="*/ 1230648 w 10642518"/>
              <a:gd name="connsiteY4-220" fmla="*/ 835678 h 6455330"/>
              <a:gd name="connsiteX5-221" fmla="*/ 3528680 w 10642518"/>
              <a:gd name="connsiteY5-222" fmla="*/ 173942 h 6455330"/>
              <a:gd name="connsiteX6-223" fmla="*/ 5929983 w 10642518"/>
              <a:gd name="connsiteY6-224" fmla="*/ 102755 h 6455330"/>
              <a:gd name="connsiteX7-225" fmla="*/ 7217362 w 10642518"/>
              <a:gd name="connsiteY7-226" fmla="*/ 31568 h 6455330"/>
              <a:gd name="connsiteX8-227" fmla="*/ 9257717 w 10642518"/>
              <a:gd name="connsiteY8-228" fmla="*/ 662223 h 6455330"/>
              <a:gd name="connsiteX9-229" fmla="*/ 10153067 w 10642518"/>
              <a:gd name="connsiteY9-230" fmla="*/ 2366697 h 6455330"/>
              <a:gd name="connsiteX10-231" fmla="*/ 10469898 w 10642518"/>
              <a:gd name="connsiteY10-232" fmla="*/ 3957873 h 6455330"/>
              <a:gd name="connsiteX11-233" fmla="*/ 10452854 w 10642518"/>
              <a:gd name="connsiteY11-234" fmla="*/ 5010636 h 6455330"/>
              <a:gd name="connsiteX12-235" fmla="*/ 10037764 w 10642518"/>
              <a:gd name="connsiteY12-236" fmla="*/ 5925036 h 6455330"/>
              <a:gd name="connsiteX13-237" fmla="*/ 10001669 w 10642518"/>
              <a:gd name="connsiteY13-238" fmla="*/ 6081447 h 6455330"/>
              <a:gd name="connsiteX14-239" fmla="*/ 1576556 w 10642518"/>
              <a:gd name="connsiteY14-240" fmla="*/ 6405297 h 6455330"/>
              <a:gd name="connsiteX0-241" fmla="*/ 1576556 w 10488854"/>
              <a:gd name="connsiteY0-242" fmla="*/ 6405297 h 6419023"/>
              <a:gd name="connsiteX1-243" fmla="*/ 773448 w 10488854"/>
              <a:gd name="connsiteY1-244" fmla="*/ 4902352 h 6419023"/>
              <a:gd name="connsiteX2-245" fmla="*/ 183901 w 10488854"/>
              <a:gd name="connsiteY2-246" fmla="*/ 3831542 h 6419023"/>
              <a:gd name="connsiteX3-247" fmla="*/ 75617 w 10488854"/>
              <a:gd name="connsiteY3-248" fmla="*/ 2147121 h 6419023"/>
              <a:gd name="connsiteX4-249" fmla="*/ 1230648 w 10488854"/>
              <a:gd name="connsiteY4-250" fmla="*/ 835678 h 6419023"/>
              <a:gd name="connsiteX5-251" fmla="*/ 3528680 w 10488854"/>
              <a:gd name="connsiteY5-252" fmla="*/ 173942 h 6419023"/>
              <a:gd name="connsiteX6-253" fmla="*/ 5929983 w 10488854"/>
              <a:gd name="connsiteY6-254" fmla="*/ 102755 h 6419023"/>
              <a:gd name="connsiteX7-255" fmla="*/ 7217362 w 10488854"/>
              <a:gd name="connsiteY7-256" fmla="*/ 31568 h 6419023"/>
              <a:gd name="connsiteX8-257" fmla="*/ 9257717 w 10488854"/>
              <a:gd name="connsiteY8-258" fmla="*/ 662223 h 6419023"/>
              <a:gd name="connsiteX9-259" fmla="*/ 10153067 w 10488854"/>
              <a:gd name="connsiteY9-260" fmla="*/ 2366697 h 6419023"/>
              <a:gd name="connsiteX10-261" fmla="*/ 10469898 w 10488854"/>
              <a:gd name="connsiteY10-262" fmla="*/ 3957873 h 6419023"/>
              <a:gd name="connsiteX11-263" fmla="*/ 10452854 w 10488854"/>
              <a:gd name="connsiteY11-264" fmla="*/ 5010636 h 6419023"/>
              <a:gd name="connsiteX12-265" fmla="*/ 10037764 w 10488854"/>
              <a:gd name="connsiteY12-266" fmla="*/ 5925036 h 6419023"/>
              <a:gd name="connsiteX13-267" fmla="*/ 9392069 w 10488854"/>
              <a:gd name="connsiteY13-268" fmla="*/ 5662347 h 6419023"/>
              <a:gd name="connsiteX14-269" fmla="*/ 1576556 w 10488854"/>
              <a:gd name="connsiteY14-270" fmla="*/ 6405297 h 6419023"/>
              <a:gd name="connsiteX0-271" fmla="*/ 1576556 w 10536391"/>
              <a:gd name="connsiteY0-272" fmla="*/ 6405297 h 6421789"/>
              <a:gd name="connsiteX1-273" fmla="*/ 773448 w 10536391"/>
              <a:gd name="connsiteY1-274" fmla="*/ 4902352 h 6421789"/>
              <a:gd name="connsiteX2-275" fmla="*/ 183901 w 10536391"/>
              <a:gd name="connsiteY2-276" fmla="*/ 3831542 h 6421789"/>
              <a:gd name="connsiteX3-277" fmla="*/ 75617 w 10536391"/>
              <a:gd name="connsiteY3-278" fmla="*/ 2147121 h 6421789"/>
              <a:gd name="connsiteX4-279" fmla="*/ 1230648 w 10536391"/>
              <a:gd name="connsiteY4-280" fmla="*/ 835678 h 6421789"/>
              <a:gd name="connsiteX5-281" fmla="*/ 3528680 w 10536391"/>
              <a:gd name="connsiteY5-282" fmla="*/ 173942 h 6421789"/>
              <a:gd name="connsiteX6-283" fmla="*/ 5929983 w 10536391"/>
              <a:gd name="connsiteY6-284" fmla="*/ 102755 h 6421789"/>
              <a:gd name="connsiteX7-285" fmla="*/ 7217362 w 10536391"/>
              <a:gd name="connsiteY7-286" fmla="*/ 31568 h 6421789"/>
              <a:gd name="connsiteX8-287" fmla="*/ 9257717 w 10536391"/>
              <a:gd name="connsiteY8-288" fmla="*/ 662223 h 6421789"/>
              <a:gd name="connsiteX9-289" fmla="*/ 10153067 w 10536391"/>
              <a:gd name="connsiteY9-290" fmla="*/ 2366697 h 6421789"/>
              <a:gd name="connsiteX10-291" fmla="*/ 10469898 w 10536391"/>
              <a:gd name="connsiteY10-292" fmla="*/ 3957873 h 6421789"/>
              <a:gd name="connsiteX11-293" fmla="*/ 10452854 w 10536391"/>
              <a:gd name="connsiteY11-294" fmla="*/ 5010636 h 6421789"/>
              <a:gd name="connsiteX12-295" fmla="*/ 9392069 w 10536391"/>
              <a:gd name="connsiteY12-296" fmla="*/ 5662347 h 6421789"/>
              <a:gd name="connsiteX13-297" fmla="*/ 1576556 w 10536391"/>
              <a:gd name="connsiteY13-298" fmla="*/ 6405297 h 6421789"/>
              <a:gd name="connsiteX0-299" fmla="*/ 1576556 w 10629430"/>
              <a:gd name="connsiteY0-300" fmla="*/ 6405297 h 6422949"/>
              <a:gd name="connsiteX1-301" fmla="*/ 773448 w 10629430"/>
              <a:gd name="connsiteY1-302" fmla="*/ 4902352 h 6422949"/>
              <a:gd name="connsiteX2-303" fmla="*/ 183901 w 10629430"/>
              <a:gd name="connsiteY2-304" fmla="*/ 3831542 h 6422949"/>
              <a:gd name="connsiteX3-305" fmla="*/ 75617 w 10629430"/>
              <a:gd name="connsiteY3-306" fmla="*/ 2147121 h 6422949"/>
              <a:gd name="connsiteX4-307" fmla="*/ 1230648 w 10629430"/>
              <a:gd name="connsiteY4-308" fmla="*/ 835678 h 6422949"/>
              <a:gd name="connsiteX5-309" fmla="*/ 3528680 w 10629430"/>
              <a:gd name="connsiteY5-310" fmla="*/ 173942 h 6422949"/>
              <a:gd name="connsiteX6-311" fmla="*/ 5929983 w 10629430"/>
              <a:gd name="connsiteY6-312" fmla="*/ 102755 h 6422949"/>
              <a:gd name="connsiteX7-313" fmla="*/ 7217362 w 10629430"/>
              <a:gd name="connsiteY7-314" fmla="*/ 31568 h 6422949"/>
              <a:gd name="connsiteX8-315" fmla="*/ 9257717 w 10629430"/>
              <a:gd name="connsiteY8-316" fmla="*/ 662223 h 6422949"/>
              <a:gd name="connsiteX9-317" fmla="*/ 10153067 w 10629430"/>
              <a:gd name="connsiteY9-318" fmla="*/ 2366697 h 6422949"/>
              <a:gd name="connsiteX10-319" fmla="*/ 10469898 w 10629430"/>
              <a:gd name="connsiteY10-320" fmla="*/ 3957873 h 6422949"/>
              <a:gd name="connsiteX11-321" fmla="*/ 10452854 w 10629430"/>
              <a:gd name="connsiteY11-322" fmla="*/ 5010636 h 6422949"/>
              <a:gd name="connsiteX12-323" fmla="*/ 8134769 w 10629430"/>
              <a:gd name="connsiteY12-324" fmla="*/ 5681397 h 6422949"/>
              <a:gd name="connsiteX13-325" fmla="*/ 1576556 w 10629430"/>
              <a:gd name="connsiteY13-326" fmla="*/ 6405297 h 6422949"/>
              <a:gd name="connsiteX0-327" fmla="*/ 1571702 w 10624576"/>
              <a:gd name="connsiteY0-328" fmla="*/ 6405297 h 6413291"/>
              <a:gd name="connsiteX1-329" fmla="*/ 616194 w 10624576"/>
              <a:gd name="connsiteY1-330" fmla="*/ 5188102 h 6413291"/>
              <a:gd name="connsiteX2-331" fmla="*/ 179047 w 10624576"/>
              <a:gd name="connsiteY2-332" fmla="*/ 3831542 h 6413291"/>
              <a:gd name="connsiteX3-333" fmla="*/ 70763 w 10624576"/>
              <a:gd name="connsiteY3-334" fmla="*/ 2147121 h 6413291"/>
              <a:gd name="connsiteX4-335" fmla="*/ 1225794 w 10624576"/>
              <a:gd name="connsiteY4-336" fmla="*/ 835678 h 6413291"/>
              <a:gd name="connsiteX5-337" fmla="*/ 3523826 w 10624576"/>
              <a:gd name="connsiteY5-338" fmla="*/ 173942 h 6413291"/>
              <a:gd name="connsiteX6-339" fmla="*/ 5925129 w 10624576"/>
              <a:gd name="connsiteY6-340" fmla="*/ 102755 h 6413291"/>
              <a:gd name="connsiteX7-341" fmla="*/ 7212508 w 10624576"/>
              <a:gd name="connsiteY7-342" fmla="*/ 31568 h 6413291"/>
              <a:gd name="connsiteX8-343" fmla="*/ 9252863 w 10624576"/>
              <a:gd name="connsiteY8-344" fmla="*/ 662223 h 6413291"/>
              <a:gd name="connsiteX9-345" fmla="*/ 10148213 w 10624576"/>
              <a:gd name="connsiteY9-346" fmla="*/ 2366697 h 6413291"/>
              <a:gd name="connsiteX10-347" fmla="*/ 10465044 w 10624576"/>
              <a:gd name="connsiteY10-348" fmla="*/ 3957873 h 6413291"/>
              <a:gd name="connsiteX11-349" fmla="*/ 10448000 w 10624576"/>
              <a:gd name="connsiteY11-350" fmla="*/ 5010636 h 6413291"/>
              <a:gd name="connsiteX12-351" fmla="*/ 8129915 w 10624576"/>
              <a:gd name="connsiteY12-352" fmla="*/ 5681397 h 6413291"/>
              <a:gd name="connsiteX13-353" fmla="*/ 1571702 w 10624576"/>
              <a:gd name="connsiteY13-354" fmla="*/ 6405297 h 6413291"/>
              <a:gd name="connsiteX0-355" fmla="*/ 1552667 w 10605541"/>
              <a:gd name="connsiteY0-356" fmla="*/ 6405297 h 6413291"/>
              <a:gd name="connsiteX1-357" fmla="*/ 597159 w 10605541"/>
              <a:gd name="connsiteY1-358" fmla="*/ 5188102 h 6413291"/>
              <a:gd name="connsiteX2-359" fmla="*/ 160012 w 10605541"/>
              <a:gd name="connsiteY2-360" fmla="*/ 3831542 h 6413291"/>
              <a:gd name="connsiteX3-361" fmla="*/ 51728 w 10605541"/>
              <a:gd name="connsiteY3-362" fmla="*/ 2147121 h 6413291"/>
              <a:gd name="connsiteX4-363" fmla="*/ 945996 w 10605541"/>
              <a:gd name="connsiteY4-364" fmla="*/ 1178911 h 6413291"/>
              <a:gd name="connsiteX5-365" fmla="*/ 3504791 w 10605541"/>
              <a:gd name="connsiteY5-366" fmla="*/ 173942 h 6413291"/>
              <a:gd name="connsiteX6-367" fmla="*/ 5906094 w 10605541"/>
              <a:gd name="connsiteY6-368" fmla="*/ 102755 h 6413291"/>
              <a:gd name="connsiteX7-369" fmla="*/ 7193473 w 10605541"/>
              <a:gd name="connsiteY7-370" fmla="*/ 31568 h 6413291"/>
              <a:gd name="connsiteX8-371" fmla="*/ 9233828 w 10605541"/>
              <a:gd name="connsiteY8-372" fmla="*/ 662223 h 6413291"/>
              <a:gd name="connsiteX9-373" fmla="*/ 10129178 w 10605541"/>
              <a:gd name="connsiteY9-374" fmla="*/ 2366697 h 6413291"/>
              <a:gd name="connsiteX10-375" fmla="*/ 10446009 w 10605541"/>
              <a:gd name="connsiteY10-376" fmla="*/ 3957873 h 6413291"/>
              <a:gd name="connsiteX11-377" fmla="*/ 10428965 w 10605541"/>
              <a:gd name="connsiteY11-378" fmla="*/ 5010636 h 6413291"/>
              <a:gd name="connsiteX12-379" fmla="*/ 8110880 w 10605541"/>
              <a:gd name="connsiteY12-380" fmla="*/ 5681397 h 6413291"/>
              <a:gd name="connsiteX13-381" fmla="*/ 1552667 w 10605541"/>
              <a:gd name="connsiteY13-382" fmla="*/ 6405297 h 6413291"/>
              <a:gd name="connsiteX0-383" fmla="*/ 1552667 w 10605541"/>
              <a:gd name="connsiteY0-384" fmla="*/ 6413395 h 6421389"/>
              <a:gd name="connsiteX1-385" fmla="*/ 597159 w 10605541"/>
              <a:gd name="connsiteY1-386" fmla="*/ 5196200 h 6421389"/>
              <a:gd name="connsiteX2-387" fmla="*/ 160012 w 10605541"/>
              <a:gd name="connsiteY2-388" fmla="*/ 3839640 h 6421389"/>
              <a:gd name="connsiteX3-389" fmla="*/ 51728 w 10605541"/>
              <a:gd name="connsiteY3-390" fmla="*/ 2155219 h 6421389"/>
              <a:gd name="connsiteX4-391" fmla="*/ 945996 w 10605541"/>
              <a:gd name="connsiteY4-392" fmla="*/ 1187009 h 6421389"/>
              <a:gd name="connsiteX5-393" fmla="*/ 3564901 w 10605541"/>
              <a:gd name="connsiteY5-394" fmla="*/ 481461 h 6421389"/>
              <a:gd name="connsiteX6-395" fmla="*/ 5906094 w 10605541"/>
              <a:gd name="connsiteY6-396" fmla="*/ 110853 h 6421389"/>
              <a:gd name="connsiteX7-397" fmla="*/ 7193473 w 10605541"/>
              <a:gd name="connsiteY7-398" fmla="*/ 39666 h 6421389"/>
              <a:gd name="connsiteX8-399" fmla="*/ 9233828 w 10605541"/>
              <a:gd name="connsiteY8-400" fmla="*/ 670321 h 6421389"/>
              <a:gd name="connsiteX9-401" fmla="*/ 10129178 w 10605541"/>
              <a:gd name="connsiteY9-402" fmla="*/ 2374795 h 6421389"/>
              <a:gd name="connsiteX10-403" fmla="*/ 10446009 w 10605541"/>
              <a:gd name="connsiteY10-404" fmla="*/ 3965971 h 6421389"/>
              <a:gd name="connsiteX11-405" fmla="*/ 10428965 w 10605541"/>
              <a:gd name="connsiteY11-406" fmla="*/ 5018734 h 6421389"/>
              <a:gd name="connsiteX12-407" fmla="*/ 8110880 w 10605541"/>
              <a:gd name="connsiteY12-408" fmla="*/ 5689495 h 6421389"/>
              <a:gd name="connsiteX13-409" fmla="*/ 1552667 w 10605541"/>
              <a:gd name="connsiteY13-410" fmla="*/ 6413395 h 6421389"/>
              <a:gd name="connsiteX0-411" fmla="*/ 1552667 w 10605541"/>
              <a:gd name="connsiteY0-412" fmla="*/ 6445470 h 6453464"/>
              <a:gd name="connsiteX1-413" fmla="*/ 597159 w 10605541"/>
              <a:gd name="connsiteY1-414" fmla="*/ 5228275 h 6453464"/>
              <a:gd name="connsiteX2-415" fmla="*/ 160012 w 10605541"/>
              <a:gd name="connsiteY2-416" fmla="*/ 3871715 h 6453464"/>
              <a:gd name="connsiteX3-417" fmla="*/ 51728 w 10605541"/>
              <a:gd name="connsiteY3-418" fmla="*/ 2187294 h 6453464"/>
              <a:gd name="connsiteX4-419" fmla="*/ 945996 w 10605541"/>
              <a:gd name="connsiteY4-420" fmla="*/ 1219084 h 6453464"/>
              <a:gd name="connsiteX5-421" fmla="*/ 5906094 w 10605541"/>
              <a:gd name="connsiteY5-422" fmla="*/ 142928 h 6453464"/>
              <a:gd name="connsiteX6-423" fmla="*/ 7193473 w 10605541"/>
              <a:gd name="connsiteY6-424" fmla="*/ 71741 h 6453464"/>
              <a:gd name="connsiteX7-425" fmla="*/ 9233828 w 10605541"/>
              <a:gd name="connsiteY7-426" fmla="*/ 702396 h 6453464"/>
              <a:gd name="connsiteX8-427" fmla="*/ 10129178 w 10605541"/>
              <a:gd name="connsiteY8-428" fmla="*/ 2406870 h 6453464"/>
              <a:gd name="connsiteX9-429" fmla="*/ 10446009 w 10605541"/>
              <a:gd name="connsiteY9-430" fmla="*/ 3998046 h 6453464"/>
              <a:gd name="connsiteX10-431" fmla="*/ 10428965 w 10605541"/>
              <a:gd name="connsiteY10-432" fmla="*/ 5050809 h 6453464"/>
              <a:gd name="connsiteX11-433" fmla="*/ 8110880 w 10605541"/>
              <a:gd name="connsiteY11-434" fmla="*/ 5721570 h 6453464"/>
              <a:gd name="connsiteX12-435" fmla="*/ 1552667 w 10605541"/>
              <a:gd name="connsiteY12-436" fmla="*/ 6445470 h 6453464"/>
              <a:gd name="connsiteX0-437" fmla="*/ 1552787 w 10605661"/>
              <a:gd name="connsiteY0-438" fmla="*/ 6431108 h 6439102"/>
              <a:gd name="connsiteX1-439" fmla="*/ 597279 w 10605661"/>
              <a:gd name="connsiteY1-440" fmla="*/ 5213913 h 6439102"/>
              <a:gd name="connsiteX2-441" fmla="*/ 160132 w 10605661"/>
              <a:gd name="connsiteY2-442" fmla="*/ 3857353 h 6439102"/>
              <a:gd name="connsiteX3-443" fmla="*/ 51848 w 10605661"/>
              <a:gd name="connsiteY3-444" fmla="*/ 2172932 h 6439102"/>
              <a:gd name="connsiteX4-445" fmla="*/ 947785 w 10605661"/>
              <a:gd name="connsiteY4-446" fmla="*/ 935319 h 6439102"/>
              <a:gd name="connsiteX5-447" fmla="*/ 5906214 w 10605661"/>
              <a:gd name="connsiteY5-448" fmla="*/ 128566 h 6439102"/>
              <a:gd name="connsiteX6-449" fmla="*/ 7193593 w 10605661"/>
              <a:gd name="connsiteY6-450" fmla="*/ 57379 h 6439102"/>
              <a:gd name="connsiteX7-451" fmla="*/ 9233948 w 10605661"/>
              <a:gd name="connsiteY7-452" fmla="*/ 688034 h 6439102"/>
              <a:gd name="connsiteX8-453" fmla="*/ 10129298 w 10605661"/>
              <a:gd name="connsiteY8-454" fmla="*/ 2392508 h 6439102"/>
              <a:gd name="connsiteX9-455" fmla="*/ 10446129 w 10605661"/>
              <a:gd name="connsiteY9-456" fmla="*/ 3983684 h 6439102"/>
              <a:gd name="connsiteX10-457" fmla="*/ 10429085 w 10605661"/>
              <a:gd name="connsiteY10-458" fmla="*/ 5036447 h 6439102"/>
              <a:gd name="connsiteX11-459" fmla="*/ 8111000 w 10605661"/>
              <a:gd name="connsiteY11-460" fmla="*/ 5707208 h 6439102"/>
              <a:gd name="connsiteX12-461" fmla="*/ 1552787 w 10605661"/>
              <a:gd name="connsiteY12-462" fmla="*/ 6431108 h 6439102"/>
              <a:gd name="connsiteX0-463" fmla="*/ 1400893 w 10453767"/>
              <a:gd name="connsiteY0-464" fmla="*/ 6431108 h 6439102"/>
              <a:gd name="connsiteX1-465" fmla="*/ 445385 w 10453767"/>
              <a:gd name="connsiteY1-466" fmla="*/ 5213913 h 6439102"/>
              <a:gd name="connsiteX2-467" fmla="*/ 8238 w 10453767"/>
              <a:gd name="connsiteY2-468" fmla="*/ 3857353 h 6439102"/>
              <a:gd name="connsiteX3-469" fmla="*/ 795891 w 10453767"/>
              <a:gd name="connsiteY3-470" fmla="*/ 935319 h 6439102"/>
              <a:gd name="connsiteX4-471" fmla="*/ 5754320 w 10453767"/>
              <a:gd name="connsiteY4-472" fmla="*/ 128566 h 6439102"/>
              <a:gd name="connsiteX5-473" fmla="*/ 7041699 w 10453767"/>
              <a:gd name="connsiteY5-474" fmla="*/ 57379 h 6439102"/>
              <a:gd name="connsiteX6-475" fmla="*/ 9082054 w 10453767"/>
              <a:gd name="connsiteY6-476" fmla="*/ 688034 h 6439102"/>
              <a:gd name="connsiteX7-477" fmla="*/ 9977404 w 10453767"/>
              <a:gd name="connsiteY7-478" fmla="*/ 2392508 h 6439102"/>
              <a:gd name="connsiteX8-479" fmla="*/ 10294235 w 10453767"/>
              <a:gd name="connsiteY8-480" fmla="*/ 3983684 h 6439102"/>
              <a:gd name="connsiteX9-481" fmla="*/ 10277191 w 10453767"/>
              <a:gd name="connsiteY9-482" fmla="*/ 5036447 h 6439102"/>
              <a:gd name="connsiteX10-483" fmla="*/ 7959106 w 10453767"/>
              <a:gd name="connsiteY10-484" fmla="*/ 5707208 h 6439102"/>
              <a:gd name="connsiteX11-485" fmla="*/ 1400893 w 10453767"/>
              <a:gd name="connsiteY11-486" fmla="*/ 6431108 h 6439102"/>
              <a:gd name="connsiteX0-487" fmla="*/ 1755899 w 10808773"/>
              <a:gd name="connsiteY0-488" fmla="*/ 6459041 h 6467035"/>
              <a:gd name="connsiteX1-489" fmla="*/ 800391 w 10808773"/>
              <a:gd name="connsiteY1-490" fmla="*/ 5241846 h 6467035"/>
              <a:gd name="connsiteX2-491" fmla="*/ 363244 w 10808773"/>
              <a:gd name="connsiteY2-492" fmla="*/ 3885286 h 6467035"/>
              <a:gd name="connsiteX3-493" fmla="*/ 468899 w 10808773"/>
              <a:gd name="connsiteY3-494" fmla="*/ 1460133 h 6467035"/>
              <a:gd name="connsiteX4-495" fmla="*/ 6109326 w 10808773"/>
              <a:gd name="connsiteY4-496" fmla="*/ 156499 h 6467035"/>
              <a:gd name="connsiteX5-497" fmla="*/ 7396705 w 10808773"/>
              <a:gd name="connsiteY5-498" fmla="*/ 85312 h 6467035"/>
              <a:gd name="connsiteX6-499" fmla="*/ 9437060 w 10808773"/>
              <a:gd name="connsiteY6-500" fmla="*/ 715967 h 6467035"/>
              <a:gd name="connsiteX7-501" fmla="*/ 10332410 w 10808773"/>
              <a:gd name="connsiteY7-502" fmla="*/ 2420441 h 6467035"/>
              <a:gd name="connsiteX8-503" fmla="*/ 10649241 w 10808773"/>
              <a:gd name="connsiteY8-504" fmla="*/ 4011617 h 6467035"/>
              <a:gd name="connsiteX9-505" fmla="*/ 10632197 w 10808773"/>
              <a:gd name="connsiteY9-506" fmla="*/ 5064380 h 6467035"/>
              <a:gd name="connsiteX10-507" fmla="*/ 8314112 w 10808773"/>
              <a:gd name="connsiteY10-508" fmla="*/ 5735141 h 6467035"/>
              <a:gd name="connsiteX11-509" fmla="*/ 1755899 w 10808773"/>
              <a:gd name="connsiteY11-510" fmla="*/ 6459041 h 6467035"/>
              <a:gd name="connsiteX0-511" fmla="*/ 1700697 w 10753571"/>
              <a:gd name="connsiteY0-512" fmla="*/ 6374805 h 6382799"/>
              <a:gd name="connsiteX1-513" fmla="*/ 745189 w 10753571"/>
              <a:gd name="connsiteY1-514" fmla="*/ 5157610 h 6382799"/>
              <a:gd name="connsiteX2-515" fmla="*/ 308042 w 10753571"/>
              <a:gd name="connsiteY2-516" fmla="*/ 3801050 h 6382799"/>
              <a:gd name="connsiteX3-517" fmla="*/ 413697 w 10753571"/>
              <a:gd name="connsiteY3-518" fmla="*/ 1375897 h 6382799"/>
              <a:gd name="connsiteX4-519" fmla="*/ 5300945 w 10753571"/>
              <a:gd name="connsiteY4-520" fmla="*/ 751905 h 6382799"/>
              <a:gd name="connsiteX5-521" fmla="*/ 7341503 w 10753571"/>
              <a:gd name="connsiteY5-522" fmla="*/ 1076 h 6382799"/>
              <a:gd name="connsiteX6-523" fmla="*/ 9381858 w 10753571"/>
              <a:gd name="connsiteY6-524" fmla="*/ 631731 h 6382799"/>
              <a:gd name="connsiteX7-525" fmla="*/ 10277208 w 10753571"/>
              <a:gd name="connsiteY7-526" fmla="*/ 2336205 h 6382799"/>
              <a:gd name="connsiteX8-527" fmla="*/ 10594039 w 10753571"/>
              <a:gd name="connsiteY8-528" fmla="*/ 3927381 h 6382799"/>
              <a:gd name="connsiteX9-529" fmla="*/ 10576995 w 10753571"/>
              <a:gd name="connsiteY9-530" fmla="*/ 4980144 h 6382799"/>
              <a:gd name="connsiteX10-531" fmla="*/ 8258910 w 10753571"/>
              <a:gd name="connsiteY10-532" fmla="*/ 5650905 h 6382799"/>
              <a:gd name="connsiteX11-533" fmla="*/ 1700697 w 10753571"/>
              <a:gd name="connsiteY11-534" fmla="*/ 6374805 h 6382799"/>
              <a:gd name="connsiteX0-535" fmla="*/ 1700697 w 10753571"/>
              <a:gd name="connsiteY0-536" fmla="*/ 6511014 h 6519008"/>
              <a:gd name="connsiteX1-537" fmla="*/ 745189 w 10753571"/>
              <a:gd name="connsiteY1-538" fmla="*/ 5293819 h 6519008"/>
              <a:gd name="connsiteX2-539" fmla="*/ 308042 w 10753571"/>
              <a:gd name="connsiteY2-540" fmla="*/ 3937259 h 6519008"/>
              <a:gd name="connsiteX3-541" fmla="*/ 413697 w 10753571"/>
              <a:gd name="connsiteY3-542" fmla="*/ 1512106 h 6519008"/>
              <a:gd name="connsiteX4-543" fmla="*/ 5300945 w 10753571"/>
              <a:gd name="connsiteY4-544" fmla="*/ 888114 h 6519008"/>
              <a:gd name="connsiteX5-545" fmla="*/ 7918892 w 10753571"/>
              <a:gd name="connsiteY5-546" fmla="*/ 767 h 6519008"/>
              <a:gd name="connsiteX6-547" fmla="*/ 9381858 w 10753571"/>
              <a:gd name="connsiteY6-548" fmla="*/ 767940 h 6519008"/>
              <a:gd name="connsiteX7-549" fmla="*/ 10277208 w 10753571"/>
              <a:gd name="connsiteY7-550" fmla="*/ 2472414 h 6519008"/>
              <a:gd name="connsiteX8-551" fmla="*/ 10594039 w 10753571"/>
              <a:gd name="connsiteY8-552" fmla="*/ 4063590 h 6519008"/>
              <a:gd name="connsiteX9-553" fmla="*/ 10576995 w 10753571"/>
              <a:gd name="connsiteY9-554" fmla="*/ 5116353 h 6519008"/>
              <a:gd name="connsiteX10-555" fmla="*/ 8258910 w 10753571"/>
              <a:gd name="connsiteY10-556" fmla="*/ 5787114 h 6519008"/>
              <a:gd name="connsiteX11-557" fmla="*/ 1700697 w 10753571"/>
              <a:gd name="connsiteY11-558" fmla="*/ 6511014 h 6519008"/>
              <a:gd name="connsiteX0-559" fmla="*/ 1700697 w 10753571"/>
              <a:gd name="connsiteY0-560" fmla="*/ 6511014 h 6519008"/>
              <a:gd name="connsiteX1-561" fmla="*/ 745189 w 10753571"/>
              <a:gd name="connsiteY1-562" fmla="*/ 5293819 h 6519008"/>
              <a:gd name="connsiteX2-563" fmla="*/ 308042 w 10753571"/>
              <a:gd name="connsiteY2-564" fmla="*/ 3937259 h 6519008"/>
              <a:gd name="connsiteX3-565" fmla="*/ 413697 w 10753571"/>
              <a:gd name="connsiteY3-566" fmla="*/ 1512106 h 6519008"/>
              <a:gd name="connsiteX4-567" fmla="*/ 5300945 w 10753571"/>
              <a:gd name="connsiteY4-568" fmla="*/ 888114 h 6519008"/>
              <a:gd name="connsiteX5-569" fmla="*/ 7918892 w 10753571"/>
              <a:gd name="connsiteY5-570" fmla="*/ 767 h 6519008"/>
              <a:gd name="connsiteX6-571" fmla="*/ 9381858 w 10753571"/>
              <a:gd name="connsiteY6-572" fmla="*/ 767940 h 6519008"/>
              <a:gd name="connsiteX7-573" fmla="*/ 10277208 w 10753571"/>
              <a:gd name="connsiteY7-574" fmla="*/ 2472414 h 6519008"/>
              <a:gd name="connsiteX8-575" fmla="*/ 10594039 w 10753571"/>
              <a:gd name="connsiteY8-576" fmla="*/ 4063590 h 6519008"/>
              <a:gd name="connsiteX9-577" fmla="*/ 10576995 w 10753571"/>
              <a:gd name="connsiteY9-578" fmla="*/ 5116353 h 6519008"/>
              <a:gd name="connsiteX10-579" fmla="*/ 8258910 w 10753571"/>
              <a:gd name="connsiteY10-580" fmla="*/ 5787114 h 6519008"/>
              <a:gd name="connsiteX11-581" fmla="*/ 1700697 w 10753571"/>
              <a:gd name="connsiteY11-582" fmla="*/ 6511014 h 6519008"/>
              <a:gd name="connsiteX0-583" fmla="*/ 1773166 w 10826040"/>
              <a:gd name="connsiteY0-584" fmla="*/ 6511014 h 6519008"/>
              <a:gd name="connsiteX1-585" fmla="*/ 817658 w 10826040"/>
              <a:gd name="connsiteY1-586" fmla="*/ 5293819 h 6519008"/>
              <a:gd name="connsiteX2-587" fmla="*/ 380511 w 10826040"/>
              <a:gd name="connsiteY2-588" fmla="*/ 3937259 h 6519008"/>
              <a:gd name="connsiteX3-589" fmla="*/ 486166 w 10826040"/>
              <a:gd name="connsiteY3-590" fmla="*/ 1512106 h 6519008"/>
              <a:gd name="connsiteX4-591" fmla="*/ 5373414 w 10826040"/>
              <a:gd name="connsiteY4-592" fmla="*/ 888114 h 6519008"/>
              <a:gd name="connsiteX5-593" fmla="*/ 7991361 w 10826040"/>
              <a:gd name="connsiteY5-594" fmla="*/ 767 h 6519008"/>
              <a:gd name="connsiteX6-595" fmla="*/ 9454327 w 10826040"/>
              <a:gd name="connsiteY6-596" fmla="*/ 767940 h 6519008"/>
              <a:gd name="connsiteX7-597" fmla="*/ 10349677 w 10826040"/>
              <a:gd name="connsiteY7-598" fmla="*/ 2472414 h 6519008"/>
              <a:gd name="connsiteX8-599" fmla="*/ 10666508 w 10826040"/>
              <a:gd name="connsiteY8-600" fmla="*/ 4063590 h 6519008"/>
              <a:gd name="connsiteX9-601" fmla="*/ 10649464 w 10826040"/>
              <a:gd name="connsiteY9-602" fmla="*/ 5116353 h 6519008"/>
              <a:gd name="connsiteX10-603" fmla="*/ 8331379 w 10826040"/>
              <a:gd name="connsiteY10-604" fmla="*/ 5787114 h 6519008"/>
              <a:gd name="connsiteX11-605" fmla="*/ 1773166 w 10826040"/>
              <a:gd name="connsiteY11-606" fmla="*/ 6511014 h 6519008"/>
              <a:gd name="connsiteX0-607" fmla="*/ 1590971 w 10643845"/>
              <a:gd name="connsiteY0-608" fmla="*/ 6511014 h 6519008"/>
              <a:gd name="connsiteX1-609" fmla="*/ 635463 w 10643845"/>
              <a:gd name="connsiteY1-610" fmla="*/ 5293819 h 6519008"/>
              <a:gd name="connsiteX2-611" fmla="*/ 303971 w 10643845"/>
              <a:gd name="connsiteY2-612" fmla="*/ 1512106 h 6519008"/>
              <a:gd name="connsiteX3-613" fmla="*/ 5191219 w 10643845"/>
              <a:gd name="connsiteY3-614" fmla="*/ 888114 h 6519008"/>
              <a:gd name="connsiteX4-615" fmla="*/ 7809166 w 10643845"/>
              <a:gd name="connsiteY4-616" fmla="*/ 767 h 6519008"/>
              <a:gd name="connsiteX5-617" fmla="*/ 9272132 w 10643845"/>
              <a:gd name="connsiteY5-618" fmla="*/ 767940 h 6519008"/>
              <a:gd name="connsiteX6-619" fmla="*/ 10167482 w 10643845"/>
              <a:gd name="connsiteY6-620" fmla="*/ 2472414 h 6519008"/>
              <a:gd name="connsiteX7-621" fmla="*/ 10484313 w 10643845"/>
              <a:gd name="connsiteY7-622" fmla="*/ 4063590 h 6519008"/>
              <a:gd name="connsiteX8-623" fmla="*/ 10467269 w 10643845"/>
              <a:gd name="connsiteY8-624" fmla="*/ 5116353 h 6519008"/>
              <a:gd name="connsiteX9-625" fmla="*/ 8149184 w 10643845"/>
              <a:gd name="connsiteY9-626" fmla="*/ 5787114 h 6519008"/>
              <a:gd name="connsiteX10-627" fmla="*/ 1590971 w 10643845"/>
              <a:gd name="connsiteY10-628" fmla="*/ 6511014 h 6519008"/>
              <a:gd name="connsiteX0-629" fmla="*/ 1638896 w 10691770"/>
              <a:gd name="connsiteY0-630" fmla="*/ 6511014 h 6562355"/>
              <a:gd name="connsiteX1-631" fmla="*/ 525345 w 10691770"/>
              <a:gd name="connsiteY1-632" fmla="*/ 4277153 h 6562355"/>
              <a:gd name="connsiteX2-633" fmla="*/ 351896 w 10691770"/>
              <a:gd name="connsiteY2-634" fmla="*/ 1512106 h 6562355"/>
              <a:gd name="connsiteX3-635" fmla="*/ 5239144 w 10691770"/>
              <a:gd name="connsiteY3-636" fmla="*/ 888114 h 6562355"/>
              <a:gd name="connsiteX4-637" fmla="*/ 7857091 w 10691770"/>
              <a:gd name="connsiteY4-638" fmla="*/ 767 h 6562355"/>
              <a:gd name="connsiteX5-639" fmla="*/ 9320057 w 10691770"/>
              <a:gd name="connsiteY5-640" fmla="*/ 767940 h 6562355"/>
              <a:gd name="connsiteX6-641" fmla="*/ 10215407 w 10691770"/>
              <a:gd name="connsiteY6-642" fmla="*/ 2472414 h 6562355"/>
              <a:gd name="connsiteX7-643" fmla="*/ 10532238 w 10691770"/>
              <a:gd name="connsiteY7-644" fmla="*/ 4063590 h 6562355"/>
              <a:gd name="connsiteX8-645" fmla="*/ 10515194 w 10691770"/>
              <a:gd name="connsiteY8-646" fmla="*/ 5116353 h 6562355"/>
              <a:gd name="connsiteX9-647" fmla="*/ 8197109 w 10691770"/>
              <a:gd name="connsiteY9-648" fmla="*/ 5787114 h 6562355"/>
              <a:gd name="connsiteX10-649" fmla="*/ 1638896 w 10691770"/>
              <a:gd name="connsiteY10-650" fmla="*/ 6511014 h 6562355"/>
              <a:gd name="connsiteX0-651" fmla="*/ 1654803 w 10707677"/>
              <a:gd name="connsiteY0-652" fmla="*/ 6511014 h 6562355"/>
              <a:gd name="connsiteX1-653" fmla="*/ 541252 w 10707677"/>
              <a:gd name="connsiteY1-654" fmla="*/ 4277153 h 6562355"/>
              <a:gd name="connsiteX2-655" fmla="*/ 367803 w 10707677"/>
              <a:gd name="connsiteY2-656" fmla="*/ 1512106 h 6562355"/>
              <a:gd name="connsiteX3-657" fmla="*/ 5255051 w 10707677"/>
              <a:gd name="connsiteY3-658" fmla="*/ 888114 h 6562355"/>
              <a:gd name="connsiteX4-659" fmla="*/ 7872998 w 10707677"/>
              <a:gd name="connsiteY4-660" fmla="*/ 767 h 6562355"/>
              <a:gd name="connsiteX5-661" fmla="*/ 9335964 w 10707677"/>
              <a:gd name="connsiteY5-662" fmla="*/ 767940 h 6562355"/>
              <a:gd name="connsiteX6-663" fmla="*/ 10231314 w 10707677"/>
              <a:gd name="connsiteY6-664" fmla="*/ 2472414 h 6562355"/>
              <a:gd name="connsiteX7-665" fmla="*/ 10548145 w 10707677"/>
              <a:gd name="connsiteY7-666" fmla="*/ 4063590 h 6562355"/>
              <a:gd name="connsiteX8-667" fmla="*/ 10531101 w 10707677"/>
              <a:gd name="connsiteY8-668" fmla="*/ 5116353 h 6562355"/>
              <a:gd name="connsiteX9-669" fmla="*/ 8213016 w 10707677"/>
              <a:gd name="connsiteY9-670" fmla="*/ 5787114 h 6562355"/>
              <a:gd name="connsiteX10-671" fmla="*/ 1654803 w 10707677"/>
              <a:gd name="connsiteY10-672" fmla="*/ 6511014 h 6562355"/>
              <a:gd name="connsiteX0-673" fmla="*/ 1654803 w 10707677"/>
              <a:gd name="connsiteY0-674" fmla="*/ 6351911 h 6403252"/>
              <a:gd name="connsiteX1-675" fmla="*/ 541252 w 10707677"/>
              <a:gd name="connsiteY1-676" fmla="*/ 4118050 h 6403252"/>
              <a:gd name="connsiteX2-677" fmla="*/ 367803 w 10707677"/>
              <a:gd name="connsiteY2-678" fmla="*/ 1353003 h 6403252"/>
              <a:gd name="connsiteX3-679" fmla="*/ 5255051 w 10707677"/>
              <a:gd name="connsiteY3-680" fmla="*/ 729011 h 6403252"/>
              <a:gd name="connsiteX4-681" fmla="*/ 8394671 w 10707677"/>
              <a:gd name="connsiteY4-682" fmla="*/ 1154 h 6403252"/>
              <a:gd name="connsiteX5-683" fmla="*/ 9335964 w 10707677"/>
              <a:gd name="connsiteY5-684" fmla="*/ 608837 h 6403252"/>
              <a:gd name="connsiteX6-685" fmla="*/ 10231314 w 10707677"/>
              <a:gd name="connsiteY6-686" fmla="*/ 2313311 h 6403252"/>
              <a:gd name="connsiteX7-687" fmla="*/ 10548145 w 10707677"/>
              <a:gd name="connsiteY7-688" fmla="*/ 3904487 h 6403252"/>
              <a:gd name="connsiteX8-689" fmla="*/ 10531101 w 10707677"/>
              <a:gd name="connsiteY8-690" fmla="*/ 4957250 h 6403252"/>
              <a:gd name="connsiteX9-691" fmla="*/ 8213016 w 10707677"/>
              <a:gd name="connsiteY9-692" fmla="*/ 5628011 h 6403252"/>
              <a:gd name="connsiteX10-693" fmla="*/ 1654803 w 10707677"/>
              <a:gd name="connsiteY10-694" fmla="*/ 6351911 h 6403252"/>
              <a:gd name="connsiteX0-695" fmla="*/ 1654803 w 10707677"/>
              <a:gd name="connsiteY0-696" fmla="*/ 6370894 h 6422235"/>
              <a:gd name="connsiteX1-697" fmla="*/ 541252 w 10707677"/>
              <a:gd name="connsiteY1-698" fmla="*/ 4137033 h 6422235"/>
              <a:gd name="connsiteX2-699" fmla="*/ 367803 w 10707677"/>
              <a:gd name="connsiteY2-700" fmla="*/ 1371986 h 6422235"/>
              <a:gd name="connsiteX3-701" fmla="*/ 5255051 w 10707677"/>
              <a:gd name="connsiteY3-702" fmla="*/ 747994 h 6422235"/>
              <a:gd name="connsiteX4-703" fmla="*/ 8394671 w 10707677"/>
              <a:gd name="connsiteY4-704" fmla="*/ 20137 h 6422235"/>
              <a:gd name="connsiteX5-705" fmla="*/ 10169870 w 10707677"/>
              <a:gd name="connsiteY5-706" fmla="*/ 398597 h 6422235"/>
              <a:gd name="connsiteX6-707" fmla="*/ 10231314 w 10707677"/>
              <a:gd name="connsiteY6-708" fmla="*/ 2332294 h 6422235"/>
              <a:gd name="connsiteX7-709" fmla="*/ 10548145 w 10707677"/>
              <a:gd name="connsiteY7-710" fmla="*/ 3923470 h 6422235"/>
              <a:gd name="connsiteX8-711" fmla="*/ 10531101 w 10707677"/>
              <a:gd name="connsiteY8-712" fmla="*/ 4976233 h 6422235"/>
              <a:gd name="connsiteX9-713" fmla="*/ 8213016 w 10707677"/>
              <a:gd name="connsiteY9-714" fmla="*/ 5646994 h 6422235"/>
              <a:gd name="connsiteX10-715" fmla="*/ 1654803 w 10707677"/>
              <a:gd name="connsiteY10-716" fmla="*/ 6370894 h 6422235"/>
              <a:gd name="connsiteX0-717" fmla="*/ 1654803 w 10895547"/>
              <a:gd name="connsiteY0-718" fmla="*/ 6370894 h 6422235"/>
              <a:gd name="connsiteX1-719" fmla="*/ 541252 w 10895547"/>
              <a:gd name="connsiteY1-720" fmla="*/ 4137033 h 6422235"/>
              <a:gd name="connsiteX2-721" fmla="*/ 367803 w 10895547"/>
              <a:gd name="connsiteY2-722" fmla="*/ 1371986 h 6422235"/>
              <a:gd name="connsiteX3-723" fmla="*/ 5255051 w 10895547"/>
              <a:gd name="connsiteY3-724" fmla="*/ 747994 h 6422235"/>
              <a:gd name="connsiteX4-725" fmla="*/ 8394671 w 10895547"/>
              <a:gd name="connsiteY4-726" fmla="*/ 20137 h 6422235"/>
              <a:gd name="connsiteX5-727" fmla="*/ 10169870 w 10895547"/>
              <a:gd name="connsiteY5-728" fmla="*/ 398597 h 6422235"/>
              <a:gd name="connsiteX6-729" fmla="*/ 10231314 w 10895547"/>
              <a:gd name="connsiteY6-730" fmla="*/ 2332294 h 6422235"/>
              <a:gd name="connsiteX7-731" fmla="*/ 10890469 w 10895547"/>
              <a:gd name="connsiteY7-732" fmla="*/ 3895956 h 6422235"/>
              <a:gd name="connsiteX8-733" fmla="*/ 10531101 w 10895547"/>
              <a:gd name="connsiteY8-734" fmla="*/ 4976233 h 6422235"/>
              <a:gd name="connsiteX9-735" fmla="*/ 8213016 w 10895547"/>
              <a:gd name="connsiteY9-736" fmla="*/ 5646994 h 6422235"/>
              <a:gd name="connsiteX10-737" fmla="*/ 1654803 w 10895547"/>
              <a:gd name="connsiteY10-738" fmla="*/ 6370894 h 6422235"/>
              <a:gd name="connsiteX0-739" fmla="*/ 1654803 w 11037387"/>
              <a:gd name="connsiteY0-740" fmla="*/ 6370894 h 6444149"/>
              <a:gd name="connsiteX1-741" fmla="*/ 541252 w 11037387"/>
              <a:gd name="connsiteY1-742" fmla="*/ 4137033 h 6444149"/>
              <a:gd name="connsiteX2-743" fmla="*/ 367803 w 11037387"/>
              <a:gd name="connsiteY2-744" fmla="*/ 1371986 h 6444149"/>
              <a:gd name="connsiteX3-745" fmla="*/ 5255051 w 11037387"/>
              <a:gd name="connsiteY3-746" fmla="*/ 747994 h 6444149"/>
              <a:gd name="connsiteX4-747" fmla="*/ 8394671 w 11037387"/>
              <a:gd name="connsiteY4-748" fmla="*/ 20137 h 6444149"/>
              <a:gd name="connsiteX5-749" fmla="*/ 10169870 w 11037387"/>
              <a:gd name="connsiteY5-750" fmla="*/ 398597 h 6444149"/>
              <a:gd name="connsiteX6-751" fmla="*/ 10231314 w 11037387"/>
              <a:gd name="connsiteY6-752" fmla="*/ 2332294 h 6444149"/>
              <a:gd name="connsiteX7-753" fmla="*/ 10890469 w 11037387"/>
              <a:gd name="connsiteY7-754" fmla="*/ 3895956 h 6444149"/>
              <a:gd name="connsiteX8-755" fmla="*/ 10531101 w 11037387"/>
              <a:gd name="connsiteY8-756" fmla="*/ 4976233 h 6444149"/>
              <a:gd name="connsiteX9-757" fmla="*/ 5679464 w 11037387"/>
              <a:gd name="connsiteY9-758" fmla="*/ 5819887 h 6444149"/>
              <a:gd name="connsiteX10-759" fmla="*/ 1654803 w 11037387"/>
              <a:gd name="connsiteY10-760" fmla="*/ 6370894 h 6444149"/>
              <a:gd name="connsiteX0-761" fmla="*/ 1654803 w 11155745"/>
              <a:gd name="connsiteY0-762" fmla="*/ 6370894 h 6431199"/>
              <a:gd name="connsiteX1-763" fmla="*/ 541252 w 11155745"/>
              <a:gd name="connsiteY1-764" fmla="*/ 4137033 h 6431199"/>
              <a:gd name="connsiteX2-765" fmla="*/ 367803 w 11155745"/>
              <a:gd name="connsiteY2-766" fmla="*/ 1371986 h 6431199"/>
              <a:gd name="connsiteX3-767" fmla="*/ 5255051 w 11155745"/>
              <a:gd name="connsiteY3-768" fmla="*/ 747994 h 6431199"/>
              <a:gd name="connsiteX4-769" fmla="*/ 8394671 w 11155745"/>
              <a:gd name="connsiteY4-770" fmla="*/ 20137 h 6431199"/>
              <a:gd name="connsiteX5-771" fmla="*/ 10169870 w 11155745"/>
              <a:gd name="connsiteY5-772" fmla="*/ 398597 h 6431199"/>
              <a:gd name="connsiteX6-773" fmla="*/ 10231314 w 11155745"/>
              <a:gd name="connsiteY6-774" fmla="*/ 2332294 h 6431199"/>
              <a:gd name="connsiteX7-775" fmla="*/ 10890469 w 11155745"/>
              <a:gd name="connsiteY7-776" fmla="*/ 3895956 h 6431199"/>
              <a:gd name="connsiteX8-777" fmla="*/ 10721601 w 11155745"/>
              <a:gd name="connsiteY8-778" fmla="*/ 6100183 h 6431199"/>
              <a:gd name="connsiteX9-779" fmla="*/ 5679464 w 11155745"/>
              <a:gd name="connsiteY9-780" fmla="*/ 5819887 h 6431199"/>
              <a:gd name="connsiteX10-781" fmla="*/ 1654803 w 11155745"/>
              <a:gd name="connsiteY10-782" fmla="*/ 6370894 h 6431199"/>
              <a:gd name="connsiteX0-783" fmla="*/ 1654803 w 11171288"/>
              <a:gd name="connsiteY0-784" fmla="*/ 6370894 h 6431199"/>
              <a:gd name="connsiteX1-785" fmla="*/ 541252 w 11171288"/>
              <a:gd name="connsiteY1-786" fmla="*/ 4137033 h 6431199"/>
              <a:gd name="connsiteX2-787" fmla="*/ 367803 w 11171288"/>
              <a:gd name="connsiteY2-788" fmla="*/ 1371986 h 6431199"/>
              <a:gd name="connsiteX3-789" fmla="*/ 5255051 w 11171288"/>
              <a:gd name="connsiteY3-790" fmla="*/ 747994 h 6431199"/>
              <a:gd name="connsiteX4-791" fmla="*/ 8394671 w 11171288"/>
              <a:gd name="connsiteY4-792" fmla="*/ 20137 h 6431199"/>
              <a:gd name="connsiteX5-793" fmla="*/ 10169870 w 11171288"/>
              <a:gd name="connsiteY5-794" fmla="*/ 398597 h 6431199"/>
              <a:gd name="connsiteX6-795" fmla="*/ 10231314 w 11171288"/>
              <a:gd name="connsiteY6-796" fmla="*/ 2332294 h 6431199"/>
              <a:gd name="connsiteX7-797" fmla="*/ 10928569 w 11171288"/>
              <a:gd name="connsiteY7-798" fmla="*/ 4448406 h 6431199"/>
              <a:gd name="connsiteX8-799" fmla="*/ 10721601 w 11171288"/>
              <a:gd name="connsiteY8-800" fmla="*/ 6100183 h 6431199"/>
              <a:gd name="connsiteX9-801" fmla="*/ 5679464 w 11171288"/>
              <a:gd name="connsiteY9-802" fmla="*/ 5819887 h 6431199"/>
              <a:gd name="connsiteX10-803" fmla="*/ 1654803 w 11171288"/>
              <a:gd name="connsiteY10-804" fmla="*/ 6370894 h 6431199"/>
              <a:gd name="connsiteX0-805" fmla="*/ 1654803 w 11171288"/>
              <a:gd name="connsiteY0-806" fmla="*/ 6393135 h 6453440"/>
              <a:gd name="connsiteX1-807" fmla="*/ 541252 w 11171288"/>
              <a:gd name="connsiteY1-808" fmla="*/ 4159274 h 6453440"/>
              <a:gd name="connsiteX2-809" fmla="*/ 367803 w 11171288"/>
              <a:gd name="connsiteY2-810" fmla="*/ 1394227 h 6453440"/>
              <a:gd name="connsiteX3-811" fmla="*/ 5255051 w 11171288"/>
              <a:gd name="connsiteY3-812" fmla="*/ 770235 h 6453440"/>
              <a:gd name="connsiteX4-813" fmla="*/ 8394671 w 11171288"/>
              <a:gd name="connsiteY4-814" fmla="*/ 42378 h 6453440"/>
              <a:gd name="connsiteX5-815" fmla="*/ 10169870 w 11171288"/>
              <a:gd name="connsiteY5-816" fmla="*/ 420838 h 6453440"/>
              <a:gd name="connsiteX6-817" fmla="*/ 10840914 w 11171288"/>
              <a:gd name="connsiteY6-818" fmla="*/ 3135585 h 6453440"/>
              <a:gd name="connsiteX7-819" fmla="*/ 10928569 w 11171288"/>
              <a:gd name="connsiteY7-820" fmla="*/ 4470647 h 6453440"/>
              <a:gd name="connsiteX8-821" fmla="*/ 10721601 w 11171288"/>
              <a:gd name="connsiteY8-822" fmla="*/ 6122424 h 6453440"/>
              <a:gd name="connsiteX9-823" fmla="*/ 5679464 w 11171288"/>
              <a:gd name="connsiteY9-824" fmla="*/ 5842128 h 6453440"/>
              <a:gd name="connsiteX10-825" fmla="*/ 1654803 w 11171288"/>
              <a:gd name="connsiteY10-826" fmla="*/ 6393135 h 6453440"/>
              <a:gd name="connsiteX0-827" fmla="*/ 1654803 w 11171288"/>
              <a:gd name="connsiteY0-828" fmla="*/ 6363864 h 6424169"/>
              <a:gd name="connsiteX1-829" fmla="*/ 541252 w 11171288"/>
              <a:gd name="connsiteY1-830" fmla="*/ 4130003 h 6424169"/>
              <a:gd name="connsiteX2-831" fmla="*/ 367803 w 11171288"/>
              <a:gd name="connsiteY2-832" fmla="*/ 1364956 h 6424169"/>
              <a:gd name="connsiteX3-833" fmla="*/ 5255051 w 11171288"/>
              <a:gd name="connsiteY3-834" fmla="*/ 740964 h 6424169"/>
              <a:gd name="connsiteX4-835" fmla="*/ 8394671 w 11171288"/>
              <a:gd name="connsiteY4-836" fmla="*/ 13107 h 6424169"/>
              <a:gd name="connsiteX5-837" fmla="*/ 10741370 w 11171288"/>
              <a:gd name="connsiteY5-838" fmla="*/ 1401217 h 6424169"/>
              <a:gd name="connsiteX6-839" fmla="*/ 10840914 w 11171288"/>
              <a:gd name="connsiteY6-840" fmla="*/ 3106314 h 6424169"/>
              <a:gd name="connsiteX7-841" fmla="*/ 10928569 w 11171288"/>
              <a:gd name="connsiteY7-842" fmla="*/ 4441376 h 6424169"/>
              <a:gd name="connsiteX8-843" fmla="*/ 10721601 w 11171288"/>
              <a:gd name="connsiteY8-844" fmla="*/ 6093153 h 6424169"/>
              <a:gd name="connsiteX9-845" fmla="*/ 5679464 w 11171288"/>
              <a:gd name="connsiteY9-846" fmla="*/ 5812857 h 6424169"/>
              <a:gd name="connsiteX10-847" fmla="*/ 1654803 w 11171288"/>
              <a:gd name="connsiteY10-848" fmla="*/ 6363864 h 6424169"/>
              <a:gd name="connsiteX0-849" fmla="*/ 1654803 w 11171288"/>
              <a:gd name="connsiteY0-850" fmla="*/ 5627440 h 5687745"/>
              <a:gd name="connsiteX1-851" fmla="*/ 541252 w 11171288"/>
              <a:gd name="connsiteY1-852" fmla="*/ 3393579 h 5687745"/>
              <a:gd name="connsiteX2-853" fmla="*/ 367803 w 11171288"/>
              <a:gd name="connsiteY2-854" fmla="*/ 628532 h 5687745"/>
              <a:gd name="connsiteX3-855" fmla="*/ 5255051 w 11171288"/>
              <a:gd name="connsiteY3-856" fmla="*/ 4540 h 5687745"/>
              <a:gd name="connsiteX4-857" fmla="*/ 8204171 w 11171288"/>
              <a:gd name="connsiteY4-858" fmla="*/ 362533 h 5687745"/>
              <a:gd name="connsiteX5-859" fmla="*/ 10741370 w 11171288"/>
              <a:gd name="connsiteY5-860" fmla="*/ 664793 h 5687745"/>
              <a:gd name="connsiteX6-861" fmla="*/ 10840914 w 11171288"/>
              <a:gd name="connsiteY6-862" fmla="*/ 2369890 h 5687745"/>
              <a:gd name="connsiteX7-863" fmla="*/ 10928569 w 11171288"/>
              <a:gd name="connsiteY7-864" fmla="*/ 3704952 h 5687745"/>
              <a:gd name="connsiteX8-865" fmla="*/ 10721601 w 11171288"/>
              <a:gd name="connsiteY8-866" fmla="*/ 5356729 h 5687745"/>
              <a:gd name="connsiteX9-867" fmla="*/ 5679464 w 11171288"/>
              <a:gd name="connsiteY9-868" fmla="*/ 5076433 h 5687745"/>
              <a:gd name="connsiteX10-869" fmla="*/ 1654803 w 11171288"/>
              <a:gd name="connsiteY10-870" fmla="*/ 5627440 h 5687745"/>
              <a:gd name="connsiteX0-871" fmla="*/ 1647754 w 11164239"/>
              <a:gd name="connsiteY0-872" fmla="*/ 5608622 h 5668927"/>
              <a:gd name="connsiteX1-873" fmla="*/ 534203 w 11164239"/>
              <a:gd name="connsiteY1-874" fmla="*/ 3374761 h 5668927"/>
              <a:gd name="connsiteX2-875" fmla="*/ 360754 w 11164239"/>
              <a:gd name="connsiteY2-876" fmla="*/ 609714 h 5668927"/>
              <a:gd name="connsiteX3-877" fmla="*/ 5152752 w 11164239"/>
              <a:gd name="connsiteY3-878" fmla="*/ 4772 h 5668927"/>
              <a:gd name="connsiteX4-879" fmla="*/ 8197122 w 11164239"/>
              <a:gd name="connsiteY4-880" fmla="*/ 343715 h 5668927"/>
              <a:gd name="connsiteX5-881" fmla="*/ 10734321 w 11164239"/>
              <a:gd name="connsiteY5-882" fmla="*/ 645975 h 5668927"/>
              <a:gd name="connsiteX6-883" fmla="*/ 10833865 w 11164239"/>
              <a:gd name="connsiteY6-884" fmla="*/ 2351072 h 5668927"/>
              <a:gd name="connsiteX7-885" fmla="*/ 10921520 w 11164239"/>
              <a:gd name="connsiteY7-886" fmla="*/ 3686134 h 5668927"/>
              <a:gd name="connsiteX8-887" fmla="*/ 10714552 w 11164239"/>
              <a:gd name="connsiteY8-888" fmla="*/ 5337911 h 5668927"/>
              <a:gd name="connsiteX9-889" fmla="*/ 5672415 w 11164239"/>
              <a:gd name="connsiteY9-890" fmla="*/ 5057615 h 5668927"/>
              <a:gd name="connsiteX10-891" fmla="*/ 1647754 w 11164239"/>
              <a:gd name="connsiteY10-892" fmla="*/ 5608622 h 5668927"/>
              <a:gd name="connsiteX0-893" fmla="*/ 1647754 w 11162862"/>
              <a:gd name="connsiteY0-894" fmla="*/ 5608622 h 5799571"/>
              <a:gd name="connsiteX1-895" fmla="*/ 534203 w 11162862"/>
              <a:gd name="connsiteY1-896" fmla="*/ 3374761 h 5799571"/>
              <a:gd name="connsiteX2-897" fmla="*/ 360754 w 11162862"/>
              <a:gd name="connsiteY2-898" fmla="*/ 609714 h 5799571"/>
              <a:gd name="connsiteX3-899" fmla="*/ 5152752 w 11162862"/>
              <a:gd name="connsiteY3-900" fmla="*/ 4772 h 5799571"/>
              <a:gd name="connsiteX4-901" fmla="*/ 8197122 w 11162862"/>
              <a:gd name="connsiteY4-902" fmla="*/ 343715 h 5799571"/>
              <a:gd name="connsiteX5-903" fmla="*/ 10734321 w 11162862"/>
              <a:gd name="connsiteY5-904" fmla="*/ 645975 h 5799571"/>
              <a:gd name="connsiteX6-905" fmla="*/ 10833865 w 11162862"/>
              <a:gd name="connsiteY6-906" fmla="*/ 2351072 h 5799571"/>
              <a:gd name="connsiteX7-907" fmla="*/ 10921520 w 11162862"/>
              <a:gd name="connsiteY7-908" fmla="*/ 3686134 h 5799571"/>
              <a:gd name="connsiteX8-909" fmla="*/ 10714552 w 11162862"/>
              <a:gd name="connsiteY8-910" fmla="*/ 5337911 h 5799571"/>
              <a:gd name="connsiteX9-911" fmla="*/ 5691465 w 11162862"/>
              <a:gd name="connsiteY9-912" fmla="*/ 5648165 h 5799571"/>
              <a:gd name="connsiteX10-913" fmla="*/ 1647754 w 11162862"/>
              <a:gd name="connsiteY10-914" fmla="*/ 5608622 h 5799571"/>
              <a:gd name="connsiteX0-915" fmla="*/ 1154345 w 10669453"/>
              <a:gd name="connsiteY0-916" fmla="*/ 5622706 h 5813655"/>
              <a:gd name="connsiteX1-917" fmla="*/ 40794 w 10669453"/>
              <a:gd name="connsiteY1-918" fmla="*/ 3388845 h 5813655"/>
              <a:gd name="connsiteX2-919" fmla="*/ 686495 w 10669453"/>
              <a:gd name="connsiteY2-920" fmla="*/ 414248 h 5813655"/>
              <a:gd name="connsiteX3-921" fmla="*/ 4659343 w 10669453"/>
              <a:gd name="connsiteY3-922" fmla="*/ 18856 h 5813655"/>
              <a:gd name="connsiteX4-923" fmla="*/ 7703713 w 10669453"/>
              <a:gd name="connsiteY4-924" fmla="*/ 357799 h 5813655"/>
              <a:gd name="connsiteX5-925" fmla="*/ 10240912 w 10669453"/>
              <a:gd name="connsiteY5-926" fmla="*/ 660059 h 5813655"/>
              <a:gd name="connsiteX6-927" fmla="*/ 10340456 w 10669453"/>
              <a:gd name="connsiteY6-928" fmla="*/ 2365156 h 5813655"/>
              <a:gd name="connsiteX7-929" fmla="*/ 10428111 w 10669453"/>
              <a:gd name="connsiteY7-930" fmla="*/ 3700218 h 5813655"/>
              <a:gd name="connsiteX8-931" fmla="*/ 10221143 w 10669453"/>
              <a:gd name="connsiteY8-932" fmla="*/ 5351995 h 5813655"/>
              <a:gd name="connsiteX9-933" fmla="*/ 5198056 w 10669453"/>
              <a:gd name="connsiteY9-934" fmla="*/ 5662249 h 5813655"/>
              <a:gd name="connsiteX10-935" fmla="*/ 1154345 w 10669453"/>
              <a:gd name="connsiteY10-936" fmla="*/ 5622706 h 5813655"/>
              <a:gd name="connsiteX0-937" fmla="*/ 926439 w 10441547"/>
              <a:gd name="connsiteY0-938" fmla="*/ 5611514 h 5823360"/>
              <a:gd name="connsiteX1-939" fmla="*/ 136738 w 10441547"/>
              <a:gd name="connsiteY1-940" fmla="*/ 3091903 h 5823360"/>
              <a:gd name="connsiteX2-941" fmla="*/ 458589 w 10441547"/>
              <a:gd name="connsiteY2-942" fmla="*/ 403056 h 5823360"/>
              <a:gd name="connsiteX3-943" fmla="*/ 4431437 w 10441547"/>
              <a:gd name="connsiteY3-944" fmla="*/ 7664 h 5823360"/>
              <a:gd name="connsiteX4-945" fmla="*/ 7475807 w 10441547"/>
              <a:gd name="connsiteY4-946" fmla="*/ 346607 h 5823360"/>
              <a:gd name="connsiteX5-947" fmla="*/ 10013006 w 10441547"/>
              <a:gd name="connsiteY5-948" fmla="*/ 648867 h 5823360"/>
              <a:gd name="connsiteX6-949" fmla="*/ 10112550 w 10441547"/>
              <a:gd name="connsiteY6-950" fmla="*/ 2353964 h 5823360"/>
              <a:gd name="connsiteX7-951" fmla="*/ 10200205 w 10441547"/>
              <a:gd name="connsiteY7-952" fmla="*/ 3689026 h 5823360"/>
              <a:gd name="connsiteX8-953" fmla="*/ 9993237 w 10441547"/>
              <a:gd name="connsiteY8-954" fmla="*/ 5340803 h 5823360"/>
              <a:gd name="connsiteX9-955" fmla="*/ 4970150 w 10441547"/>
              <a:gd name="connsiteY9-956" fmla="*/ 5651057 h 5823360"/>
              <a:gd name="connsiteX10-957" fmla="*/ 926439 w 10441547"/>
              <a:gd name="connsiteY10-958" fmla="*/ 5611514 h 5823360"/>
              <a:gd name="connsiteX0-959" fmla="*/ 926439 w 10441547"/>
              <a:gd name="connsiteY0-960" fmla="*/ 5672079 h 5883925"/>
              <a:gd name="connsiteX1-961" fmla="*/ 136738 w 10441547"/>
              <a:gd name="connsiteY1-962" fmla="*/ 3152468 h 5883925"/>
              <a:gd name="connsiteX2-963" fmla="*/ 458589 w 10441547"/>
              <a:gd name="connsiteY2-964" fmla="*/ 463621 h 5883925"/>
              <a:gd name="connsiteX3-965" fmla="*/ 4431437 w 10441547"/>
              <a:gd name="connsiteY3-966" fmla="*/ 68229 h 5883925"/>
              <a:gd name="connsiteX4-967" fmla="*/ 7628207 w 10441547"/>
              <a:gd name="connsiteY4-968" fmla="*/ 64272 h 5883925"/>
              <a:gd name="connsiteX5-969" fmla="*/ 10013006 w 10441547"/>
              <a:gd name="connsiteY5-970" fmla="*/ 709432 h 5883925"/>
              <a:gd name="connsiteX6-971" fmla="*/ 10112550 w 10441547"/>
              <a:gd name="connsiteY6-972" fmla="*/ 2414529 h 5883925"/>
              <a:gd name="connsiteX7-973" fmla="*/ 10200205 w 10441547"/>
              <a:gd name="connsiteY7-974" fmla="*/ 3749591 h 5883925"/>
              <a:gd name="connsiteX8-975" fmla="*/ 9993237 w 10441547"/>
              <a:gd name="connsiteY8-976" fmla="*/ 5401368 h 5883925"/>
              <a:gd name="connsiteX9-977" fmla="*/ 4970150 w 10441547"/>
              <a:gd name="connsiteY9-978" fmla="*/ 5711622 h 5883925"/>
              <a:gd name="connsiteX10-979" fmla="*/ 926439 w 10441547"/>
              <a:gd name="connsiteY10-980" fmla="*/ 5672079 h 5883925"/>
              <a:gd name="connsiteX0-981" fmla="*/ 926439 w 10441547"/>
              <a:gd name="connsiteY0-982" fmla="*/ 5649496 h 5861342"/>
              <a:gd name="connsiteX1-983" fmla="*/ 136738 w 10441547"/>
              <a:gd name="connsiteY1-984" fmla="*/ 3129885 h 5861342"/>
              <a:gd name="connsiteX2-985" fmla="*/ 458589 w 10441547"/>
              <a:gd name="connsiteY2-986" fmla="*/ 441038 h 5861342"/>
              <a:gd name="connsiteX3-987" fmla="*/ 4431437 w 10441547"/>
              <a:gd name="connsiteY3-988" fmla="*/ 45646 h 5861342"/>
              <a:gd name="connsiteX4-989" fmla="*/ 7628207 w 10441547"/>
              <a:gd name="connsiteY4-990" fmla="*/ 41689 h 5861342"/>
              <a:gd name="connsiteX5-991" fmla="*/ 10108256 w 10441547"/>
              <a:gd name="connsiteY5-992" fmla="*/ 343949 h 5861342"/>
              <a:gd name="connsiteX6-993" fmla="*/ 10112550 w 10441547"/>
              <a:gd name="connsiteY6-994" fmla="*/ 2391946 h 5861342"/>
              <a:gd name="connsiteX7-995" fmla="*/ 10200205 w 10441547"/>
              <a:gd name="connsiteY7-996" fmla="*/ 3727008 h 5861342"/>
              <a:gd name="connsiteX8-997" fmla="*/ 9993237 w 10441547"/>
              <a:gd name="connsiteY8-998" fmla="*/ 5378785 h 5861342"/>
              <a:gd name="connsiteX9-999" fmla="*/ 4970150 w 10441547"/>
              <a:gd name="connsiteY9-1000" fmla="*/ 5689039 h 5861342"/>
              <a:gd name="connsiteX10-1001" fmla="*/ 926439 w 10441547"/>
              <a:gd name="connsiteY10-1002" fmla="*/ 5649496 h 5861342"/>
              <a:gd name="connsiteX0-1003" fmla="*/ 832094 w 10347202"/>
              <a:gd name="connsiteY0-1004" fmla="*/ 5649496 h 5851581"/>
              <a:gd name="connsiteX1-1005" fmla="*/ 232893 w 10347202"/>
              <a:gd name="connsiteY1-1006" fmla="*/ 3263235 h 5851581"/>
              <a:gd name="connsiteX2-1007" fmla="*/ 364244 w 10347202"/>
              <a:gd name="connsiteY2-1008" fmla="*/ 441038 h 5851581"/>
              <a:gd name="connsiteX3-1009" fmla="*/ 4337092 w 10347202"/>
              <a:gd name="connsiteY3-1010" fmla="*/ 45646 h 5851581"/>
              <a:gd name="connsiteX4-1011" fmla="*/ 7533862 w 10347202"/>
              <a:gd name="connsiteY4-1012" fmla="*/ 41689 h 5851581"/>
              <a:gd name="connsiteX5-1013" fmla="*/ 10013911 w 10347202"/>
              <a:gd name="connsiteY5-1014" fmla="*/ 343949 h 5851581"/>
              <a:gd name="connsiteX6-1015" fmla="*/ 10018205 w 10347202"/>
              <a:gd name="connsiteY6-1016" fmla="*/ 2391946 h 5851581"/>
              <a:gd name="connsiteX7-1017" fmla="*/ 10105860 w 10347202"/>
              <a:gd name="connsiteY7-1018" fmla="*/ 3727008 h 5851581"/>
              <a:gd name="connsiteX8-1019" fmla="*/ 9898892 w 10347202"/>
              <a:gd name="connsiteY8-1020" fmla="*/ 5378785 h 5851581"/>
              <a:gd name="connsiteX9-1021" fmla="*/ 4875805 w 10347202"/>
              <a:gd name="connsiteY9-1022" fmla="*/ 5689039 h 5851581"/>
              <a:gd name="connsiteX10-1023" fmla="*/ 832094 w 10347202"/>
              <a:gd name="connsiteY10-1024" fmla="*/ 5649496 h 5851581"/>
              <a:gd name="connsiteX0-1025" fmla="*/ 369318 w 10398776"/>
              <a:gd name="connsiteY0-1026" fmla="*/ 5592346 h 5811501"/>
              <a:gd name="connsiteX1-1027" fmla="*/ 284467 w 10398776"/>
              <a:gd name="connsiteY1-1028" fmla="*/ 3263235 h 5811501"/>
              <a:gd name="connsiteX2-1029" fmla="*/ 415818 w 10398776"/>
              <a:gd name="connsiteY2-1030" fmla="*/ 441038 h 5811501"/>
              <a:gd name="connsiteX3-1031" fmla="*/ 4388666 w 10398776"/>
              <a:gd name="connsiteY3-1032" fmla="*/ 45646 h 5811501"/>
              <a:gd name="connsiteX4-1033" fmla="*/ 7585436 w 10398776"/>
              <a:gd name="connsiteY4-1034" fmla="*/ 41689 h 5811501"/>
              <a:gd name="connsiteX5-1035" fmla="*/ 10065485 w 10398776"/>
              <a:gd name="connsiteY5-1036" fmla="*/ 343949 h 5811501"/>
              <a:gd name="connsiteX6-1037" fmla="*/ 10069779 w 10398776"/>
              <a:gd name="connsiteY6-1038" fmla="*/ 2391946 h 5811501"/>
              <a:gd name="connsiteX7-1039" fmla="*/ 10157434 w 10398776"/>
              <a:gd name="connsiteY7-1040" fmla="*/ 3727008 h 5811501"/>
              <a:gd name="connsiteX8-1041" fmla="*/ 9950466 w 10398776"/>
              <a:gd name="connsiteY8-1042" fmla="*/ 5378785 h 5811501"/>
              <a:gd name="connsiteX9-1043" fmla="*/ 4927379 w 10398776"/>
              <a:gd name="connsiteY9-1044" fmla="*/ 5689039 h 5811501"/>
              <a:gd name="connsiteX10-1045" fmla="*/ 369318 w 10398776"/>
              <a:gd name="connsiteY10-1046" fmla="*/ 5592346 h 5811501"/>
              <a:gd name="connsiteX0-1047" fmla="*/ 431545 w 10461003"/>
              <a:gd name="connsiteY0-1048" fmla="*/ 5592346 h 5863460"/>
              <a:gd name="connsiteX1-1049" fmla="*/ 194294 w 10461003"/>
              <a:gd name="connsiteY1-1050" fmla="*/ 2539335 h 5863460"/>
              <a:gd name="connsiteX2-1051" fmla="*/ 478045 w 10461003"/>
              <a:gd name="connsiteY2-1052" fmla="*/ 441038 h 5863460"/>
              <a:gd name="connsiteX3-1053" fmla="*/ 4450893 w 10461003"/>
              <a:gd name="connsiteY3-1054" fmla="*/ 45646 h 5863460"/>
              <a:gd name="connsiteX4-1055" fmla="*/ 7647663 w 10461003"/>
              <a:gd name="connsiteY4-1056" fmla="*/ 41689 h 5863460"/>
              <a:gd name="connsiteX5-1057" fmla="*/ 10127712 w 10461003"/>
              <a:gd name="connsiteY5-1058" fmla="*/ 343949 h 5863460"/>
              <a:gd name="connsiteX6-1059" fmla="*/ 10132006 w 10461003"/>
              <a:gd name="connsiteY6-1060" fmla="*/ 2391946 h 5863460"/>
              <a:gd name="connsiteX7-1061" fmla="*/ 10219661 w 10461003"/>
              <a:gd name="connsiteY7-1062" fmla="*/ 3727008 h 5863460"/>
              <a:gd name="connsiteX8-1063" fmla="*/ 10012693 w 10461003"/>
              <a:gd name="connsiteY8-1064" fmla="*/ 5378785 h 5863460"/>
              <a:gd name="connsiteX9-1065" fmla="*/ 4989606 w 10461003"/>
              <a:gd name="connsiteY9-1066" fmla="*/ 5689039 h 5863460"/>
              <a:gd name="connsiteX10-1067" fmla="*/ 431545 w 10461003"/>
              <a:gd name="connsiteY10-1068" fmla="*/ 5592346 h 5863460"/>
              <a:gd name="connsiteX0-1069" fmla="*/ 431545 w 10461003"/>
              <a:gd name="connsiteY0-1070" fmla="*/ 5552897 h 5824011"/>
              <a:gd name="connsiteX1-1071" fmla="*/ 194294 w 10461003"/>
              <a:gd name="connsiteY1-1072" fmla="*/ 2499886 h 5824011"/>
              <a:gd name="connsiteX2-1073" fmla="*/ 478045 w 10461003"/>
              <a:gd name="connsiteY2-1074" fmla="*/ 401589 h 5824011"/>
              <a:gd name="connsiteX3-1075" fmla="*/ 4622343 w 10461003"/>
              <a:gd name="connsiteY3-1076" fmla="*/ 215747 h 5824011"/>
              <a:gd name="connsiteX4-1077" fmla="*/ 7647663 w 10461003"/>
              <a:gd name="connsiteY4-1078" fmla="*/ 2240 h 5824011"/>
              <a:gd name="connsiteX5-1079" fmla="*/ 10127712 w 10461003"/>
              <a:gd name="connsiteY5-1080" fmla="*/ 304500 h 5824011"/>
              <a:gd name="connsiteX6-1081" fmla="*/ 10132006 w 10461003"/>
              <a:gd name="connsiteY6-1082" fmla="*/ 2352497 h 5824011"/>
              <a:gd name="connsiteX7-1083" fmla="*/ 10219661 w 10461003"/>
              <a:gd name="connsiteY7-1084" fmla="*/ 3687559 h 5824011"/>
              <a:gd name="connsiteX8-1085" fmla="*/ 10012693 w 10461003"/>
              <a:gd name="connsiteY8-1086" fmla="*/ 5339336 h 5824011"/>
              <a:gd name="connsiteX9-1087" fmla="*/ 4989606 w 10461003"/>
              <a:gd name="connsiteY9-1088" fmla="*/ 5649590 h 5824011"/>
              <a:gd name="connsiteX10-1089" fmla="*/ 431545 w 10461003"/>
              <a:gd name="connsiteY10-1090" fmla="*/ 5552897 h 5824011"/>
              <a:gd name="connsiteX0-1091" fmla="*/ 431545 w 10461003"/>
              <a:gd name="connsiteY0-1092" fmla="*/ 5552897 h 5824011"/>
              <a:gd name="connsiteX1-1093" fmla="*/ 194294 w 10461003"/>
              <a:gd name="connsiteY1-1094" fmla="*/ 2499886 h 5824011"/>
              <a:gd name="connsiteX2-1095" fmla="*/ 478045 w 10461003"/>
              <a:gd name="connsiteY2-1096" fmla="*/ 401589 h 5824011"/>
              <a:gd name="connsiteX3-1097" fmla="*/ 4622343 w 10461003"/>
              <a:gd name="connsiteY3-1098" fmla="*/ 215747 h 5824011"/>
              <a:gd name="connsiteX4-1099" fmla="*/ 7647663 w 10461003"/>
              <a:gd name="connsiteY4-1100" fmla="*/ 2240 h 5824011"/>
              <a:gd name="connsiteX5-1101" fmla="*/ 10127712 w 10461003"/>
              <a:gd name="connsiteY5-1102" fmla="*/ 304500 h 5824011"/>
              <a:gd name="connsiteX6-1103" fmla="*/ 10132006 w 10461003"/>
              <a:gd name="connsiteY6-1104" fmla="*/ 2352497 h 5824011"/>
              <a:gd name="connsiteX7-1105" fmla="*/ 10219661 w 10461003"/>
              <a:gd name="connsiteY7-1106" fmla="*/ 3687559 h 5824011"/>
              <a:gd name="connsiteX8-1107" fmla="*/ 10012693 w 10461003"/>
              <a:gd name="connsiteY8-1108" fmla="*/ 5339336 h 5824011"/>
              <a:gd name="connsiteX9-1109" fmla="*/ 4989606 w 10461003"/>
              <a:gd name="connsiteY9-1110" fmla="*/ 5649590 h 5824011"/>
              <a:gd name="connsiteX10-1111" fmla="*/ 431545 w 10461003"/>
              <a:gd name="connsiteY10-1112" fmla="*/ 5552897 h 5824011"/>
              <a:gd name="connsiteX0-1113" fmla="*/ 431545 w 10461003"/>
              <a:gd name="connsiteY0-1114" fmla="*/ 5645934 h 5917048"/>
              <a:gd name="connsiteX1-1115" fmla="*/ 194294 w 10461003"/>
              <a:gd name="connsiteY1-1116" fmla="*/ 2592923 h 5917048"/>
              <a:gd name="connsiteX2-1117" fmla="*/ 478045 w 10461003"/>
              <a:gd name="connsiteY2-1118" fmla="*/ 494626 h 5917048"/>
              <a:gd name="connsiteX3-1119" fmla="*/ 4622343 w 10461003"/>
              <a:gd name="connsiteY3-1120" fmla="*/ 308784 h 5917048"/>
              <a:gd name="connsiteX4-1121" fmla="*/ 7647663 w 10461003"/>
              <a:gd name="connsiteY4-1122" fmla="*/ 95277 h 5917048"/>
              <a:gd name="connsiteX5-1123" fmla="*/ 10127712 w 10461003"/>
              <a:gd name="connsiteY5-1124" fmla="*/ 397537 h 5917048"/>
              <a:gd name="connsiteX6-1125" fmla="*/ 10132006 w 10461003"/>
              <a:gd name="connsiteY6-1126" fmla="*/ 2445534 h 5917048"/>
              <a:gd name="connsiteX7-1127" fmla="*/ 10219661 w 10461003"/>
              <a:gd name="connsiteY7-1128" fmla="*/ 3780596 h 5917048"/>
              <a:gd name="connsiteX8-1129" fmla="*/ 10012693 w 10461003"/>
              <a:gd name="connsiteY8-1130" fmla="*/ 5432373 h 5917048"/>
              <a:gd name="connsiteX9-1131" fmla="*/ 4989606 w 10461003"/>
              <a:gd name="connsiteY9-1132" fmla="*/ 5742627 h 5917048"/>
              <a:gd name="connsiteX10-1133" fmla="*/ 431545 w 10461003"/>
              <a:gd name="connsiteY10-1134" fmla="*/ 5645934 h 5917048"/>
              <a:gd name="connsiteX0-1135" fmla="*/ 427502 w 10461093"/>
              <a:gd name="connsiteY0-1136" fmla="*/ 5645934 h 5901762"/>
              <a:gd name="connsiteX1-1137" fmla="*/ 190251 w 10461093"/>
              <a:gd name="connsiteY1-1138" fmla="*/ 2592923 h 5901762"/>
              <a:gd name="connsiteX2-1139" fmla="*/ 474002 w 10461093"/>
              <a:gd name="connsiteY2-1140" fmla="*/ 494626 h 5901762"/>
              <a:gd name="connsiteX3-1141" fmla="*/ 4618300 w 10461093"/>
              <a:gd name="connsiteY3-1142" fmla="*/ 308784 h 5901762"/>
              <a:gd name="connsiteX4-1143" fmla="*/ 7643620 w 10461093"/>
              <a:gd name="connsiteY4-1144" fmla="*/ 95277 h 5901762"/>
              <a:gd name="connsiteX5-1145" fmla="*/ 10123669 w 10461093"/>
              <a:gd name="connsiteY5-1146" fmla="*/ 397537 h 5901762"/>
              <a:gd name="connsiteX6-1147" fmla="*/ 10127963 w 10461093"/>
              <a:gd name="connsiteY6-1148" fmla="*/ 2445534 h 5901762"/>
              <a:gd name="connsiteX7-1149" fmla="*/ 10215618 w 10461093"/>
              <a:gd name="connsiteY7-1150" fmla="*/ 3780596 h 5901762"/>
              <a:gd name="connsiteX8-1151" fmla="*/ 10008650 w 10461093"/>
              <a:gd name="connsiteY8-1152" fmla="*/ 5432373 h 5901762"/>
              <a:gd name="connsiteX9-1153" fmla="*/ 4928413 w 10461093"/>
              <a:gd name="connsiteY9-1154" fmla="*/ 5704527 h 5901762"/>
              <a:gd name="connsiteX10-1155" fmla="*/ 427502 w 10461093"/>
              <a:gd name="connsiteY10-1156" fmla="*/ 5645934 h 5901762"/>
              <a:gd name="connsiteX0-1157" fmla="*/ 427502 w 10389680"/>
              <a:gd name="connsiteY0-1158" fmla="*/ 5645934 h 5888910"/>
              <a:gd name="connsiteX1-1159" fmla="*/ 190251 w 10389680"/>
              <a:gd name="connsiteY1-1160" fmla="*/ 2592923 h 5888910"/>
              <a:gd name="connsiteX2-1161" fmla="*/ 474002 w 10389680"/>
              <a:gd name="connsiteY2-1162" fmla="*/ 494626 h 5888910"/>
              <a:gd name="connsiteX3-1163" fmla="*/ 4618300 w 10389680"/>
              <a:gd name="connsiteY3-1164" fmla="*/ 308784 h 5888910"/>
              <a:gd name="connsiteX4-1165" fmla="*/ 7643620 w 10389680"/>
              <a:gd name="connsiteY4-1166" fmla="*/ 95277 h 5888910"/>
              <a:gd name="connsiteX5-1167" fmla="*/ 10123669 w 10389680"/>
              <a:gd name="connsiteY5-1168" fmla="*/ 397537 h 5888910"/>
              <a:gd name="connsiteX6-1169" fmla="*/ 10127963 w 10389680"/>
              <a:gd name="connsiteY6-1170" fmla="*/ 2445534 h 5888910"/>
              <a:gd name="connsiteX7-1171" fmla="*/ 10215618 w 10389680"/>
              <a:gd name="connsiteY7-1172" fmla="*/ 3780596 h 5888910"/>
              <a:gd name="connsiteX8-1173" fmla="*/ 9894350 w 10389680"/>
              <a:gd name="connsiteY8-1174" fmla="*/ 5737173 h 5888910"/>
              <a:gd name="connsiteX9-1175" fmla="*/ 4928413 w 10389680"/>
              <a:gd name="connsiteY9-1176" fmla="*/ 5704527 h 5888910"/>
              <a:gd name="connsiteX10-1177" fmla="*/ 427502 w 10389680"/>
              <a:gd name="connsiteY10-1178" fmla="*/ 5645934 h 588891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10389680" h="5888910">
                <a:moveTo>
                  <a:pt x="427502" y="5645934"/>
                </a:moveTo>
                <a:cubicBezTo>
                  <a:pt x="-362192" y="5127333"/>
                  <a:pt x="182501" y="3451474"/>
                  <a:pt x="190251" y="2592923"/>
                </a:cubicBezTo>
                <a:cubicBezTo>
                  <a:pt x="198001" y="1734372"/>
                  <a:pt x="-264006" y="875316"/>
                  <a:pt x="474002" y="494626"/>
                </a:cubicBezTo>
                <a:cubicBezTo>
                  <a:pt x="1212010" y="113936"/>
                  <a:pt x="3175714" y="241992"/>
                  <a:pt x="4618300" y="308784"/>
                </a:cubicBezTo>
                <a:cubicBezTo>
                  <a:pt x="6060886" y="375576"/>
                  <a:pt x="6268859" y="290035"/>
                  <a:pt x="7643620" y="95277"/>
                </a:cubicBezTo>
                <a:cubicBezTo>
                  <a:pt x="9018381" y="-99481"/>
                  <a:pt x="9709612" y="5828"/>
                  <a:pt x="10123669" y="397537"/>
                </a:cubicBezTo>
                <a:cubicBezTo>
                  <a:pt x="10537726" y="789246"/>
                  <a:pt x="10112638" y="1881691"/>
                  <a:pt x="10127963" y="2445534"/>
                </a:cubicBezTo>
                <a:cubicBezTo>
                  <a:pt x="10143288" y="3009377"/>
                  <a:pt x="10219629" y="3387564"/>
                  <a:pt x="10215618" y="3780596"/>
                </a:cubicBezTo>
                <a:cubicBezTo>
                  <a:pt x="10211608" y="4173627"/>
                  <a:pt x="10775551" y="5416518"/>
                  <a:pt x="9894350" y="5737173"/>
                </a:cubicBezTo>
                <a:cubicBezTo>
                  <a:pt x="9013149" y="6057828"/>
                  <a:pt x="6506221" y="5719733"/>
                  <a:pt x="4928413" y="5704527"/>
                </a:cubicBezTo>
                <a:cubicBezTo>
                  <a:pt x="3350605" y="5689321"/>
                  <a:pt x="1217196" y="6164535"/>
                  <a:pt x="427502" y="5645934"/>
                </a:cubicBezTo>
                <a:close/>
              </a:path>
            </a:pathLst>
          </a:custGeom>
          <a:solidFill>
            <a:srgbClr val="206F92"/>
          </a:solidFill>
          <a:ln>
            <a:noFill/>
          </a:ln>
          <a:effectLst>
            <a:innerShdw blurRad="800100">
              <a:prstClr val="black">
                <a:alpha val="56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2" name="图片 1" descr="觅知网（www.51miz"/>
          <p:cNvPicPr>
            <a:picLocks noChangeAspect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7625" y="-38735"/>
            <a:ext cx="12255500" cy="69075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ransition spd="slow" advClick="0" advTm="3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498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64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Relationship Id="rId6" Type="http://schemas.openxmlformats.org/officeDocument/2006/relationships/image" Target="../media/image8.png"/><Relationship Id="rId5" Type="http://schemas.openxmlformats.org/officeDocument/2006/relationships/image" Target="../media/image24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Relationship Id="rId6" Type="http://schemas.openxmlformats.org/officeDocument/2006/relationships/image" Target="../media/image8.png"/><Relationship Id="rId5" Type="http://schemas.openxmlformats.org/officeDocument/2006/relationships/image" Target="../media/image14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191"/>
          <a:stretch>
            <a:fillRect/>
          </a:stretch>
        </p:blipFill>
        <p:spPr>
          <a:xfrm flipH="1">
            <a:off x="10314353" y="197752"/>
            <a:ext cx="1782783" cy="211796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8089" y="983077"/>
            <a:ext cx="1671781" cy="3176372"/>
          </a:xfrm>
          <a:prstGeom prst="rect">
            <a:avLst/>
          </a:prstGeom>
        </p:spPr>
      </p:pic>
      <p:sp>
        <p:nvSpPr>
          <p:cNvPr id="23" name="椭圆 22"/>
          <p:cNvSpPr/>
          <p:nvPr/>
        </p:nvSpPr>
        <p:spPr>
          <a:xfrm>
            <a:off x="1248734" y="773104"/>
            <a:ext cx="75018" cy="75018"/>
          </a:xfrm>
          <a:prstGeom prst="ellipse">
            <a:avLst/>
          </a:prstGeom>
          <a:solidFill>
            <a:srgbClr val="F0DAC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677235" y="1701792"/>
            <a:ext cx="75018" cy="75018"/>
          </a:xfrm>
          <a:prstGeom prst="ellipse">
            <a:avLst/>
          </a:prstGeom>
          <a:solidFill>
            <a:srgbClr val="F0DAC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11793517" y="1204952"/>
            <a:ext cx="75018" cy="75018"/>
          </a:xfrm>
          <a:prstGeom prst="ellipse">
            <a:avLst/>
          </a:prstGeom>
          <a:solidFill>
            <a:srgbClr val="F0DAC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9274003" y="1350005"/>
            <a:ext cx="64526" cy="64526"/>
          </a:xfrm>
          <a:prstGeom prst="ellipse">
            <a:avLst/>
          </a:prstGeom>
          <a:solidFill>
            <a:srgbClr val="F0DAC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 descr="51miz-E751670-09A258D0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3975" y="391160"/>
            <a:ext cx="10058400" cy="607504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7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7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矩形 52"/>
          <p:cNvSpPr/>
          <p:nvPr/>
        </p:nvSpPr>
        <p:spPr>
          <a:xfrm>
            <a:off x="4382960" y="4616813"/>
            <a:ext cx="4229720" cy="615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kern="0" dirty="0">
                <a:solidFill>
                  <a:schemeClr val="bg1"/>
                </a:solidFill>
                <a:cs typeface="+mn-ea"/>
                <a:sym typeface="+mn-lt"/>
              </a:rPr>
              <a:t>标题数字等都可以通过点击和重新输入进行更改。用户可以在投影仪或者计算机上进行演示。</a:t>
            </a:r>
          </a:p>
        </p:txBody>
      </p:sp>
      <p:sp>
        <p:nvSpPr>
          <p:cNvPr id="54" name="矩形 53"/>
          <p:cNvSpPr/>
          <p:nvPr/>
        </p:nvSpPr>
        <p:spPr>
          <a:xfrm>
            <a:off x="4382960" y="3983941"/>
            <a:ext cx="4229720" cy="615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kern="0" dirty="0">
                <a:solidFill>
                  <a:schemeClr val="bg1"/>
                </a:solidFill>
                <a:cs typeface="+mn-ea"/>
                <a:sym typeface="+mn-lt"/>
              </a:rPr>
              <a:t>标题数字等都可以通过点击和重新输入进行更改。用户可以在投影仪或者计算机上进行演示。</a:t>
            </a:r>
          </a:p>
        </p:txBody>
      </p:sp>
      <p:sp>
        <p:nvSpPr>
          <p:cNvPr id="55" name="矩形 54"/>
          <p:cNvSpPr/>
          <p:nvPr/>
        </p:nvSpPr>
        <p:spPr>
          <a:xfrm>
            <a:off x="4382960" y="3325802"/>
            <a:ext cx="4229720" cy="615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kern="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kern="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kern="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双击输入替换，在此处输入您想要输入的内容，</a:t>
            </a:r>
            <a:endParaRPr lang="en-US" altLang="zh-CN" sz="1200" kern="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6" name="文本框 55"/>
          <p:cNvSpPr txBox="1">
            <a:spLocks noChangeArrowheads="1"/>
          </p:cNvSpPr>
          <p:nvPr/>
        </p:nvSpPr>
        <p:spPr bwMode="auto">
          <a:xfrm>
            <a:off x="4500011" y="2404324"/>
            <a:ext cx="26468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输入您的标题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621140"/>
            <a:ext cx="144015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accent6">
                    <a:lumMod val="20000"/>
                    <a:lumOff val="80000"/>
                  </a:schemeClr>
                </a:solidFill>
                <a:ea typeface="微软雅黑" panose="020B0503020204020204" pitchFamily="34" charset="-122"/>
              </a:rPr>
              <a:t>节</a:t>
            </a:r>
            <a:r>
              <a:rPr lang="zh-CN" altLang="en-US" sz="100" dirty="0" smtClean="0">
                <a:solidFill>
                  <a:schemeClr val="accent6">
                    <a:lumMod val="20000"/>
                    <a:lumOff val="80000"/>
                  </a:schemeClr>
                </a:solidFill>
                <a:ea typeface="微软雅黑" panose="020B0503020204020204" pitchFamily="34" charset="-122"/>
              </a:rPr>
              <a:t>日</a:t>
            </a:r>
            <a:r>
              <a:rPr lang="en-US" altLang="zh-CN" sz="100" dirty="0" smtClean="0">
                <a:solidFill>
                  <a:schemeClr val="accent6">
                    <a:lumMod val="20000"/>
                    <a:lumOff val="80000"/>
                  </a:schemeClr>
                </a:solidFill>
                <a:ea typeface="微软雅黑" panose="020B0503020204020204" pitchFamily="34" charset="-122"/>
              </a:rPr>
              <a:t>PPT</a:t>
            </a:r>
            <a:r>
              <a:rPr lang="zh-CN" altLang="en-US" sz="100" dirty="0" smtClean="0">
                <a:solidFill>
                  <a:schemeClr val="accent6">
                    <a:lumMod val="20000"/>
                    <a:lumOff val="80000"/>
                  </a:schemeClr>
                </a:solidFill>
                <a:ea typeface="微软雅黑" panose="020B0503020204020204" pitchFamily="34" charset="-122"/>
              </a:rPr>
              <a:t>模板 </a:t>
            </a:r>
            <a:r>
              <a:rPr lang="en-US" altLang="zh-CN" sz="100" dirty="0">
                <a:solidFill>
                  <a:schemeClr val="accent6">
                    <a:lumMod val="20000"/>
                    <a:lumOff val="80000"/>
                  </a:schemeClr>
                </a:solidFill>
                <a:ea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schemeClr val="accent6">
                    <a:lumMod val="20000"/>
                    <a:lumOff val="80000"/>
                  </a:schemeClr>
                </a:solidFill>
                <a:ea typeface="微软雅黑" panose="020B0503020204020204" pitchFamily="34" charset="-122"/>
              </a:rPr>
              <a:t>www.ypppt.com/jieri</a:t>
            </a:r>
            <a:r>
              <a:rPr lang="en-US" altLang="zh-CN" sz="100" dirty="0">
                <a:solidFill>
                  <a:schemeClr val="accent6">
                    <a:lumMod val="20000"/>
                    <a:lumOff val="80000"/>
                  </a:schemeClr>
                </a:solidFill>
                <a:ea typeface="微软雅黑" panose="020B0503020204020204" pitchFamily="34" charset="-122"/>
              </a:rPr>
              <a:t>/</a:t>
            </a:r>
            <a:endParaRPr lang="en-US" altLang="zh-CN" sz="100" dirty="0" smtClean="0">
              <a:solidFill>
                <a:schemeClr val="accent6">
                  <a:lumMod val="20000"/>
                  <a:lumOff val="80000"/>
                </a:schemeClr>
              </a:solidFill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C:\Users\admin\Desktop\51miz-E787483-267A387A.png51miz-E787483-267A387A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12684" y="1618881"/>
            <a:ext cx="1621641" cy="1621155"/>
          </a:xfrm>
          <a:prstGeom prst="rect">
            <a:avLst/>
          </a:prstGeom>
          <a:ln w="127000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5" name="文本框 4"/>
          <p:cNvSpPr txBox="1"/>
          <p:nvPr/>
        </p:nvSpPr>
        <p:spPr>
          <a:xfrm>
            <a:off x="7577543" y="878062"/>
            <a:ext cx="1854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3600" b="1" spc="600">
                <a:solidFill>
                  <a:srgbClr val="C14F34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sz="2000" spc="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792595" y="1278255"/>
            <a:ext cx="3423285" cy="615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576908" y="2485247"/>
            <a:ext cx="1854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3600" b="1" spc="600">
                <a:solidFill>
                  <a:srgbClr val="C14F34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sz="2000" spc="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6791960" y="2885440"/>
            <a:ext cx="3423285" cy="615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577543" y="4091797"/>
            <a:ext cx="1854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3600" b="1" spc="600">
                <a:solidFill>
                  <a:srgbClr val="C14F34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sz="2000" spc="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792595" y="4491990"/>
            <a:ext cx="3423285" cy="615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</a:t>
            </a:r>
          </a:p>
        </p:txBody>
      </p:sp>
      <p:pic>
        <p:nvPicPr>
          <p:cNvPr id="20" name="图片 19" descr="C:\Users\admin\Desktop\51miz-E787483-267A387A.png51miz-E787483-267A387A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79584" y="3500386"/>
            <a:ext cx="1621641" cy="1621155"/>
          </a:xfrm>
          <a:prstGeom prst="rect">
            <a:avLst/>
          </a:prstGeom>
          <a:ln w="127000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21" name="图片 20" descr="C:\Users\admin\Desktop\51miz-E187495-705AC08D.png51miz-E187495-705AC08D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79827" y="1618881"/>
            <a:ext cx="1621155" cy="1621155"/>
          </a:xfrm>
          <a:prstGeom prst="rect">
            <a:avLst/>
          </a:prstGeom>
          <a:ln w="127000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22" name="图片 21" descr="C:\Users\admin\Desktop\51miz-E187495-705AC08D.png51miz-E187495-705AC08D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12927" y="3500386"/>
            <a:ext cx="1621155" cy="1621155"/>
          </a:xfrm>
          <a:prstGeom prst="rect">
            <a:avLst/>
          </a:prstGeom>
          <a:ln w="127000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9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" grpId="0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3243" y="3054485"/>
            <a:ext cx="1281430" cy="749086"/>
          </a:xfrm>
          <a:prstGeom prst="rect">
            <a:avLst/>
          </a:prstGeom>
          <a:effectLst>
            <a:outerShdw blurRad="3429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9573" y="3054485"/>
            <a:ext cx="1281430" cy="749086"/>
          </a:xfrm>
          <a:prstGeom prst="rect">
            <a:avLst/>
          </a:prstGeom>
          <a:effectLst>
            <a:outerShdw blurRad="3429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6575" y="3054485"/>
            <a:ext cx="1281768" cy="749086"/>
          </a:xfrm>
          <a:prstGeom prst="rect">
            <a:avLst/>
          </a:prstGeom>
          <a:effectLst>
            <a:outerShdw blurRad="3429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5" name="矩形 4"/>
          <p:cNvSpPr/>
          <p:nvPr/>
        </p:nvSpPr>
        <p:spPr>
          <a:xfrm>
            <a:off x="1235075" y="3874770"/>
            <a:ext cx="2618740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995545" y="3937635"/>
            <a:ext cx="2618105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758555" y="3963670"/>
            <a:ext cx="2656205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3" name="图片 2" descr="51miz-E862520-563AD0F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15" y="840105"/>
            <a:ext cx="3058160" cy="2037715"/>
          </a:xfrm>
          <a:prstGeom prst="rect">
            <a:avLst/>
          </a:prstGeom>
        </p:spPr>
      </p:pic>
      <p:pic>
        <p:nvPicPr>
          <p:cNvPr id="4" name="图片 3" descr="51miz-E862520-563AD0F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5205" y="840105"/>
            <a:ext cx="3058160" cy="2037715"/>
          </a:xfrm>
          <a:prstGeom prst="rect">
            <a:avLst/>
          </a:prstGeom>
        </p:spPr>
      </p:pic>
      <p:pic>
        <p:nvPicPr>
          <p:cNvPr id="6" name="图片 5" descr="51miz-E862520-563AD0F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7895" y="840105"/>
            <a:ext cx="3058160" cy="203771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4317612" y="2081874"/>
            <a:ext cx="1151164" cy="115116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0">
            <a:solidFill>
              <a:schemeClr val="bg1"/>
            </a:solidFill>
          </a:ln>
          <a:effectLst>
            <a:outerShdw blurRad="3937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75705" y="2081874"/>
            <a:ext cx="1151164" cy="1151164"/>
          </a:xfrm>
          <a:prstGeom prst="rect">
            <a:avLst/>
          </a:prstGeom>
          <a:ln w="63500">
            <a:solidFill>
              <a:schemeClr val="bg1"/>
            </a:solidFill>
          </a:ln>
          <a:effectLst>
            <a:outerShdw blurRad="3937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313417" y="2081874"/>
            <a:ext cx="1151164" cy="1151164"/>
          </a:xfrm>
          <a:prstGeom prst="rect">
            <a:avLst/>
          </a:prstGeom>
          <a:solidFill>
            <a:schemeClr val="accent3"/>
          </a:solidFill>
          <a:ln w="63500">
            <a:solidFill>
              <a:schemeClr val="bg1"/>
            </a:solidFill>
          </a:ln>
          <a:effectLst>
            <a:outerShdw blurRad="3937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332272" y="2081874"/>
            <a:ext cx="1151164" cy="1151164"/>
          </a:xfrm>
          <a:prstGeom prst="rect">
            <a:avLst/>
          </a:prstGeom>
          <a:solidFill>
            <a:schemeClr val="accent4"/>
          </a:solidFill>
          <a:ln w="63500">
            <a:solidFill>
              <a:schemeClr val="bg1"/>
            </a:solidFill>
          </a:ln>
          <a:effectLst>
            <a:outerShdw blurRad="3937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74982" y="3450196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600" b="1">
                <a:solidFill>
                  <a:schemeClr val="bg1"/>
                </a:solidFill>
                <a:cs typeface="+mn-ea"/>
                <a:sym typeface="+mn-lt"/>
              </a:rPr>
              <a:t>此处添加文字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2784803" y="3808618"/>
            <a:ext cx="196130" cy="0"/>
          </a:xfrm>
          <a:prstGeom prst="line">
            <a:avLst/>
          </a:prstGeom>
          <a:ln w="19050">
            <a:solidFill>
              <a:schemeClr val="accent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1856819" y="3808618"/>
            <a:ext cx="20520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kern="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kern="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kern="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双击输入替换，在此处输入您想要输入的内容，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227080" y="3450196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600" b="1">
                <a:solidFill>
                  <a:schemeClr val="bg1"/>
                </a:solidFill>
                <a:cs typeface="+mn-ea"/>
                <a:sym typeface="+mn-lt"/>
              </a:rPr>
              <a:t>此处添加文字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4836901" y="3808618"/>
            <a:ext cx="19613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3908917" y="3808618"/>
            <a:ext cx="20520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kern="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kern="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kern="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双击输入替换，在此处输入您想要输入的内容，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279178" y="3450196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600" b="1">
                <a:solidFill>
                  <a:schemeClr val="bg1"/>
                </a:solidFill>
                <a:cs typeface="+mn-ea"/>
                <a:sym typeface="+mn-lt"/>
              </a:rPr>
              <a:t>此处添加文字</a:t>
            </a:r>
          </a:p>
        </p:txBody>
      </p:sp>
      <p:cxnSp>
        <p:nvCxnSpPr>
          <p:cNvPr id="13" name="直接连接符 12"/>
          <p:cNvCxnSpPr/>
          <p:nvPr/>
        </p:nvCxnSpPr>
        <p:spPr>
          <a:xfrm>
            <a:off x="6888999" y="3808618"/>
            <a:ext cx="196130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5961015" y="3808618"/>
            <a:ext cx="20520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kern="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kern="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kern="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双击输入替换，在此处输入您想要输入的内容，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233211" y="3450196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600" b="1">
                <a:solidFill>
                  <a:schemeClr val="bg1"/>
                </a:solidFill>
                <a:cs typeface="+mn-ea"/>
                <a:sym typeface="+mn-lt"/>
              </a:rPr>
              <a:t>此处添加文字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8843032" y="3808618"/>
            <a:ext cx="196130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7915048" y="3808618"/>
            <a:ext cx="20520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kern="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kern="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kern="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双击输入替换，在此处输入您想要输入的内容，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8" name="Group 26"/>
          <p:cNvGrpSpPr>
            <a:grpSpLocks noChangeAspect="1"/>
          </p:cNvGrpSpPr>
          <p:nvPr/>
        </p:nvGrpSpPr>
        <p:grpSpPr bwMode="auto">
          <a:xfrm>
            <a:off x="2613956" y="2440763"/>
            <a:ext cx="474663" cy="433387"/>
            <a:chOff x="652" y="2627"/>
            <a:chExt cx="299" cy="273"/>
          </a:xfrm>
          <a:solidFill>
            <a:schemeClr val="bg1"/>
          </a:solidFill>
        </p:grpSpPr>
        <p:sp>
          <p:nvSpPr>
            <p:cNvPr id="19" name="Freeform 27"/>
            <p:cNvSpPr>
              <a:spLocks noEditPoints="1"/>
            </p:cNvSpPr>
            <p:nvPr/>
          </p:nvSpPr>
          <p:spPr bwMode="auto">
            <a:xfrm>
              <a:off x="812" y="2627"/>
              <a:ext cx="139" cy="273"/>
            </a:xfrm>
            <a:custGeom>
              <a:avLst/>
              <a:gdLst>
                <a:gd name="T0" fmla="*/ 317 w 330"/>
                <a:gd name="T1" fmla="*/ 626 h 650"/>
                <a:gd name="T2" fmla="*/ 287 w 330"/>
                <a:gd name="T3" fmla="*/ 626 h 650"/>
                <a:gd name="T4" fmla="*/ 296 w 330"/>
                <a:gd name="T5" fmla="*/ 623 h 650"/>
                <a:gd name="T6" fmla="*/ 324 w 330"/>
                <a:gd name="T7" fmla="*/ 573 h 650"/>
                <a:gd name="T8" fmla="*/ 179 w 330"/>
                <a:gd name="T9" fmla="*/ 30 h 650"/>
                <a:gd name="T10" fmla="*/ 139 w 330"/>
                <a:gd name="T11" fmla="*/ 0 h 650"/>
                <a:gd name="T12" fmla="*/ 129 w 330"/>
                <a:gd name="T13" fmla="*/ 1 h 650"/>
                <a:gd name="T14" fmla="*/ 34 w 330"/>
                <a:gd name="T15" fmla="*/ 27 h 650"/>
                <a:gd name="T16" fmla="*/ 6 w 330"/>
                <a:gd name="T17" fmla="*/ 77 h 650"/>
                <a:gd name="T18" fmla="*/ 151 w 330"/>
                <a:gd name="T19" fmla="*/ 620 h 650"/>
                <a:gd name="T20" fmla="*/ 153 w 330"/>
                <a:gd name="T21" fmla="*/ 626 h 650"/>
                <a:gd name="T22" fmla="*/ 138 w 330"/>
                <a:gd name="T23" fmla="*/ 626 h 650"/>
                <a:gd name="T24" fmla="*/ 126 w 330"/>
                <a:gd name="T25" fmla="*/ 638 h 650"/>
                <a:gd name="T26" fmla="*/ 138 w 330"/>
                <a:gd name="T27" fmla="*/ 650 h 650"/>
                <a:gd name="T28" fmla="*/ 317 w 330"/>
                <a:gd name="T29" fmla="*/ 650 h 650"/>
                <a:gd name="T30" fmla="*/ 329 w 330"/>
                <a:gd name="T31" fmla="*/ 638 h 650"/>
                <a:gd name="T32" fmla="*/ 317 w 330"/>
                <a:gd name="T33" fmla="*/ 626 h 650"/>
                <a:gd name="T34" fmla="*/ 45 w 330"/>
                <a:gd name="T35" fmla="*/ 140 h 650"/>
                <a:gd name="T36" fmla="*/ 177 w 330"/>
                <a:gd name="T37" fmla="*/ 105 h 650"/>
                <a:gd name="T38" fmla="*/ 282 w 330"/>
                <a:gd name="T39" fmla="*/ 495 h 650"/>
                <a:gd name="T40" fmla="*/ 149 w 330"/>
                <a:gd name="T41" fmla="*/ 530 h 650"/>
                <a:gd name="T42" fmla="*/ 45 w 330"/>
                <a:gd name="T43" fmla="*/ 140 h 650"/>
                <a:gd name="T44" fmla="*/ 28 w 330"/>
                <a:gd name="T45" fmla="*/ 56 h 650"/>
                <a:gd name="T46" fmla="*/ 40 w 330"/>
                <a:gd name="T47" fmla="*/ 47 h 650"/>
                <a:gd name="T48" fmla="*/ 134 w 330"/>
                <a:gd name="T49" fmla="*/ 22 h 650"/>
                <a:gd name="T50" fmla="*/ 139 w 330"/>
                <a:gd name="T51" fmla="*/ 21 h 650"/>
                <a:gd name="T52" fmla="*/ 139 w 330"/>
                <a:gd name="T53" fmla="*/ 21 h 650"/>
                <a:gd name="T54" fmla="*/ 158 w 330"/>
                <a:gd name="T55" fmla="*/ 36 h 650"/>
                <a:gd name="T56" fmla="*/ 172 w 330"/>
                <a:gd name="T57" fmla="*/ 84 h 650"/>
                <a:gd name="T58" fmla="*/ 39 w 330"/>
                <a:gd name="T59" fmla="*/ 120 h 650"/>
                <a:gd name="T60" fmla="*/ 26 w 330"/>
                <a:gd name="T61" fmla="*/ 71 h 650"/>
                <a:gd name="T62" fmla="*/ 28 w 330"/>
                <a:gd name="T63" fmla="*/ 56 h 650"/>
                <a:gd name="T64" fmla="*/ 172 w 330"/>
                <a:gd name="T65" fmla="*/ 614 h 650"/>
                <a:gd name="T66" fmla="*/ 155 w 330"/>
                <a:gd name="T67" fmla="*/ 551 h 650"/>
                <a:gd name="T68" fmla="*/ 287 w 330"/>
                <a:gd name="T69" fmla="*/ 515 h 650"/>
                <a:gd name="T70" fmla="*/ 304 w 330"/>
                <a:gd name="T71" fmla="*/ 579 h 650"/>
                <a:gd name="T72" fmla="*/ 302 w 330"/>
                <a:gd name="T73" fmla="*/ 594 h 650"/>
                <a:gd name="T74" fmla="*/ 290 w 330"/>
                <a:gd name="T75" fmla="*/ 603 h 650"/>
                <a:gd name="T76" fmla="*/ 206 w 330"/>
                <a:gd name="T77" fmla="*/ 626 h 650"/>
                <a:gd name="T78" fmla="*/ 180 w 330"/>
                <a:gd name="T79" fmla="*/ 626 h 650"/>
                <a:gd name="T80" fmla="*/ 172 w 330"/>
                <a:gd name="T81" fmla="*/ 614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30" h="650">
                  <a:moveTo>
                    <a:pt x="317" y="626"/>
                  </a:moveTo>
                  <a:cubicBezTo>
                    <a:pt x="287" y="626"/>
                    <a:pt x="287" y="626"/>
                    <a:pt x="287" y="626"/>
                  </a:cubicBezTo>
                  <a:cubicBezTo>
                    <a:pt x="296" y="623"/>
                    <a:pt x="296" y="623"/>
                    <a:pt x="296" y="623"/>
                  </a:cubicBezTo>
                  <a:cubicBezTo>
                    <a:pt x="317" y="617"/>
                    <a:pt x="330" y="595"/>
                    <a:pt x="324" y="573"/>
                  </a:cubicBezTo>
                  <a:cubicBezTo>
                    <a:pt x="179" y="30"/>
                    <a:pt x="179" y="30"/>
                    <a:pt x="179" y="30"/>
                  </a:cubicBezTo>
                  <a:cubicBezTo>
                    <a:pt x="174" y="12"/>
                    <a:pt x="158" y="0"/>
                    <a:pt x="139" y="0"/>
                  </a:cubicBezTo>
                  <a:cubicBezTo>
                    <a:pt x="136" y="0"/>
                    <a:pt x="132" y="0"/>
                    <a:pt x="129" y="1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13" y="32"/>
                    <a:pt x="0" y="55"/>
                    <a:pt x="6" y="77"/>
                  </a:cubicBezTo>
                  <a:cubicBezTo>
                    <a:pt x="151" y="620"/>
                    <a:pt x="151" y="620"/>
                    <a:pt x="151" y="620"/>
                  </a:cubicBezTo>
                  <a:cubicBezTo>
                    <a:pt x="152" y="622"/>
                    <a:pt x="152" y="624"/>
                    <a:pt x="153" y="626"/>
                  </a:cubicBezTo>
                  <a:cubicBezTo>
                    <a:pt x="138" y="626"/>
                    <a:pt x="138" y="626"/>
                    <a:pt x="138" y="626"/>
                  </a:cubicBezTo>
                  <a:cubicBezTo>
                    <a:pt x="131" y="626"/>
                    <a:pt x="126" y="631"/>
                    <a:pt x="126" y="638"/>
                  </a:cubicBezTo>
                  <a:cubicBezTo>
                    <a:pt x="126" y="645"/>
                    <a:pt x="131" y="650"/>
                    <a:pt x="138" y="650"/>
                  </a:cubicBezTo>
                  <a:cubicBezTo>
                    <a:pt x="317" y="650"/>
                    <a:pt x="317" y="650"/>
                    <a:pt x="317" y="650"/>
                  </a:cubicBezTo>
                  <a:cubicBezTo>
                    <a:pt x="324" y="650"/>
                    <a:pt x="329" y="645"/>
                    <a:pt x="329" y="638"/>
                  </a:cubicBezTo>
                  <a:cubicBezTo>
                    <a:pt x="329" y="631"/>
                    <a:pt x="324" y="626"/>
                    <a:pt x="317" y="626"/>
                  </a:cubicBezTo>
                  <a:close/>
                  <a:moveTo>
                    <a:pt x="45" y="140"/>
                  </a:moveTo>
                  <a:cubicBezTo>
                    <a:pt x="177" y="105"/>
                    <a:pt x="177" y="105"/>
                    <a:pt x="177" y="105"/>
                  </a:cubicBezTo>
                  <a:cubicBezTo>
                    <a:pt x="282" y="495"/>
                    <a:pt x="282" y="495"/>
                    <a:pt x="282" y="495"/>
                  </a:cubicBezTo>
                  <a:cubicBezTo>
                    <a:pt x="149" y="530"/>
                    <a:pt x="149" y="530"/>
                    <a:pt x="149" y="530"/>
                  </a:cubicBezTo>
                  <a:lnTo>
                    <a:pt x="45" y="140"/>
                  </a:lnTo>
                  <a:close/>
                  <a:moveTo>
                    <a:pt x="28" y="56"/>
                  </a:moveTo>
                  <a:cubicBezTo>
                    <a:pt x="31" y="52"/>
                    <a:pt x="35" y="48"/>
                    <a:pt x="40" y="47"/>
                  </a:cubicBezTo>
                  <a:cubicBezTo>
                    <a:pt x="134" y="22"/>
                    <a:pt x="134" y="22"/>
                    <a:pt x="134" y="22"/>
                  </a:cubicBezTo>
                  <a:cubicBezTo>
                    <a:pt x="136" y="21"/>
                    <a:pt x="138" y="21"/>
                    <a:pt x="139" y="21"/>
                  </a:cubicBezTo>
                  <a:cubicBezTo>
                    <a:pt x="139" y="21"/>
                    <a:pt x="139" y="21"/>
                    <a:pt x="139" y="21"/>
                  </a:cubicBezTo>
                  <a:cubicBezTo>
                    <a:pt x="148" y="21"/>
                    <a:pt x="156" y="27"/>
                    <a:pt x="158" y="36"/>
                  </a:cubicBezTo>
                  <a:cubicBezTo>
                    <a:pt x="172" y="84"/>
                    <a:pt x="172" y="84"/>
                    <a:pt x="172" y="84"/>
                  </a:cubicBezTo>
                  <a:cubicBezTo>
                    <a:pt x="39" y="120"/>
                    <a:pt x="39" y="120"/>
                    <a:pt x="39" y="120"/>
                  </a:cubicBezTo>
                  <a:cubicBezTo>
                    <a:pt x="26" y="71"/>
                    <a:pt x="26" y="71"/>
                    <a:pt x="26" y="71"/>
                  </a:cubicBezTo>
                  <a:cubicBezTo>
                    <a:pt x="25" y="66"/>
                    <a:pt x="25" y="61"/>
                    <a:pt x="28" y="56"/>
                  </a:cubicBezTo>
                  <a:close/>
                  <a:moveTo>
                    <a:pt x="172" y="614"/>
                  </a:moveTo>
                  <a:cubicBezTo>
                    <a:pt x="155" y="551"/>
                    <a:pt x="155" y="551"/>
                    <a:pt x="155" y="551"/>
                  </a:cubicBezTo>
                  <a:cubicBezTo>
                    <a:pt x="287" y="515"/>
                    <a:pt x="287" y="515"/>
                    <a:pt x="287" y="515"/>
                  </a:cubicBezTo>
                  <a:cubicBezTo>
                    <a:pt x="304" y="579"/>
                    <a:pt x="304" y="579"/>
                    <a:pt x="304" y="579"/>
                  </a:cubicBezTo>
                  <a:cubicBezTo>
                    <a:pt x="305" y="584"/>
                    <a:pt x="305" y="589"/>
                    <a:pt x="302" y="594"/>
                  </a:cubicBezTo>
                  <a:cubicBezTo>
                    <a:pt x="299" y="598"/>
                    <a:pt x="295" y="602"/>
                    <a:pt x="290" y="603"/>
                  </a:cubicBezTo>
                  <a:cubicBezTo>
                    <a:pt x="206" y="626"/>
                    <a:pt x="206" y="626"/>
                    <a:pt x="206" y="626"/>
                  </a:cubicBezTo>
                  <a:cubicBezTo>
                    <a:pt x="180" y="626"/>
                    <a:pt x="180" y="626"/>
                    <a:pt x="180" y="626"/>
                  </a:cubicBezTo>
                  <a:cubicBezTo>
                    <a:pt x="176" y="623"/>
                    <a:pt x="173" y="619"/>
                    <a:pt x="172" y="6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28"/>
            <p:cNvSpPr>
              <a:spLocks noEditPoints="1"/>
            </p:cNvSpPr>
            <p:nvPr/>
          </p:nvSpPr>
          <p:spPr bwMode="auto">
            <a:xfrm>
              <a:off x="652" y="2629"/>
              <a:ext cx="203" cy="271"/>
            </a:xfrm>
            <a:custGeom>
              <a:avLst/>
              <a:gdLst>
                <a:gd name="T0" fmla="*/ 380 w 481"/>
                <a:gd name="T1" fmla="*/ 620 h 644"/>
                <a:gd name="T2" fmla="*/ 383 w 481"/>
                <a:gd name="T3" fmla="*/ 41 h 644"/>
                <a:gd name="T4" fmla="*/ 245 w 481"/>
                <a:gd name="T5" fmla="*/ 0 h 644"/>
                <a:gd name="T6" fmla="*/ 204 w 481"/>
                <a:gd name="T7" fmla="*/ 603 h 644"/>
                <a:gd name="T8" fmla="*/ 176 w 481"/>
                <a:gd name="T9" fmla="*/ 620 h 644"/>
                <a:gd name="T10" fmla="*/ 180 w 481"/>
                <a:gd name="T11" fmla="*/ 41 h 644"/>
                <a:gd name="T12" fmla="*/ 41 w 481"/>
                <a:gd name="T13" fmla="*/ 0 h 644"/>
                <a:gd name="T14" fmla="*/ 0 w 481"/>
                <a:gd name="T15" fmla="*/ 603 h 644"/>
                <a:gd name="T16" fmla="*/ 0 w 481"/>
                <a:gd name="T17" fmla="*/ 632 h 644"/>
                <a:gd name="T18" fmla="*/ 41 w 481"/>
                <a:gd name="T19" fmla="*/ 644 h 644"/>
                <a:gd name="T20" fmla="*/ 245 w 481"/>
                <a:gd name="T21" fmla="*/ 644 h 644"/>
                <a:gd name="T22" fmla="*/ 469 w 481"/>
                <a:gd name="T23" fmla="*/ 644 h 644"/>
                <a:gd name="T24" fmla="*/ 469 w 481"/>
                <a:gd name="T25" fmla="*/ 620 h 644"/>
                <a:gd name="T26" fmla="*/ 362 w 481"/>
                <a:gd name="T27" fmla="*/ 161 h 644"/>
                <a:gd name="T28" fmla="*/ 225 w 481"/>
                <a:gd name="T29" fmla="*/ 468 h 644"/>
                <a:gd name="T30" fmla="*/ 362 w 481"/>
                <a:gd name="T31" fmla="*/ 139 h 644"/>
                <a:gd name="T32" fmla="*/ 225 w 481"/>
                <a:gd name="T33" fmla="*/ 113 h 644"/>
                <a:gd name="T34" fmla="*/ 362 w 481"/>
                <a:gd name="T35" fmla="*/ 139 h 644"/>
                <a:gd name="T36" fmla="*/ 362 w 481"/>
                <a:gd name="T37" fmla="*/ 490 h 644"/>
                <a:gd name="T38" fmla="*/ 225 w 481"/>
                <a:gd name="T39" fmla="*/ 516 h 644"/>
                <a:gd name="T40" fmla="*/ 245 w 481"/>
                <a:gd name="T41" fmla="*/ 21 h 644"/>
                <a:gd name="T42" fmla="*/ 362 w 481"/>
                <a:gd name="T43" fmla="*/ 41 h 644"/>
                <a:gd name="T44" fmla="*/ 225 w 481"/>
                <a:gd name="T45" fmla="*/ 91 h 644"/>
                <a:gd name="T46" fmla="*/ 245 w 481"/>
                <a:gd name="T47" fmla="*/ 21 h 644"/>
                <a:gd name="T48" fmla="*/ 225 w 481"/>
                <a:gd name="T49" fmla="*/ 537 h 644"/>
                <a:gd name="T50" fmla="*/ 362 w 481"/>
                <a:gd name="T51" fmla="*/ 603 h 644"/>
                <a:gd name="T52" fmla="*/ 234 w 481"/>
                <a:gd name="T53" fmla="*/ 620 h 644"/>
                <a:gd name="T54" fmla="*/ 30 w 481"/>
                <a:gd name="T55" fmla="*/ 620 h 644"/>
                <a:gd name="T56" fmla="*/ 21 w 481"/>
                <a:gd name="T57" fmla="*/ 537 h 644"/>
                <a:gd name="T58" fmla="*/ 158 w 481"/>
                <a:gd name="T59" fmla="*/ 603 h 644"/>
                <a:gd name="T60" fmla="*/ 30 w 481"/>
                <a:gd name="T61" fmla="*/ 620 h 644"/>
                <a:gd name="T62" fmla="*/ 21 w 481"/>
                <a:gd name="T63" fmla="*/ 516 h 644"/>
                <a:gd name="T64" fmla="*/ 158 w 481"/>
                <a:gd name="T65" fmla="*/ 113 h 644"/>
                <a:gd name="T66" fmla="*/ 41 w 481"/>
                <a:gd name="T67" fmla="*/ 21 h 644"/>
                <a:gd name="T68" fmla="*/ 158 w 481"/>
                <a:gd name="T69" fmla="*/ 41 h 644"/>
                <a:gd name="T70" fmla="*/ 21 w 481"/>
                <a:gd name="T71" fmla="*/ 91 h 644"/>
                <a:gd name="T72" fmla="*/ 41 w 481"/>
                <a:gd name="T73" fmla="*/ 21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81" h="644">
                  <a:moveTo>
                    <a:pt x="469" y="620"/>
                  </a:moveTo>
                  <a:cubicBezTo>
                    <a:pt x="380" y="620"/>
                    <a:pt x="380" y="620"/>
                    <a:pt x="380" y="620"/>
                  </a:cubicBezTo>
                  <a:cubicBezTo>
                    <a:pt x="382" y="615"/>
                    <a:pt x="383" y="609"/>
                    <a:pt x="383" y="603"/>
                  </a:cubicBezTo>
                  <a:cubicBezTo>
                    <a:pt x="383" y="41"/>
                    <a:pt x="383" y="41"/>
                    <a:pt x="383" y="41"/>
                  </a:cubicBezTo>
                  <a:cubicBezTo>
                    <a:pt x="383" y="18"/>
                    <a:pt x="365" y="0"/>
                    <a:pt x="343" y="0"/>
                  </a:cubicBezTo>
                  <a:cubicBezTo>
                    <a:pt x="245" y="0"/>
                    <a:pt x="245" y="0"/>
                    <a:pt x="245" y="0"/>
                  </a:cubicBezTo>
                  <a:cubicBezTo>
                    <a:pt x="222" y="0"/>
                    <a:pt x="204" y="18"/>
                    <a:pt x="204" y="41"/>
                  </a:cubicBezTo>
                  <a:cubicBezTo>
                    <a:pt x="204" y="603"/>
                    <a:pt x="204" y="603"/>
                    <a:pt x="204" y="603"/>
                  </a:cubicBezTo>
                  <a:cubicBezTo>
                    <a:pt x="204" y="609"/>
                    <a:pt x="205" y="615"/>
                    <a:pt x="207" y="620"/>
                  </a:cubicBezTo>
                  <a:cubicBezTo>
                    <a:pt x="176" y="620"/>
                    <a:pt x="176" y="620"/>
                    <a:pt x="176" y="620"/>
                  </a:cubicBezTo>
                  <a:cubicBezTo>
                    <a:pt x="178" y="615"/>
                    <a:pt x="180" y="609"/>
                    <a:pt x="180" y="603"/>
                  </a:cubicBezTo>
                  <a:cubicBezTo>
                    <a:pt x="180" y="41"/>
                    <a:pt x="180" y="41"/>
                    <a:pt x="180" y="41"/>
                  </a:cubicBezTo>
                  <a:cubicBezTo>
                    <a:pt x="180" y="18"/>
                    <a:pt x="161" y="0"/>
                    <a:pt x="139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18" y="0"/>
                    <a:pt x="0" y="18"/>
                    <a:pt x="0" y="41"/>
                  </a:cubicBezTo>
                  <a:cubicBezTo>
                    <a:pt x="0" y="603"/>
                    <a:pt x="0" y="603"/>
                    <a:pt x="0" y="603"/>
                  </a:cubicBezTo>
                  <a:cubicBezTo>
                    <a:pt x="0" y="610"/>
                    <a:pt x="2" y="617"/>
                    <a:pt x="5" y="622"/>
                  </a:cubicBezTo>
                  <a:cubicBezTo>
                    <a:pt x="2" y="625"/>
                    <a:pt x="0" y="628"/>
                    <a:pt x="0" y="632"/>
                  </a:cubicBezTo>
                  <a:cubicBezTo>
                    <a:pt x="0" y="639"/>
                    <a:pt x="6" y="644"/>
                    <a:pt x="12" y="644"/>
                  </a:cubicBezTo>
                  <a:cubicBezTo>
                    <a:pt x="41" y="644"/>
                    <a:pt x="41" y="644"/>
                    <a:pt x="41" y="644"/>
                  </a:cubicBezTo>
                  <a:cubicBezTo>
                    <a:pt x="139" y="644"/>
                    <a:pt x="139" y="644"/>
                    <a:pt x="139" y="644"/>
                  </a:cubicBezTo>
                  <a:cubicBezTo>
                    <a:pt x="245" y="644"/>
                    <a:pt x="245" y="644"/>
                    <a:pt x="245" y="644"/>
                  </a:cubicBezTo>
                  <a:cubicBezTo>
                    <a:pt x="343" y="644"/>
                    <a:pt x="343" y="644"/>
                    <a:pt x="343" y="644"/>
                  </a:cubicBezTo>
                  <a:cubicBezTo>
                    <a:pt x="469" y="644"/>
                    <a:pt x="469" y="644"/>
                    <a:pt x="469" y="644"/>
                  </a:cubicBezTo>
                  <a:cubicBezTo>
                    <a:pt x="476" y="644"/>
                    <a:pt x="481" y="639"/>
                    <a:pt x="481" y="632"/>
                  </a:cubicBezTo>
                  <a:cubicBezTo>
                    <a:pt x="481" y="625"/>
                    <a:pt x="476" y="620"/>
                    <a:pt x="469" y="620"/>
                  </a:cubicBezTo>
                  <a:close/>
                  <a:moveTo>
                    <a:pt x="225" y="161"/>
                  </a:moveTo>
                  <a:cubicBezTo>
                    <a:pt x="362" y="161"/>
                    <a:pt x="362" y="161"/>
                    <a:pt x="362" y="161"/>
                  </a:cubicBezTo>
                  <a:cubicBezTo>
                    <a:pt x="362" y="468"/>
                    <a:pt x="362" y="468"/>
                    <a:pt x="362" y="468"/>
                  </a:cubicBezTo>
                  <a:cubicBezTo>
                    <a:pt x="225" y="468"/>
                    <a:pt x="225" y="468"/>
                    <a:pt x="225" y="468"/>
                  </a:cubicBezTo>
                  <a:lnTo>
                    <a:pt x="225" y="161"/>
                  </a:lnTo>
                  <a:close/>
                  <a:moveTo>
                    <a:pt x="362" y="139"/>
                  </a:moveTo>
                  <a:cubicBezTo>
                    <a:pt x="225" y="139"/>
                    <a:pt x="225" y="139"/>
                    <a:pt x="225" y="139"/>
                  </a:cubicBezTo>
                  <a:cubicBezTo>
                    <a:pt x="225" y="113"/>
                    <a:pt x="225" y="113"/>
                    <a:pt x="225" y="113"/>
                  </a:cubicBezTo>
                  <a:cubicBezTo>
                    <a:pt x="362" y="113"/>
                    <a:pt x="362" y="113"/>
                    <a:pt x="362" y="113"/>
                  </a:cubicBezTo>
                  <a:lnTo>
                    <a:pt x="362" y="139"/>
                  </a:lnTo>
                  <a:close/>
                  <a:moveTo>
                    <a:pt x="225" y="490"/>
                  </a:moveTo>
                  <a:cubicBezTo>
                    <a:pt x="362" y="490"/>
                    <a:pt x="362" y="490"/>
                    <a:pt x="362" y="490"/>
                  </a:cubicBezTo>
                  <a:cubicBezTo>
                    <a:pt x="362" y="516"/>
                    <a:pt x="362" y="516"/>
                    <a:pt x="362" y="516"/>
                  </a:cubicBezTo>
                  <a:cubicBezTo>
                    <a:pt x="225" y="516"/>
                    <a:pt x="225" y="516"/>
                    <a:pt x="225" y="516"/>
                  </a:cubicBezTo>
                  <a:lnTo>
                    <a:pt x="225" y="490"/>
                  </a:lnTo>
                  <a:close/>
                  <a:moveTo>
                    <a:pt x="245" y="21"/>
                  </a:moveTo>
                  <a:cubicBezTo>
                    <a:pt x="343" y="21"/>
                    <a:pt x="343" y="21"/>
                    <a:pt x="343" y="21"/>
                  </a:cubicBezTo>
                  <a:cubicBezTo>
                    <a:pt x="353" y="21"/>
                    <a:pt x="362" y="30"/>
                    <a:pt x="362" y="41"/>
                  </a:cubicBezTo>
                  <a:cubicBezTo>
                    <a:pt x="362" y="91"/>
                    <a:pt x="362" y="91"/>
                    <a:pt x="362" y="91"/>
                  </a:cubicBezTo>
                  <a:cubicBezTo>
                    <a:pt x="225" y="91"/>
                    <a:pt x="225" y="91"/>
                    <a:pt x="225" y="91"/>
                  </a:cubicBezTo>
                  <a:cubicBezTo>
                    <a:pt x="225" y="41"/>
                    <a:pt x="225" y="41"/>
                    <a:pt x="225" y="41"/>
                  </a:cubicBezTo>
                  <a:cubicBezTo>
                    <a:pt x="225" y="30"/>
                    <a:pt x="234" y="21"/>
                    <a:pt x="245" y="21"/>
                  </a:cubicBezTo>
                  <a:close/>
                  <a:moveTo>
                    <a:pt x="225" y="603"/>
                  </a:moveTo>
                  <a:cubicBezTo>
                    <a:pt x="225" y="537"/>
                    <a:pt x="225" y="537"/>
                    <a:pt x="225" y="537"/>
                  </a:cubicBezTo>
                  <a:cubicBezTo>
                    <a:pt x="362" y="537"/>
                    <a:pt x="362" y="537"/>
                    <a:pt x="362" y="537"/>
                  </a:cubicBezTo>
                  <a:cubicBezTo>
                    <a:pt x="362" y="603"/>
                    <a:pt x="362" y="603"/>
                    <a:pt x="362" y="603"/>
                  </a:cubicBezTo>
                  <a:cubicBezTo>
                    <a:pt x="362" y="610"/>
                    <a:pt x="359" y="616"/>
                    <a:pt x="354" y="620"/>
                  </a:cubicBezTo>
                  <a:cubicBezTo>
                    <a:pt x="234" y="620"/>
                    <a:pt x="234" y="620"/>
                    <a:pt x="234" y="620"/>
                  </a:cubicBezTo>
                  <a:cubicBezTo>
                    <a:pt x="229" y="616"/>
                    <a:pt x="225" y="610"/>
                    <a:pt x="225" y="603"/>
                  </a:cubicBezTo>
                  <a:close/>
                  <a:moveTo>
                    <a:pt x="30" y="620"/>
                  </a:moveTo>
                  <a:cubicBezTo>
                    <a:pt x="25" y="616"/>
                    <a:pt x="21" y="610"/>
                    <a:pt x="21" y="603"/>
                  </a:cubicBezTo>
                  <a:cubicBezTo>
                    <a:pt x="21" y="537"/>
                    <a:pt x="21" y="537"/>
                    <a:pt x="21" y="537"/>
                  </a:cubicBezTo>
                  <a:cubicBezTo>
                    <a:pt x="158" y="537"/>
                    <a:pt x="158" y="537"/>
                    <a:pt x="158" y="537"/>
                  </a:cubicBezTo>
                  <a:cubicBezTo>
                    <a:pt x="158" y="603"/>
                    <a:pt x="158" y="603"/>
                    <a:pt x="158" y="603"/>
                  </a:cubicBezTo>
                  <a:cubicBezTo>
                    <a:pt x="158" y="610"/>
                    <a:pt x="155" y="616"/>
                    <a:pt x="150" y="620"/>
                  </a:cubicBezTo>
                  <a:lnTo>
                    <a:pt x="30" y="620"/>
                  </a:lnTo>
                  <a:close/>
                  <a:moveTo>
                    <a:pt x="158" y="516"/>
                  </a:moveTo>
                  <a:cubicBezTo>
                    <a:pt x="21" y="516"/>
                    <a:pt x="21" y="516"/>
                    <a:pt x="21" y="516"/>
                  </a:cubicBezTo>
                  <a:cubicBezTo>
                    <a:pt x="21" y="113"/>
                    <a:pt x="21" y="113"/>
                    <a:pt x="21" y="113"/>
                  </a:cubicBezTo>
                  <a:cubicBezTo>
                    <a:pt x="158" y="113"/>
                    <a:pt x="158" y="113"/>
                    <a:pt x="158" y="113"/>
                  </a:cubicBezTo>
                  <a:lnTo>
                    <a:pt x="158" y="516"/>
                  </a:lnTo>
                  <a:close/>
                  <a:moveTo>
                    <a:pt x="41" y="21"/>
                  </a:moveTo>
                  <a:cubicBezTo>
                    <a:pt x="139" y="21"/>
                    <a:pt x="139" y="21"/>
                    <a:pt x="139" y="21"/>
                  </a:cubicBezTo>
                  <a:cubicBezTo>
                    <a:pt x="150" y="21"/>
                    <a:pt x="158" y="30"/>
                    <a:pt x="158" y="41"/>
                  </a:cubicBezTo>
                  <a:cubicBezTo>
                    <a:pt x="158" y="91"/>
                    <a:pt x="158" y="91"/>
                    <a:pt x="158" y="91"/>
                  </a:cubicBezTo>
                  <a:cubicBezTo>
                    <a:pt x="21" y="91"/>
                    <a:pt x="21" y="91"/>
                    <a:pt x="21" y="9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30"/>
                    <a:pt x="30" y="21"/>
                    <a:pt x="41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Group 31"/>
          <p:cNvGrpSpPr>
            <a:grpSpLocks noChangeAspect="1"/>
          </p:cNvGrpSpPr>
          <p:nvPr/>
        </p:nvGrpSpPr>
        <p:grpSpPr bwMode="auto">
          <a:xfrm>
            <a:off x="8680918" y="2447556"/>
            <a:ext cx="453872" cy="419801"/>
            <a:chOff x="1089" y="2612"/>
            <a:chExt cx="373" cy="345"/>
          </a:xfrm>
          <a:solidFill>
            <a:schemeClr val="bg1"/>
          </a:solidFill>
        </p:grpSpPr>
        <p:sp>
          <p:nvSpPr>
            <p:cNvPr id="22" name="Freeform 32"/>
            <p:cNvSpPr>
              <a:spLocks noEditPoints="1"/>
            </p:cNvSpPr>
            <p:nvPr/>
          </p:nvSpPr>
          <p:spPr bwMode="auto">
            <a:xfrm>
              <a:off x="1089" y="2612"/>
              <a:ext cx="373" cy="345"/>
            </a:xfrm>
            <a:custGeom>
              <a:avLst/>
              <a:gdLst>
                <a:gd name="T0" fmla="*/ 606 w 607"/>
                <a:gd name="T1" fmla="*/ 93 h 560"/>
                <a:gd name="T2" fmla="*/ 607 w 607"/>
                <a:gd name="T3" fmla="*/ 48 h 560"/>
                <a:gd name="T4" fmla="*/ 562 w 607"/>
                <a:gd name="T5" fmla="*/ 47 h 560"/>
                <a:gd name="T6" fmla="*/ 328 w 607"/>
                <a:gd name="T7" fmla="*/ 47 h 560"/>
                <a:gd name="T8" fmla="*/ 327 w 607"/>
                <a:gd name="T9" fmla="*/ 1 h 560"/>
                <a:gd name="T10" fmla="*/ 282 w 607"/>
                <a:gd name="T11" fmla="*/ 0 h 560"/>
                <a:gd name="T12" fmla="*/ 280 w 607"/>
                <a:gd name="T13" fmla="*/ 45 h 560"/>
                <a:gd name="T14" fmla="*/ 48 w 607"/>
                <a:gd name="T15" fmla="*/ 47 h 560"/>
                <a:gd name="T16" fmla="*/ 1 w 607"/>
                <a:gd name="T17" fmla="*/ 47 h 560"/>
                <a:gd name="T18" fmla="*/ 0 w 607"/>
                <a:gd name="T19" fmla="*/ 92 h 560"/>
                <a:gd name="T20" fmla="*/ 45 w 607"/>
                <a:gd name="T21" fmla="*/ 93 h 560"/>
                <a:gd name="T22" fmla="*/ 47 w 607"/>
                <a:gd name="T23" fmla="*/ 372 h 560"/>
                <a:gd name="T24" fmla="*/ 1 w 607"/>
                <a:gd name="T25" fmla="*/ 374 h 560"/>
                <a:gd name="T26" fmla="*/ 0 w 607"/>
                <a:gd name="T27" fmla="*/ 419 h 560"/>
                <a:gd name="T28" fmla="*/ 45 w 607"/>
                <a:gd name="T29" fmla="*/ 420 h 560"/>
                <a:gd name="T30" fmla="*/ 149 w 607"/>
                <a:gd name="T31" fmla="*/ 420 h 560"/>
                <a:gd name="T32" fmla="*/ 117 w 607"/>
                <a:gd name="T33" fmla="*/ 517 h 560"/>
                <a:gd name="T34" fmla="*/ 159 w 607"/>
                <a:gd name="T35" fmla="*/ 559 h 560"/>
                <a:gd name="T36" fmla="*/ 208 w 607"/>
                <a:gd name="T37" fmla="*/ 422 h 560"/>
                <a:gd name="T38" fmla="*/ 279 w 607"/>
                <a:gd name="T39" fmla="*/ 420 h 560"/>
                <a:gd name="T40" fmla="*/ 280 w 607"/>
                <a:gd name="T41" fmla="*/ 558 h 560"/>
                <a:gd name="T42" fmla="*/ 325 w 607"/>
                <a:gd name="T43" fmla="*/ 560 h 560"/>
                <a:gd name="T44" fmla="*/ 327 w 607"/>
                <a:gd name="T45" fmla="*/ 422 h 560"/>
                <a:gd name="T46" fmla="*/ 397 w 607"/>
                <a:gd name="T47" fmla="*/ 420 h 560"/>
                <a:gd name="T48" fmla="*/ 447 w 607"/>
                <a:gd name="T49" fmla="*/ 559 h 560"/>
                <a:gd name="T50" fmla="*/ 489 w 607"/>
                <a:gd name="T51" fmla="*/ 520 h 560"/>
                <a:gd name="T52" fmla="*/ 457 w 607"/>
                <a:gd name="T53" fmla="*/ 422 h 560"/>
                <a:gd name="T54" fmla="*/ 559 w 607"/>
                <a:gd name="T55" fmla="*/ 420 h 560"/>
                <a:gd name="T56" fmla="*/ 606 w 607"/>
                <a:gd name="T57" fmla="*/ 420 h 560"/>
                <a:gd name="T58" fmla="*/ 607 w 607"/>
                <a:gd name="T59" fmla="*/ 375 h 560"/>
                <a:gd name="T60" fmla="*/ 562 w 607"/>
                <a:gd name="T61" fmla="*/ 374 h 560"/>
                <a:gd name="T62" fmla="*/ 560 w 607"/>
                <a:gd name="T63" fmla="*/ 95 h 560"/>
                <a:gd name="T64" fmla="*/ 510 w 607"/>
                <a:gd name="T65" fmla="*/ 371 h 560"/>
                <a:gd name="T66" fmla="*/ 509 w 607"/>
                <a:gd name="T67" fmla="*/ 374 h 560"/>
                <a:gd name="T68" fmla="*/ 95 w 607"/>
                <a:gd name="T69" fmla="*/ 374 h 560"/>
                <a:gd name="T70" fmla="*/ 94 w 607"/>
                <a:gd name="T71" fmla="*/ 371 h 560"/>
                <a:gd name="T72" fmla="*/ 94 w 607"/>
                <a:gd name="T73" fmla="*/ 102 h 560"/>
                <a:gd name="T74" fmla="*/ 105 w 607"/>
                <a:gd name="T75" fmla="*/ 93 h 560"/>
                <a:gd name="T76" fmla="*/ 502 w 607"/>
                <a:gd name="T77" fmla="*/ 94 h 560"/>
                <a:gd name="T78" fmla="*/ 510 w 607"/>
                <a:gd name="T79" fmla="*/ 105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07" h="560">
                  <a:moveTo>
                    <a:pt x="562" y="93"/>
                  </a:moveTo>
                  <a:cubicBezTo>
                    <a:pt x="606" y="93"/>
                    <a:pt x="606" y="93"/>
                    <a:pt x="606" y="93"/>
                  </a:cubicBezTo>
                  <a:cubicBezTo>
                    <a:pt x="606" y="93"/>
                    <a:pt x="607" y="93"/>
                    <a:pt x="607" y="92"/>
                  </a:cubicBezTo>
                  <a:cubicBezTo>
                    <a:pt x="607" y="48"/>
                    <a:pt x="607" y="48"/>
                    <a:pt x="607" y="48"/>
                  </a:cubicBezTo>
                  <a:cubicBezTo>
                    <a:pt x="607" y="47"/>
                    <a:pt x="606" y="47"/>
                    <a:pt x="606" y="47"/>
                  </a:cubicBezTo>
                  <a:cubicBezTo>
                    <a:pt x="562" y="47"/>
                    <a:pt x="562" y="47"/>
                    <a:pt x="562" y="47"/>
                  </a:cubicBezTo>
                  <a:cubicBezTo>
                    <a:pt x="561" y="47"/>
                    <a:pt x="560" y="47"/>
                    <a:pt x="559" y="47"/>
                  </a:cubicBezTo>
                  <a:cubicBezTo>
                    <a:pt x="328" y="47"/>
                    <a:pt x="328" y="47"/>
                    <a:pt x="328" y="47"/>
                  </a:cubicBezTo>
                  <a:cubicBezTo>
                    <a:pt x="328" y="47"/>
                    <a:pt x="327" y="46"/>
                    <a:pt x="327" y="45"/>
                  </a:cubicBezTo>
                  <a:cubicBezTo>
                    <a:pt x="327" y="1"/>
                    <a:pt x="327" y="1"/>
                    <a:pt x="327" y="1"/>
                  </a:cubicBezTo>
                  <a:cubicBezTo>
                    <a:pt x="327" y="1"/>
                    <a:pt x="326" y="0"/>
                    <a:pt x="325" y="0"/>
                  </a:cubicBezTo>
                  <a:cubicBezTo>
                    <a:pt x="282" y="0"/>
                    <a:pt x="282" y="0"/>
                    <a:pt x="282" y="0"/>
                  </a:cubicBezTo>
                  <a:cubicBezTo>
                    <a:pt x="281" y="0"/>
                    <a:pt x="280" y="1"/>
                    <a:pt x="280" y="1"/>
                  </a:cubicBezTo>
                  <a:cubicBezTo>
                    <a:pt x="280" y="45"/>
                    <a:pt x="280" y="45"/>
                    <a:pt x="280" y="45"/>
                  </a:cubicBezTo>
                  <a:cubicBezTo>
                    <a:pt x="280" y="46"/>
                    <a:pt x="279" y="47"/>
                    <a:pt x="279" y="47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7" y="47"/>
                    <a:pt x="46" y="47"/>
                    <a:pt x="45" y="47"/>
                  </a:cubicBezTo>
                  <a:cubicBezTo>
                    <a:pt x="1" y="47"/>
                    <a:pt x="1" y="47"/>
                    <a:pt x="1" y="47"/>
                  </a:cubicBezTo>
                  <a:cubicBezTo>
                    <a:pt x="1" y="47"/>
                    <a:pt x="0" y="47"/>
                    <a:pt x="0" y="48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1" y="93"/>
                    <a:pt x="1" y="93"/>
                  </a:cubicBezTo>
                  <a:cubicBezTo>
                    <a:pt x="45" y="93"/>
                    <a:pt x="45" y="93"/>
                    <a:pt x="45" y="93"/>
                  </a:cubicBezTo>
                  <a:cubicBezTo>
                    <a:pt x="46" y="93"/>
                    <a:pt x="47" y="94"/>
                    <a:pt x="47" y="95"/>
                  </a:cubicBezTo>
                  <a:cubicBezTo>
                    <a:pt x="47" y="372"/>
                    <a:pt x="47" y="372"/>
                    <a:pt x="47" y="372"/>
                  </a:cubicBezTo>
                  <a:cubicBezTo>
                    <a:pt x="47" y="373"/>
                    <a:pt x="46" y="374"/>
                    <a:pt x="45" y="374"/>
                  </a:cubicBezTo>
                  <a:cubicBezTo>
                    <a:pt x="1" y="374"/>
                    <a:pt x="1" y="374"/>
                    <a:pt x="1" y="374"/>
                  </a:cubicBezTo>
                  <a:cubicBezTo>
                    <a:pt x="1" y="374"/>
                    <a:pt x="0" y="374"/>
                    <a:pt x="0" y="375"/>
                  </a:cubicBezTo>
                  <a:cubicBezTo>
                    <a:pt x="0" y="419"/>
                    <a:pt x="0" y="419"/>
                    <a:pt x="0" y="419"/>
                  </a:cubicBezTo>
                  <a:cubicBezTo>
                    <a:pt x="0" y="420"/>
                    <a:pt x="1" y="420"/>
                    <a:pt x="1" y="420"/>
                  </a:cubicBezTo>
                  <a:cubicBezTo>
                    <a:pt x="45" y="420"/>
                    <a:pt x="45" y="420"/>
                    <a:pt x="45" y="420"/>
                  </a:cubicBezTo>
                  <a:cubicBezTo>
                    <a:pt x="46" y="420"/>
                    <a:pt x="47" y="420"/>
                    <a:pt x="48" y="420"/>
                  </a:cubicBezTo>
                  <a:cubicBezTo>
                    <a:pt x="149" y="420"/>
                    <a:pt x="149" y="420"/>
                    <a:pt x="149" y="420"/>
                  </a:cubicBezTo>
                  <a:cubicBezTo>
                    <a:pt x="150" y="420"/>
                    <a:pt x="150" y="421"/>
                    <a:pt x="150" y="422"/>
                  </a:cubicBezTo>
                  <a:cubicBezTo>
                    <a:pt x="117" y="517"/>
                    <a:pt x="117" y="517"/>
                    <a:pt x="117" y="517"/>
                  </a:cubicBezTo>
                  <a:cubicBezTo>
                    <a:pt x="117" y="518"/>
                    <a:pt x="117" y="519"/>
                    <a:pt x="118" y="520"/>
                  </a:cubicBezTo>
                  <a:cubicBezTo>
                    <a:pt x="159" y="559"/>
                    <a:pt x="159" y="559"/>
                    <a:pt x="159" y="559"/>
                  </a:cubicBezTo>
                  <a:cubicBezTo>
                    <a:pt x="160" y="560"/>
                    <a:pt x="160" y="559"/>
                    <a:pt x="161" y="559"/>
                  </a:cubicBezTo>
                  <a:cubicBezTo>
                    <a:pt x="208" y="422"/>
                    <a:pt x="208" y="422"/>
                    <a:pt x="208" y="422"/>
                  </a:cubicBezTo>
                  <a:cubicBezTo>
                    <a:pt x="208" y="421"/>
                    <a:pt x="209" y="420"/>
                    <a:pt x="210" y="420"/>
                  </a:cubicBezTo>
                  <a:cubicBezTo>
                    <a:pt x="279" y="420"/>
                    <a:pt x="279" y="420"/>
                    <a:pt x="279" y="420"/>
                  </a:cubicBezTo>
                  <a:cubicBezTo>
                    <a:pt x="279" y="420"/>
                    <a:pt x="280" y="421"/>
                    <a:pt x="280" y="422"/>
                  </a:cubicBezTo>
                  <a:cubicBezTo>
                    <a:pt x="280" y="558"/>
                    <a:pt x="280" y="558"/>
                    <a:pt x="280" y="558"/>
                  </a:cubicBezTo>
                  <a:cubicBezTo>
                    <a:pt x="280" y="559"/>
                    <a:pt x="281" y="560"/>
                    <a:pt x="282" y="560"/>
                  </a:cubicBezTo>
                  <a:cubicBezTo>
                    <a:pt x="325" y="560"/>
                    <a:pt x="325" y="560"/>
                    <a:pt x="325" y="560"/>
                  </a:cubicBezTo>
                  <a:cubicBezTo>
                    <a:pt x="326" y="560"/>
                    <a:pt x="327" y="559"/>
                    <a:pt x="327" y="558"/>
                  </a:cubicBezTo>
                  <a:cubicBezTo>
                    <a:pt x="327" y="422"/>
                    <a:pt x="327" y="422"/>
                    <a:pt x="327" y="422"/>
                  </a:cubicBezTo>
                  <a:cubicBezTo>
                    <a:pt x="327" y="421"/>
                    <a:pt x="328" y="420"/>
                    <a:pt x="328" y="420"/>
                  </a:cubicBezTo>
                  <a:cubicBezTo>
                    <a:pt x="397" y="420"/>
                    <a:pt x="397" y="420"/>
                    <a:pt x="397" y="420"/>
                  </a:cubicBezTo>
                  <a:cubicBezTo>
                    <a:pt x="398" y="420"/>
                    <a:pt x="399" y="421"/>
                    <a:pt x="399" y="422"/>
                  </a:cubicBezTo>
                  <a:cubicBezTo>
                    <a:pt x="447" y="559"/>
                    <a:pt x="447" y="559"/>
                    <a:pt x="447" y="559"/>
                  </a:cubicBezTo>
                  <a:cubicBezTo>
                    <a:pt x="447" y="559"/>
                    <a:pt x="448" y="560"/>
                    <a:pt x="448" y="559"/>
                  </a:cubicBezTo>
                  <a:cubicBezTo>
                    <a:pt x="489" y="520"/>
                    <a:pt x="489" y="520"/>
                    <a:pt x="489" y="520"/>
                  </a:cubicBezTo>
                  <a:cubicBezTo>
                    <a:pt x="490" y="519"/>
                    <a:pt x="490" y="518"/>
                    <a:pt x="490" y="517"/>
                  </a:cubicBezTo>
                  <a:cubicBezTo>
                    <a:pt x="457" y="422"/>
                    <a:pt x="457" y="422"/>
                    <a:pt x="457" y="422"/>
                  </a:cubicBezTo>
                  <a:cubicBezTo>
                    <a:pt x="457" y="421"/>
                    <a:pt x="457" y="420"/>
                    <a:pt x="458" y="420"/>
                  </a:cubicBezTo>
                  <a:cubicBezTo>
                    <a:pt x="559" y="420"/>
                    <a:pt x="559" y="420"/>
                    <a:pt x="559" y="420"/>
                  </a:cubicBezTo>
                  <a:cubicBezTo>
                    <a:pt x="560" y="420"/>
                    <a:pt x="561" y="420"/>
                    <a:pt x="562" y="420"/>
                  </a:cubicBezTo>
                  <a:cubicBezTo>
                    <a:pt x="606" y="420"/>
                    <a:pt x="606" y="420"/>
                    <a:pt x="606" y="420"/>
                  </a:cubicBezTo>
                  <a:cubicBezTo>
                    <a:pt x="606" y="420"/>
                    <a:pt x="607" y="420"/>
                    <a:pt x="607" y="419"/>
                  </a:cubicBezTo>
                  <a:cubicBezTo>
                    <a:pt x="607" y="375"/>
                    <a:pt x="607" y="375"/>
                    <a:pt x="607" y="375"/>
                  </a:cubicBezTo>
                  <a:cubicBezTo>
                    <a:pt x="607" y="374"/>
                    <a:pt x="606" y="374"/>
                    <a:pt x="606" y="374"/>
                  </a:cubicBezTo>
                  <a:cubicBezTo>
                    <a:pt x="562" y="374"/>
                    <a:pt x="562" y="374"/>
                    <a:pt x="562" y="374"/>
                  </a:cubicBezTo>
                  <a:cubicBezTo>
                    <a:pt x="561" y="374"/>
                    <a:pt x="560" y="373"/>
                    <a:pt x="560" y="372"/>
                  </a:cubicBezTo>
                  <a:cubicBezTo>
                    <a:pt x="560" y="95"/>
                    <a:pt x="560" y="95"/>
                    <a:pt x="560" y="95"/>
                  </a:cubicBezTo>
                  <a:cubicBezTo>
                    <a:pt x="560" y="94"/>
                    <a:pt x="561" y="93"/>
                    <a:pt x="562" y="93"/>
                  </a:cubicBezTo>
                  <a:close/>
                  <a:moveTo>
                    <a:pt x="510" y="371"/>
                  </a:moveTo>
                  <a:cubicBezTo>
                    <a:pt x="510" y="372"/>
                    <a:pt x="510" y="372"/>
                    <a:pt x="510" y="373"/>
                  </a:cubicBezTo>
                  <a:cubicBezTo>
                    <a:pt x="510" y="373"/>
                    <a:pt x="510" y="374"/>
                    <a:pt x="509" y="374"/>
                  </a:cubicBezTo>
                  <a:cubicBezTo>
                    <a:pt x="95" y="374"/>
                    <a:pt x="95" y="374"/>
                    <a:pt x="95" y="374"/>
                  </a:cubicBezTo>
                  <a:cubicBezTo>
                    <a:pt x="95" y="374"/>
                    <a:pt x="95" y="374"/>
                    <a:pt x="95" y="374"/>
                  </a:cubicBezTo>
                  <a:cubicBezTo>
                    <a:pt x="94" y="374"/>
                    <a:pt x="94" y="373"/>
                    <a:pt x="94" y="373"/>
                  </a:cubicBezTo>
                  <a:cubicBezTo>
                    <a:pt x="94" y="373"/>
                    <a:pt x="94" y="372"/>
                    <a:pt x="94" y="371"/>
                  </a:cubicBezTo>
                  <a:cubicBezTo>
                    <a:pt x="94" y="105"/>
                    <a:pt x="94" y="105"/>
                    <a:pt x="94" y="105"/>
                  </a:cubicBezTo>
                  <a:cubicBezTo>
                    <a:pt x="94" y="104"/>
                    <a:pt x="94" y="103"/>
                    <a:pt x="94" y="102"/>
                  </a:cubicBezTo>
                  <a:cubicBezTo>
                    <a:pt x="102" y="94"/>
                    <a:pt x="102" y="94"/>
                    <a:pt x="102" y="94"/>
                  </a:cubicBezTo>
                  <a:cubicBezTo>
                    <a:pt x="103" y="94"/>
                    <a:pt x="104" y="93"/>
                    <a:pt x="105" y="93"/>
                  </a:cubicBezTo>
                  <a:cubicBezTo>
                    <a:pt x="499" y="93"/>
                    <a:pt x="499" y="93"/>
                    <a:pt x="499" y="93"/>
                  </a:cubicBezTo>
                  <a:cubicBezTo>
                    <a:pt x="500" y="93"/>
                    <a:pt x="501" y="94"/>
                    <a:pt x="502" y="94"/>
                  </a:cubicBezTo>
                  <a:cubicBezTo>
                    <a:pt x="510" y="102"/>
                    <a:pt x="510" y="102"/>
                    <a:pt x="510" y="102"/>
                  </a:cubicBezTo>
                  <a:cubicBezTo>
                    <a:pt x="510" y="103"/>
                    <a:pt x="510" y="104"/>
                    <a:pt x="510" y="105"/>
                  </a:cubicBezTo>
                  <a:lnTo>
                    <a:pt x="510" y="3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Freeform 33"/>
            <p:cNvSpPr/>
            <p:nvPr/>
          </p:nvSpPr>
          <p:spPr bwMode="auto">
            <a:xfrm>
              <a:off x="1174" y="2716"/>
              <a:ext cx="48" cy="88"/>
            </a:xfrm>
            <a:custGeom>
              <a:avLst/>
              <a:gdLst>
                <a:gd name="T0" fmla="*/ 0 w 77"/>
                <a:gd name="T1" fmla="*/ 39 h 143"/>
                <a:gd name="T2" fmla="*/ 0 w 77"/>
                <a:gd name="T3" fmla="*/ 66 h 143"/>
                <a:gd name="T4" fmla="*/ 45 w 77"/>
                <a:gd name="T5" fmla="*/ 43 h 143"/>
                <a:gd name="T6" fmla="*/ 45 w 77"/>
                <a:gd name="T7" fmla="*/ 143 h 143"/>
                <a:gd name="T8" fmla="*/ 77 w 77"/>
                <a:gd name="T9" fmla="*/ 143 h 143"/>
                <a:gd name="T10" fmla="*/ 77 w 77"/>
                <a:gd name="T11" fmla="*/ 0 h 143"/>
                <a:gd name="T12" fmla="*/ 52 w 77"/>
                <a:gd name="T13" fmla="*/ 0 h 143"/>
                <a:gd name="T14" fmla="*/ 0 w 77"/>
                <a:gd name="T15" fmla="*/ 3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143">
                  <a:moveTo>
                    <a:pt x="0" y="39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16" y="61"/>
                    <a:pt x="31" y="53"/>
                    <a:pt x="45" y="43"/>
                  </a:cubicBezTo>
                  <a:cubicBezTo>
                    <a:pt x="45" y="143"/>
                    <a:pt x="45" y="143"/>
                    <a:pt x="45" y="143"/>
                  </a:cubicBezTo>
                  <a:cubicBezTo>
                    <a:pt x="77" y="143"/>
                    <a:pt x="77" y="143"/>
                    <a:pt x="77" y="143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40" y="17"/>
                    <a:pt x="23" y="31"/>
                    <a:pt x="0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4" name="Freeform 34"/>
            <p:cNvSpPr/>
            <p:nvPr/>
          </p:nvSpPr>
          <p:spPr bwMode="auto">
            <a:xfrm>
              <a:off x="1234" y="2729"/>
              <a:ext cx="62" cy="62"/>
            </a:xfrm>
            <a:custGeom>
              <a:avLst/>
              <a:gdLst>
                <a:gd name="T0" fmla="*/ 38 w 62"/>
                <a:gd name="T1" fmla="*/ 0 h 62"/>
                <a:gd name="T2" fmla="*/ 26 w 62"/>
                <a:gd name="T3" fmla="*/ 0 h 62"/>
                <a:gd name="T4" fmla="*/ 26 w 62"/>
                <a:gd name="T5" fmla="*/ 25 h 62"/>
                <a:gd name="T6" fmla="*/ 0 w 62"/>
                <a:gd name="T7" fmla="*/ 25 h 62"/>
                <a:gd name="T8" fmla="*/ 0 w 62"/>
                <a:gd name="T9" fmla="*/ 37 h 62"/>
                <a:gd name="T10" fmla="*/ 26 w 62"/>
                <a:gd name="T11" fmla="*/ 37 h 62"/>
                <a:gd name="T12" fmla="*/ 26 w 62"/>
                <a:gd name="T13" fmla="*/ 62 h 62"/>
                <a:gd name="T14" fmla="*/ 38 w 62"/>
                <a:gd name="T15" fmla="*/ 62 h 62"/>
                <a:gd name="T16" fmla="*/ 38 w 62"/>
                <a:gd name="T17" fmla="*/ 37 h 62"/>
                <a:gd name="T18" fmla="*/ 62 w 62"/>
                <a:gd name="T19" fmla="*/ 37 h 62"/>
                <a:gd name="T20" fmla="*/ 62 w 62"/>
                <a:gd name="T21" fmla="*/ 25 h 62"/>
                <a:gd name="T22" fmla="*/ 38 w 62"/>
                <a:gd name="T23" fmla="*/ 25 h 62"/>
                <a:gd name="T24" fmla="*/ 38 w 62"/>
                <a:gd name="T2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2" h="62">
                  <a:moveTo>
                    <a:pt x="38" y="0"/>
                  </a:moveTo>
                  <a:lnTo>
                    <a:pt x="26" y="0"/>
                  </a:lnTo>
                  <a:lnTo>
                    <a:pt x="26" y="25"/>
                  </a:lnTo>
                  <a:lnTo>
                    <a:pt x="0" y="25"/>
                  </a:lnTo>
                  <a:lnTo>
                    <a:pt x="0" y="37"/>
                  </a:lnTo>
                  <a:lnTo>
                    <a:pt x="26" y="37"/>
                  </a:lnTo>
                  <a:lnTo>
                    <a:pt x="26" y="62"/>
                  </a:lnTo>
                  <a:lnTo>
                    <a:pt x="38" y="62"/>
                  </a:lnTo>
                  <a:lnTo>
                    <a:pt x="38" y="37"/>
                  </a:lnTo>
                  <a:lnTo>
                    <a:pt x="62" y="37"/>
                  </a:lnTo>
                  <a:lnTo>
                    <a:pt x="62" y="25"/>
                  </a:lnTo>
                  <a:lnTo>
                    <a:pt x="38" y="25"/>
                  </a:lnTo>
                  <a:lnTo>
                    <a:pt x="3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5" name="Freeform 35"/>
            <p:cNvSpPr/>
            <p:nvPr/>
          </p:nvSpPr>
          <p:spPr bwMode="auto">
            <a:xfrm>
              <a:off x="1304" y="2715"/>
              <a:ext cx="66" cy="89"/>
            </a:xfrm>
            <a:custGeom>
              <a:avLst/>
              <a:gdLst>
                <a:gd name="T0" fmla="*/ 74 w 108"/>
                <a:gd name="T1" fmla="*/ 88 h 145"/>
                <a:gd name="T2" fmla="*/ 106 w 108"/>
                <a:gd name="T3" fmla="*/ 40 h 145"/>
                <a:gd name="T4" fmla="*/ 58 w 108"/>
                <a:gd name="T5" fmla="*/ 0 h 145"/>
                <a:gd name="T6" fmla="*/ 0 w 108"/>
                <a:gd name="T7" fmla="*/ 43 h 145"/>
                <a:gd name="T8" fmla="*/ 29 w 108"/>
                <a:gd name="T9" fmla="*/ 49 h 145"/>
                <a:gd name="T10" fmla="*/ 53 w 108"/>
                <a:gd name="T11" fmla="*/ 25 h 145"/>
                <a:gd name="T12" fmla="*/ 73 w 108"/>
                <a:gd name="T13" fmla="*/ 44 h 145"/>
                <a:gd name="T14" fmla="*/ 42 w 108"/>
                <a:gd name="T15" fmla="*/ 81 h 145"/>
                <a:gd name="T16" fmla="*/ 0 w 108"/>
                <a:gd name="T17" fmla="*/ 126 h 145"/>
                <a:gd name="T18" fmla="*/ 0 w 108"/>
                <a:gd name="T19" fmla="*/ 145 h 145"/>
                <a:gd name="T20" fmla="*/ 105 w 108"/>
                <a:gd name="T21" fmla="*/ 145 h 145"/>
                <a:gd name="T22" fmla="*/ 105 w 108"/>
                <a:gd name="T23" fmla="*/ 120 h 145"/>
                <a:gd name="T24" fmla="*/ 37 w 108"/>
                <a:gd name="T25" fmla="*/ 120 h 145"/>
                <a:gd name="T26" fmla="*/ 74 w 108"/>
                <a:gd name="T27" fmla="*/ 88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8" h="145">
                  <a:moveTo>
                    <a:pt x="74" y="88"/>
                  </a:moveTo>
                  <a:cubicBezTo>
                    <a:pt x="97" y="74"/>
                    <a:pt x="108" y="59"/>
                    <a:pt x="106" y="40"/>
                  </a:cubicBezTo>
                  <a:cubicBezTo>
                    <a:pt x="104" y="15"/>
                    <a:pt x="88" y="1"/>
                    <a:pt x="58" y="0"/>
                  </a:cubicBezTo>
                  <a:cubicBezTo>
                    <a:pt x="25" y="0"/>
                    <a:pt x="6" y="14"/>
                    <a:pt x="0" y="43"/>
                  </a:cubicBezTo>
                  <a:cubicBezTo>
                    <a:pt x="29" y="49"/>
                    <a:pt x="29" y="49"/>
                    <a:pt x="29" y="49"/>
                  </a:cubicBezTo>
                  <a:cubicBezTo>
                    <a:pt x="32" y="33"/>
                    <a:pt x="40" y="25"/>
                    <a:pt x="53" y="25"/>
                  </a:cubicBezTo>
                  <a:cubicBezTo>
                    <a:pt x="66" y="25"/>
                    <a:pt x="72" y="31"/>
                    <a:pt x="73" y="44"/>
                  </a:cubicBezTo>
                  <a:cubicBezTo>
                    <a:pt x="74" y="52"/>
                    <a:pt x="64" y="64"/>
                    <a:pt x="42" y="81"/>
                  </a:cubicBezTo>
                  <a:cubicBezTo>
                    <a:pt x="26" y="93"/>
                    <a:pt x="12" y="108"/>
                    <a:pt x="0" y="126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105" y="145"/>
                    <a:pt x="105" y="145"/>
                    <a:pt x="105" y="145"/>
                  </a:cubicBezTo>
                  <a:cubicBezTo>
                    <a:pt x="105" y="120"/>
                    <a:pt x="105" y="120"/>
                    <a:pt x="105" y="120"/>
                  </a:cubicBezTo>
                  <a:cubicBezTo>
                    <a:pt x="37" y="120"/>
                    <a:pt x="37" y="120"/>
                    <a:pt x="37" y="120"/>
                  </a:cubicBezTo>
                  <a:cubicBezTo>
                    <a:pt x="47" y="109"/>
                    <a:pt x="59" y="99"/>
                    <a:pt x="74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Group 38"/>
          <p:cNvGrpSpPr>
            <a:grpSpLocks noChangeAspect="1"/>
          </p:cNvGrpSpPr>
          <p:nvPr/>
        </p:nvGrpSpPr>
        <p:grpSpPr bwMode="auto">
          <a:xfrm>
            <a:off x="4680151" y="2459253"/>
            <a:ext cx="379984" cy="433387"/>
            <a:chOff x="1643" y="2607"/>
            <a:chExt cx="370" cy="422"/>
          </a:xfrm>
          <a:solidFill>
            <a:schemeClr val="bg1"/>
          </a:solidFill>
        </p:grpSpPr>
        <p:sp>
          <p:nvSpPr>
            <p:cNvPr id="27" name="Freeform 39"/>
            <p:cNvSpPr>
              <a:spLocks noEditPoints="1"/>
            </p:cNvSpPr>
            <p:nvPr/>
          </p:nvSpPr>
          <p:spPr bwMode="auto">
            <a:xfrm>
              <a:off x="1643" y="2607"/>
              <a:ext cx="370" cy="422"/>
            </a:xfrm>
            <a:custGeom>
              <a:avLst/>
              <a:gdLst>
                <a:gd name="T0" fmla="*/ 627 w 639"/>
                <a:gd name="T1" fmla="*/ 707 h 730"/>
                <a:gd name="T2" fmla="*/ 615 w 639"/>
                <a:gd name="T3" fmla="*/ 707 h 730"/>
                <a:gd name="T4" fmla="*/ 615 w 639"/>
                <a:gd name="T5" fmla="*/ 615 h 730"/>
                <a:gd name="T6" fmla="*/ 638 w 639"/>
                <a:gd name="T7" fmla="*/ 593 h 730"/>
                <a:gd name="T8" fmla="*/ 638 w 639"/>
                <a:gd name="T9" fmla="*/ 46 h 730"/>
                <a:gd name="T10" fmla="*/ 593 w 639"/>
                <a:gd name="T11" fmla="*/ 0 h 730"/>
                <a:gd name="T12" fmla="*/ 45 w 639"/>
                <a:gd name="T13" fmla="*/ 0 h 730"/>
                <a:gd name="T14" fmla="*/ 0 w 639"/>
                <a:gd name="T15" fmla="*/ 46 h 730"/>
                <a:gd name="T16" fmla="*/ 0 w 639"/>
                <a:gd name="T17" fmla="*/ 661 h 730"/>
                <a:gd name="T18" fmla="*/ 68 w 639"/>
                <a:gd name="T19" fmla="*/ 730 h 730"/>
                <a:gd name="T20" fmla="*/ 627 w 639"/>
                <a:gd name="T21" fmla="*/ 730 h 730"/>
                <a:gd name="T22" fmla="*/ 639 w 639"/>
                <a:gd name="T23" fmla="*/ 718 h 730"/>
                <a:gd name="T24" fmla="*/ 627 w 639"/>
                <a:gd name="T25" fmla="*/ 707 h 730"/>
                <a:gd name="T26" fmla="*/ 33 w 639"/>
                <a:gd name="T27" fmla="*/ 56 h 730"/>
                <a:gd name="T28" fmla="*/ 33 w 639"/>
                <a:gd name="T29" fmla="*/ 56 h 730"/>
                <a:gd name="T30" fmla="*/ 56 w 639"/>
                <a:gd name="T31" fmla="*/ 33 h 730"/>
                <a:gd name="T32" fmla="*/ 91 w 639"/>
                <a:gd name="T33" fmla="*/ 33 h 730"/>
                <a:gd name="T34" fmla="*/ 91 w 639"/>
                <a:gd name="T35" fmla="*/ 582 h 730"/>
                <a:gd name="T36" fmla="*/ 68 w 639"/>
                <a:gd name="T37" fmla="*/ 582 h 730"/>
                <a:gd name="T38" fmla="*/ 33 w 639"/>
                <a:gd name="T39" fmla="*/ 592 h 730"/>
                <a:gd name="T40" fmla="*/ 33 w 639"/>
                <a:gd name="T41" fmla="*/ 56 h 730"/>
                <a:gd name="T42" fmla="*/ 582 w 639"/>
                <a:gd name="T43" fmla="*/ 697 h 730"/>
                <a:gd name="T44" fmla="*/ 68 w 639"/>
                <a:gd name="T45" fmla="*/ 697 h 730"/>
                <a:gd name="T46" fmla="*/ 31 w 639"/>
                <a:gd name="T47" fmla="*/ 656 h 730"/>
                <a:gd name="T48" fmla="*/ 68 w 639"/>
                <a:gd name="T49" fmla="*/ 616 h 730"/>
                <a:gd name="T50" fmla="*/ 582 w 639"/>
                <a:gd name="T51" fmla="*/ 616 h 730"/>
                <a:gd name="T52" fmla="*/ 582 w 639"/>
                <a:gd name="T53" fmla="*/ 697 h 730"/>
                <a:gd name="T54" fmla="*/ 605 w 639"/>
                <a:gd name="T55" fmla="*/ 582 h 730"/>
                <a:gd name="T56" fmla="*/ 125 w 639"/>
                <a:gd name="T57" fmla="*/ 582 h 730"/>
                <a:gd name="T58" fmla="*/ 125 w 639"/>
                <a:gd name="T59" fmla="*/ 33 h 730"/>
                <a:gd name="T60" fmla="*/ 582 w 639"/>
                <a:gd name="T61" fmla="*/ 33 h 730"/>
                <a:gd name="T62" fmla="*/ 605 w 639"/>
                <a:gd name="T63" fmla="*/ 56 h 730"/>
                <a:gd name="T64" fmla="*/ 605 w 639"/>
                <a:gd name="T65" fmla="*/ 582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39" h="730">
                  <a:moveTo>
                    <a:pt x="627" y="707"/>
                  </a:moveTo>
                  <a:cubicBezTo>
                    <a:pt x="615" y="707"/>
                    <a:pt x="615" y="707"/>
                    <a:pt x="615" y="707"/>
                  </a:cubicBezTo>
                  <a:cubicBezTo>
                    <a:pt x="615" y="615"/>
                    <a:pt x="615" y="615"/>
                    <a:pt x="615" y="615"/>
                  </a:cubicBezTo>
                  <a:cubicBezTo>
                    <a:pt x="628" y="616"/>
                    <a:pt x="638" y="605"/>
                    <a:pt x="638" y="593"/>
                  </a:cubicBezTo>
                  <a:cubicBezTo>
                    <a:pt x="638" y="46"/>
                    <a:pt x="638" y="46"/>
                    <a:pt x="638" y="46"/>
                  </a:cubicBezTo>
                  <a:cubicBezTo>
                    <a:pt x="638" y="21"/>
                    <a:pt x="618" y="0"/>
                    <a:pt x="593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20" y="0"/>
                    <a:pt x="0" y="21"/>
                    <a:pt x="0" y="46"/>
                  </a:cubicBezTo>
                  <a:cubicBezTo>
                    <a:pt x="0" y="661"/>
                    <a:pt x="0" y="661"/>
                    <a:pt x="0" y="661"/>
                  </a:cubicBezTo>
                  <a:cubicBezTo>
                    <a:pt x="0" y="699"/>
                    <a:pt x="31" y="730"/>
                    <a:pt x="68" y="730"/>
                  </a:cubicBezTo>
                  <a:cubicBezTo>
                    <a:pt x="627" y="730"/>
                    <a:pt x="627" y="730"/>
                    <a:pt x="627" y="730"/>
                  </a:cubicBezTo>
                  <a:cubicBezTo>
                    <a:pt x="633" y="730"/>
                    <a:pt x="639" y="725"/>
                    <a:pt x="639" y="718"/>
                  </a:cubicBezTo>
                  <a:cubicBezTo>
                    <a:pt x="639" y="712"/>
                    <a:pt x="633" y="707"/>
                    <a:pt x="627" y="707"/>
                  </a:cubicBezTo>
                  <a:close/>
                  <a:moveTo>
                    <a:pt x="33" y="56"/>
                  </a:moveTo>
                  <a:cubicBezTo>
                    <a:pt x="33" y="56"/>
                    <a:pt x="33" y="56"/>
                    <a:pt x="33" y="56"/>
                  </a:cubicBezTo>
                  <a:cubicBezTo>
                    <a:pt x="33" y="44"/>
                    <a:pt x="44" y="33"/>
                    <a:pt x="56" y="33"/>
                  </a:cubicBezTo>
                  <a:cubicBezTo>
                    <a:pt x="91" y="33"/>
                    <a:pt x="91" y="33"/>
                    <a:pt x="91" y="33"/>
                  </a:cubicBezTo>
                  <a:cubicBezTo>
                    <a:pt x="91" y="582"/>
                    <a:pt x="91" y="582"/>
                    <a:pt x="91" y="582"/>
                  </a:cubicBezTo>
                  <a:cubicBezTo>
                    <a:pt x="68" y="582"/>
                    <a:pt x="68" y="582"/>
                    <a:pt x="68" y="582"/>
                  </a:cubicBezTo>
                  <a:cubicBezTo>
                    <a:pt x="51" y="582"/>
                    <a:pt x="47" y="582"/>
                    <a:pt x="33" y="592"/>
                  </a:cubicBezTo>
                  <a:lnTo>
                    <a:pt x="33" y="56"/>
                  </a:lnTo>
                  <a:close/>
                  <a:moveTo>
                    <a:pt x="582" y="697"/>
                  </a:moveTo>
                  <a:cubicBezTo>
                    <a:pt x="68" y="697"/>
                    <a:pt x="68" y="697"/>
                    <a:pt x="68" y="697"/>
                  </a:cubicBezTo>
                  <a:cubicBezTo>
                    <a:pt x="43" y="697"/>
                    <a:pt x="31" y="681"/>
                    <a:pt x="31" y="656"/>
                  </a:cubicBezTo>
                  <a:cubicBezTo>
                    <a:pt x="31" y="631"/>
                    <a:pt x="43" y="616"/>
                    <a:pt x="68" y="616"/>
                  </a:cubicBezTo>
                  <a:cubicBezTo>
                    <a:pt x="582" y="616"/>
                    <a:pt x="582" y="616"/>
                    <a:pt x="582" y="616"/>
                  </a:cubicBezTo>
                  <a:lnTo>
                    <a:pt x="582" y="697"/>
                  </a:lnTo>
                  <a:close/>
                  <a:moveTo>
                    <a:pt x="605" y="582"/>
                  </a:moveTo>
                  <a:cubicBezTo>
                    <a:pt x="125" y="582"/>
                    <a:pt x="125" y="582"/>
                    <a:pt x="125" y="582"/>
                  </a:cubicBezTo>
                  <a:cubicBezTo>
                    <a:pt x="125" y="33"/>
                    <a:pt x="125" y="33"/>
                    <a:pt x="125" y="33"/>
                  </a:cubicBezTo>
                  <a:cubicBezTo>
                    <a:pt x="582" y="33"/>
                    <a:pt x="582" y="33"/>
                    <a:pt x="582" y="33"/>
                  </a:cubicBezTo>
                  <a:cubicBezTo>
                    <a:pt x="595" y="33"/>
                    <a:pt x="605" y="44"/>
                    <a:pt x="605" y="56"/>
                  </a:cubicBezTo>
                  <a:lnTo>
                    <a:pt x="605" y="5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8" name="Freeform 40"/>
            <p:cNvSpPr/>
            <p:nvPr/>
          </p:nvSpPr>
          <p:spPr bwMode="auto">
            <a:xfrm>
              <a:off x="1758" y="2775"/>
              <a:ext cx="139" cy="15"/>
            </a:xfrm>
            <a:custGeom>
              <a:avLst/>
              <a:gdLst>
                <a:gd name="T0" fmla="*/ 228 w 240"/>
                <a:gd name="T1" fmla="*/ 0 h 25"/>
                <a:gd name="T2" fmla="*/ 12 w 240"/>
                <a:gd name="T3" fmla="*/ 0 h 25"/>
                <a:gd name="T4" fmla="*/ 0 w 240"/>
                <a:gd name="T5" fmla="*/ 12 h 25"/>
                <a:gd name="T6" fmla="*/ 12 w 240"/>
                <a:gd name="T7" fmla="*/ 25 h 25"/>
                <a:gd name="T8" fmla="*/ 228 w 240"/>
                <a:gd name="T9" fmla="*/ 25 h 25"/>
                <a:gd name="T10" fmla="*/ 240 w 240"/>
                <a:gd name="T11" fmla="*/ 12 h 25"/>
                <a:gd name="T12" fmla="*/ 228 w 240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25">
                  <a:moveTo>
                    <a:pt x="228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20"/>
                    <a:pt x="5" y="25"/>
                    <a:pt x="12" y="25"/>
                  </a:cubicBezTo>
                  <a:cubicBezTo>
                    <a:pt x="228" y="25"/>
                    <a:pt x="228" y="25"/>
                    <a:pt x="228" y="25"/>
                  </a:cubicBezTo>
                  <a:cubicBezTo>
                    <a:pt x="234" y="25"/>
                    <a:pt x="240" y="20"/>
                    <a:pt x="240" y="12"/>
                  </a:cubicBezTo>
                  <a:cubicBezTo>
                    <a:pt x="240" y="5"/>
                    <a:pt x="234" y="0"/>
                    <a:pt x="2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41"/>
            <p:cNvSpPr/>
            <p:nvPr/>
          </p:nvSpPr>
          <p:spPr bwMode="auto">
            <a:xfrm>
              <a:off x="1758" y="2735"/>
              <a:ext cx="185" cy="15"/>
            </a:xfrm>
            <a:custGeom>
              <a:avLst/>
              <a:gdLst>
                <a:gd name="T0" fmla="*/ 308 w 320"/>
                <a:gd name="T1" fmla="*/ 0 h 26"/>
                <a:gd name="T2" fmla="*/ 12 w 320"/>
                <a:gd name="T3" fmla="*/ 0 h 26"/>
                <a:gd name="T4" fmla="*/ 0 w 320"/>
                <a:gd name="T5" fmla="*/ 13 h 26"/>
                <a:gd name="T6" fmla="*/ 12 w 320"/>
                <a:gd name="T7" fmla="*/ 26 h 26"/>
                <a:gd name="T8" fmla="*/ 308 w 320"/>
                <a:gd name="T9" fmla="*/ 26 h 26"/>
                <a:gd name="T10" fmla="*/ 320 w 320"/>
                <a:gd name="T11" fmla="*/ 13 h 26"/>
                <a:gd name="T12" fmla="*/ 308 w 320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0" h="26">
                  <a:moveTo>
                    <a:pt x="308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6"/>
                    <a:pt x="0" y="13"/>
                  </a:cubicBezTo>
                  <a:cubicBezTo>
                    <a:pt x="0" y="20"/>
                    <a:pt x="5" y="26"/>
                    <a:pt x="12" y="26"/>
                  </a:cubicBezTo>
                  <a:cubicBezTo>
                    <a:pt x="308" y="26"/>
                    <a:pt x="308" y="26"/>
                    <a:pt x="308" y="26"/>
                  </a:cubicBezTo>
                  <a:cubicBezTo>
                    <a:pt x="314" y="26"/>
                    <a:pt x="320" y="20"/>
                    <a:pt x="320" y="13"/>
                  </a:cubicBezTo>
                  <a:cubicBezTo>
                    <a:pt x="320" y="6"/>
                    <a:pt x="314" y="0"/>
                    <a:pt x="30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42"/>
            <p:cNvSpPr/>
            <p:nvPr/>
          </p:nvSpPr>
          <p:spPr bwMode="auto">
            <a:xfrm>
              <a:off x="1758" y="2696"/>
              <a:ext cx="93" cy="14"/>
            </a:xfrm>
            <a:custGeom>
              <a:avLst/>
              <a:gdLst>
                <a:gd name="T0" fmla="*/ 12 w 160"/>
                <a:gd name="T1" fmla="*/ 25 h 25"/>
                <a:gd name="T2" fmla="*/ 148 w 160"/>
                <a:gd name="T3" fmla="*/ 25 h 25"/>
                <a:gd name="T4" fmla="*/ 160 w 160"/>
                <a:gd name="T5" fmla="*/ 13 h 25"/>
                <a:gd name="T6" fmla="*/ 148 w 160"/>
                <a:gd name="T7" fmla="*/ 0 h 25"/>
                <a:gd name="T8" fmla="*/ 12 w 160"/>
                <a:gd name="T9" fmla="*/ 0 h 25"/>
                <a:gd name="T10" fmla="*/ 0 w 160"/>
                <a:gd name="T11" fmla="*/ 13 h 25"/>
                <a:gd name="T12" fmla="*/ 12 w 160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5">
                  <a:moveTo>
                    <a:pt x="12" y="25"/>
                  </a:moveTo>
                  <a:cubicBezTo>
                    <a:pt x="148" y="25"/>
                    <a:pt x="148" y="25"/>
                    <a:pt x="148" y="25"/>
                  </a:cubicBezTo>
                  <a:cubicBezTo>
                    <a:pt x="155" y="25"/>
                    <a:pt x="160" y="19"/>
                    <a:pt x="160" y="13"/>
                  </a:cubicBezTo>
                  <a:cubicBezTo>
                    <a:pt x="160" y="6"/>
                    <a:pt x="155" y="0"/>
                    <a:pt x="148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6"/>
                    <a:pt x="0" y="13"/>
                  </a:cubicBezTo>
                  <a:cubicBezTo>
                    <a:pt x="0" y="19"/>
                    <a:pt x="5" y="25"/>
                    <a:pt x="1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1" name="Group 8"/>
          <p:cNvGrpSpPr>
            <a:grpSpLocks noChangeAspect="1"/>
          </p:cNvGrpSpPr>
          <p:nvPr/>
        </p:nvGrpSpPr>
        <p:grpSpPr bwMode="auto">
          <a:xfrm>
            <a:off x="6652013" y="2420983"/>
            <a:ext cx="473971" cy="472947"/>
            <a:chOff x="1974" y="3327"/>
            <a:chExt cx="463" cy="462"/>
          </a:xfrm>
          <a:solidFill>
            <a:schemeClr val="bg1"/>
          </a:solidFill>
        </p:grpSpPr>
        <p:sp>
          <p:nvSpPr>
            <p:cNvPr id="32" name="Freeform 9"/>
            <p:cNvSpPr/>
            <p:nvPr/>
          </p:nvSpPr>
          <p:spPr bwMode="auto">
            <a:xfrm>
              <a:off x="1974" y="3327"/>
              <a:ext cx="463" cy="462"/>
            </a:xfrm>
            <a:custGeom>
              <a:avLst/>
              <a:gdLst>
                <a:gd name="T0" fmla="*/ 400 w 799"/>
                <a:gd name="T1" fmla="*/ 799 h 799"/>
                <a:gd name="T2" fmla="*/ 117 w 799"/>
                <a:gd name="T3" fmla="*/ 682 h 799"/>
                <a:gd name="T4" fmla="*/ 0 w 799"/>
                <a:gd name="T5" fmla="*/ 400 h 799"/>
                <a:gd name="T6" fmla="*/ 117 w 799"/>
                <a:gd name="T7" fmla="*/ 117 h 799"/>
                <a:gd name="T8" fmla="*/ 400 w 799"/>
                <a:gd name="T9" fmla="*/ 0 h 799"/>
                <a:gd name="T10" fmla="*/ 682 w 799"/>
                <a:gd name="T11" fmla="*/ 117 h 799"/>
                <a:gd name="T12" fmla="*/ 799 w 799"/>
                <a:gd name="T13" fmla="*/ 400 h 799"/>
                <a:gd name="T14" fmla="*/ 731 w 799"/>
                <a:gd name="T15" fmla="*/ 623 h 799"/>
                <a:gd name="T16" fmla="*/ 705 w 799"/>
                <a:gd name="T17" fmla="*/ 628 h 799"/>
                <a:gd name="T18" fmla="*/ 700 w 799"/>
                <a:gd name="T19" fmla="*/ 602 h 799"/>
                <a:gd name="T20" fmla="*/ 761 w 799"/>
                <a:gd name="T21" fmla="*/ 400 h 799"/>
                <a:gd name="T22" fmla="*/ 655 w 799"/>
                <a:gd name="T23" fmla="*/ 144 h 799"/>
                <a:gd name="T24" fmla="*/ 400 w 799"/>
                <a:gd name="T25" fmla="*/ 38 h 799"/>
                <a:gd name="T26" fmla="*/ 144 w 799"/>
                <a:gd name="T27" fmla="*/ 144 h 799"/>
                <a:gd name="T28" fmla="*/ 38 w 799"/>
                <a:gd name="T29" fmla="*/ 400 h 799"/>
                <a:gd name="T30" fmla="*/ 144 w 799"/>
                <a:gd name="T31" fmla="*/ 655 h 799"/>
                <a:gd name="T32" fmla="*/ 400 w 799"/>
                <a:gd name="T33" fmla="*/ 761 h 799"/>
                <a:gd name="T34" fmla="*/ 592 w 799"/>
                <a:gd name="T35" fmla="*/ 706 h 799"/>
                <a:gd name="T36" fmla="*/ 618 w 799"/>
                <a:gd name="T37" fmla="*/ 712 h 799"/>
                <a:gd name="T38" fmla="*/ 612 w 799"/>
                <a:gd name="T39" fmla="*/ 738 h 799"/>
                <a:gd name="T40" fmla="*/ 400 w 799"/>
                <a:gd name="T41" fmla="*/ 799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9" h="799">
                  <a:moveTo>
                    <a:pt x="400" y="799"/>
                  </a:moveTo>
                  <a:cubicBezTo>
                    <a:pt x="293" y="799"/>
                    <a:pt x="193" y="758"/>
                    <a:pt x="117" y="682"/>
                  </a:cubicBezTo>
                  <a:cubicBezTo>
                    <a:pt x="42" y="607"/>
                    <a:pt x="0" y="507"/>
                    <a:pt x="0" y="400"/>
                  </a:cubicBezTo>
                  <a:cubicBezTo>
                    <a:pt x="0" y="293"/>
                    <a:pt x="42" y="193"/>
                    <a:pt x="117" y="117"/>
                  </a:cubicBezTo>
                  <a:cubicBezTo>
                    <a:pt x="193" y="42"/>
                    <a:pt x="293" y="0"/>
                    <a:pt x="400" y="0"/>
                  </a:cubicBezTo>
                  <a:cubicBezTo>
                    <a:pt x="507" y="0"/>
                    <a:pt x="607" y="42"/>
                    <a:pt x="682" y="117"/>
                  </a:cubicBezTo>
                  <a:cubicBezTo>
                    <a:pt x="758" y="193"/>
                    <a:pt x="799" y="293"/>
                    <a:pt x="799" y="400"/>
                  </a:cubicBezTo>
                  <a:cubicBezTo>
                    <a:pt x="799" y="480"/>
                    <a:pt x="776" y="557"/>
                    <a:pt x="731" y="623"/>
                  </a:cubicBezTo>
                  <a:cubicBezTo>
                    <a:pt x="725" y="632"/>
                    <a:pt x="713" y="634"/>
                    <a:pt x="705" y="628"/>
                  </a:cubicBezTo>
                  <a:cubicBezTo>
                    <a:pt x="696" y="622"/>
                    <a:pt x="694" y="611"/>
                    <a:pt x="700" y="602"/>
                  </a:cubicBezTo>
                  <a:cubicBezTo>
                    <a:pt x="740" y="542"/>
                    <a:pt x="761" y="472"/>
                    <a:pt x="761" y="400"/>
                  </a:cubicBezTo>
                  <a:cubicBezTo>
                    <a:pt x="761" y="303"/>
                    <a:pt x="724" y="212"/>
                    <a:pt x="655" y="144"/>
                  </a:cubicBezTo>
                  <a:cubicBezTo>
                    <a:pt x="587" y="76"/>
                    <a:pt x="496" y="38"/>
                    <a:pt x="400" y="38"/>
                  </a:cubicBezTo>
                  <a:cubicBezTo>
                    <a:pt x="303" y="38"/>
                    <a:pt x="212" y="76"/>
                    <a:pt x="144" y="144"/>
                  </a:cubicBezTo>
                  <a:cubicBezTo>
                    <a:pt x="76" y="212"/>
                    <a:pt x="38" y="303"/>
                    <a:pt x="38" y="400"/>
                  </a:cubicBezTo>
                  <a:cubicBezTo>
                    <a:pt x="38" y="496"/>
                    <a:pt x="76" y="587"/>
                    <a:pt x="144" y="655"/>
                  </a:cubicBezTo>
                  <a:cubicBezTo>
                    <a:pt x="212" y="724"/>
                    <a:pt x="303" y="761"/>
                    <a:pt x="400" y="761"/>
                  </a:cubicBezTo>
                  <a:cubicBezTo>
                    <a:pt x="468" y="761"/>
                    <a:pt x="535" y="742"/>
                    <a:pt x="592" y="706"/>
                  </a:cubicBezTo>
                  <a:cubicBezTo>
                    <a:pt x="601" y="700"/>
                    <a:pt x="613" y="703"/>
                    <a:pt x="618" y="712"/>
                  </a:cubicBezTo>
                  <a:cubicBezTo>
                    <a:pt x="624" y="721"/>
                    <a:pt x="621" y="733"/>
                    <a:pt x="612" y="738"/>
                  </a:cubicBezTo>
                  <a:cubicBezTo>
                    <a:pt x="549" y="778"/>
                    <a:pt x="475" y="799"/>
                    <a:pt x="400" y="7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3" name="Freeform 10"/>
            <p:cNvSpPr>
              <a:spLocks noEditPoints="1"/>
            </p:cNvSpPr>
            <p:nvPr/>
          </p:nvSpPr>
          <p:spPr bwMode="auto">
            <a:xfrm>
              <a:off x="2062" y="3440"/>
              <a:ext cx="150" cy="222"/>
            </a:xfrm>
            <a:custGeom>
              <a:avLst/>
              <a:gdLst>
                <a:gd name="T0" fmla="*/ 227 w 259"/>
                <a:gd name="T1" fmla="*/ 384 h 384"/>
                <a:gd name="T2" fmla="*/ 242 w 259"/>
                <a:gd name="T3" fmla="*/ 372 h 384"/>
                <a:gd name="T4" fmla="*/ 255 w 259"/>
                <a:gd name="T5" fmla="*/ 296 h 384"/>
                <a:gd name="T6" fmla="*/ 226 w 259"/>
                <a:gd name="T7" fmla="*/ 153 h 384"/>
                <a:gd name="T8" fmla="*/ 64 w 259"/>
                <a:gd name="T9" fmla="*/ 3 h 384"/>
                <a:gd name="T10" fmla="*/ 50 w 259"/>
                <a:gd name="T11" fmla="*/ 2 h 384"/>
                <a:gd name="T12" fmla="*/ 40 w 259"/>
                <a:gd name="T13" fmla="*/ 13 h 384"/>
                <a:gd name="T14" fmla="*/ 56 w 259"/>
                <a:gd name="T15" fmla="*/ 312 h 384"/>
                <a:gd name="T16" fmla="*/ 220 w 259"/>
                <a:gd name="T17" fmla="*/ 384 h 384"/>
                <a:gd name="T18" fmla="*/ 227 w 259"/>
                <a:gd name="T19" fmla="*/ 384 h 384"/>
                <a:gd name="T20" fmla="*/ 83 w 259"/>
                <a:gd name="T21" fmla="*/ 290 h 384"/>
                <a:gd name="T22" fmla="*/ 48 w 259"/>
                <a:gd name="T23" fmla="*/ 195 h 384"/>
                <a:gd name="T24" fmla="*/ 66 w 259"/>
                <a:gd name="T25" fmla="*/ 44 h 384"/>
                <a:gd name="T26" fmla="*/ 197 w 259"/>
                <a:gd name="T27" fmla="*/ 171 h 384"/>
                <a:gd name="T28" fmla="*/ 218 w 259"/>
                <a:gd name="T29" fmla="*/ 322 h 384"/>
                <a:gd name="T30" fmla="*/ 159 w 259"/>
                <a:gd name="T31" fmla="*/ 264 h 384"/>
                <a:gd name="T32" fmla="*/ 93 w 259"/>
                <a:gd name="T33" fmla="*/ 131 h 384"/>
                <a:gd name="T34" fmla="*/ 76 w 259"/>
                <a:gd name="T35" fmla="*/ 115 h 384"/>
                <a:gd name="T36" fmla="*/ 60 w 259"/>
                <a:gd name="T37" fmla="*/ 132 h 384"/>
                <a:gd name="T38" fmla="*/ 137 w 259"/>
                <a:gd name="T39" fmla="*/ 289 h 384"/>
                <a:gd name="T40" fmla="*/ 196 w 259"/>
                <a:gd name="T41" fmla="*/ 349 h 384"/>
                <a:gd name="T42" fmla="*/ 83 w 259"/>
                <a:gd name="T43" fmla="*/ 29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59" h="384">
                  <a:moveTo>
                    <a:pt x="227" y="384"/>
                  </a:moveTo>
                  <a:cubicBezTo>
                    <a:pt x="234" y="384"/>
                    <a:pt x="240" y="379"/>
                    <a:pt x="242" y="372"/>
                  </a:cubicBezTo>
                  <a:cubicBezTo>
                    <a:pt x="242" y="371"/>
                    <a:pt x="252" y="339"/>
                    <a:pt x="255" y="296"/>
                  </a:cubicBezTo>
                  <a:cubicBezTo>
                    <a:pt x="259" y="238"/>
                    <a:pt x="249" y="190"/>
                    <a:pt x="226" y="153"/>
                  </a:cubicBezTo>
                  <a:cubicBezTo>
                    <a:pt x="169" y="62"/>
                    <a:pt x="68" y="6"/>
                    <a:pt x="64" y="3"/>
                  </a:cubicBezTo>
                  <a:cubicBezTo>
                    <a:pt x="60" y="1"/>
                    <a:pt x="54" y="0"/>
                    <a:pt x="50" y="2"/>
                  </a:cubicBezTo>
                  <a:cubicBezTo>
                    <a:pt x="45" y="4"/>
                    <a:pt x="41" y="8"/>
                    <a:pt x="40" y="13"/>
                  </a:cubicBezTo>
                  <a:cubicBezTo>
                    <a:pt x="0" y="147"/>
                    <a:pt x="5" y="247"/>
                    <a:pt x="56" y="312"/>
                  </a:cubicBezTo>
                  <a:cubicBezTo>
                    <a:pt x="110" y="379"/>
                    <a:pt x="194" y="384"/>
                    <a:pt x="220" y="384"/>
                  </a:cubicBezTo>
                  <a:cubicBezTo>
                    <a:pt x="224" y="384"/>
                    <a:pt x="226" y="384"/>
                    <a:pt x="227" y="384"/>
                  </a:cubicBezTo>
                  <a:close/>
                  <a:moveTo>
                    <a:pt x="83" y="290"/>
                  </a:moveTo>
                  <a:cubicBezTo>
                    <a:pt x="63" y="266"/>
                    <a:pt x="52" y="233"/>
                    <a:pt x="48" y="195"/>
                  </a:cubicBezTo>
                  <a:cubicBezTo>
                    <a:pt x="44" y="153"/>
                    <a:pt x="50" y="102"/>
                    <a:pt x="66" y="44"/>
                  </a:cubicBezTo>
                  <a:cubicBezTo>
                    <a:pt x="97" y="64"/>
                    <a:pt x="159" y="110"/>
                    <a:pt x="197" y="171"/>
                  </a:cubicBezTo>
                  <a:cubicBezTo>
                    <a:pt x="227" y="218"/>
                    <a:pt x="224" y="281"/>
                    <a:pt x="218" y="322"/>
                  </a:cubicBezTo>
                  <a:cubicBezTo>
                    <a:pt x="206" y="307"/>
                    <a:pt x="188" y="288"/>
                    <a:pt x="159" y="264"/>
                  </a:cubicBezTo>
                  <a:cubicBezTo>
                    <a:pt x="98" y="211"/>
                    <a:pt x="94" y="132"/>
                    <a:pt x="93" y="131"/>
                  </a:cubicBezTo>
                  <a:cubicBezTo>
                    <a:pt x="93" y="121"/>
                    <a:pt x="85" y="114"/>
                    <a:pt x="76" y="115"/>
                  </a:cubicBezTo>
                  <a:cubicBezTo>
                    <a:pt x="66" y="115"/>
                    <a:pt x="59" y="123"/>
                    <a:pt x="60" y="132"/>
                  </a:cubicBezTo>
                  <a:cubicBezTo>
                    <a:pt x="60" y="136"/>
                    <a:pt x="64" y="227"/>
                    <a:pt x="137" y="289"/>
                  </a:cubicBezTo>
                  <a:cubicBezTo>
                    <a:pt x="168" y="315"/>
                    <a:pt x="186" y="336"/>
                    <a:pt x="196" y="349"/>
                  </a:cubicBezTo>
                  <a:cubicBezTo>
                    <a:pt x="165" y="345"/>
                    <a:pt x="115" y="332"/>
                    <a:pt x="83" y="2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4" name="Freeform 11"/>
            <p:cNvSpPr>
              <a:spLocks noEditPoints="1"/>
            </p:cNvSpPr>
            <p:nvPr/>
          </p:nvSpPr>
          <p:spPr bwMode="auto">
            <a:xfrm>
              <a:off x="2176" y="3522"/>
              <a:ext cx="177" cy="165"/>
            </a:xfrm>
            <a:custGeom>
              <a:avLst/>
              <a:gdLst>
                <a:gd name="T0" fmla="*/ 277 w 305"/>
                <a:gd name="T1" fmla="*/ 14 h 285"/>
                <a:gd name="T2" fmla="*/ 258 w 305"/>
                <a:gd name="T3" fmla="*/ 2 h 285"/>
                <a:gd name="T4" fmla="*/ 78 w 305"/>
                <a:gd name="T5" fmla="*/ 103 h 285"/>
                <a:gd name="T6" fmla="*/ 62 w 305"/>
                <a:gd name="T7" fmla="*/ 233 h 285"/>
                <a:gd name="T8" fmla="*/ 15 w 305"/>
                <a:gd name="T9" fmla="*/ 251 h 285"/>
                <a:gd name="T10" fmla="*/ 3 w 305"/>
                <a:gd name="T11" fmla="*/ 272 h 285"/>
                <a:gd name="T12" fmla="*/ 19 w 305"/>
                <a:gd name="T13" fmla="*/ 285 h 285"/>
                <a:gd name="T14" fmla="*/ 23 w 305"/>
                <a:gd name="T15" fmla="*/ 284 h 285"/>
                <a:gd name="T16" fmla="*/ 87 w 305"/>
                <a:gd name="T17" fmla="*/ 257 h 285"/>
                <a:gd name="T18" fmla="*/ 253 w 305"/>
                <a:gd name="T19" fmla="*/ 187 h 285"/>
                <a:gd name="T20" fmla="*/ 277 w 305"/>
                <a:gd name="T21" fmla="*/ 14 h 285"/>
                <a:gd name="T22" fmla="*/ 225 w 305"/>
                <a:gd name="T23" fmla="*/ 167 h 285"/>
                <a:gd name="T24" fmla="*/ 136 w 305"/>
                <a:gd name="T25" fmla="*/ 218 h 285"/>
                <a:gd name="T26" fmla="*/ 161 w 305"/>
                <a:gd name="T27" fmla="*/ 189 h 285"/>
                <a:gd name="T28" fmla="*/ 200 w 305"/>
                <a:gd name="T29" fmla="*/ 117 h 285"/>
                <a:gd name="T30" fmla="*/ 189 w 305"/>
                <a:gd name="T31" fmla="*/ 96 h 285"/>
                <a:gd name="T32" fmla="*/ 168 w 305"/>
                <a:gd name="T33" fmla="*/ 107 h 285"/>
                <a:gd name="T34" fmla="*/ 133 w 305"/>
                <a:gd name="T35" fmla="*/ 169 h 285"/>
                <a:gd name="T36" fmla="*/ 93 w 305"/>
                <a:gd name="T37" fmla="*/ 212 h 285"/>
                <a:gd name="T38" fmla="*/ 107 w 305"/>
                <a:gd name="T39" fmla="*/ 120 h 285"/>
                <a:gd name="T40" fmla="*/ 248 w 305"/>
                <a:gd name="T41" fmla="*/ 38 h 285"/>
                <a:gd name="T42" fmla="*/ 225 w 305"/>
                <a:gd name="T43" fmla="*/ 16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5" h="285">
                  <a:moveTo>
                    <a:pt x="277" y="14"/>
                  </a:moveTo>
                  <a:cubicBezTo>
                    <a:pt x="275" y="5"/>
                    <a:pt x="266" y="0"/>
                    <a:pt x="258" y="2"/>
                  </a:cubicBezTo>
                  <a:cubicBezTo>
                    <a:pt x="169" y="16"/>
                    <a:pt x="108" y="50"/>
                    <a:pt x="78" y="103"/>
                  </a:cubicBezTo>
                  <a:cubicBezTo>
                    <a:pt x="48" y="154"/>
                    <a:pt x="56" y="208"/>
                    <a:pt x="62" y="233"/>
                  </a:cubicBezTo>
                  <a:cubicBezTo>
                    <a:pt x="47" y="241"/>
                    <a:pt x="32" y="247"/>
                    <a:pt x="15" y="251"/>
                  </a:cubicBezTo>
                  <a:cubicBezTo>
                    <a:pt x="6" y="254"/>
                    <a:pt x="0" y="263"/>
                    <a:pt x="3" y="272"/>
                  </a:cubicBezTo>
                  <a:cubicBezTo>
                    <a:pt x="4" y="279"/>
                    <a:pt x="11" y="285"/>
                    <a:pt x="19" y="285"/>
                  </a:cubicBezTo>
                  <a:cubicBezTo>
                    <a:pt x="20" y="285"/>
                    <a:pt x="22" y="284"/>
                    <a:pt x="23" y="284"/>
                  </a:cubicBezTo>
                  <a:cubicBezTo>
                    <a:pt x="46" y="278"/>
                    <a:pt x="67" y="270"/>
                    <a:pt x="87" y="257"/>
                  </a:cubicBezTo>
                  <a:cubicBezTo>
                    <a:pt x="164" y="255"/>
                    <a:pt x="220" y="232"/>
                    <a:pt x="253" y="187"/>
                  </a:cubicBezTo>
                  <a:cubicBezTo>
                    <a:pt x="305" y="116"/>
                    <a:pt x="278" y="18"/>
                    <a:pt x="277" y="14"/>
                  </a:cubicBezTo>
                  <a:close/>
                  <a:moveTo>
                    <a:pt x="225" y="167"/>
                  </a:moveTo>
                  <a:cubicBezTo>
                    <a:pt x="206" y="193"/>
                    <a:pt x="176" y="210"/>
                    <a:pt x="136" y="218"/>
                  </a:cubicBezTo>
                  <a:cubicBezTo>
                    <a:pt x="145" y="209"/>
                    <a:pt x="154" y="199"/>
                    <a:pt x="161" y="189"/>
                  </a:cubicBezTo>
                  <a:cubicBezTo>
                    <a:pt x="188" y="152"/>
                    <a:pt x="199" y="119"/>
                    <a:pt x="200" y="117"/>
                  </a:cubicBezTo>
                  <a:cubicBezTo>
                    <a:pt x="203" y="108"/>
                    <a:pt x="198" y="99"/>
                    <a:pt x="189" y="96"/>
                  </a:cubicBezTo>
                  <a:cubicBezTo>
                    <a:pt x="180" y="93"/>
                    <a:pt x="171" y="98"/>
                    <a:pt x="168" y="107"/>
                  </a:cubicBezTo>
                  <a:cubicBezTo>
                    <a:pt x="168" y="107"/>
                    <a:pt x="158" y="137"/>
                    <a:pt x="133" y="169"/>
                  </a:cubicBezTo>
                  <a:cubicBezTo>
                    <a:pt x="121" y="186"/>
                    <a:pt x="107" y="200"/>
                    <a:pt x="93" y="212"/>
                  </a:cubicBezTo>
                  <a:cubicBezTo>
                    <a:pt x="89" y="190"/>
                    <a:pt x="87" y="154"/>
                    <a:pt x="107" y="120"/>
                  </a:cubicBezTo>
                  <a:cubicBezTo>
                    <a:pt x="130" y="79"/>
                    <a:pt x="178" y="52"/>
                    <a:pt x="248" y="38"/>
                  </a:cubicBezTo>
                  <a:cubicBezTo>
                    <a:pt x="252" y="65"/>
                    <a:pt x="258" y="124"/>
                    <a:pt x="225" y="1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36" name="直接连接符 35"/>
          <p:cNvCxnSpPr>
            <a:stCxn id="8" idx="0"/>
          </p:cNvCxnSpPr>
          <p:nvPr/>
        </p:nvCxnSpPr>
        <p:spPr>
          <a:xfrm>
            <a:off x="2882868" y="3808618"/>
            <a:ext cx="20575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ldLvl="0" animBg="1"/>
      <p:bldP spid="2" grpId="0" animBg="1"/>
      <p:bldP spid="4" grpId="0" animBg="1"/>
      <p:bldP spid="5" grpId="0" animBg="1"/>
      <p:bldP spid="6" grpId="0"/>
      <p:bldP spid="8" grpId="0"/>
      <p:bldP spid="9" grpId="0"/>
      <p:bldP spid="11" grpId="0"/>
      <p:bldP spid="12" grpId="0"/>
      <p:bldP spid="14" grpId="0"/>
      <p:bldP spid="15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677555" y="351866"/>
            <a:ext cx="10620045" cy="3006348"/>
            <a:chOff x="358241" y="404004"/>
            <a:chExt cx="10325410" cy="2922942"/>
          </a:xfrm>
        </p:grpSpPr>
        <p:sp>
          <p:nvSpPr>
            <p:cNvPr id="17" name="椭圆 16"/>
            <p:cNvSpPr/>
            <p:nvPr/>
          </p:nvSpPr>
          <p:spPr>
            <a:xfrm>
              <a:off x="10433004" y="3251928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414498" y="73522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9886651" y="1089049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4929708" y="88025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7895709" y="114716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464081" y="205065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358241" y="1358095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464081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1998454" y="157440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10608633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8617691" y="462117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7868021" y="203547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29" name="图片 2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191"/>
          <a:stretch>
            <a:fillRect/>
          </a:stretch>
        </p:blipFill>
        <p:spPr>
          <a:xfrm>
            <a:off x="9539563" y="809821"/>
            <a:ext cx="2391905" cy="2841607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896634" y="4334824"/>
            <a:ext cx="10620045" cy="3006348"/>
            <a:chOff x="358241" y="404004"/>
            <a:chExt cx="10325410" cy="2922942"/>
          </a:xfrm>
        </p:grpSpPr>
        <p:sp>
          <p:nvSpPr>
            <p:cNvPr id="31" name="椭圆 30"/>
            <p:cNvSpPr/>
            <p:nvPr/>
          </p:nvSpPr>
          <p:spPr>
            <a:xfrm>
              <a:off x="10433004" y="3251928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1414498" y="73522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9886651" y="1089049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4929708" y="88025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7895709" y="114716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3464081" y="205065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358241" y="1358095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3464081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1998454" y="157440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10608633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8617691" y="462117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7868021" y="203547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5017681" y="2255632"/>
            <a:ext cx="30467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活动执行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413161" y="3064431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点击添加标题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541046" y="3064431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点击添加标题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413161" y="3652441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点击添加标题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541046" y="3652441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点击添加标题</a:t>
            </a:r>
          </a:p>
        </p:txBody>
      </p:sp>
      <p:pic>
        <p:nvPicPr>
          <p:cNvPr id="2" name="图片 1" descr="C:\Users\admin\Desktop\51miz-E1093704-DDB49AE8.png51miz-E1093704-DDB49AE8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06070" y="2332990"/>
            <a:ext cx="2538095" cy="2192020"/>
          </a:xfrm>
          <a:prstGeom prst="rect">
            <a:avLst/>
          </a:prstGeom>
        </p:spPr>
      </p:pic>
      <p:pic>
        <p:nvPicPr>
          <p:cNvPr id="3" name="图片 2" descr="51miz-E187671-1C9C594D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80690" y="1555750"/>
            <a:ext cx="6269355" cy="39624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2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2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393166" y="4854103"/>
            <a:ext cx="7761108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点击输入简要文字解说，解说文字尽量概括精炼，不用多余的文字修饰。点击输入简要文字解说，解说文字尽量概括精炼，不用多余的文字修饰。点击输入简要文字解说，解说文字尽量概括精炼，不用多余的文字修饰。</a:t>
            </a:r>
          </a:p>
          <a:p>
            <a:pPr>
              <a:lnSpc>
                <a:spcPct val="150000"/>
              </a:lnSpc>
            </a:pP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3024512" y="4887969"/>
            <a:ext cx="0" cy="54313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1860157" y="4836368"/>
            <a:ext cx="89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点击输入标题</a:t>
            </a:r>
          </a:p>
        </p:txBody>
      </p:sp>
      <p:pic>
        <p:nvPicPr>
          <p:cNvPr id="5" name="图片 4" descr="C:\Users\admin\Desktop\51miz-E862801-9E5C00E8.png51miz-E862801-9E5C00E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557175" y="1422103"/>
            <a:ext cx="5103495" cy="2875218"/>
          </a:xfrm>
          <a:prstGeom prst="rect">
            <a:avLst/>
          </a:prstGeom>
          <a:ln w="127000" cap="sq">
            <a:solidFill>
              <a:schemeClr val="bg1"/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749" y="541984"/>
            <a:ext cx="1458969" cy="145896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3031" y="2429060"/>
            <a:ext cx="1458969" cy="1458969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0" y="0"/>
            <a:ext cx="3393219" cy="862249"/>
            <a:chOff x="-152400" y="0"/>
            <a:chExt cx="3393219" cy="862249"/>
          </a:xfrm>
        </p:grpSpPr>
        <p:grpSp>
          <p:nvGrpSpPr>
            <p:cNvPr id="10" name="组合 9"/>
            <p:cNvGrpSpPr/>
            <p:nvPr/>
          </p:nvGrpSpPr>
          <p:grpSpPr>
            <a:xfrm>
              <a:off x="443585" y="173615"/>
              <a:ext cx="2797234" cy="625121"/>
              <a:chOff x="443585" y="173615"/>
              <a:chExt cx="2797234" cy="625121"/>
            </a:xfrm>
          </p:grpSpPr>
          <p:sp>
            <p:nvSpPr>
              <p:cNvPr id="12" name="TextBox 76"/>
              <p:cNvSpPr txBox="1"/>
              <p:nvPr/>
            </p:nvSpPr>
            <p:spPr>
              <a:xfrm>
                <a:off x="443585" y="173615"/>
                <a:ext cx="1210588" cy="400110"/>
              </a:xfrm>
              <a:prstGeom prst="rect">
                <a:avLst/>
              </a:prstGeom>
              <a:noFill/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活动执行</a:t>
                </a:r>
              </a:p>
            </p:txBody>
          </p:sp>
          <p:sp>
            <p:nvSpPr>
              <p:cNvPr id="13" name="文本框 12"/>
              <p:cNvSpPr txBox="1"/>
              <p:nvPr/>
            </p:nvSpPr>
            <p:spPr>
              <a:xfrm>
                <a:off x="443585" y="507759"/>
                <a:ext cx="2797234" cy="290977"/>
              </a:xfrm>
              <a:prstGeom prst="rect">
                <a:avLst/>
              </a:prstGeom>
              <a:noFill/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Add You Text Here Add You Text Here</a:t>
                </a:r>
              </a:p>
            </p:txBody>
          </p:sp>
        </p:grp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52400" y="0"/>
              <a:ext cx="862249" cy="862249"/>
            </a:xfrm>
            <a:prstGeom prst="rect">
              <a:avLst/>
            </a:prstGeom>
            <a:effectLst>
              <a:outerShdw blurRad="266700" sx="102000" sy="102000" algn="ctr" rotWithShape="0">
                <a:prstClr val="black">
                  <a:alpha val="40000"/>
                </a:prstClr>
              </a:outerShdw>
            </a:effectLst>
          </p:spPr>
        </p:pic>
      </p:grpSp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C:\Users\admin\Desktop\51miz-E892220-EDC0B04A.png51miz-E892220-EDC0B04A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09190" y="1969135"/>
            <a:ext cx="5480050" cy="359219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647823" y="264239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点击输入文本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73879" y="3011730"/>
            <a:ext cx="2184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chemeClr val="bg1"/>
                </a:solidFill>
                <a:cs typeface="+mn-ea"/>
                <a:sym typeface="+mn-lt"/>
              </a:rPr>
              <a:t>点击输入文本点击输入文本点击输入文本点击输入文本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82054" y="2514371"/>
            <a:ext cx="9957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647823" y="382226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点击输入文本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73879" y="4191599"/>
            <a:ext cx="2184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chemeClr val="bg1"/>
                </a:solidFill>
                <a:cs typeface="+mn-ea"/>
                <a:sym typeface="+mn-lt"/>
              </a:rPr>
              <a:t>点击输入文本点击输入文本点击输入文本点击输入文本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82054" y="3694240"/>
            <a:ext cx="9957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5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950323" y="2509761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点击输入文本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976379" y="2879093"/>
            <a:ext cx="2184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chemeClr val="bg1"/>
                </a:solidFill>
                <a:cs typeface="+mn-ea"/>
                <a:sym typeface="+mn-lt"/>
              </a:rPr>
              <a:t>点击输入文本点击输入文本点击输入文本点击输入文本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084554" y="2381734"/>
            <a:ext cx="9957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5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950323" y="382217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点击输入文本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976379" y="4191508"/>
            <a:ext cx="2184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chemeClr val="bg1"/>
                </a:solidFill>
                <a:cs typeface="+mn-ea"/>
                <a:sym typeface="+mn-lt"/>
              </a:rPr>
              <a:t>点击输入文本点击输入文本点击输入文本点击输入文本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084554" y="3694149"/>
            <a:ext cx="9957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600417" y="1554731"/>
            <a:ext cx="3029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solidFill>
                  <a:schemeClr val="bg1"/>
                </a:solidFill>
                <a:cs typeface="+mn-ea"/>
                <a:sym typeface="+mn-lt"/>
              </a:rPr>
              <a:t>点击输入标题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630420" y="1165860"/>
            <a:ext cx="366776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双击输入替换，在此处输入您想要输入的内容，标题数字等都可以通过点击和重新输入进行更改。用户可以在投影仪或者计算机上进行演示。</a:t>
            </a:r>
          </a:p>
          <a:p>
            <a:pPr>
              <a:lnSpc>
                <a:spcPct val="150000"/>
              </a:lnSpc>
            </a:pP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677555" y="351866"/>
            <a:ext cx="10620045" cy="3006348"/>
            <a:chOff x="358241" y="404004"/>
            <a:chExt cx="10325410" cy="2922942"/>
          </a:xfrm>
        </p:grpSpPr>
        <p:sp>
          <p:nvSpPr>
            <p:cNvPr id="17" name="椭圆 16"/>
            <p:cNvSpPr/>
            <p:nvPr/>
          </p:nvSpPr>
          <p:spPr>
            <a:xfrm>
              <a:off x="10433004" y="3251928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414498" y="73522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9886651" y="1089049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4929708" y="88025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7895709" y="114716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464081" y="205065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358241" y="1358095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464081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1998454" y="157440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10608633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8617691" y="462117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7868021" y="203547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29" name="图片 2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191"/>
          <a:stretch>
            <a:fillRect/>
          </a:stretch>
        </p:blipFill>
        <p:spPr>
          <a:xfrm>
            <a:off x="9539563" y="809821"/>
            <a:ext cx="2391905" cy="2841607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896634" y="4334824"/>
            <a:ext cx="10620045" cy="3006348"/>
            <a:chOff x="358241" y="404004"/>
            <a:chExt cx="10325410" cy="2922942"/>
          </a:xfrm>
        </p:grpSpPr>
        <p:sp>
          <p:nvSpPr>
            <p:cNvPr id="31" name="椭圆 30"/>
            <p:cNvSpPr/>
            <p:nvPr/>
          </p:nvSpPr>
          <p:spPr>
            <a:xfrm>
              <a:off x="10433004" y="3251928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1414498" y="73522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9886651" y="1089049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4929708" y="88025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7895709" y="114716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3464081" y="205065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358241" y="1358095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3464081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1998454" y="157440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10608633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8617691" y="462117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7868021" y="203547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5017681" y="2255632"/>
            <a:ext cx="30467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活动效果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413161" y="3064431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点击添加标题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541046" y="3064431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点击添加标题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413161" y="3652441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点击添加标题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541046" y="3652441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点击添加标题</a:t>
            </a:r>
          </a:p>
        </p:txBody>
      </p:sp>
      <p:pic>
        <p:nvPicPr>
          <p:cNvPr id="2" name="图片 1" descr="C:\Users\admin\Desktop\51miz-E1093704-DDB49AE8.png51miz-E1093704-DDB49AE8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5900" y="2255520"/>
            <a:ext cx="3173730" cy="2741295"/>
          </a:xfrm>
          <a:prstGeom prst="rect">
            <a:avLst/>
          </a:prstGeom>
        </p:spPr>
      </p:pic>
      <p:pic>
        <p:nvPicPr>
          <p:cNvPr id="3" name="图片 2" descr="51miz-E187671-1C9C594D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99765" y="1267460"/>
            <a:ext cx="6269355" cy="39624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2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2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1" name="图片 610" descr="C:\Users\admin\Desktop\51miz-E855880-ADD5492C.png51miz-E855880-ADD5492C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28065" y="1969770"/>
            <a:ext cx="3743325" cy="3467735"/>
          </a:xfrm>
          <a:prstGeom prst="rect">
            <a:avLst/>
          </a:prstGeom>
        </p:spPr>
      </p:pic>
      <p:sp>
        <p:nvSpPr>
          <p:cNvPr id="600" name="矩形 599"/>
          <p:cNvSpPr/>
          <p:nvPr/>
        </p:nvSpPr>
        <p:spPr>
          <a:xfrm>
            <a:off x="5454361" y="2423982"/>
            <a:ext cx="4662096" cy="550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50" kern="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050" kern="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050" kern="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双击输入替换，在此处输入您想要输入的内容，标题数字等都可以通过点击和重新输入进行更改。</a:t>
            </a:r>
            <a:endParaRPr lang="en-US" altLang="zh-CN" sz="1050" kern="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01" name="文本框 600"/>
          <p:cNvSpPr txBox="1">
            <a:spLocks noChangeArrowheads="1"/>
          </p:cNvSpPr>
          <p:nvPr/>
        </p:nvSpPr>
        <p:spPr bwMode="auto">
          <a:xfrm>
            <a:off x="5456197" y="1860602"/>
            <a:ext cx="26468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输入您的标题</a:t>
            </a:r>
            <a:endParaRPr lang="en-US" altLang="zh-CN" sz="32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02" name="矩形 601"/>
          <p:cNvSpPr/>
          <p:nvPr/>
        </p:nvSpPr>
        <p:spPr>
          <a:xfrm>
            <a:off x="5467579" y="3698081"/>
            <a:ext cx="506412" cy="506412"/>
          </a:xfrm>
          <a:prstGeom prst="rect">
            <a:avLst/>
          </a:prstGeom>
          <a:solidFill>
            <a:srgbClr val="206F92"/>
          </a:solidFill>
          <a:ln w="381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03" name="矩形 602"/>
          <p:cNvSpPr/>
          <p:nvPr/>
        </p:nvSpPr>
        <p:spPr>
          <a:xfrm>
            <a:off x="6003925" y="3610320"/>
            <a:ext cx="3680156" cy="615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kern="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kern="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kern="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04" name="矩形 603"/>
          <p:cNvSpPr/>
          <p:nvPr/>
        </p:nvSpPr>
        <p:spPr>
          <a:xfrm>
            <a:off x="5456197" y="4739322"/>
            <a:ext cx="506412" cy="506412"/>
          </a:xfrm>
          <a:prstGeom prst="rect">
            <a:avLst/>
          </a:prstGeom>
          <a:solidFill>
            <a:srgbClr val="206F92"/>
          </a:solidFill>
          <a:ln w="381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05" name="矩形 604"/>
          <p:cNvSpPr/>
          <p:nvPr/>
        </p:nvSpPr>
        <p:spPr>
          <a:xfrm>
            <a:off x="6003925" y="4547342"/>
            <a:ext cx="36801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kern="0" dirty="0">
                <a:solidFill>
                  <a:schemeClr val="bg1"/>
                </a:solidFill>
                <a:cs typeface="+mn-ea"/>
                <a:sym typeface="+mn-lt"/>
              </a:rPr>
              <a:t>标题数字等都可以通过点击和重新输入进行更改，顶部“开始”面板中可以对字体、字号、颜色、行距等进行修改。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06" name="AutoShape 112"/>
          <p:cNvSpPr/>
          <p:nvPr/>
        </p:nvSpPr>
        <p:spPr bwMode="auto">
          <a:xfrm>
            <a:off x="5587514" y="3810899"/>
            <a:ext cx="266542" cy="265367"/>
          </a:xfrm>
          <a:custGeom>
            <a:avLst/>
            <a:gdLst>
              <a:gd name="T0" fmla="*/ 10510 w 21020"/>
              <a:gd name="T1" fmla="*/ 10800 h 21600"/>
              <a:gd name="T2" fmla="*/ 10510 w 21020"/>
              <a:gd name="T3" fmla="*/ 10800 h 21600"/>
              <a:gd name="T4" fmla="*/ 10510 w 21020"/>
              <a:gd name="T5" fmla="*/ 10800 h 21600"/>
              <a:gd name="T6" fmla="*/ 10510 w 2102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020" h="21600">
                <a:moveTo>
                  <a:pt x="18846" y="7946"/>
                </a:moveTo>
                <a:lnTo>
                  <a:pt x="17740" y="9091"/>
                </a:lnTo>
                <a:cubicBezTo>
                  <a:pt x="17740" y="8939"/>
                  <a:pt x="17758" y="8792"/>
                  <a:pt x="17744" y="8636"/>
                </a:cubicBezTo>
                <a:cubicBezTo>
                  <a:pt x="17629" y="7331"/>
                  <a:pt x="17036" y="6068"/>
                  <a:pt x="16074" y="5080"/>
                </a:cubicBezTo>
                <a:cubicBezTo>
                  <a:pt x="15004" y="3980"/>
                  <a:pt x="13585" y="3348"/>
                  <a:pt x="12180" y="3345"/>
                </a:cubicBezTo>
                <a:lnTo>
                  <a:pt x="13268" y="2218"/>
                </a:lnTo>
                <a:cubicBezTo>
                  <a:pt x="13812" y="1659"/>
                  <a:pt x="14572" y="1350"/>
                  <a:pt x="15403" y="1350"/>
                </a:cubicBezTo>
                <a:cubicBezTo>
                  <a:pt x="16460" y="1350"/>
                  <a:pt x="17546" y="1840"/>
                  <a:pt x="18381" y="2696"/>
                </a:cubicBezTo>
                <a:cubicBezTo>
                  <a:pt x="19165" y="3500"/>
                  <a:pt x="19631" y="4499"/>
                  <a:pt x="19698" y="5510"/>
                </a:cubicBezTo>
                <a:cubicBezTo>
                  <a:pt x="19760" y="6453"/>
                  <a:pt x="19457" y="7317"/>
                  <a:pt x="18846" y="7946"/>
                </a:cubicBezTo>
                <a:moveTo>
                  <a:pt x="5828" y="19329"/>
                </a:moveTo>
                <a:cubicBezTo>
                  <a:pt x="5813" y="18424"/>
                  <a:pt x="5454" y="17481"/>
                  <a:pt x="4730" y="16739"/>
                </a:cubicBezTo>
                <a:cubicBezTo>
                  <a:pt x="4046" y="16034"/>
                  <a:pt x="3150" y="15628"/>
                  <a:pt x="2257" y="15592"/>
                </a:cubicBezTo>
                <a:lnTo>
                  <a:pt x="2911" y="13157"/>
                </a:lnTo>
                <a:cubicBezTo>
                  <a:pt x="2959" y="12995"/>
                  <a:pt x="3052" y="12835"/>
                  <a:pt x="3168" y="12695"/>
                </a:cubicBezTo>
                <a:cubicBezTo>
                  <a:pt x="4485" y="11726"/>
                  <a:pt x="6512" y="12012"/>
                  <a:pt x="7920" y="13460"/>
                </a:cubicBezTo>
                <a:cubicBezTo>
                  <a:pt x="9409" y="14990"/>
                  <a:pt x="9639" y="17230"/>
                  <a:pt x="8492" y="18568"/>
                </a:cubicBezTo>
                <a:cubicBezTo>
                  <a:pt x="8416" y="18609"/>
                  <a:pt x="8339" y="18648"/>
                  <a:pt x="8256" y="18675"/>
                </a:cubicBezTo>
                <a:cubicBezTo>
                  <a:pt x="8256" y="18675"/>
                  <a:pt x="5828" y="19329"/>
                  <a:pt x="5828" y="19329"/>
                </a:cubicBezTo>
                <a:close/>
                <a:moveTo>
                  <a:pt x="2737" y="20164"/>
                </a:moveTo>
                <a:cubicBezTo>
                  <a:pt x="2665" y="20181"/>
                  <a:pt x="2443" y="20239"/>
                  <a:pt x="2291" y="20249"/>
                </a:cubicBezTo>
                <a:cubicBezTo>
                  <a:pt x="1751" y="20244"/>
                  <a:pt x="1313" y="19792"/>
                  <a:pt x="1313" y="19237"/>
                </a:cubicBezTo>
                <a:cubicBezTo>
                  <a:pt x="1321" y="19124"/>
                  <a:pt x="1365" y="18929"/>
                  <a:pt x="1380" y="18857"/>
                </a:cubicBezTo>
                <a:lnTo>
                  <a:pt x="2071" y="16283"/>
                </a:lnTo>
                <a:cubicBezTo>
                  <a:pt x="2822" y="16261"/>
                  <a:pt x="3630" y="16562"/>
                  <a:pt x="4265" y="17215"/>
                </a:cubicBezTo>
                <a:cubicBezTo>
                  <a:pt x="4911" y="17878"/>
                  <a:pt x="5214" y="18725"/>
                  <a:pt x="5181" y="19504"/>
                </a:cubicBezTo>
                <a:cubicBezTo>
                  <a:pt x="5181" y="19504"/>
                  <a:pt x="2737" y="20164"/>
                  <a:pt x="2737" y="20164"/>
                </a:cubicBezTo>
                <a:close/>
                <a:moveTo>
                  <a:pt x="6888" y="11179"/>
                </a:moveTo>
                <a:cubicBezTo>
                  <a:pt x="6280" y="10927"/>
                  <a:pt x="5642" y="10783"/>
                  <a:pt x="5004" y="10774"/>
                </a:cubicBezTo>
                <a:lnTo>
                  <a:pt x="10063" y="5536"/>
                </a:lnTo>
                <a:cubicBezTo>
                  <a:pt x="10838" y="4759"/>
                  <a:pt x="11966" y="4536"/>
                  <a:pt x="13077" y="4819"/>
                </a:cubicBezTo>
                <a:cubicBezTo>
                  <a:pt x="13077" y="4819"/>
                  <a:pt x="6888" y="11179"/>
                  <a:pt x="6888" y="11179"/>
                </a:cubicBezTo>
                <a:close/>
                <a:moveTo>
                  <a:pt x="9717" y="13672"/>
                </a:moveTo>
                <a:cubicBezTo>
                  <a:pt x="9473" y="13258"/>
                  <a:pt x="9194" y="12859"/>
                  <a:pt x="8848" y="12505"/>
                </a:cubicBezTo>
                <a:cubicBezTo>
                  <a:pt x="8447" y="12093"/>
                  <a:pt x="7986" y="11770"/>
                  <a:pt x="7507" y="11498"/>
                </a:cubicBezTo>
                <a:lnTo>
                  <a:pt x="13767" y="5064"/>
                </a:lnTo>
                <a:cubicBezTo>
                  <a:pt x="14259" y="5288"/>
                  <a:pt x="14729" y="5607"/>
                  <a:pt x="15145" y="6035"/>
                </a:cubicBezTo>
                <a:cubicBezTo>
                  <a:pt x="15500" y="6398"/>
                  <a:pt x="15775" y="6806"/>
                  <a:pt x="15987" y="7229"/>
                </a:cubicBezTo>
                <a:cubicBezTo>
                  <a:pt x="15987" y="7229"/>
                  <a:pt x="9717" y="13672"/>
                  <a:pt x="9717" y="13672"/>
                </a:cubicBezTo>
                <a:close/>
                <a:moveTo>
                  <a:pt x="10519" y="16061"/>
                </a:moveTo>
                <a:cubicBezTo>
                  <a:pt x="10465" y="15452"/>
                  <a:pt x="10298" y="14854"/>
                  <a:pt x="10047" y="14288"/>
                </a:cubicBezTo>
                <a:lnTo>
                  <a:pt x="16257" y="7906"/>
                </a:lnTo>
                <a:cubicBezTo>
                  <a:pt x="16637" y="9140"/>
                  <a:pt x="16442" y="10429"/>
                  <a:pt x="15610" y="11284"/>
                </a:cubicBezTo>
                <a:cubicBezTo>
                  <a:pt x="15604" y="11290"/>
                  <a:pt x="15598" y="11293"/>
                  <a:pt x="15593" y="11298"/>
                </a:cubicBezTo>
                <a:lnTo>
                  <a:pt x="15602" y="11306"/>
                </a:lnTo>
                <a:lnTo>
                  <a:pt x="10525" y="16565"/>
                </a:lnTo>
                <a:cubicBezTo>
                  <a:pt x="10527" y="16397"/>
                  <a:pt x="10534" y="16232"/>
                  <a:pt x="10519" y="16061"/>
                </a:cubicBezTo>
                <a:moveTo>
                  <a:pt x="19308" y="1741"/>
                </a:moveTo>
                <a:cubicBezTo>
                  <a:pt x="18228" y="632"/>
                  <a:pt x="16805" y="0"/>
                  <a:pt x="15403" y="0"/>
                </a:cubicBezTo>
                <a:cubicBezTo>
                  <a:pt x="14220" y="0"/>
                  <a:pt x="13131" y="450"/>
                  <a:pt x="12335" y="1266"/>
                </a:cubicBezTo>
                <a:lnTo>
                  <a:pt x="9138" y="4577"/>
                </a:lnTo>
                <a:cubicBezTo>
                  <a:pt x="9129" y="4585"/>
                  <a:pt x="9118" y="4592"/>
                  <a:pt x="9108" y="4602"/>
                </a:cubicBezTo>
                <a:cubicBezTo>
                  <a:pt x="9103" y="4608"/>
                  <a:pt x="9100" y="4614"/>
                  <a:pt x="9095" y="4620"/>
                </a:cubicBezTo>
                <a:lnTo>
                  <a:pt x="9096" y="4621"/>
                </a:lnTo>
                <a:lnTo>
                  <a:pt x="2310" y="11647"/>
                </a:lnTo>
                <a:cubicBezTo>
                  <a:pt x="1998" y="11966"/>
                  <a:pt x="1771" y="12364"/>
                  <a:pt x="1645" y="12797"/>
                </a:cubicBezTo>
                <a:lnTo>
                  <a:pt x="102" y="18541"/>
                </a:lnTo>
                <a:cubicBezTo>
                  <a:pt x="100" y="18557"/>
                  <a:pt x="0" y="19008"/>
                  <a:pt x="0" y="19237"/>
                </a:cubicBezTo>
                <a:cubicBezTo>
                  <a:pt x="0" y="20541"/>
                  <a:pt x="1030" y="21599"/>
                  <a:pt x="2302" y="21599"/>
                </a:cubicBezTo>
                <a:cubicBezTo>
                  <a:pt x="2554" y="21599"/>
                  <a:pt x="3044" y="21475"/>
                  <a:pt x="3062" y="21473"/>
                </a:cubicBezTo>
                <a:lnTo>
                  <a:pt x="8630" y="19969"/>
                </a:lnTo>
                <a:cubicBezTo>
                  <a:pt x="9054" y="19839"/>
                  <a:pt x="9439" y="19604"/>
                  <a:pt x="9750" y="19283"/>
                </a:cubicBezTo>
                <a:lnTo>
                  <a:pt x="19776" y="8899"/>
                </a:lnTo>
                <a:cubicBezTo>
                  <a:pt x="21600" y="7023"/>
                  <a:pt x="21394" y="3881"/>
                  <a:pt x="19308" y="174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marL="0" marR="0" lvl="0" indent="0" algn="ctr" defTabSz="22860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5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cs typeface="+mn-ea"/>
              <a:sym typeface="+mn-lt"/>
            </a:endParaRPr>
          </a:p>
        </p:txBody>
      </p:sp>
      <p:grpSp>
        <p:nvGrpSpPr>
          <p:cNvPr id="607" name="组合 606"/>
          <p:cNvGrpSpPr/>
          <p:nvPr/>
        </p:nvGrpSpPr>
        <p:grpSpPr>
          <a:xfrm flipH="1">
            <a:off x="5578780" y="4847876"/>
            <a:ext cx="289303" cy="289303"/>
            <a:chOff x="2473104" y="2145028"/>
            <a:chExt cx="359165" cy="359165"/>
          </a:xfrm>
          <a:solidFill>
            <a:schemeClr val="bg1"/>
          </a:solidFill>
        </p:grpSpPr>
        <p:sp>
          <p:nvSpPr>
            <p:cNvPr id="608" name="AutoShape 126"/>
            <p:cNvSpPr/>
            <p:nvPr/>
          </p:nvSpPr>
          <p:spPr bwMode="auto">
            <a:xfrm>
              <a:off x="2473104" y="2145028"/>
              <a:ext cx="359165" cy="35916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09" name="AutoShape 127"/>
            <p:cNvSpPr/>
            <p:nvPr/>
          </p:nvSpPr>
          <p:spPr bwMode="auto">
            <a:xfrm>
              <a:off x="2618611" y="2200897"/>
              <a:ext cx="84727" cy="8411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" grpId="0"/>
      <p:bldP spid="601" grpId="0"/>
      <p:bldP spid="602" grpId="0" animBg="1"/>
      <p:bldP spid="603" grpId="0"/>
      <p:bldP spid="604" grpId="0" animBg="1"/>
      <p:bldP spid="605" grpId="0"/>
      <p:bldP spid="60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同侧圆角矩形 15"/>
          <p:cNvSpPr/>
          <p:nvPr/>
        </p:nvSpPr>
        <p:spPr>
          <a:xfrm>
            <a:off x="6297295" y="1263650"/>
            <a:ext cx="3708400" cy="18542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同侧圆角矩形 16"/>
          <p:cNvSpPr/>
          <p:nvPr/>
        </p:nvSpPr>
        <p:spPr>
          <a:xfrm>
            <a:off x="6297295" y="3529330"/>
            <a:ext cx="3708400" cy="18542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îŝḻïďê"/>
          <p:cNvSpPr txBox="1"/>
          <p:nvPr/>
        </p:nvSpPr>
        <p:spPr>
          <a:xfrm>
            <a:off x="6786220" y="2080290"/>
            <a:ext cx="3048006" cy="1356597"/>
          </a:xfrm>
          <a:prstGeom prst="rect">
            <a:avLst/>
          </a:prstGeom>
          <a:noFill/>
        </p:spPr>
        <p:txBody>
          <a:bodyPr wrap="square" lIns="91440" tIns="45720" rIns="91440" bIns="45720" anchor="t" anchorCtr="1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ísľiḓè"/>
          <p:cNvSpPr txBox="1"/>
          <p:nvPr/>
        </p:nvSpPr>
        <p:spPr>
          <a:xfrm>
            <a:off x="6955764" y="1531932"/>
            <a:ext cx="3371850" cy="391256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添加标题文字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6955764" y="2029225"/>
            <a:ext cx="214448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îŝḻïďê"/>
          <p:cNvSpPr txBox="1"/>
          <p:nvPr/>
        </p:nvSpPr>
        <p:spPr>
          <a:xfrm>
            <a:off x="6786453" y="4347079"/>
            <a:ext cx="3048006" cy="1356597"/>
          </a:xfrm>
          <a:prstGeom prst="rect">
            <a:avLst/>
          </a:prstGeom>
          <a:noFill/>
        </p:spPr>
        <p:txBody>
          <a:bodyPr wrap="square" lIns="91440" tIns="45720" rIns="91440" bIns="45720" anchor="t" anchorCtr="1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ísľiḓè"/>
          <p:cNvSpPr txBox="1"/>
          <p:nvPr/>
        </p:nvSpPr>
        <p:spPr>
          <a:xfrm>
            <a:off x="6955997" y="3798721"/>
            <a:ext cx="3371850" cy="391256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添加标题文字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7311597" y="4283314"/>
            <a:ext cx="214448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图片 17" descr="51miz-E187299-F3BDBCAC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9730" y="1798320"/>
            <a:ext cx="3261360" cy="326136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/>
          <p:cNvSpPr/>
          <p:nvPr/>
        </p:nvSpPr>
        <p:spPr>
          <a:xfrm>
            <a:off x="2213990" y="1020754"/>
            <a:ext cx="75018" cy="75018"/>
          </a:xfrm>
          <a:prstGeom prst="ellipse">
            <a:avLst/>
          </a:prstGeom>
          <a:solidFill>
            <a:srgbClr val="F0DAC5"/>
          </a:solidFill>
          <a:ln>
            <a:noFill/>
          </a:ln>
          <a:effectLst>
            <a:outerShdw blurRad="165100" sx="102000" sy="102000" algn="ctr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82" name="组合 81"/>
          <p:cNvGrpSpPr/>
          <p:nvPr/>
        </p:nvGrpSpPr>
        <p:grpSpPr>
          <a:xfrm>
            <a:off x="358241" y="404004"/>
            <a:ext cx="10325410" cy="2922942"/>
            <a:chOff x="358241" y="404004"/>
            <a:chExt cx="10325410" cy="2922942"/>
          </a:xfrm>
        </p:grpSpPr>
        <p:sp>
          <p:nvSpPr>
            <p:cNvPr id="35" name="椭圆 34"/>
            <p:cNvSpPr/>
            <p:nvPr/>
          </p:nvSpPr>
          <p:spPr>
            <a:xfrm>
              <a:off x="10433004" y="3251928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1414498" y="73522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9886651" y="1089049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4929708" y="88025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7895709" y="114716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3464081" y="205065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358241" y="1358095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3464081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1998454" y="157440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10608633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8617691" y="462117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7868021" y="203547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4" cstate="screen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4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35333" y="2619754"/>
            <a:ext cx="1949919" cy="3824821"/>
          </a:xfrm>
          <a:prstGeom prst="rect">
            <a:avLst/>
          </a:prstGeom>
          <a:effectLst>
            <a:outerShdw blurRad="266700" sx="102000" sy="102000" algn="ctr" rotWithShape="0">
              <a:prstClr val="black">
                <a:alpha val="74000"/>
              </a:prstClr>
            </a:outerShdw>
          </a:effectLst>
        </p:spPr>
      </p:pic>
      <p:grpSp>
        <p:nvGrpSpPr>
          <p:cNvPr id="49" name="组合 48"/>
          <p:cNvGrpSpPr/>
          <p:nvPr/>
        </p:nvGrpSpPr>
        <p:grpSpPr>
          <a:xfrm>
            <a:off x="2506467" y="2411188"/>
            <a:ext cx="1262937" cy="2812784"/>
            <a:chOff x="4046479" y="1514399"/>
            <a:chExt cx="1262937" cy="2812784"/>
          </a:xfrm>
        </p:grpSpPr>
        <p:sp>
          <p:nvSpPr>
            <p:cNvPr id="50" name="椭圆 49"/>
            <p:cNvSpPr/>
            <p:nvPr/>
          </p:nvSpPr>
          <p:spPr>
            <a:xfrm>
              <a:off x="4732600" y="1514399"/>
              <a:ext cx="576816" cy="576816"/>
            </a:xfrm>
            <a:prstGeom prst="ellipse">
              <a:avLst/>
            </a:prstGeom>
            <a:solidFill>
              <a:srgbClr val="EECA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壹</a:t>
              </a: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4732600" y="2608150"/>
              <a:ext cx="553998" cy="145488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lvl="0"/>
              <a:r>
                <a:rPr kumimoji="1" lang="zh-CN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圣诞节快乐</a:t>
              </a: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4046479" y="1723293"/>
              <a:ext cx="677108" cy="260389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Merry Christmas and a happy </a:t>
              </a:r>
              <a:r>
                <a:rPr lang="en-US" altLang="zh-CN" sz="16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newyear</a:t>
              </a:r>
              <a:endParaRPr lang="zh-CN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53" name="直接连接符 52"/>
            <p:cNvCxnSpPr/>
            <p:nvPr/>
          </p:nvCxnSpPr>
          <p:spPr>
            <a:xfrm>
              <a:off x="4862145" y="2473036"/>
              <a:ext cx="281354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组合 53"/>
          <p:cNvGrpSpPr/>
          <p:nvPr/>
        </p:nvGrpSpPr>
        <p:grpSpPr>
          <a:xfrm>
            <a:off x="4367947" y="2411188"/>
            <a:ext cx="1230892" cy="2340377"/>
            <a:chOff x="4046217" y="1569996"/>
            <a:chExt cx="1231368" cy="2340377"/>
          </a:xfrm>
        </p:grpSpPr>
        <p:sp>
          <p:nvSpPr>
            <p:cNvPr id="55" name="椭圆 54"/>
            <p:cNvSpPr/>
            <p:nvPr/>
          </p:nvSpPr>
          <p:spPr>
            <a:xfrm>
              <a:off x="4771337" y="1569996"/>
              <a:ext cx="500402" cy="500402"/>
            </a:xfrm>
            <a:prstGeom prst="ellipse">
              <a:avLst/>
            </a:prstGeom>
            <a:solidFill>
              <a:srgbClr val="EECA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贰</a:t>
              </a:r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4723373" y="2586943"/>
              <a:ext cx="554212" cy="118237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>
              <a:defPPr>
                <a:defRPr lang="en-US"/>
              </a:defPPr>
              <a:lvl1pPr lvl="0">
                <a:defRPr kumimoji="1" sz="2400" b="1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活动策划</a:t>
              </a:r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4046217" y="1723292"/>
              <a:ext cx="677370" cy="218708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lvl="0"/>
              <a:r>
                <a:rPr lang="en-US" altLang="zh-CN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Merry Christmas and a happy </a:t>
              </a:r>
              <a:r>
                <a:rPr lang="en-US" altLang="zh-CN" sz="16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newyear</a:t>
              </a:r>
              <a:endParaRPr lang="zh-CN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58" name="直接连接符 57"/>
            <p:cNvCxnSpPr/>
            <p:nvPr/>
          </p:nvCxnSpPr>
          <p:spPr>
            <a:xfrm>
              <a:off x="4862145" y="2473036"/>
              <a:ext cx="281354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组合 58"/>
          <p:cNvGrpSpPr/>
          <p:nvPr/>
        </p:nvGrpSpPr>
        <p:grpSpPr>
          <a:xfrm>
            <a:off x="6197642" y="2411188"/>
            <a:ext cx="1301752" cy="2556296"/>
            <a:chOff x="3984921" y="1628002"/>
            <a:chExt cx="1301755" cy="2556296"/>
          </a:xfrm>
        </p:grpSpPr>
        <p:sp>
          <p:nvSpPr>
            <p:cNvPr id="60" name="椭圆 59"/>
            <p:cNvSpPr/>
            <p:nvPr/>
          </p:nvSpPr>
          <p:spPr>
            <a:xfrm>
              <a:off x="4771337" y="1628002"/>
              <a:ext cx="485712" cy="485712"/>
            </a:xfrm>
            <a:prstGeom prst="ellipse">
              <a:avLst/>
            </a:prstGeom>
            <a:solidFill>
              <a:srgbClr val="EECA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叁</a:t>
              </a:r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4732677" y="2606066"/>
              <a:ext cx="553999" cy="118237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lvl="0"/>
              <a:r>
                <a:rPr kumimoji="1" lang="zh-CN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活动执行</a:t>
              </a:r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3984921" y="1723291"/>
              <a:ext cx="738666" cy="246100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Merry Christmas and a happy </a:t>
              </a:r>
              <a:r>
                <a:rPr lang="en-US" altLang="zh-CN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newyear</a:t>
              </a:r>
              <a:endParaRPr lang="zh-CN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63" name="直接连接符 62"/>
            <p:cNvCxnSpPr/>
            <p:nvPr/>
          </p:nvCxnSpPr>
          <p:spPr>
            <a:xfrm>
              <a:off x="4862145" y="2473036"/>
              <a:ext cx="281354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组合 63"/>
          <p:cNvGrpSpPr/>
          <p:nvPr/>
        </p:nvGrpSpPr>
        <p:grpSpPr>
          <a:xfrm>
            <a:off x="8097949" y="2411188"/>
            <a:ext cx="1292475" cy="2597966"/>
            <a:chOff x="3984673" y="1586329"/>
            <a:chExt cx="1292912" cy="2597966"/>
          </a:xfrm>
        </p:grpSpPr>
        <p:sp>
          <p:nvSpPr>
            <p:cNvPr id="65" name="椭圆 64"/>
            <p:cNvSpPr/>
            <p:nvPr/>
          </p:nvSpPr>
          <p:spPr>
            <a:xfrm>
              <a:off x="4760134" y="1586329"/>
              <a:ext cx="484069" cy="484069"/>
            </a:xfrm>
            <a:prstGeom prst="ellipse">
              <a:avLst/>
            </a:prstGeom>
            <a:solidFill>
              <a:srgbClr val="EECA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肆</a:t>
              </a: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4723400" y="2586943"/>
              <a:ext cx="554185" cy="118237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zh-CN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活动效果</a:t>
              </a:r>
            </a:p>
          </p:txBody>
        </p:sp>
        <p:sp>
          <p:nvSpPr>
            <p:cNvPr id="67" name="文本框 66"/>
            <p:cNvSpPr txBox="1"/>
            <p:nvPr/>
          </p:nvSpPr>
          <p:spPr>
            <a:xfrm>
              <a:off x="3984673" y="1723292"/>
              <a:ext cx="738914" cy="246100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Merry Christmas and a happy </a:t>
              </a:r>
              <a:r>
                <a:rPr lang="en-US" altLang="zh-CN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newyear</a:t>
              </a:r>
              <a:endParaRPr lang="zh-CN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68" name="直接连接符 67"/>
            <p:cNvCxnSpPr/>
            <p:nvPr/>
          </p:nvCxnSpPr>
          <p:spPr>
            <a:xfrm>
              <a:off x="4862145" y="2473036"/>
              <a:ext cx="281354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2538095" y="3502660"/>
            <a:ext cx="3898900" cy="180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442075" y="1699260"/>
            <a:ext cx="3898900" cy="180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îŝḻïďê"/>
          <p:cNvSpPr txBox="1"/>
          <p:nvPr/>
        </p:nvSpPr>
        <p:spPr>
          <a:xfrm>
            <a:off x="3129522" y="4246813"/>
            <a:ext cx="3048006" cy="1356597"/>
          </a:xfrm>
          <a:prstGeom prst="rect">
            <a:avLst/>
          </a:prstGeom>
          <a:noFill/>
        </p:spPr>
        <p:txBody>
          <a:bodyPr wrap="square" lIns="91440" tIns="45720" rIns="91440" bIns="45720" anchor="t" anchorCtr="1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ísľiḓè"/>
          <p:cNvSpPr txBox="1"/>
          <p:nvPr/>
        </p:nvSpPr>
        <p:spPr>
          <a:xfrm>
            <a:off x="3299066" y="3698455"/>
            <a:ext cx="3371850" cy="391256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添加标题文字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3299066" y="4195748"/>
            <a:ext cx="214448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îŝḻïďê"/>
          <p:cNvSpPr txBox="1"/>
          <p:nvPr/>
        </p:nvSpPr>
        <p:spPr>
          <a:xfrm>
            <a:off x="6993951" y="2468642"/>
            <a:ext cx="3048006" cy="1356597"/>
          </a:xfrm>
          <a:prstGeom prst="rect">
            <a:avLst/>
          </a:prstGeom>
          <a:noFill/>
        </p:spPr>
        <p:txBody>
          <a:bodyPr wrap="square" lIns="91440" tIns="45720" rIns="91440" bIns="45720" anchor="t" anchorCtr="1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ísľiḓè"/>
          <p:cNvSpPr txBox="1"/>
          <p:nvPr/>
        </p:nvSpPr>
        <p:spPr>
          <a:xfrm>
            <a:off x="7163495" y="1932984"/>
            <a:ext cx="3371850" cy="391256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添加标题文字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7163495" y="2430277"/>
            <a:ext cx="214448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图片 17" descr="51miz-E187276-C4C246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1615" y="1699260"/>
            <a:ext cx="3218815" cy="1511300"/>
          </a:xfrm>
          <a:prstGeom prst="rect">
            <a:avLst/>
          </a:prstGeom>
        </p:spPr>
      </p:pic>
      <p:pic>
        <p:nvPicPr>
          <p:cNvPr id="19" name="图片 18" descr="51miz-E187276-C4C246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3075" y="3698240"/>
            <a:ext cx="3218815" cy="15113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191"/>
          <a:stretch>
            <a:fillRect/>
          </a:stretch>
        </p:blipFill>
        <p:spPr>
          <a:xfrm flipH="1">
            <a:off x="10314353" y="197752"/>
            <a:ext cx="1782783" cy="2117964"/>
          </a:xfrm>
          <a:prstGeom prst="rect">
            <a:avLst/>
          </a:prstGeom>
        </p:spPr>
      </p:pic>
      <p:sp>
        <p:nvSpPr>
          <p:cNvPr id="23" name="椭圆 22"/>
          <p:cNvSpPr/>
          <p:nvPr/>
        </p:nvSpPr>
        <p:spPr>
          <a:xfrm>
            <a:off x="1248734" y="773104"/>
            <a:ext cx="75018" cy="75018"/>
          </a:xfrm>
          <a:prstGeom prst="ellipse">
            <a:avLst/>
          </a:prstGeom>
          <a:solidFill>
            <a:srgbClr val="F0DAC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677235" y="1701792"/>
            <a:ext cx="75018" cy="75018"/>
          </a:xfrm>
          <a:prstGeom prst="ellipse">
            <a:avLst/>
          </a:prstGeom>
          <a:solidFill>
            <a:srgbClr val="F0DAC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11793517" y="1204952"/>
            <a:ext cx="75018" cy="75018"/>
          </a:xfrm>
          <a:prstGeom prst="ellipse">
            <a:avLst/>
          </a:prstGeom>
          <a:solidFill>
            <a:srgbClr val="F0DAC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9274003" y="1350005"/>
            <a:ext cx="64526" cy="64526"/>
          </a:xfrm>
          <a:prstGeom prst="ellipse">
            <a:avLst/>
          </a:prstGeom>
          <a:solidFill>
            <a:srgbClr val="F0DAC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pic>
        <p:nvPicPr>
          <p:cNvPr id="5" name="图片 4" descr="51miz-E751670-09A258D0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3975" y="524510"/>
            <a:ext cx="10058400" cy="607504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7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7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2107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677555" y="351866"/>
            <a:ext cx="10620045" cy="3006348"/>
            <a:chOff x="358241" y="404004"/>
            <a:chExt cx="10325410" cy="2922942"/>
          </a:xfrm>
        </p:grpSpPr>
        <p:sp>
          <p:nvSpPr>
            <p:cNvPr id="17" name="椭圆 16"/>
            <p:cNvSpPr/>
            <p:nvPr/>
          </p:nvSpPr>
          <p:spPr>
            <a:xfrm>
              <a:off x="10433004" y="3251928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414498" y="73522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9886651" y="1089049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4929708" y="88025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7895709" y="114716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464081" y="205065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358241" y="1358095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464081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1998454" y="157440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10608633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8617691" y="462117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7868021" y="203547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29" name="图片 2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191"/>
          <a:stretch>
            <a:fillRect/>
          </a:stretch>
        </p:blipFill>
        <p:spPr>
          <a:xfrm>
            <a:off x="9539563" y="809821"/>
            <a:ext cx="2391905" cy="2841607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896634" y="4334824"/>
            <a:ext cx="10620045" cy="3006348"/>
            <a:chOff x="358241" y="404004"/>
            <a:chExt cx="10325410" cy="2922942"/>
          </a:xfrm>
        </p:grpSpPr>
        <p:sp>
          <p:nvSpPr>
            <p:cNvPr id="31" name="椭圆 30"/>
            <p:cNvSpPr/>
            <p:nvPr/>
          </p:nvSpPr>
          <p:spPr>
            <a:xfrm>
              <a:off x="10433004" y="3251928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1414498" y="73522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9886651" y="1089049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4929708" y="88025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7895709" y="114716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3464081" y="205065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358241" y="1358095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3464081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1998454" y="157440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10608633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8617691" y="462117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7868021" y="203547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5" name="图片 14" descr="C:\Users\admin\Desktop\51miz-E1093704-DDB49AE8.png51miz-E1093704-DDB49AE8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06070" y="2332990"/>
            <a:ext cx="2538095" cy="2192020"/>
          </a:xfrm>
          <a:prstGeom prst="rect">
            <a:avLst/>
          </a:prstGeom>
        </p:spPr>
      </p:pic>
      <p:pic>
        <p:nvPicPr>
          <p:cNvPr id="2" name="图片 1" descr="51miz-E187671-1C9C594D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80690" y="1555750"/>
            <a:ext cx="6269355" cy="39624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098631" y="2470150"/>
            <a:ext cx="738664" cy="27063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圣诞节快乐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084747" y="3135521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点击添加标题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212632" y="3135521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点击添加标题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084747" y="3723531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点击添加标题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212632" y="3723531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点击添加标题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99495" y="186431"/>
            <a:ext cx="14416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E0F2FC"/>
                </a:solidFill>
              </a:rPr>
              <a:t>https://www.ypppt.com/</a:t>
            </a:r>
            <a:endParaRPr lang="zh-CN" altLang="en-US" sz="800" dirty="0">
              <a:solidFill>
                <a:srgbClr val="E0F2FC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2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2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1miz-E862520-563AD0F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5285" y="2058670"/>
            <a:ext cx="2934335" cy="1955165"/>
          </a:xfrm>
          <a:prstGeom prst="rect">
            <a:avLst/>
          </a:prstGeom>
        </p:spPr>
      </p:pic>
      <p:sp>
        <p:nvSpPr>
          <p:cNvPr id="3" name="圆角矩形 2"/>
          <p:cNvSpPr/>
          <p:nvPr/>
        </p:nvSpPr>
        <p:spPr>
          <a:xfrm>
            <a:off x="3511550" y="1243330"/>
            <a:ext cx="7141210" cy="41173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61" name="矩形 1060"/>
          <p:cNvSpPr/>
          <p:nvPr/>
        </p:nvSpPr>
        <p:spPr>
          <a:xfrm>
            <a:off x="4789199" y="2565847"/>
            <a:ext cx="54002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圣诞节（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Christmas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）又称耶诞节、耶稣诞辰，译名为“基督弥撒”，是西方传统节日，起源于基督教，在每年公历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月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25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日。弥撒是教会的一种礼拜仪式。圣诞节是一个宗教节，因为把它当作耶稣的诞辰来庆祝，故名“耶诞节”。 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[1] </a:t>
            </a: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大部分的天主教教堂都会先在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月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24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日的平安夜，亦即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月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25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日凌晨举行子夜弥撒，而一些基督教会则会举行报佳音，然后在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月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25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日庆祝圣诞节；基督教的另一大分支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——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东正教的圣诞节庆则在每年的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月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7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日。</a:t>
            </a:r>
          </a:p>
        </p:txBody>
      </p:sp>
      <p:sp>
        <p:nvSpPr>
          <p:cNvPr id="1062" name="文本框 1061"/>
          <p:cNvSpPr txBox="1">
            <a:spLocks noChangeArrowheads="1"/>
          </p:cNvSpPr>
          <p:nvPr/>
        </p:nvSpPr>
        <p:spPr bwMode="auto">
          <a:xfrm>
            <a:off x="6577359" y="1816969"/>
            <a:ext cx="1824538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265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圣诞节</a:t>
            </a:r>
            <a:endParaRPr lang="en-US" altLang="zh-CN" sz="4265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63" name="矩形 1062"/>
          <p:cNvSpPr/>
          <p:nvPr/>
        </p:nvSpPr>
        <p:spPr>
          <a:xfrm>
            <a:off x="3241054" y="1853631"/>
            <a:ext cx="712367" cy="712367"/>
          </a:xfrm>
          <a:prstGeom prst="rect">
            <a:avLst/>
          </a:prstGeom>
          <a:solidFill>
            <a:srgbClr val="206F92"/>
          </a:solidFill>
          <a:ln w="63500">
            <a:solidFill>
              <a:schemeClr val="bg1"/>
            </a:solidFill>
          </a:ln>
          <a:effectLst>
            <a:outerShdw blurRad="292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grpSp>
        <p:nvGrpSpPr>
          <p:cNvPr id="1065" name="组合 1064"/>
          <p:cNvGrpSpPr/>
          <p:nvPr/>
        </p:nvGrpSpPr>
        <p:grpSpPr>
          <a:xfrm>
            <a:off x="3241054" y="4235413"/>
            <a:ext cx="712368" cy="711835"/>
            <a:chOff x="3412067" y="4042670"/>
            <a:chExt cx="646687" cy="646687"/>
          </a:xfrm>
          <a:effectLst>
            <a:outerShdw blurRad="2921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066" name="矩形 1065"/>
            <p:cNvSpPr/>
            <p:nvPr/>
          </p:nvSpPr>
          <p:spPr>
            <a:xfrm>
              <a:off x="3412067" y="4042670"/>
              <a:ext cx="646687" cy="646687"/>
            </a:xfrm>
            <a:prstGeom prst="rect">
              <a:avLst/>
            </a:prstGeom>
            <a:solidFill>
              <a:srgbClr val="206F92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067" name="AutoShape 47"/>
            <p:cNvSpPr/>
            <p:nvPr/>
          </p:nvSpPr>
          <p:spPr bwMode="auto">
            <a:xfrm>
              <a:off x="3572803" y="4203406"/>
              <a:ext cx="325215" cy="325215"/>
            </a:xfrm>
            <a:custGeom>
              <a:avLst/>
              <a:gdLst>
                <a:gd name="T0" fmla="+- 0 10853 107"/>
                <a:gd name="T1" fmla="*/ T0 w 21493"/>
                <a:gd name="T2" fmla="*/ 10800 h 21600"/>
                <a:gd name="T3" fmla="+- 0 10853 107"/>
                <a:gd name="T4" fmla="*/ T3 w 21493"/>
                <a:gd name="T5" fmla="*/ 10800 h 21600"/>
                <a:gd name="T6" fmla="+- 0 10853 107"/>
                <a:gd name="T7" fmla="*/ T6 w 21493"/>
                <a:gd name="T8" fmla="*/ 10800 h 21600"/>
                <a:gd name="T9" fmla="+- 0 10853 107"/>
                <a:gd name="T10" fmla="*/ T9 w 21493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493" h="21600">
                  <a:moveTo>
                    <a:pt x="20123" y="3375"/>
                  </a:moveTo>
                  <a:lnTo>
                    <a:pt x="8704" y="5400"/>
                  </a:lnTo>
                  <a:lnTo>
                    <a:pt x="8704" y="4725"/>
                  </a:lnTo>
                  <a:lnTo>
                    <a:pt x="8704" y="3375"/>
                  </a:lnTo>
                  <a:lnTo>
                    <a:pt x="20123" y="1350"/>
                  </a:lnTo>
                  <a:lnTo>
                    <a:pt x="20123" y="2700"/>
                  </a:lnTo>
                  <a:cubicBezTo>
                    <a:pt x="20123" y="2700"/>
                    <a:pt x="20123" y="3375"/>
                    <a:pt x="20123" y="3375"/>
                  </a:cubicBezTo>
                  <a:close/>
                  <a:moveTo>
                    <a:pt x="17901" y="18014"/>
                  </a:moveTo>
                  <a:cubicBezTo>
                    <a:pt x="16291" y="18553"/>
                    <a:pt x="14628" y="18025"/>
                    <a:pt x="14187" y="16839"/>
                  </a:cubicBezTo>
                  <a:cubicBezTo>
                    <a:pt x="13745" y="15651"/>
                    <a:pt x="14691" y="14251"/>
                    <a:pt x="16300" y="13712"/>
                  </a:cubicBezTo>
                  <a:cubicBezTo>
                    <a:pt x="17910" y="13173"/>
                    <a:pt x="19573" y="13699"/>
                    <a:pt x="20014" y="14886"/>
                  </a:cubicBezTo>
                  <a:cubicBezTo>
                    <a:pt x="20456" y="16074"/>
                    <a:pt x="19510" y="17474"/>
                    <a:pt x="17901" y="18014"/>
                  </a:cubicBezTo>
                  <a:moveTo>
                    <a:pt x="5163" y="20039"/>
                  </a:moveTo>
                  <a:cubicBezTo>
                    <a:pt x="3554" y="20578"/>
                    <a:pt x="1890" y="20050"/>
                    <a:pt x="1450" y="18864"/>
                  </a:cubicBezTo>
                  <a:cubicBezTo>
                    <a:pt x="1008" y="17676"/>
                    <a:pt x="1954" y="16276"/>
                    <a:pt x="3562" y="15737"/>
                  </a:cubicBezTo>
                  <a:cubicBezTo>
                    <a:pt x="5172" y="15198"/>
                    <a:pt x="6836" y="15724"/>
                    <a:pt x="7277" y="16911"/>
                  </a:cubicBezTo>
                  <a:cubicBezTo>
                    <a:pt x="7719" y="18099"/>
                    <a:pt x="6773" y="19499"/>
                    <a:pt x="5163" y="20039"/>
                  </a:cubicBezTo>
                  <a:moveTo>
                    <a:pt x="21012" y="316"/>
                  </a:moveTo>
                  <a:cubicBezTo>
                    <a:pt x="20770" y="110"/>
                    <a:pt x="20463" y="0"/>
                    <a:pt x="20149" y="0"/>
                  </a:cubicBezTo>
                  <a:cubicBezTo>
                    <a:pt x="20072" y="0"/>
                    <a:pt x="19993" y="6"/>
                    <a:pt x="19916" y="21"/>
                  </a:cubicBezTo>
                  <a:lnTo>
                    <a:pt x="8497" y="2046"/>
                  </a:lnTo>
                  <a:cubicBezTo>
                    <a:pt x="7855" y="2159"/>
                    <a:pt x="7387" y="2719"/>
                    <a:pt x="7387" y="3375"/>
                  </a:cubicBezTo>
                  <a:lnTo>
                    <a:pt x="7387" y="4725"/>
                  </a:lnTo>
                  <a:lnTo>
                    <a:pt x="7387" y="5400"/>
                  </a:lnTo>
                  <a:lnTo>
                    <a:pt x="7387" y="14964"/>
                  </a:lnTo>
                  <a:cubicBezTo>
                    <a:pt x="6706" y="14467"/>
                    <a:pt x="5822" y="14175"/>
                    <a:pt x="4839" y="14175"/>
                  </a:cubicBezTo>
                  <a:cubicBezTo>
                    <a:pt x="4268" y="14175"/>
                    <a:pt x="3696" y="14269"/>
                    <a:pt x="3139" y="14455"/>
                  </a:cubicBezTo>
                  <a:cubicBezTo>
                    <a:pt x="1865" y="14882"/>
                    <a:pt x="843" y="15739"/>
                    <a:pt x="336" y="16807"/>
                  </a:cubicBezTo>
                  <a:cubicBezTo>
                    <a:pt x="-56" y="17633"/>
                    <a:pt x="-107" y="18530"/>
                    <a:pt x="192" y="19336"/>
                  </a:cubicBezTo>
                  <a:cubicBezTo>
                    <a:pt x="703" y="20711"/>
                    <a:pt x="2155" y="21599"/>
                    <a:pt x="3892" y="21599"/>
                  </a:cubicBezTo>
                  <a:cubicBezTo>
                    <a:pt x="4462" y="21599"/>
                    <a:pt x="5033" y="21506"/>
                    <a:pt x="5590" y="21319"/>
                  </a:cubicBezTo>
                  <a:cubicBezTo>
                    <a:pt x="6865" y="20893"/>
                    <a:pt x="7887" y="20036"/>
                    <a:pt x="8394" y="18969"/>
                  </a:cubicBezTo>
                  <a:cubicBezTo>
                    <a:pt x="8612" y="18509"/>
                    <a:pt x="8714" y="18027"/>
                    <a:pt x="8718" y="17549"/>
                  </a:cubicBezTo>
                  <a:lnTo>
                    <a:pt x="8730" y="17549"/>
                  </a:lnTo>
                  <a:lnTo>
                    <a:pt x="8730" y="6750"/>
                  </a:lnTo>
                  <a:cubicBezTo>
                    <a:pt x="8807" y="6750"/>
                    <a:pt x="8886" y="6743"/>
                    <a:pt x="8964" y="6730"/>
                  </a:cubicBezTo>
                  <a:lnTo>
                    <a:pt x="20149" y="4746"/>
                  </a:lnTo>
                  <a:lnTo>
                    <a:pt x="20149" y="12939"/>
                  </a:lnTo>
                  <a:cubicBezTo>
                    <a:pt x="19468" y="12442"/>
                    <a:pt x="18584" y="12150"/>
                    <a:pt x="17600" y="12150"/>
                  </a:cubicBezTo>
                  <a:cubicBezTo>
                    <a:pt x="17030" y="12150"/>
                    <a:pt x="16459" y="12244"/>
                    <a:pt x="15902" y="12430"/>
                  </a:cubicBezTo>
                  <a:cubicBezTo>
                    <a:pt x="14628" y="12857"/>
                    <a:pt x="13606" y="13714"/>
                    <a:pt x="13098" y="14782"/>
                  </a:cubicBezTo>
                  <a:cubicBezTo>
                    <a:pt x="12706" y="15608"/>
                    <a:pt x="12656" y="16505"/>
                    <a:pt x="12955" y="17311"/>
                  </a:cubicBezTo>
                  <a:cubicBezTo>
                    <a:pt x="13466" y="18686"/>
                    <a:pt x="14918" y="19575"/>
                    <a:pt x="16653" y="19575"/>
                  </a:cubicBezTo>
                  <a:cubicBezTo>
                    <a:pt x="17224" y="19575"/>
                    <a:pt x="17796" y="19481"/>
                    <a:pt x="18352" y="19294"/>
                  </a:cubicBezTo>
                  <a:cubicBezTo>
                    <a:pt x="19627" y="18868"/>
                    <a:pt x="20649" y="18011"/>
                    <a:pt x="21157" y="16944"/>
                  </a:cubicBezTo>
                  <a:cubicBezTo>
                    <a:pt x="21374" y="16484"/>
                    <a:pt x="21477" y="16002"/>
                    <a:pt x="21480" y="15525"/>
                  </a:cubicBezTo>
                  <a:lnTo>
                    <a:pt x="21493" y="15525"/>
                  </a:lnTo>
                  <a:lnTo>
                    <a:pt x="21493" y="3375"/>
                  </a:lnTo>
                  <a:lnTo>
                    <a:pt x="21493" y="2700"/>
                  </a:lnTo>
                  <a:lnTo>
                    <a:pt x="21493" y="1350"/>
                  </a:lnTo>
                  <a:cubicBezTo>
                    <a:pt x="21493" y="951"/>
                    <a:pt x="21317" y="572"/>
                    <a:pt x="21012" y="31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algn="ctr" defTabSz="3048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grpSp>
        <p:nvGrpSpPr>
          <p:cNvPr id="1083" name="组合 1082"/>
          <p:cNvGrpSpPr/>
          <p:nvPr/>
        </p:nvGrpSpPr>
        <p:grpSpPr>
          <a:xfrm>
            <a:off x="3241054" y="3028913"/>
            <a:ext cx="744094" cy="743585"/>
            <a:chOff x="3255415" y="5009228"/>
            <a:chExt cx="862249" cy="862249"/>
          </a:xfrm>
          <a:effectLst>
            <a:outerShdw blurRad="2921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064" name="矩形 1063"/>
            <p:cNvSpPr/>
            <p:nvPr/>
          </p:nvSpPr>
          <p:spPr>
            <a:xfrm>
              <a:off x="3255415" y="5009228"/>
              <a:ext cx="862249" cy="862249"/>
            </a:xfrm>
            <a:prstGeom prst="rect">
              <a:avLst/>
            </a:prstGeom>
            <a:solidFill>
              <a:srgbClr val="206F92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1068" name="AutoShape 100"/>
            <p:cNvSpPr/>
            <p:nvPr/>
          </p:nvSpPr>
          <p:spPr bwMode="auto">
            <a:xfrm>
              <a:off x="3496591" y="5223542"/>
              <a:ext cx="379897" cy="43362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057" y="6750"/>
                  </a:moveTo>
                  <a:lnTo>
                    <a:pt x="1542" y="6750"/>
                  </a:lnTo>
                  <a:lnTo>
                    <a:pt x="1542" y="4725"/>
                  </a:lnTo>
                  <a:lnTo>
                    <a:pt x="20057" y="4725"/>
                  </a:lnTo>
                  <a:cubicBezTo>
                    <a:pt x="20057" y="4725"/>
                    <a:pt x="20057" y="6750"/>
                    <a:pt x="20057" y="6750"/>
                  </a:cubicBezTo>
                  <a:close/>
                  <a:moveTo>
                    <a:pt x="17485" y="10124"/>
                  </a:moveTo>
                  <a:lnTo>
                    <a:pt x="4113" y="10124"/>
                  </a:lnTo>
                  <a:lnTo>
                    <a:pt x="3857" y="8100"/>
                  </a:lnTo>
                  <a:lnTo>
                    <a:pt x="17742" y="8100"/>
                  </a:lnTo>
                  <a:cubicBezTo>
                    <a:pt x="17742" y="8100"/>
                    <a:pt x="17485" y="10124"/>
                    <a:pt x="17485" y="10124"/>
                  </a:cubicBezTo>
                  <a:close/>
                  <a:moveTo>
                    <a:pt x="16542" y="17549"/>
                  </a:moveTo>
                  <a:lnTo>
                    <a:pt x="5057" y="17549"/>
                  </a:lnTo>
                  <a:lnTo>
                    <a:pt x="4199" y="10800"/>
                  </a:lnTo>
                  <a:lnTo>
                    <a:pt x="17399" y="10800"/>
                  </a:lnTo>
                  <a:cubicBezTo>
                    <a:pt x="17399" y="10800"/>
                    <a:pt x="16542" y="17549"/>
                    <a:pt x="16542" y="17549"/>
                  </a:cubicBezTo>
                  <a:close/>
                  <a:moveTo>
                    <a:pt x="5400" y="20249"/>
                  </a:moveTo>
                  <a:lnTo>
                    <a:pt x="5142" y="18225"/>
                  </a:lnTo>
                  <a:lnTo>
                    <a:pt x="16456" y="18225"/>
                  </a:lnTo>
                  <a:lnTo>
                    <a:pt x="16200" y="20249"/>
                  </a:lnTo>
                  <a:cubicBezTo>
                    <a:pt x="16200" y="20249"/>
                    <a:pt x="5400" y="20249"/>
                    <a:pt x="5400" y="20249"/>
                  </a:cubicBezTo>
                  <a:close/>
                  <a:moveTo>
                    <a:pt x="3857" y="1350"/>
                  </a:moveTo>
                  <a:lnTo>
                    <a:pt x="17742" y="1350"/>
                  </a:lnTo>
                  <a:lnTo>
                    <a:pt x="18514" y="3375"/>
                  </a:lnTo>
                  <a:lnTo>
                    <a:pt x="3085" y="3375"/>
                  </a:lnTo>
                  <a:cubicBezTo>
                    <a:pt x="3085" y="3375"/>
                    <a:pt x="3857" y="1350"/>
                    <a:pt x="3857" y="1350"/>
                  </a:cubicBezTo>
                  <a:close/>
                  <a:moveTo>
                    <a:pt x="20143" y="3389"/>
                  </a:moveTo>
                  <a:lnTo>
                    <a:pt x="19205" y="922"/>
                  </a:lnTo>
                  <a:cubicBezTo>
                    <a:pt x="18996" y="371"/>
                    <a:pt x="18407" y="0"/>
                    <a:pt x="17742" y="0"/>
                  </a:cubicBezTo>
                  <a:lnTo>
                    <a:pt x="3857" y="0"/>
                  </a:lnTo>
                  <a:cubicBezTo>
                    <a:pt x="3192" y="0"/>
                    <a:pt x="2603" y="371"/>
                    <a:pt x="2393" y="922"/>
                  </a:cubicBezTo>
                  <a:lnTo>
                    <a:pt x="1448" y="3391"/>
                  </a:lnTo>
                  <a:cubicBezTo>
                    <a:pt x="643" y="3436"/>
                    <a:pt x="0" y="4008"/>
                    <a:pt x="0" y="4725"/>
                  </a:cubicBezTo>
                  <a:lnTo>
                    <a:pt x="0" y="6750"/>
                  </a:lnTo>
                  <a:cubicBezTo>
                    <a:pt x="0" y="7495"/>
                    <a:pt x="690" y="8100"/>
                    <a:pt x="1542" y="8100"/>
                  </a:cubicBezTo>
                  <a:lnTo>
                    <a:pt x="2340" y="8100"/>
                  </a:lnTo>
                  <a:cubicBezTo>
                    <a:pt x="2340" y="8150"/>
                    <a:pt x="2317" y="8198"/>
                    <a:pt x="2323" y="8249"/>
                  </a:cubicBezTo>
                  <a:lnTo>
                    <a:pt x="3866" y="20398"/>
                  </a:lnTo>
                  <a:cubicBezTo>
                    <a:pt x="3953" y="21082"/>
                    <a:pt x="4614" y="21599"/>
                    <a:pt x="5400" y="21599"/>
                  </a:cubicBezTo>
                  <a:lnTo>
                    <a:pt x="16200" y="21599"/>
                  </a:lnTo>
                  <a:cubicBezTo>
                    <a:pt x="16986" y="21599"/>
                    <a:pt x="17646" y="21082"/>
                    <a:pt x="17732" y="20398"/>
                  </a:cubicBezTo>
                  <a:lnTo>
                    <a:pt x="19275" y="8249"/>
                  </a:lnTo>
                  <a:cubicBezTo>
                    <a:pt x="19282" y="8198"/>
                    <a:pt x="19258" y="8150"/>
                    <a:pt x="19258" y="8100"/>
                  </a:cubicBezTo>
                  <a:lnTo>
                    <a:pt x="20057" y="8100"/>
                  </a:lnTo>
                  <a:cubicBezTo>
                    <a:pt x="20908" y="8100"/>
                    <a:pt x="21600" y="7495"/>
                    <a:pt x="21600" y="6750"/>
                  </a:cubicBezTo>
                  <a:lnTo>
                    <a:pt x="21600" y="4725"/>
                  </a:lnTo>
                  <a:cubicBezTo>
                    <a:pt x="21600" y="4006"/>
                    <a:pt x="20952" y="3431"/>
                    <a:pt x="20143" y="338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algn="ctr" defTabSz="3048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grpSp>
        <p:nvGrpSpPr>
          <p:cNvPr id="1069" name="组合 1068"/>
          <p:cNvGrpSpPr/>
          <p:nvPr/>
        </p:nvGrpSpPr>
        <p:grpSpPr>
          <a:xfrm>
            <a:off x="3449645" y="1990169"/>
            <a:ext cx="298299" cy="434833"/>
            <a:chOff x="2528974" y="2863357"/>
            <a:chExt cx="246811" cy="359779"/>
          </a:xfrm>
          <a:solidFill>
            <a:schemeClr val="bg1"/>
          </a:solidFill>
        </p:grpSpPr>
        <p:sp>
          <p:nvSpPr>
            <p:cNvPr id="1070" name="AutoShape 113"/>
            <p:cNvSpPr/>
            <p:nvPr/>
          </p:nvSpPr>
          <p:spPr bwMode="auto">
            <a:xfrm>
              <a:off x="2528974" y="2863357"/>
              <a:ext cx="246811" cy="35977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algn="ctr" defTabSz="3048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071" name="AutoShape 114"/>
            <p:cNvSpPr/>
            <p:nvPr/>
          </p:nvSpPr>
          <p:spPr bwMode="auto">
            <a:xfrm>
              <a:off x="2584843" y="2919841"/>
              <a:ext cx="73061" cy="7306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algn="ctr" defTabSz="3048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1" grpId="0"/>
      <p:bldP spid="1062" grpId="0"/>
      <p:bldP spid="106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976432" y="1853457"/>
            <a:ext cx="333596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0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10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双击输入替换，在此处输入您想要输入的内容，标题数字等都可以通过点击和重新输入进行更改。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6219538" y="1963953"/>
            <a:ext cx="683627" cy="683627"/>
            <a:chOff x="6219538" y="1963953"/>
            <a:chExt cx="683627" cy="683627"/>
          </a:xfrm>
          <a:effectLst>
            <a:outerShdw blurRad="3937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0" name="矩形 9"/>
            <p:cNvSpPr/>
            <p:nvPr/>
          </p:nvSpPr>
          <p:spPr>
            <a:xfrm>
              <a:off x="6219538" y="1963953"/>
              <a:ext cx="683627" cy="683627"/>
            </a:xfrm>
            <a:prstGeom prst="rect">
              <a:avLst/>
            </a:prstGeom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Shape 2604"/>
            <p:cNvSpPr/>
            <p:nvPr/>
          </p:nvSpPr>
          <p:spPr>
            <a:xfrm>
              <a:off x="6402260" y="2159164"/>
              <a:ext cx="358359" cy="293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9600"/>
                  </a:moveTo>
                  <a:lnTo>
                    <a:pt x="17673" y="9600"/>
                  </a:lnTo>
                  <a:lnTo>
                    <a:pt x="17673" y="8400"/>
                  </a:lnTo>
                  <a:cubicBezTo>
                    <a:pt x="17673" y="7738"/>
                    <a:pt x="17233" y="7200"/>
                    <a:pt x="16691" y="7200"/>
                  </a:cubicBezTo>
                  <a:lnTo>
                    <a:pt x="14727" y="7200"/>
                  </a:lnTo>
                  <a:cubicBezTo>
                    <a:pt x="14186" y="7200"/>
                    <a:pt x="13745" y="7738"/>
                    <a:pt x="13745" y="8400"/>
                  </a:cubicBezTo>
                  <a:lnTo>
                    <a:pt x="13745" y="9600"/>
                  </a:lnTo>
                  <a:lnTo>
                    <a:pt x="7855" y="9600"/>
                  </a:lnTo>
                  <a:lnTo>
                    <a:pt x="7855" y="8400"/>
                  </a:lnTo>
                  <a:cubicBezTo>
                    <a:pt x="7855" y="7738"/>
                    <a:pt x="7414" y="7200"/>
                    <a:pt x="6873" y="7200"/>
                  </a:cubicBezTo>
                  <a:lnTo>
                    <a:pt x="4909" y="7200"/>
                  </a:lnTo>
                  <a:cubicBezTo>
                    <a:pt x="4367" y="7200"/>
                    <a:pt x="3927" y="7738"/>
                    <a:pt x="3927" y="8400"/>
                  </a:cubicBezTo>
                  <a:lnTo>
                    <a:pt x="3927" y="9600"/>
                  </a:lnTo>
                  <a:lnTo>
                    <a:pt x="982" y="9600"/>
                  </a:lnTo>
                  <a:lnTo>
                    <a:pt x="982" y="3601"/>
                  </a:lnTo>
                  <a:lnTo>
                    <a:pt x="20618" y="3601"/>
                  </a:lnTo>
                  <a:cubicBezTo>
                    <a:pt x="20618" y="3601"/>
                    <a:pt x="20618" y="9600"/>
                    <a:pt x="20618" y="9600"/>
                  </a:cubicBezTo>
                  <a:close/>
                  <a:moveTo>
                    <a:pt x="14727" y="8400"/>
                  </a:moveTo>
                  <a:lnTo>
                    <a:pt x="16691" y="8400"/>
                  </a:lnTo>
                  <a:lnTo>
                    <a:pt x="16691" y="12001"/>
                  </a:lnTo>
                  <a:lnTo>
                    <a:pt x="14727" y="12001"/>
                  </a:lnTo>
                  <a:cubicBezTo>
                    <a:pt x="14727" y="12001"/>
                    <a:pt x="14727" y="8400"/>
                    <a:pt x="14727" y="8400"/>
                  </a:cubicBezTo>
                  <a:close/>
                  <a:moveTo>
                    <a:pt x="4909" y="8400"/>
                  </a:moveTo>
                  <a:lnTo>
                    <a:pt x="6873" y="8400"/>
                  </a:lnTo>
                  <a:lnTo>
                    <a:pt x="6873" y="12001"/>
                  </a:lnTo>
                  <a:lnTo>
                    <a:pt x="4909" y="12001"/>
                  </a:lnTo>
                  <a:cubicBezTo>
                    <a:pt x="4909" y="12001"/>
                    <a:pt x="4909" y="8400"/>
                    <a:pt x="4909" y="8400"/>
                  </a:cubicBezTo>
                  <a:close/>
                  <a:moveTo>
                    <a:pt x="19636" y="20400"/>
                  </a:moveTo>
                  <a:lnTo>
                    <a:pt x="1964" y="20400"/>
                  </a:lnTo>
                  <a:lnTo>
                    <a:pt x="1964" y="10800"/>
                  </a:lnTo>
                  <a:lnTo>
                    <a:pt x="3927" y="10800"/>
                  </a:lnTo>
                  <a:lnTo>
                    <a:pt x="3927" y="12001"/>
                  </a:lnTo>
                  <a:cubicBezTo>
                    <a:pt x="3927" y="12662"/>
                    <a:pt x="4367" y="13200"/>
                    <a:pt x="4909" y="13200"/>
                  </a:cubicBezTo>
                  <a:lnTo>
                    <a:pt x="6873" y="13200"/>
                  </a:lnTo>
                  <a:cubicBezTo>
                    <a:pt x="7414" y="13200"/>
                    <a:pt x="7855" y="12662"/>
                    <a:pt x="7855" y="12001"/>
                  </a:cubicBezTo>
                  <a:lnTo>
                    <a:pt x="7855" y="10800"/>
                  </a:lnTo>
                  <a:lnTo>
                    <a:pt x="13745" y="10800"/>
                  </a:lnTo>
                  <a:lnTo>
                    <a:pt x="13745" y="12001"/>
                  </a:lnTo>
                  <a:cubicBezTo>
                    <a:pt x="13745" y="12662"/>
                    <a:pt x="14186" y="13200"/>
                    <a:pt x="14727" y="13200"/>
                  </a:cubicBezTo>
                  <a:lnTo>
                    <a:pt x="16691" y="13200"/>
                  </a:lnTo>
                  <a:cubicBezTo>
                    <a:pt x="17233" y="13200"/>
                    <a:pt x="17673" y="12662"/>
                    <a:pt x="17673" y="12001"/>
                  </a:cubicBezTo>
                  <a:lnTo>
                    <a:pt x="17673" y="10800"/>
                  </a:lnTo>
                  <a:lnTo>
                    <a:pt x="19636" y="10800"/>
                  </a:lnTo>
                  <a:cubicBezTo>
                    <a:pt x="19636" y="10800"/>
                    <a:pt x="19636" y="20400"/>
                    <a:pt x="19636" y="20400"/>
                  </a:cubicBezTo>
                  <a:close/>
                  <a:moveTo>
                    <a:pt x="8836" y="1200"/>
                  </a:moveTo>
                  <a:lnTo>
                    <a:pt x="12764" y="1200"/>
                  </a:lnTo>
                  <a:cubicBezTo>
                    <a:pt x="13305" y="1200"/>
                    <a:pt x="13745" y="1738"/>
                    <a:pt x="13745" y="2400"/>
                  </a:cubicBezTo>
                  <a:lnTo>
                    <a:pt x="7855" y="2400"/>
                  </a:lnTo>
                  <a:cubicBezTo>
                    <a:pt x="7855" y="1738"/>
                    <a:pt x="8295" y="1200"/>
                    <a:pt x="8836" y="1200"/>
                  </a:cubicBezTo>
                  <a:moveTo>
                    <a:pt x="20618" y="2400"/>
                  </a:moveTo>
                  <a:lnTo>
                    <a:pt x="14727" y="2400"/>
                  </a:lnTo>
                  <a:cubicBezTo>
                    <a:pt x="14727" y="1075"/>
                    <a:pt x="13848" y="0"/>
                    <a:pt x="12764" y="0"/>
                  </a:cubicBezTo>
                  <a:lnTo>
                    <a:pt x="8836" y="0"/>
                  </a:lnTo>
                  <a:cubicBezTo>
                    <a:pt x="7752" y="0"/>
                    <a:pt x="6873" y="1075"/>
                    <a:pt x="6873" y="2400"/>
                  </a:cubicBezTo>
                  <a:lnTo>
                    <a:pt x="982" y="2400"/>
                  </a:lnTo>
                  <a:cubicBezTo>
                    <a:pt x="440" y="2400"/>
                    <a:pt x="0" y="2938"/>
                    <a:pt x="0" y="3601"/>
                  </a:cubicBezTo>
                  <a:lnTo>
                    <a:pt x="0" y="9600"/>
                  </a:lnTo>
                  <a:cubicBezTo>
                    <a:pt x="0" y="10262"/>
                    <a:pt x="440" y="10800"/>
                    <a:pt x="982" y="10800"/>
                  </a:cubicBezTo>
                  <a:lnTo>
                    <a:pt x="982" y="20400"/>
                  </a:lnTo>
                  <a:cubicBezTo>
                    <a:pt x="982" y="21062"/>
                    <a:pt x="1422" y="21600"/>
                    <a:pt x="1964" y="21600"/>
                  </a:cubicBezTo>
                  <a:lnTo>
                    <a:pt x="19636" y="21600"/>
                  </a:lnTo>
                  <a:cubicBezTo>
                    <a:pt x="20178" y="21600"/>
                    <a:pt x="20618" y="21062"/>
                    <a:pt x="20618" y="20400"/>
                  </a:cubicBezTo>
                  <a:lnTo>
                    <a:pt x="20618" y="10800"/>
                  </a:lnTo>
                  <a:cubicBezTo>
                    <a:pt x="21160" y="10800"/>
                    <a:pt x="21600" y="10262"/>
                    <a:pt x="21600" y="9600"/>
                  </a:cubicBezTo>
                  <a:lnTo>
                    <a:pt x="21600" y="3601"/>
                  </a:lnTo>
                  <a:cubicBezTo>
                    <a:pt x="21600" y="2938"/>
                    <a:pt x="21160" y="2400"/>
                    <a:pt x="20618" y="24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lIns="19045" tIns="19045" rIns="19045" bIns="19045" anchor="ctr"/>
            <a:lstStyle/>
            <a:p>
              <a:pPr defTabSz="228600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1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219538" y="3220100"/>
            <a:ext cx="683627" cy="683627"/>
            <a:chOff x="6219538" y="3220100"/>
            <a:chExt cx="683627" cy="683627"/>
          </a:xfrm>
          <a:effectLst>
            <a:outerShdw blurRad="3937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1" name="矩形 10"/>
            <p:cNvSpPr/>
            <p:nvPr/>
          </p:nvSpPr>
          <p:spPr>
            <a:xfrm>
              <a:off x="6219538" y="3220100"/>
              <a:ext cx="683627" cy="683627"/>
            </a:xfrm>
            <a:prstGeom prst="rect">
              <a:avLst/>
            </a:prstGeom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Shape 2614"/>
            <p:cNvSpPr/>
            <p:nvPr/>
          </p:nvSpPr>
          <p:spPr>
            <a:xfrm>
              <a:off x="6402260" y="3415232"/>
              <a:ext cx="358359" cy="358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58" y="17505"/>
                  </a:moveTo>
                  <a:cubicBezTo>
                    <a:pt x="17372" y="16944"/>
                    <a:pt x="16242" y="15945"/>
                    <a:pt x="15117" y="15413"/>
                  </a:cubicBezTo>
                  <a:cubicBezTo>
                    <a:pt x="14189" y="14975"/>
                    <a:pt x="13657" y="14531"/>
                    <a:pt x="13491" y="14057"/>
                  </a:cubicBezTo>
                  <a:cubicBezTo>
                    <a:pt x="13377" y="13728"/>
                    <a:pt x="13428" y="13351"/>
                    <a:pt x="13649" y="12904"/>
                  </a:cubicBezTo>
                  <a:cubicBezTo>
                    <a:pt x="13815" y="12567"/>
                    <a:pt x="13972" y="12286"/>
                    <a:pt x="14117" y="12028"/>
                  </a:cubicBezTo>
                  <a:cubicBezTo>
                    <a:pt x="14730" y="10934"/>
                    <a:pt x="15203" y="10145"/>
                    <a:pt x="15203" y="7348"/>
                  </a:cubicBezTo>
                  <a:cubicBezTo>
                    <a:pt x="15203" y="3162"/>
                    <a:pt x="12787" y="2951"/>
                    <a:pt x="12309" y="2951"/>
                  </a:cubicBezTo>
                  <a:cubicBezTo>
                    <a:pt x="11917" y="2951"/>
                    <a:pt x="11672" y="3037"/>
                    <a:pt x="11435" y="3121"/>
                  </a:cubicBezTo>
                  <a:cubicBezTo>
                    <a:pt x="11175" y="3213"/>
                    <a:pt x="10907" y="3309"/>
                    <a:pt x="10296" y="3319"/>
                  </a:cubicBezTo>
                  <a:cubicBezTo>
                    <a:pt x="9190" y="3337"/>
                    <a:pt x="6873" y="3375"/>
                    <a:pt x="6873" y="7226"/>
                  </a:cubicBezTo>
                  <a:cubicBezTo>
                    <a:pt x="6873" y="9919"/>
                    <a:pt x="7574" y="11156"/>
                    <a:pt x="8125" y="12150"/>
                  </a:cubicBezTo>
                  <a:cubicBezTo>
                    <a:pt x="8266" y="12404"/>
                    <a:pt x="8399" y="12645"/>
                    <a:pt x="8505" y="12885"/>
                  </a:cubicBezTo>
                  <a:cubicBezTo>
                    <a:pt x="8973" y="13949"/>
                    <a:pt x="8631" y="14693"/>
                    <a:pt x="7426" y="15224"/>
                  </a:cubicBezTo>
                  <a:cubicBezTo>
                    <a:pt x="5905" y="15897"/>
                    <a:pt x="5188" y="16247"/>
                    <a:pt x="3693" y="17562"/>
                  </a:cubicBezTo>
                  <a:cubicBezTo>
                    <a:pt x="2017" y="15800"/>
                    <a:pt x="982" y="134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3395"/>
                    <a:pt x="19603" y="15749"/>
                    <a:pt x="17958" y="17505"/>
                  </a:cubicBezTo>
                  <a:moveTo>
                    <a:pt x="10800" y="20618"/>
                  </a:moveTo>
                  <a:cubicBezTo>
                    <a:pt x="8356" y="20618"/>
                    <a:pt x="6125" y="19720"/>
                    <a:pt x="4407" y="18242"/>
                  </a:cubicBezTo>
                  <a:cubicBezTo>
                    <a:pt x="5730" y="17084"/>
                    <a:pt x="6362" y="16767"/>
                    <a:pt x="7823" y="16122"/>
                  </a:cubicBezTo>
                  <a:cubicBezTo>
                    <a:pt x="9515" y="15375"/>
                    <a:pt x="10091" y="14051"/>
                    <a:pt x="9403" y="12489"/>
                  </a:cubicBezTo>
                  <a:cubicBezTo>
                    <a:pt x="9279" y="12208"/>
                    <a:pt x="9136" y="11949"/>
                    <a:pt x="8984" y="11674"/>
                  </a:cubicBezTo>
                  <a:cubicBezTo>
                    <a:pt x="8461" y="10732"/>
                    <a:pt x="7855" y="9665"/>
                    <a:pt x="7855" y="7226"/>
                  </a:cubicBezTo>
                  <a:cubicBezTo>
                    <a:pt x="7855" y="4341"/>
                    <a:pt x="9224" y="4318"/>
                    <a:pt x="10312" y="4300"/>
                  </a:cubicBezTo>
                  <a:cubicBezTo>
                    <a:pt x="11084" y="4287"/>
                    <a:pt x="11461" y="4154"/>
                    <a:pt x="11763" y="4047"/>
                  </a:cubicBezTo>
                  <a:cubicBezTo>
                    <a:pt x="11964" y="3975"/>
                    <a:pt x="12086" y="3933"/>
                    <a:pt x="12309" y="3933"/>
                  </a:cubicBezTo>
                  <a:cubicBezTo>
                    <a:pt x="13218" y="3933"/>
                    <a:pt x="14221" y="4830"/>
                    <a:pt x="14221" y="7348"/>
                  </a:cubicBezTo>
                  <a:cubicBezTo>
                    <a:pt x="14221" y="9888"/>
                    <a:pt x="13840" y="10513"/>
                    <a:pt x="13261" y="11548"/>
                  </a:cubicBezTo>
                  <a:cubicBezTo>
                    <a:pt x="13108" y="11820"/>
                    <a:pt x="12943" y="12115"/>
                    <a:pt x="12768" y="12470"/>
                  </a:cubicBezTo>
                  <a:cubicBezTo>
                    <a:pt x="12430" y="13155"/>
                    <a:pt x="12362" y="13798"/>
                    <a:pt x="12565" y="14380"/>
                  </a:cubicBezTo>
                  <a:cubicBezTo>
                    <a:pt x="12825" y="15126"/>
                    <a:pt x="13502" y="15737"/>
                    <a:pt x="14696" y="16302"/>
                  </a:cubicBezTo>
                  <a:cubicBezTo>
                    <a:pt x="15675" y="16764"/>
                    <a:pt x="16700" y="17667"/>
                    <a:pt x="17251" y="18189"/>
                  </a:cubicBezTo>
                  <a:cubicBezTo>
                    <a:pt x="15525" y="19697"/>
                    <a:pt x="13272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lIns="19045" tIns="19045" rIns="19045" bIns="19045" anchor="ctr"/>
            <a:lstStyle/>
            <a:p>
              <a:pPr defTabSz="228600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1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6976432" y="3182312"/>
            <a:ext cx="333596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0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10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双击输入替换，在此处输入您想要输入的内容，标题数字等都可以通过点击和重新输入进行更改。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976432" y="4360468"/>
            <a:ext cx="333596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00" dirty="0">
                <a:solidFill>
                  <a:schemeClr val="bg1"/>
                </a:solidFill>
                <a:cs typeface="+mn-ea"/>
                <a:sym typeface="+mn-lt"/>
              </a:rPr>
              <a:t>用户可以在投影仪或者计算机上进行演示</a:t>
            </a: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100" dirty="0">
                <a:solidFill>
                  <a:schemeClr val="bg1"/>
                </a:solidFill>
                <a:cs typeface="+mn-ea"/>
                <a:sym typeface="+mn-lt"/>
              </a:rPr>
              <a:t>双击输入替换，在此处输入您想要输入的内容，标题数字等都可以通过点击和重新输入进行更改。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6219537" y="4476247"/>
            <a:ext cx="683627" cy="683627"/>
            <a:chOff x="6219537" y="4476247"/>
            <a:chExt cx="683627" cy="683627"/>
          </a:xfrm>
          <a:effectLst>
            <a:outerShdw blurRad="3937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2" name="矩形 11"/>
            <p:cNvSpPr/>
            <p:nvPr/>
          </p:nvSpPr>
          <p:spPr>
            <a:xfrm>
              <a:off x="6219537" y="4476247"/>
              <a:ext cx="683627" cy="683627"/>
            </a:xfrm>
            <a:prstGeom prst="rect">
              <a:avLst/>
            </a:prstGeom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Shape 2604"/>
            <p:cNvSpPr/>
            <p:nvPr/>
          </p:nvSpPr>
          <p:spPr>
            <a:xfrm>
              <a:off x="6402260" y="4625966"/>
              <a:ext cx="358359" cy="293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9600"/>
                  </a:moveTo>
                  <a:lnTo>
                    <a:pt x="17673" y="9600"/>
                  </a:lnTo>
                  <a:lnTo>
                    <a:pt x="17673" y="8400"/>
                  </a:lnTo>
                  <a:cubicBezTo>
                    <a:pt x="17673" y="7738"/>
                    <a:pt x="17233" y="7200"/>
                    <a:pt x="16691" y="7200"/>
                  </a:cubicBezTo>
                  <a:lnTo>
                    <a:pt x="14727" y="7200"/>
                  </a:lnTo>
                  <a:cubicBezTo>
                    <a:pt x="14186" y="7200"/>
                    <a:pt x="13745" y="7738"/>
                    <a:pt x="13745" y="8400"/>
                  </a:cubicBezTo>
                  <a:lnTo>
                    <a:pt x="13745" y="9600"/>
                  </a:lnTo>
                  <a:lnTo>
                    <a:pt x="7855" y="9600"/>
                  </a:lnTo>
                  <a:lnTo>
                    <a:pt x="7855" y="8400"/>
                  </a:lnTo>
                  <a:cubicBezTo>
                    <a:pt x="7855" y="7738"/>
                    <a:pt x="7414" y="7200"/>
                    <a:pt x="6873" y="7200"/>
                  </a:cubicBezTo>
                  <a:lnTo>
                    <a:pt x="4909" y="7200"/>
                  </a:lnTo>
                  <a:cubicBezTo>
                    <a:pt x="4367" y="7200"/>
                    <a:pt x="3927" y="7738"/>
                    <a:pt x="3927" y="8400"/>
                  </a:cubicBezTo>
                  <a:lnTo>
                    <a:pt x="3927" y="9600"/>
                  </a:lnTo>
                  <a:lnTo>
                    <a:pt x="982" y="9600"/>
                  </a:lnTo>
                  <a:lnTo>
                    <a:pt x="982" y="3601"/>
                  </a:lnTo>
                  <a:lnTo>
                    <a:pt x="20618" y="3601"/>
                  </a:lnTo>
                  <a:cubicBezTo>
                    <a:pt x="20618" y="3601"/>
                    <a:pt x="20618" y="9600"/>
                    <a:pt x="20618" y="9600"/>
                  </a:cubicBezTo>
                  <a:close/>
                  <a:moveTo>
                    <a:pt x="14727" y="8400"/>
                  </a:moveTo>
                  <a:lnTo>
                    <a:pt x="16691" y="8400"/>
                  </a:lnTo>
                  <a:lnTo>
                    <a:pt x="16691" y="12001"/>
                  </a:lnTo>
                  <a:lnTo>
                    <a:pt x="14727" y="12001"/>
                  </a:lnTo>
                  <a:cubicBezTo>
                    <a:pt x="14727" y="12001"/>
                    <a:pt x="14727" y="8400"/>
                    <a:pt x="14727" y="8400"/>
                  </a:cubicBezTo>
                  <a:close/>
                  <a:moveTo>
                    <a:pt x="4909" y="8400"/>
                  </a:moveTo>
                  <a:lnTo>
                    <a:pt x="6873" y="8400"/>
                  </a:lnTo>
                  <a:lnTo>
                    <a:pt x="6873" y="12001"/>
                  </a:lnTo>
                  <a:lnTo>
                    <a:pt x="4909" y="12001"/>
                  </a:lnTo>
                  <a:cubicBezTo>
                    <a:pt x="4909" y="12001"/>
                    <a:pt x="4909" y="8400"/>
                    <a:pt x="4909" y="8400"/>
                  </a:cubicBezTo>
                  <a:close/>
                  <a:moveTo>
                    <a:pt x="19636" y="20400"/>
                  </a:moveTo>
                  <a:lnTo>
                    <a:pt x="1964" y="20400"/>
                  </a:lnTo>
                  <a:lnTo>
                    <a:pt x="1964" y="10800"/>
                  </a:lnTo>
                  <a:lnTo>
                    <a:pt x="3927" y="10800"/>
                  </a:lnTo>
                  <a:lnTo>
                    <a:pt x="3927" y="12001"/>
                  </a:lnTo>
                  <a:cubicBezTo>
                    <a:pt x="3927" y="12662"/>
                    <a:pt x="4367" y="13200"/>
                    <a:pt x="4909" y="13200"/>
                  </a:cubicBezTo>
                  <a:lnTo>
                    <a:pt x="6873" y="13200"/>
                  </a:lnTo>
                  <a:cubicBezTo>
                    <a:pt x="7414" y="13200"/>
                    <a:pt x="7855" y="12662"/>
                    <a:pt x="7855" y="12001"/>
                  </a:cubicBezTo>
                  <a:lnTo>
                    <a:pt x="7855" y="10800"/>
                  </a:lnTo>
                  <a:lnTo>
                    <a:pt x="13745" y="10800"/>
                  </a:lnTo>
                  <a:lnTo>
                    <a:pt x="13745" y="12001"/>
                  </a:lnTo>
                  <a:cubicBezTo>
                    <a:pt x="13745" y="12662"/>
                    <a:pt x="14186" y="13200"/>
                    <a:pt x="14727" y="13200"/>
                  </a:cubicBezTo>
                  <a:lnTo>
                    <a:pt x="16691" y="13200"/>
                  </a:lnTo>
                  <a:cubicBezTo>
                    <a:pt x="17233" y="13200"/>
                    <a:pt x="17673" y="12662"/>
                    <a:pt x="17673" y="12001"/>
                  </a:cubicBezTo>
                  <a:lnTo>
                    <a:pt x="17673" y="10800"/>
                  </a:lnTo>
                  <a:lnTo>
                    <a:pt x="19636" y="10800"/>
                  </a:lnTo>
                  <a:cubicBezTo>
                    <a:pt x="19636" y="10800"/>
                    <a:pt x="19636" y="20400"/>
                    <a:pt x="19636" y="20400"/>
                  </a:cubicBezTo>
                  <a:close/>
                  <a:moveTo>
                    <a:pt x="8836" y="1200"/>
                  </a:moveTo>
                  <a:lnTo>
                    <a:pt x="12764" y="1200"/>
                  </a:lnTo>
                  <a:cubicBezTo>
                    <a:pt x="13305" y="1200"/>
                    <a:pt x="13745" y="1738"/>
                    <a:pt x="13745" y="2400"/>
                  </a:cubicBezTo>
                  <a:lnTo>
                    <a:pt x="7855" y="2400"/>
                  </a:lnTo>
                  <a:cubicBezTo>
                    <a:pt x="7855" y="1738"/>
                    <a:pt x="8295" y="1200"/>
                    <a:pt x="8836" y="1200"/>
                  </a:cubicBezTo>
                  <a:moveTo>
                    <a:pt x="20618" y="2400"/>
                  </a:moveTo>
                  <a:lnTo>
                    <a:pt x="14727" y="2400"/>
                  </a:lnTo>
                  <a:cubicBezTo>
                    <a:pt x="14727" y="1075"/>
                    <a:pt x="13848" y="0"/>
                    <a:pt x="12764" y="0"/>
                  </a:cubicBezTo>
                  <a:lnTo>
                    <a:pt x="8836" y="0"/>
                  </a:lnTo>
                  <a:cubicBezTo>
                    <a:pt x="7752" y="0"/>
                    <a:pt x="6873" y="1075"/>
                    <a:pt x="6873" y="2400"/>
                  </a:cubicBezTo>
                  <a:lnTo>
                    <a:pt x="982" y="2400"/>
                  </a:lnTo>
                  <a:cubicBezTo>
                    <a:pt x="440" y="2400"/>
                    <a:pt x="0" y="2938"/>
                    <a:pt x="0" y="3601"/>
                  </a:cubicBezTo>
                  <a:lnTo>
                    <a:pt x="0" y="9600"/>
                  </a:lnTo>
                  <a:cubicBezTo>
                    <a:pt x="0" y="10262"/>
                    <a:pt x="440" y="10800"/>
                    <a:pt x="982" y="10800"/>
                  </a:cubicBezTo>
                  <a:lnTo>
                    <a:pt x="982" y="20400"/>
                  </a:lnTo>
                  <a:cubicBezTo>
                    <a:pt x="982" y="21062"/>
                    <a:pt x="1422" y="21600"/>
                    <a:pt x="1964" y="21600"/>
                  </a:cubicBezTo>
                  <a:lnTo>
                    <a:pt x="19636" y="21600"/>
                  </a:lnTo>
                  <a:cubicBezTo>
                    <a:pt x="20178" y="21600"/>
                    <a:pt x="20618" y="21062"/>
                    <a:pt x="20618" y="20400"/>
                  </a:cubicBezTo>
                  <a:lnTo>
                    <a:pt x="20618" y="10800"/>
                  </a:lnTo>
                  <a:cubicBezTo>
                    <a:pt x="21160" y="10800"/>
                    <a:pt x="21600" y="10262"/>
                    <a:pt x="21600" y="9600"/>
                  </a:cubicBezTo>
                  <a:lnTo>
                    <a:pt x="21600" y="3601"/>
                  </a:lnTo>
                  <a:cubicBezTo>
                    <a:pt x="21600" y="2938"/>
                    <a:pt x="21160" y="2400"/>
                    <a:pt x="20618" y="24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lIns="19045" tIns="19045" rIns="19045" bIns="19045" anchor="ctr"/>
            <a:lstStyle/>
            <a:p>
              <a:pPr defTabSz="228600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1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8" name="图片 7" descr="C:\Users\admin\Desktop\51miz-E861937-50DE9A0A.png51miz-E861937-50DE9A0A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371740" y="2702214"/>
            <a:ext cx="2843830" cy="1893570"/>
          </a:xfrm>
          <a:prstGeom prst="rect">
            <a:avLst/>
          </a:prstGeom>
          <a:ln w="127000" cap="sq">
            <a:solidFill>
              <a:schemeClr val="bg1"/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8"/>
          <p:cNvGrpSpPr/>
          <p:nvPr/>
        </p:nvGrpSpPr>
        <p:grpSpPr bwMode="auto">
          <a:xfrm>
            <a:off x="7848422" y="1963408"/>
            <a:ext cx="2851169" cy="1182671"/>
            <a:chOff x="7191871" y="1365463"/>
            <a:chExt cx="2138113" cy="887853"/>
          </a:xfrm>
        </p:grpSpPr>
        <p:sp>
          <p:nvSpPr>
            <p:cNvPr id="5" name="TextBox 46"/>
            <p:cNvSpPr txBox="1"/>
            <p:nvPr/>
          </p:nvSpPr>
          <p:spPr>
            <a:xfrm>
              <a:off x="7191871" y="1629471"/>
              <a:ext cx="2138113" cy="623845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点击输入简要文字内容，文字内容需概括精炼，言简意赅的说明分项内容言简意赅的说明分项内容</a:t>
              </a:r>
              <a:endParaRPr lang="en-US" alt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" name="Rectangle 47"/>
            <p:cNvSpPr/>
            <p:nvPr/>
          </p:nvSpPr>
          <p:spPr>
            <a:xfrm>
              <a:off x="7191873" y="1365463"/>
              <a:ext cx="1182870" cy="231054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grpSp>
        <p:nvGrpSpPr>
          <p:cNvPr id="7" name="Group 58"/>
          <p:cNvGrpSpPr/>
          <p:nvPr/>
        </p:nvGrpSpPr>
        <p:grpSpPr bwMode="auto">
          <a:xfrm>
            <a:off x="2409470" y="3960431"/>
            <a:ext cx="2851169" cy="1182671"/>
            <a:chOff x="7191871" y="1365463"/>
            <a:chExt cx="2138113" cy="887853"/>
          </a:xfrm>
        </p:grpSpPr>
        <p:sp>
          <p:nvSpPr>
            <p:cNvPr id="8" name="TextBox 46"/>
            <p:cNvSpPr txBox="1"/>
            <p:nvPr/>
          </p:nvSpPr>
          <p:spPr>
            <a:xfrm>
              <a:off x="7191871" y="1629471"/>
              <a:ext cx="2138113" cy="623845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点击输入简要文字内容，文字内容需概括精炼，言简意赅的说明分项内容言简意赅的说明分项内容</a:t>
              </a:r>
              <a:endParaRPr lang="en-US" alt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" name="Rectangle 47"/>
            <p:cNvSpPr/>
            <p:nvPr/>
          </p:nvSpPr>
          <p:spPr>
            <a:xfrm>
              <a:off x="8147114" y="1365463"/>
              <a:ext cx="1182870" cy="231054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grpSp>
        <p:nvGrpSpPr>
          <p:cNvPr id="10" name="Group 58"/>
          <p:cNvGrpSpPr/>
          <p:nvPr/>
        </p:nvGrpSpPr>
        <p:grpSpPr bwMode="auto">
          <a:xfrm>
            <a:off x="7451235" y="3960431"/>
            <a:ext cx="2851169" cy="1182671"/>
            <a:chOff x="7191871" y="1365463"/>
            <a:chExt cx="2138113" cy="887853"/>
          </a:xfrm>
        </p:grpSpPr>
        <p:sp>
          <p:nvSpPr>
            <p:cNvPr id="11" name="TextBox 46"/>
            <p:cNvSpPr txBox="1"/>
            <p:nvPr/>
          </p:nvSpPr>
          <p:spPr>
            <a:xfrm>
              <a:off x="7191871" y="1629471"/>
              <a:ext cx="2138113" cy="623845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点击输入简要文字内容，文字内容需概括精炼，言简意赅的说明分项内容言简意赅的说明分项内容</a:t>
              </a:r>
              <a:endParaRPr lang="en-US" alt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Rectangle 47"/>
            <p:cNvSpPr/>
            <p:nvPr/>
          </p:nvSpPr>
          <p:spPr>
            <a:xfrm>
              <a:off x="8147114" y="1365463"/>
              <a:ext cx="1182870" cy="231054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pic>
        <p:nvPicPr>
          <p:cNvPr id="15" name="图片 1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86472" y="1465507"/>
            <a:ext cx="1480616" cy="16991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4725" y="3667553"/>
            <a:ext cx="1480616" cy="16991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7350" y="3863954"/>
            <a:ext cx="1480616" cy="1699150"/>
          </a:xfrm>
          <a:prstGeom prst="rect">
            <a:avLst/>
          </a:prstGeom>
        </p:spPr>
      </p:pic>
      <p:pic>
        <p:nvPicPr>
          <p:cNvPr id="2" name="图片 1" descr="51miz-E187276-C4C2461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0145" y="1594485"/>
            <a:ext cx="4100195" cy="19253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C:\Users\admin\Desktop\51miz-E861937-50DE9A0A.png51miz-E861937-50DE9A0A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478020" y="1237615"/>
            <a:ext cx="3761105" cy="2503805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1910442" y="3642977"/>
            <a:ext cx="3541395" cy="1707558"/>
            <a:chOff x="2220776" y="1523685"/>
            <a:chExt cx="3541395" cy="1707558"/>
          </a:xfrm>
        </p:grpSpPr>
        <p:sp>
          <p:nvSpPr>
            <p:cNvPr id="3" name="îŝḻïďê"/>
            <p:cNvSpPr txBox="1"/>
            <p:nvPr/>
          </p:nvSpPr>
          <p:spPr>
            <a:xfrm>
              <a:off x="2220776" y="1874646"/>
              <a:ext cx="3541395" cy="1356597"/>
            </a:xfrm>
            <a:prstGeom prst="rect">
              <a:avLst/>
            </a:prstGeom>
            <a:noFill/>
          </p:spPr>
          <p:txBody>
            <a:bodyPr wrap="square" lIns="91440" tIns="45720" rIns="91440" bIns="45720" anchor="t" anchorCtr="1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标题数字等都可以通过点击和重新输入进行更改。用户可以在投影仪或者计算机上进行演示。</a:t>
              </a:r>
            </a:p>
          </p:txBody>
        </p:sp>
        <p:sp>
          <p:nvSpPr>
            <p:cNvPr id="4" name="ísľiḓè"/>
            <p:cNvSpPr txBox="1"/>
            <p:nvPr/>
          </p:nvSpPr>
          <p:spPr>
            <a:xfrm>
              <a:off x="2304596" y="1523685"/>
              <a:ext cx="3371850" cy="39125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Autofit/>
            </a:bodyPr>
            <a:lstStyle/>
            <a:p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添加标题文字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7203485" y="3633495"/>
            <a:ext cx="3541395" cy="1732958"/>
            <a:chOff x="2167300" y="3617620"/>
            <a:chExt cx="3541395" cy="1732958"/>
          </a:xfrm>
        </p:grpSpPr>
        <p:sp>
          <p:nvSpPr>
            <p:cNvPr id="8" name="îŝḻïďê"/>
            <p:cNvSpPr txBox="1"/>
            <p:nvPr/>
          </p:nvSpPr>
          <p:spPr>
            <a:xfrm>
              <a:off x="2167300" y="3993981"/>
              <a:ext cx="3541395" cy="1356597"/>
            </a:xfrm>
            <a:prstGeom prst="rect">
              <a:avLst/>
            </a:prstGeom>
            <a:noFill/>
          </p:spPr>
          <p:txBody>
            <a:bodyPr wrap="square" lIns="91440" tIns="45720" rIns="91440" bIns="45720" anchor="t" anchorCtr="1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用户可以在投影仪或者计算机上进行演示</a:t>
              </a: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,</a:t>
              </a:r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双击输入替换，在此处输入您想要输入的内容，</a:t>
              </a:r>
              <a:endParaRPr lang="en-US" altLang="zh-CN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" name="ísľiḓè"/>
            <p:cNvSpPr txBox="1"/>
            <p:nvPr/>
          </p:nvSpPr>
          <p:spPr>
            <a:xfrm>
              <a:off x="2225720" y="3617620"/>
              <a:ext cx="3371850" cy="39125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Autofit/>
            </a:bodyPr>
            <a:lstStyle/>
            <a:p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添加标题文字</a:t>
              </a:r>
            </a:p>
          </p:txBody>
        </p:sp>
      </p:grpSp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677555" y="351866"/>
            <a:ext cx="10620045" cy="3006348"/>
            <a:chOff x="358241" y="404004"/>
            <a:chExt cx="10325410" cy="2922942"/>
          </a:xfrm>
        </p:grpSpPr>
        <p:sp>
          <p:nvSpPr>
            <p:cNvPr id="17" name="椭圆 16"/>
            <p:cNvSpPr/>
            <p:nvPr/>
          </p:nvSpPr>
          <p:spPr>
            <a:xfrm>
              <a:off x="10433004" y="3251928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414498" y="73522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9886651" y="1089049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4929708" y="88025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7895709" y="114716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464081" y="205065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358241" y="1358095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464081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1998454" y="157440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10608633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8617691" y="462117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7868021" y="203547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29" name="图片 2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191"/>
          <a:stretch>
            <a:fillRect/>
          </a:stretch>
        </p:blipFill>
        <p:spPr>
          <a:xfrm>
            <a:off x="9539563" y="809821"/>
            <a:ext cx="2391905" cy="2841607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896634" y="4334824"/>
            <a:ext cx="10620045" cy="3006348"/>
            <a:chOff x="358241" y="404004"/>
            <a:chExt cx="10325410" cy="2922942"/>
          </a:xfrm>
        </p:grpSpPr>
        <p:sp>
          <p:nvSpPr>
            <p:cNvPr id="31" name="椭圆 30"/>
            <p:cNvSpPr/>
            <p:nvPr/>
          </p:nvSpPr>
          <p:spPr>
            <a:xfrm>
              <a:off x="10433004" y="3251928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1414498" y="73522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9886651" y="1089049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4929708" y="88025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7895709" y="114716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3464081" y="205065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358241" y="1358095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3464081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1998454" y="157440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10608633" y="404004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8617691" y="462117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7868021" y="2035472"/>
              <a:ext cx="75018" cy="75018"/>
            </a:xfrm>
            <a:prstGeom prst="ellipse">
              <a:avLst/>
            </a:prstGeom>
            <a:solidFill>
              <a:srgbClr val="F0DAC5"/>
            </a:solidFill>
            <a:ln>
              <a:noFill/>
            </a:ln>
            <a:effectLst>
              <a:outerShdw blurRad="165100" sx="102000" sy="102000" algn="ctr" rotWithShape="0">
                <a:schemeClr val="tx1">
                  <a:lumMod val="95000"/>
                  <a:lumOff val="5000"/>
                  <a:alpha val="5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5" name="图片 14" descr="C:\Users\admin\Desktop\51miz-E187670-139A36EF.png51miz-E187670-139A36EF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3710" y="1956435"/>
            <a:ext cx="2796540" cy="279654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017681" y="2255632"/>
            <a:ext cx="30467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活动策划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413161" y="3064431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点击添加标题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541046" y="3064431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点击添加标题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413161" y="3652441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点击添加标题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541046" y="3652441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点击添加标题</a:t>
            </a:r>
          </a:p>
        </p:txBody>
      </p:sp>
      <p:pic>
        <p:nvPicPr>
          <p:cNvPr id="2" name="图片 1" descr="51miz-E187671-1C9C594D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0250" y="1267460"/>
            <a:ext cx="6269355" cy="39624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2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2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圆角矩形 12"/>
          <p:cNvSpPr/>
          <p:nvPr/>
        </p:nvSpPr>
        <p:spPr>
          <a:xfrm>
            <a:off x="5577205" y="1397000"/>
            <a:ext cx="5187315" cy="39858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3" name="图片 2" descr="C:\Users\admin\Desktop\51miz-E855880-ADD5492C.png51miz-E855880-ADD5492C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10392" y="1880234"/>
            <a:ext cx="3344558" cy="3097530"/>
          </a:xfrm>
          <a:prstGeom prst="rect">
            <a:avLst/>
          </a:prstGeom>
          <a:effectLst>
            <a:outerShdw blurRad="444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" name="文本框 3"/>
          <p:cNvSpPr txBox="1"/>
          <p:nvPr/>
        </p:nvSpPr>
        <p:spPr>
          <a:xfrm>
            <a:off x="5969000" y="1397167"/>
            <a:ext cx="3029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solidFill>
                  <a:schemeClr val="bg1"/>
                </a:solidFill>
                <a:cs typeface="+mn-ea"/>
                <a:sym typeface="+mn-lt"/>
              </a:rPr>
              <a:t>点击输入标题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05828" y="2103442"/>
            <a:ext cx="4350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点击输入简要文字解说，解说文字尽量概括精炼，不用多余的文字修饰，简洁精准的 解说所提炼的核心概念。点击输入简要文字解说，解说文字尽量概括精炼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005830" y="3499652"/>
            <a:ext cx="3029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solidFill>
                  <a:schemeClr val="bg1"/>
                </a:solidFill>
                <a:cs typeface="+mn-ea"/>
                <a:sym typeface="+mn-lt"/>
              </a:rPr>
              <a:t>点击输入标题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042658" y="4205927"/>
            <a:ext cx="43501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点击输入简要文字解说，解说文字尽量概括精炼，不用多余的文字修饰，简洁精准的 解说所提炼的核心概念。点击输入简要文字解说，解说文字尽量概括精炼，不用多余的文字修饰，简洁精准的 解说所提炼的核心概念。</a:t>
            </a:r>
          </a:p>
        </p:txBody>
      </p:sp>
    </p:spTree>
    <p:custDataLst>
      <p:tags r:id="rId1"/>
    </p:custData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演示文稿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2349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6E4E4"/>
      </a:lt2>
      <a:accent1>
        <a:srgbClr val="1E7094"/>
      </a:accent1>
      <a:accent2>
        <a:srgbClr val="1E7094"/>
      </a:accent2>
      <a:accent3>
        <a:srgbClr val="1E7094"/>
      </a:accent3>
      <a:accent4>
        <a:srgbClr val="1E7094"/>
      </a:accent4>
      <a:accent5>
        <a:srgbClr val="E2001A"/>
      </a:accent5>
      <a:accent6>
        <a:srgbClr val="1E7094"/>
      </a:accent6>
      <a:hlink>
        <a:srgbClr val="0563C1"/>
      </a:hlink>
      <a:folHlink>
        <a:srgbClr val="954D72"/>
      </a:folHlink>
    </a:clrScheme>
    <a:fontScheme name="gcdq10sy">
      <a:majorFont>
        <a:latin typeface="微软雅黑"/>
        <a:ea typeface="义启小魏楷"/>
        <a:cs typeface=""/>
      </a:majorFont>
      <a:minorFont>
        <a:latin typeface="微软雅黑"/>
        <a:ea typeface="义启小魏楷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1395</Words>
  <Application>Microsoft Office PowerPoint</Application>
  <PresentationFormat>宽屏</PresentationFormat>
  <Paragraphs>136</Paragraphs>
  <Slides>22</Slides>
  <Notes>22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22</vt:i4>
      </vt:variant>
    </vt:vector>
  </HeadingPairs>
  <TitlesOfParts>
    <vt:vector size="34" baseType="lpstr">
      <vt:lpstr>Gill Sans</vt:lpstr>
      <vt:lpstr>Meiryo</vt:lpstr>
      <vt:lpstr>等线</vt:lpstr>
      <vt:lpstr>宋体</vt:lpstr>
      <vt:lpstr>微软雅黑</vt:lpstr>
      <vt:lpstr>义启小魏楷</vt:lpstr>
      <vt:lpstr>Arial</vt:lpstr>
      <vt:lpstr>Calibri</vt:lpstr>
      <vt:lpstr>Calibri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36</cp:revision>
  <dcterms:created xsi:type="dcterms:W3CDTF">2018-12-07T07:27:00Z</dcterms:created>
  <dcterms:modified xsi:type="dcterms:W3CDTF">2023-06-09T05:08:34Z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