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1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  <p:sldMasterId id="2147483672" r:id="rId3"/>
  </p:sldMasterIdLst>
  <p:notesMasterIdLst>
    <p:notesMasterId r:id="rId30"/>
  </p:notesMasterIdLst>
  <p:sldIdLst>
    <p:sldId id="258" r:id="rId4"/>
    <p:sldId id="256" r:id="rId5"/>
    <p:sldId id="260" r:id="rId6"/>
    <p:sldId id="267" r:id="rId7"/>
    <p:sldId id="268" r:id="rId8"/>
    <p:sldId id="257" r:id="rId9"/>
    <p:sldId id="262" r:id="rId10"/>
    <p:sldId id="272" r:id="rId11"/>
    <p:sldId id="270" r:id="rId12"/>
    <p:sldId id="269" r:id="rId13"/>
    <p:sldId id="263" r:id="rId14"/>
    <p:sldId id="273" r:id="rId15"/>
    <p:sldId id="271" r:id="rId16"/>
    <p:sldId id="274" r:id="rId17"/>
    <p:sldId id="264" r:id="rId18"/>
    <p:sldId id="276" r:id="rId19"/>
    <p:sldId id="280" r:id="rId20"/>
    <p:sldId id="278" r:id="rId21"/>
    <p:sldId id="265" r:id="rId22"/>
    <p:sldId id="279" r:id="rId23"/>
    <p:sldId id="277" r:id="rId24"/>
    <p:sldId id="266" r:id="rId25"/>
    <p:sldId id="281" r:id="rId26"/>
    <p:sldId id="275" r:id="rId27"/>
    <p:sldId id="259" r:id="rId28"/>
    <p:sldId id="28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47"/>
    <a:srgbClr val="F7E1CB"/>
    <a:srgbClr val="FFF0BE"/>
    <a:srgbClr val="F7E1CA"/>
    <a:srgbClr val="056865"/>
    <a:srgbClr val="D59141"/>
    <a:srgbClr val="D686A1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6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44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0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727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35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3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96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67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4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37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97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63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4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4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45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4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6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7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8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0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55022C2-491D-41B7-A593-9D285BDFB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3F3B4CC-DB4F-4D40-AB56-6A3A861EB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396" y="554235"/>
            <a:ext cx="5505450" cy="55054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DE98113-6A53-4AA0-8FDD-037CB82A8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702" y="743183"/>
            <a:ext cx="1632018" cy="123999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3B305CA-EB9B-4671-8AFE-F47C5D35E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34470" y="2795591"/>
            <a:ext cx="1667324" cy="126681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5EEF384D-42C3-4B7F-BD4C-36AEA2C7FE80}"/>
              </a:ext>
            </a:extLst>
          </p:cNvPr>
          <p:cNvSpPr txBox="1"/>
          <p:nvPr/>
        </p:nvSpPr>
        <p:spPr>
          <a:xfrm>
            <a:off x="7404692" y="2845608"/>
            <a:ext cx="59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新年快乐</a:t>
            </a:r>
            <a:endParaRPr lang="en-US" altLang="zh-CN" sz="2800" b="1" dirty="0">
              <a:gradFill flip="none" rotWithShape="1"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B3FE75B6-4409-4D74-9BDB-8D40235910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063" y="2213263"/>
            <a:ext cx="972274" cy="70934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FBF0A2FE-17C1-4D8C-BE0C-E3DD2C52B8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627" y="4643070"/>
            <a:ext cx="972274" cy="709347"/>
          </a:xfrm>
          <a:prstGeom prst="rect">
            <a:avLst/>
          </a:prstGeom>
        </p:spPr>
      </p:pic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949FACB-233B-4DF9-9F3E-D651F1F9FE1C}"/>
              </a:ext>
            </a:extLst>
          </p:cNvPr>
          <p:cNvSpPr txBox="1"/>
          <p:nvPr/>
        </p:nvSpPr>
        <p:spPr>
          <a:xfrm>
            <a:off x="3255783" y="4030952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3213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131">
            <a:extLst>
              <a:ext uri="{FF2B5EF4-FFF2-40B4-BE49-F238E27FC236}">
                <a16:creationId xmlns="" xmlns:a16="http://schemas.microsoft.com/office/drawing/2014/main" id="{91D9EB66-4161-4EF5-B4C6-3935B9FEFCBD}"/>
              </a:ext>
            </a:extLst>
          </p:cNvPr>
          <p:cNvSpPr/>
          <p:nvPr/>
        </p:nvSpPr>
        <p:spPr>
          <a:xfrm rot="20700000">
            <a:off x="8221478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128">
            <a:extLst>
              <a:ext uri="{FF2B5EF4-FFF2-40B4-BE49-F238E27FC236}">
                <a16:creationId xmlns="" xmlns:a16="http://schemas.microsoft.com/office/drawing/2014/main" id="{1C619B47-2D5A-4754-B24B-7F37EFB02727}"/>
              </a:ext>
            </a:extLst>
          </p:cNvPr>
          <p:cNvSpPr/>
          <p:nvPr/>
        </p:nvSpPr>
        <p:spPr>
          <a:xfrm rot="20700000">
            <a:off x="4855840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7" name="iŝľiḋe">
            <a:extLst>
              <a:ext uri="{FF2B5EF4-FFF2-40B4-BE49-F238E27FC236}">
                <a16:creationId xmlns="" xmlns:a16="http://schemas.microsoft.com/office/drawing/2014/main" id="{6A0FBB8A-2144-4D06-B335-0E5F0EC84C11}"/>
              </a:ext>
            </a:extLst>
          </p:cNvPr>
          <p:cNvSpPr/>
          <p:nvPr/>
        </p:nvSpPr>
        <p:spPr>
          <a:xfrm>
            <a:off x="5087678" y="1740706"/>
            <a:ext cx="2006131" cy="2006131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8" name="iŝľiḋe">
            <a:extLst>
              <a:ext uri="{FF2B5EF4-FFF2-40B4-BE49-F238E27FC236}">
                <a16:creationId xmlns="" xmlns:a16="http://schemas.microsoft.com/office/drawing/2014/main" id="{7633C014-1FA1-4998-B5F6-6D869BD0701D}"/>
              </a:ext>
            </a:extLst>
          </p:cNvPr>
          <p:cNvSpPr/>
          <p:nvPr/>
        </p:nvSpPr>
        <p:spPr>
          <a:xfrm>
            <a:off x="8500913" y="1740706"/>
            <a:ext cx="2006131" cy="2006131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119">
            <a:extLst>
              <a:ext uri="{FF2B5EF4-FFF2-40B4-BE49-F238E27FC236}">
                <a16:creationId xmlns="" xmlns:a16="http://schemas.microsoft.com/office/drawing/2014/main" id="{AD71A18C-D9A8-4900-AF1B-F23CF4859CB7}"/>
              </a:ext>
            </a:extLst>
          </p:cNvPr>
          <p:cNvSpPr/>
          <p:nvPr/>
        </p:nvSpPr>
        <p:spPr>
          <a:xfrm rot="20700000">
            <a:off x="1490202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iŝľiḋe">
            <a:extLst>
              <a:ext uri="{FF2B5EF4-FFF2-40B4-BE49-F238E27FC236}">
                <a16:creationId xmlns="" xmlns:a16="http://schemas.microsoft.com/office/drawing/2014/main" id="{B2CF67F6-7F0A-4B6F-AD39-CEC745651DC1}"/>
              </a:ext>
            </a:extLst>
          </p:cNvPr>
          <p:cNvSpPr/>
          <p:nvPr/>
        </p:nvSpPr>
        <p:spPr>
          <a:xfrm>
            <a:off x="1693971" y="1652221"/>
            <a:ext cx="2006131" cy="2006131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grpSp>
        <p:nvGrpSpPr>
          <p:cNvPr id="11" name="Group 15360">
            <a:extLst>
              <a:ext uri="{FF2B5EF4-FFF2-40B4-BE49-F238E27FC236}">
                <a16:creationId xmlns="" xmlns:a16="http://schemas.microsoft.com/office/drawing/2014/main" id="{49E4A7C1-102A-4F29-AB98-F75032798564}"/>
              </a:ext>
            </a:extLst>
          </p:cNvPr>
          <p:cNvGrpSpPr/>
          <p:nvPr/>
        </p:nvGrpSpPr>
        <p:grpSpPr>
          <a:xfrm>
            <a:off x="2503247" y="3483910"/>
            <a:ext cx="454227" cy="454225"/>
            <a:chOff x="2086544" y="3864875"/>
            <a:chExt cx="532716" cy="532714"/>
          </a:xfrm>
        </p:grpSpPr>
        <p:sp>
          <p:nvSpPr>
            <p:cNvPr id="12" name="TextBox 137">
              <a:extLst>
                <a:ext uri="{FF2B5EF4-FFF2-40B4-BE49-F238E27FC236}">
                  <a16:creationId xmlns="" xmlns:a16="http://schemas.microsoft.com/office/drawing/2014/main" id="{83A301E0-DB7F-4E3F-9AA8-4D8EB9666009}"/>
                </a:ext>
              </a:extLst>
            </p:cNvPr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9">
              <a:extLst>
                <a:ext uri="{FF2B5EF4-FFF2-40B4-BE49-F238E27FC236}">
                  <a16:creationId xmlns="" xmlns:a16="http://schemas.microsoft.com/office/drawing/2014/main" id="{B30D411B-5DAA-4D16-938C-930F37795139}"/>
                </a:ext>
              </a:extLst>
            </p:cNvPr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1">
            <a:extLst>
              <a:ext uri="{FF2B5EF4-FFF2-40B4-BE49-F238E27FC236}">
                <a16:creationId xmlns="" xmlns:a16="http://schemas.microsoft.com/office/drawing/2014/main" id="{BE8BA9C5-316B-4C03-9442-5E9DE3B2C5BC}"/>
              </a:ext>
            </a:extLst>
          </p:cNvPr>
          <p:cNvGrpSpPr/>
          <p:nvPr/>
        </p:nvGrpSpPr>
        <p:grpSpPr>
          <a:xfrm>
            <a:off x="5868885" y="3483910"/>
            <a:ext cx="454227" cy="454225"/>
            <a:chOff x="2086544" y="3864875"/>
            <a:chExt cx="532716" cy="532714"/>
          </a:xfrm>
        </p:grpSpPr>
        <p:sp>
          <p:nvSpPr>
            <p:cNvPr id="15" name="TextBox 142">
              <a:extLst>
                <a:ext uri="{FF2B5EF4-FFF2-40B4-BE49-F238E27FC236}">
                  <a16:creationId xmlns="" xmlns:a16="http://schemas.microsoft.com/office/drawing/2014/main" id="{C88BF140-E6F4-48C4-AD44-801EDA845B72}"/>
                </a:ext>
              </a:extLst>
            </p:cNvPr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43">
              <a:extLst>
                <a:ext uri="{FF2B5EF4-FFF2-40B4-BE49-F238E27FC236}">
                  <a16:creationId xmlns="" xmlns:a16="http://schemas.microsoft.com/office/drawing/2014/main" id="{69468B85-52A8-40EF-86BA-C3D828A05DF2}"/>
                </a:ext>
              </a:extLst>
            </p:cNvPr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45">
            <a:extLst>
              <a:ext uri="{FF2B5EF4-FFF2-40B4-BE49-F238E27FC236}">
                <a16:creationId xmlns="" xmlns:a16="http://schemas.microsoft.com/office/drawing/2014/main" id="{04077BF8-7D5E-4F0E-92D7-A17284EA3A89}"/>
              </a:ext>
            </a:extLst>
          </p:cNvPr>
          <p:cNvGrpSpPr/>
          <p:nvPr/>
        </p:nvGrpSpPr>
        <p:grpSpPr>
          <a:xfrm>
            <a:off x="9234523" y="3483910"/>
            <a:ext cx="454227" cy="454225"/>
            <a:chOff x="2086544" y="3864875"/>
            <a:chExt cx="532716" cy="532714"/>
          </a:xfrm>
        </p:grpSpPr>
        <p:sp>
          <p:nvSpPr>
            <p:cNvPr id="18" name="TextBox 146">
              <a:extLst>
                <a:ext uri="{FF2B5EF4-FFF2-40B4-BE49-F238E27FC236}">
                  <a16:creationId xmlns="" xmlns:a16="http://schemas.microsoft.com/office/drawing/2014/main" id="{28B9D640-D026-4DF4-A354-D407B8E1D163}"/>
                </a:ext>
              </a:extLst>
            </p:cNvPr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47">
              <a:extLst>
                <a:ext uri="{FF2B5EF4-FFF2-40B4-BE49-F238E27FC236}">
                  <a16:creationId xmlns="" xmlns:a16="http://schemas.microsoft.com/office/drawing/2014/main" id="{ECEFD8EB-EF29-43ED-BA7A-19135F2DC228}"/>
                </a:ext>
              </a:extLst>
            </p:cNvPr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Graphic 15369">
            <a:extLst>
              <a:ext uri="{FF2B5EF4-FFF2-40B4-BE49-F238E27FC236}">
                <a16:creationId xmlns="" xmlns:a16="http://schemas.microsoft.com/office/drawing/2014/main" id="{265D11B9-391C-41ED-8BD6-A0ECCDBFE6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6817" y="3640060"/>
            <a:ext cx="227086" cy="141927"/>
          </a:xfrm>
          <a:prstGeom prst="rect">
            <a:avLst/>
          </a:prstGeom>
        </p:spPr>
      </p:pic>
      <p:pic>
        <p:nvPicPr>
          <p:cNvPr id="21" name="Graphic 15370">
            <a:extLst>
              <a:ext uri="{FF2B5EF4-FFF2-40B4-BE49-F238E27FC236}">
                <a16:creationId xmlns="" xmlns:a16="http://schemas.microsoft.com/office/drawing/2014/main" id="{45868F1A-138D-455B-96CE-2A8BB35F53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8093" y="3611674"/>
            <a:ext cx="227086" cy="198699"/>
          </a:xfrm>
          <a:prstGeom prst="rect">
            <a:avLst/>
          </a:prstGeom>
        </p:spPr>
      </p:pic>
      <p:pic>
        <p:nvPicPr>
          <p:cNvPr id="22" name="Graphic 15371">
            <a:extLst>
              <a:ext uri="{FF2B5EF4-FFF2-40B4-BE49-F238E27FC236}">
                <a16:creationId xmlns="" xmlns:a16="http://schemas.microsoft.com/office/drawing/2014/main" id="{96EC41F6-CF9B-4AE6-A418-4EB48B9F413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7200" y="3627408"/>
            <a:ext cx="227086" cy="160851"/>
          </a:xfrm>
          <a:prstGeom prst="rect">
            <a:avLst/>
          </a:prstGeom>
        </p:spPr>
      </p:pic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5ACF599-D5A0-4113-A28E-C9847ABDED2B}"/>
              </a:ext>
            </a:extLst>
          </p:cNvPr>
          <p:cNvSpPr txBox="1"/>
          <p:nvPr/>
        </p:nvSpPr>
        <p:spPr>
          <a:xfrm>
            <a:off x="1675865" y="4164683"/>
            <a:ext cx="1970208" cy="165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A258478-91B0-460D-8B4F-098BA1F180F1}"/>
              </a:ext>
            </a:extLst>
          </p:cNvPr>
          <p:cNvSpPr txBox="1"/>
          <p:nvPr/>
        </p:nvSpPr>
        <p:spPr>
          <a:xfrm>
            <a:off x="5077571" y="4194549"/>
            <a:ext cx="1970208" cy="165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E5E2A92-7D87-4232-9451-0F47B41CF7D9}"/>
              </a:ext>
            </a:extLst>
          </p:cNvPr>
          <p:cNvSpPr txBox="1"/>
          <p:nvPr/>
        </p:nvSpPr>
        <p:spPr>
          <a:xfrm>
            <a:off x="8509856" y="4171919"/>
            <a:ext cx="1970208" cy="165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9109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9454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3A2586E5-4EA8-47BF-86CF-1538817544FB}"/>
              </a:ext>
            </a:extLst>
          </p:cNvPr>
          <p:cNvSpPr/>
          <p:nvPr/>
        </p:nvSpPr>
        <p:spPr>
          <a:xfrm>
            <a:off x="1246909" y="1749464"/>
            <a:ext cx="9698182" cy="3250799"/>
          </a:xfrm>
          <a:custGeom>
            <a:avLst/>
            <a:gdLst>
              <a:gd name="connsiteX0" fmla="*/ 593229 w 9698182"/>
              <a:gd name="connsiteY0" fmla="*/ 0 h 3638551"/>
              <a:gd name="connsiteX1" fmla="*/ 9104953 w 9698182"/>
              <a:gd name="connsiteY1" fmla="*/ 0 h 3638551"/>
              <a:gd name="connsiteX2" fmla="*/ 9698182 w 9698182"/>
              <a:gd name="connsiteY2" fmla="*/ 593229 h 3638551"/>
              <a:gd name="connsiteX3" fmla="*/ 9698182 w 9698182"/>
              <a:gd name="connsiteY3" fmla="*/ 3638551 h 3638551"/>
              <a:gd name="connsiteX4" fmla="*/ 0 w 9698182"/>
              <a:gd name="connsiteY4" fmla="*/ 3638551 h 3638551"/>
              <a:gd name="connsiteX5" fmla="*/ 0 w 9698182"/>
              <a:gd name="connsiteY5" fmla="*/ 593229 h 3638551"/>
              <a:gd name="connsiteX6" fmla="*/ 593229 w 9698182"/>
              <a:gd name="connsiteY6" fmla="*/ 0 h 363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182" h="3638551">
                <a:moveTo>
                  <a:pt x="593229" y="0"/>
                </a:moveTo>
                <a:lnTo>
                  <a:pt x="9104953" y="0"/>
                </a:lnTo>
                <a:cubicBezTo>
                  <a:pt x="9432584" y="0"/>
                  <a:pt x="9698182" y="265598"/>
                  <a:pt x="9698182" y="593229"/>
                </a:cubicBezTo>
                <a:lnTo>
                  <a:pt x="9698182" y="3638551"/>
                </a:lnTo>
                <a:lnTo>
                  <a:pt x="0" y="3638551"/>
                </a:lnTo>
                <a:lnTo>
                  <a:pt x="0" y="593229"/>
                </a:lnTo>
                <a:cubicBezTo>
                  <a:pt x="0" y="265598"/>
                  <a:pt x="265598" y="0"/>
                  <a:pt x="59322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6" name="TextBox 211">
            <a:extLst>
              <a:ext uri="{FF2B5EF4-FFF2-40B4-BE49-F238E27FC236}">
                <a16:creationId xmlns="" xmlns:a16="http://schemas.microsoft.com/office/drawing/2014/main" id="{9E6AAC55-A8AF-4523-A58A-9BE27147D3DE}"/>
              </a:ext>
            </a:extLst>
          </p:cNvPr>
          <p:cNvSpPr txBox="1"/>
          <p:nvPr/>
        </p:nvSpPr>
        <p:spPr>
          <a:xfrm>
            <a:off x="1583045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214">
            <a:extLst>
              <a:ext uri="{FF2B5EF4-FFF2-40B4-BE49-F238E27FC236}">
                <a16:creationId xmlns="" xmlns:a16="http://schemas.microsoft.com/office/drawing/2014/main" id="{EBC0C7D8-07D0-4D89-9284-B4F857A40A46}"/>
              </a:ext>
            </a:extLst>
          </p:cNvPr>
          <p:cNvCxnSpPr/>
          <p:nvPr/>
        </p:nvCxnSpPr>
        <p:spPr>
          <a:xfrm>
            <a:off x="4536692" y="2034053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7">
            <a:extLst>
              <a:ext uri="{FF2B5EF4-FFF2-40B4-BE49-F238E27FC236}">
                <a16:creationId xmlns="" xmlns:a16="http://schemas.microsoft.com/office/drawing/2014/main" id="{8014F0DD-1193-4715-9FF6-659A5C148B62}"/>
              </a:ext>
            </a:extLst>
          </p:cNvPr>
          <p:cNvSpPr txBox="1"/>
          <p:nvPr/>
        </p:nvSpPr>
        <p:spPr>
          <a:xfrm>
            <a:off x="4889425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cxnSp>
        <p:nvCxnSpPr>
          <p:cNvPr id="9" name="Straight Connector 220">
            <a:extLst>
              <a:ext uri="{FF2B5EF4-FFF2-40B4-BE49-F238E27FC236}">
                <a16:creationId xmlns="" xmlns:a16="http://schemas.microsoft.com/office/drawing/2014/main" id="{654BB49C-015E-4FCA-8617-39E07577797A}"/>
              </a:ext>
            </a:extLst>
          </p:cNvPr>
          <p:cNvCxnSpPr/>
          <p:nvPr/>
        </p:nvCxnSpPr>
        <p:spPr>
          <a:xfrm>
            <a:off x="7843072" y="2034053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3">
            <a:extLst>
              <a:ext uri="{FF2B5EF4-FFF2-40B4-BE49-F238E27FC236}">
                <a16:creationId xmlns="" xmlns:a16="http://schemas.microsoft.com/office/drawing/2014/main" id="{1E54C3C3-5125-4AD4-AC5E-0C4E1726BF57}"/>
              </a:ext>
            </a:extLst>
          </p:cNvPr>
          <p:cNvSpPr txBox="1"/>
          <p:nvPr/>
        </p:nvSpPr>
        <p:spPr>
          <a:xfrm>
            <a:off x="8195804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554765C5-5F7B-48F1-A617-B51443E0B6DC}"/>
              </a:ext>
            </a:extLst>
          </p:cNvPr>
          <p:cNvSpPr txBox="1"/>
          <p:nvPr/>
        </p:nvSpPr>
        <p:spPr>
          <a:xfrm>
            <a:off x="2382012" y="2334411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376CC2F3-D83E-42FC-9728-68037BB4FB18}"/>
              </a:ext>
            </a:extLst>
          </p:cNvPr>
          <p:cNvSpPr txBox="1"/>
          <p:nvPr/>
        </p:nvSpPr>
        <p:spPr>
          <a:xfrm>
            <a:off x="5736165" y="2328404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ECAF868-CA80-4254-8165-6E1BEDD39985}"/>
              </a:ext>
            </a:extLst>
          </p:cNvPr>
          <p:cNvSpPr txBox="1"/>
          <p:nvPr/>
        </p:nvSpPr>
        <p:spPr>
          <a:xfrm>
            <a:off x="8998321" y="2328404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4" name="TextBox 211">
            <a:extLst>
              <a:ext uri="{FF2B5EF4-FFF2-40B4-BE49-F238E27FC236}">
                <a16:creationId xmlns="" xmlns:a16="http://schemas.microsoft.com/office/drawing/2014/main" id="{6F011B80-237A-4177-9DAC-C07491A539A9}"/>
              </a:ext>
            </a:extLst>
          </p:cNvPr>
          <p:cNvSpPr txBox="1"/>
          <p:nvPr/>
        </p:nvSpPr>
        <p:spPr>
          <a:xfrm>
            <a:off x="1583045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cxnSp>
        <p:nvCxnSpPr>
          <p:cNvPr id="15" name="Straight Connector 214">
            <a:extLst>
              <a:ext uri="{FF2B5EF4-FFF2-40B4-BE49-F238E27FC236}">
                <a16:creationId xmlns="" xmlns:a16="http://schemas.microsoft.com/office/drawing/2014/main" id="{E7BFDFFD-A40A-48D1-A241-F314B4CDD881}"/>
              </a:ext>
            </a:extLst>
          </p:cNvPr>
          <p:cNvCxnSpPr/>
          <p:nvPr/>
        </p:nvCxnSpPr>
        <p:spPr>
          <a:xfrm>
            <a:off x="4536692" y="3422870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7">
            <a:extLst>
              <a:ext uri="{FF2B5EF4-FFF2-40B4-BE49-F238E27FC236}">
                <a16:creationId xmlns="" xmlns:a16="http://schemas.microsoft.com/office/drawing/2014/main" id="{1598888C-BB17-4103-AA9C-0B05594E5B70}"/>
              </a:ext>
            </a:extLst>
          </p:cNvPr>
          <p:cNvSpPr txBox="1"/>
          <p:nvPr/>
        </p:nvSpPr>
        <p:spPr>
          <a:xfrm>
            <a:off x="4889425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cxnSp>
        <p:nvCxnSpPr>
          <p:cNvPr id="17" name="Straight Connector 220">
            <a:extLst>
              <a:ext uri="{FF2B5EF4-FFF2-40B4-BE49-F238E27FC236}">
                <a16:creationId xmlns="" xmlns:a16="http://schemas.microsoft.com/office/drawing/2014/main" id="{2F9BC7F8-D435-4122-A2C8-AEE0E224DC7A}"/>
              </a:ext>
            </a:extLst>
          </p:cNvPr>
          <p:cNvCxnSpPr/>
          <p:nvPr/>
        </p:nvCxnSpPr>
        <p:spPr>
          <a:xfrm>
            <a:off x="7843072" y="3422870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23">
            <a:extLst>
              <a:ext uri="{FF2B5EF4-FFF2-40B4-BE49-F238E27FC236}">
                <a16:creationId xmlns="" xmlns:a16="http://schemas.microsoft.com/office/drawing/2014/main" id="{6E3E6940-8E0B-4A10-96DC-4FA7C883C391}"/>
              </a:ext>
            </a:extLst>
          </p:cNvPr>
          <p:cNvSpPr txBox="1"/>
          <p:nvPr/>
        </p:nvSpPr>
        <p:spPr>
          <a:xfrm>
            <a:off x="8195804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1FDDA3E-5171-4A69-B81D-BDD2D5D4A33D}"/>
              </a:ext>
            </a:extLst>
          </p:cNvPr>
          <p:cNvSpPr txBox="1"/>
          <p:nvPr/>
        </p:nvSpPr>
        <p:spPr>
          <a:xfrm>
            <a:off x="2382012" y="3723228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BDF50EF-841B-4AD6-8FEB-60B2CB7FA692}"/>
              </a:ext>
            </a:extLst>
          </p:cNvPr>
          <p:cNvSpPr txBox="1"/>
          <p:nvPr/>
        </p:nvSpPr>
        <p:spPr>
          <a:xfrm>
            <a:off x="5736165" y="3717221"/>
            <a:ext cx="1876923" cy="72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0AD0F20-80B6-4D2D-9A82-692423DDEDD4}"/>
              </a:ext>
            </a:extLst>
          </p:cNvPr>
          <p:cNvSpPr txBox="1"/>
          <p:nvPr/>
        </p:nvSpPr>
        <p:spPr>
          <a:xfrm>
            <a:off x="8998321" y="3717221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8140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14">
            <a:extLst>
              <a:ext uri="{FF2B5EF4-FFF2-40B4-BE49-F238E27FC236}">
                <a16:creationId xmlns="" xmlns:a16="http://schemas.microsoft.com/office/drawing/2014/main" id="{D518D632-08FE-4DF4-9943-80347DC7A0A4}"/>
              </a:ext>
            </a:extLst>
          </p:cNvPr>
          <p:cNvSpPr/>
          <p:nvPr/>
        </p:nvSpPr>
        <p:spPr>
          <a:xfrm>
            <a:off x="533400" y="2785069"/>
            <a:ext cx="11125200" cy="4117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E1CB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="" xmlns:a16="http://schemas.microsoft.com/office/drawing/2014/main" id="{3A430D9E-A9C7-4A80-A2BC-EF967D015016}"/>
              </a:ext>
            </a:extLst>
          </p:cNvPr>
          <p:cNvCxnSpPr>
            <a:cxnSpLocks/>
          </p:cNvCxnSpPr>
          <p:nvPr/>
        </p:nvCxnSpPr>
        <p:spPr>
          <a:xfrm>
            <a:off x="827314" y="2990926"/>
            <a:ext cx="10653486" cy="0"/>
          </a:xfrm>
          <a:prstGeom prst="line">
            <a:avLst/>
          </a:prstGeom>
          <a:ln>
            <a:solidFill>
              <a:srgbClr val="13434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1">
            <a:extLst>
              <a:ext uri="{FF2B5EF4-FFF2-40B4-BE49-F238E27FC236}">
                <a16:creationId xmlns="" xmlns:a16="http://schemas.microsoft.com/office/drawing/2014/main" id="{D4FF92D4-3CA4-4785-8E70-2F9EB4A91CBC}"/>
              </a:ext>
            </a:extLst>
          </p:cNvPr>
          <p:cNvSpPr/>
          <p:nvPr/>
        </p:nvSpPr>
        <p:spPr>
          <a:xfrm>
            <a:off x="1675207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="" xmlns:a16="http://schemas.microsoft.com/office/drawing/2014/main" id="{C97F07BA-33D3-44F4-8E6E-63B91A448A73}"/>
              </a:ext>
            </a:extLst>
          </p:cNvPr>
          <p:cNvSpPr/>
          <p:nvPr/>
        </p:nvSpPr>
        <p:spPr>
          <a:xfrm>
            <a:off x="5402657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="" xmlns:a16="http://schemas.microsoft.com/office/drawing/2014/main" id="{2813B27F-B28F-40B0-ACE6-779B2D382E5E}"/>
              </a:ext>
            </a:extLst>
          </p:cNvPr>
          <p:cNvSpPr/>
          <p:nvPr/>
        </p:nvSpPr>
        <p:spPr>
          <a:xfrm>
            <a:off x="9130108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Isosceles Triangle 17">
            <a:extLst>
              <a:ext uri="{FF2B5EF4-FFF2-40B4-BE49-F238E27FC236}">
                <a16:creationId xmlns="" xmlns:a16="http://schemas.microsoft.com/office/drawing/2014/main" id="{880A68D0-3EED-4EED-97D7-9A7ED9335226}"/>
              </a:ext>
            </a:extLst>
          </p:cNvPr>
          <p:cNvSpPr/>
          <p:nvPr/>
        </p:nvSpPr>
        <p:spPr>
          <a:xfrm rot="5400000">
            <a:off x="4123307" y="2904175"/>
            <a:ext cx="198882" cy="171450"/>
          </a:xfrm>
          <a:prstGeom prst="triangl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1" name="Isosceles Triangle 18">
            <a:extLst>
              <a:ext uri="{FF2B5EF4-FFF2-40B4-BE49-F238E27FC236}">
                <a16:creationId xmlns="" xmlns:a16="http://schemas.microsoft.com/office/drawing/2014/main" id="{8DF36DE6-2888-4218-8D6F-41B9168A6BA8}"/>
              </a:ext>
            </a:extLst>
          </p:cNvPr>
          <p:cNvSpPr/>
          <p:nvPr/>
        </p:nvSpPr>
        <p:spPr>
          <a:xfrm rot="5400000">
            <a:off x="7831706" y="2904175"/>
            <a:ext cx="198882" cy="171450"/>
          </a:xfrm>
          <a:prstGeom prst="triangl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9">
            <a:extLst>
              <a:ext uri="{FF2B5EF4-FFF2-40B4-BE49-F238E27FC236}">
                <a16:creationId xmlns="" xmlns:a16="http://schemas.microsoft.com/office/drawing/2014/main" id="{DEAEB002-6CB0-4E20-9720-3A5B2676DBFE}"/>
              </a:ext>
            </a:extLst>
          </p:cNvPr>
          <p:cNvSpPr/>
          <p:nvPr/>
        </p:nvSpPr>
        <p:spPr>
          <a:xfrm>
            <a:off x="1931199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20">
            <a:extLst>
              <a:ext uri="{FF2B5EF4-FFF2-40B4-BE49-F238E27FC236}">
                <a16:creationId xmlns="" xmlns:a16="http://schemas.microsoft.com/office/drawing/2014/main" id="{CF39B2B3-1030-4655-9E3B-351DFB0C4B9E}"/>
              </a:ext>
            </a:extLst>
          </p:cNvPr>
          <p:cNvSpPr/>
          <p:nvPr/>
        </p:nvSpPr>
        <p:spPr>
          <a:xfrm>
            <a:off x="5658649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21">
            <a:extLst>
              <a:ext uri="{FF2B5EF4-FFF2-40B4-BE49-F238E27FC236}">
                <a16:creationId xmlns="" xmlns:a16="http://schemas.microsoft.com/office/drawing/2014/main" id="{ADF2BD2B-812F-4719-B237-B409547DC139}"/>
              </a:ext>
            </a:extLst>
          </p:cNvPr>
          <p:cNvSpPr/>
          <p:nvPr/>
        </p:nvSpPr>
        <p:spPr>
          <a:xfrm>
            <a:off x="9386100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grpSp>
        <p:nvGrpSpPr>
          <p:cNvPr id="15" name="Group 25">
            <a:extLst>
              <a:ext uri="{FF2B5EF4-FFF2-40B4-BE49-F238E27FC236}">
                <a16:creationId xmlns="" xmlns:a16="http://schemas.microsoft.com/office/drawing/2014/main" id="{4CC71F87-FA61-484E-B64F-6BFF6168BF7B}"/>
              </a:ext>
            </a:extLst>
          </p:cNvPr>
          <p:cNvGrpSpPr/>
          <p:nvPr/>
        </p:nvGrpSpPr>
        <p:grpSpPr>
          <a:xfrm>
            <a:off x="2213279" y="2740711"/>
            <a:ext cx="296863" cy="380683"/>
            <a:chOff x="3429001" y="2533651"/>
            <a:chExt cx="269875" cy="346075"/>
          </a:xfrm>
          <a:solidFill>
            <a:srgbClr val="F7E1CB"/>
          </a:solidFill>
        </p:grpSpPr>
        <p:sp>
          <p:nvSpPr>
            <p:cNvPr id="16" name="Rectangle 17">
              <a:extLst>
                <a:ext uri="{FF2B5EF4-FFF2-40B4-BE49-F238E27FC236}">
                  <a16:creationId xmlns="" xmlns:a16="http://schemas.microsoft.com/office/drawing/2014/main" id="{07C6EBD6-C419-4570-8B60-AC7DB3099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654301"/>
              <a:ext cx="150813" cy="225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93B56F0-6721-4A8C-8629-C5425AA3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2533651"/>
              <a:ext cx="149225" cy="346075"/>
            </a:xfrm>
            <a:custGeom>
              <a:avLst/>
              <a:gdLst>
                <a:gd name="T0" fmla="*/ 94 w 94"/>
                <a:gd name="T1" fmla="*/ 218 h 218"/>
                <a:gd name="T2" fmla="*/ 19 w 94"/>
                <a:gd name="T3" fmla="*/ 218 h 218"/>
                <a:gd name="T4" fmla="*/ 19 w 94"/>
                <a:gd name="T5" fmla="*/ 76 h 218"/>
                <a:gd name="T6" fmla="*/ 0 w 94"/>
                <a:gd name="T7" fmla="*/ 76 h 218"/>
                <a:gd name="T8" fmla="*/ 0 w 94"/>
                <a:gd name="T9" fmla="*/ 0 h 218"/>
                <a:gd name="T10" fmla="*/ 94 w 94"/>
                <a:gd name="T11" fmla="*/ 0 h 218"/>
                <a:gd name="T12" fmla="*/ 94 w 94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18">
                  <a:moveTo>
                    <a:pt x="94" y="218"/>
                  </a:moveTo>
                  <a:lnTo>
                    <a:pt x="19" y="218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="" xmlns:a16="http://schemas.microsoft.com/office/drawing/2014/main" id="{1230F216-7BAE-4B19-8F43-DD593B0B8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35276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="" xmlns:a16="http://schemas.microsoft.com/office/drawing/2014/main" id="{49CD1EBF-4B44-4E94-8B61-C4ECD688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2835276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0" name="Line 21">
              <a:extLst>
                <a:ext uri="{FF2B5EF4-FFF2-40B4-BE49-F238E27FC236}">
                  <a16:creationId xmlns="" xmlns:a16="http://schemas.microsoft.com/office/drawing/2014/main" id="{CF66B9C3-A0BB-463A-B284-3876026F3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684463"/>
              <a:ext cx="60325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1" name="Line 22">
              <a:extLst>
                <a:ext uri="{FF2B5EF4-FFF2-40B4-BE49-F238E27FC236}">
                  <a16:creationId xmlns="" xmlns:a16="http://schemas.microsoft.com/office/drawing/2014/main" id="{7BF3EA75-320A-4DB1-A5A0-4B75F48D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714626"/>
              <a:ext cx="4445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="" xmlns:a16="http://schemas.microsoft.com/office/drawing/2014/main" id="{D8E1AC26-66DB-4465-9DD6-F5E45035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593976"/>
              <a:ext cx="60325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3" name="Line 24">
              <a:extLst>
                <a:ext uri="{FF2B5EF4-FFF2-40B4-BE49-F238E27FC236}">
                  <a16:creationId xmlns="" xmlns:a16="http://schemas.microsoft.com/office/drawing/2014/main" id="{2AF1D6C9-D878-4B2B-9C63-80BE2BC15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563813"/>
              <a:ext cx="90488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4" name="Line 25">
              <a:extLst>
                <a:ext uri="{FF2B5EF4-FFF2-40B4-BE49-F238E27FC236}">
                  <a16:creationId xmlns="" xmlns:a16="http://schemas.microsoft.com/office/drawing/2014/main" id="{175D96BF-BE93-4A49-B90A-D1920F28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624138"/>
              <a:ext cx="4445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="" xmlns:a16="http://schemas.microsoft.com/office/drawing/2014/main" id="{FC392558-BC64-4B24-9B58-591353FC4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744788"/>
              <a:ext cx="30163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36">
            <a:extLst>
              <a:ext uri="{FF2B5EF4-FFF2-40B4-BE49-F238E27FC236}">
                <a16:creationId xmlns="" xmlns:a16="http://schemas.microsoft.com/office/drawing/2014/main" id="{71F2B029-97B0-48F2-A05C-D22BB426660A}"/>
              </a:ext>
            </a:extLst>
          </p:cNvPr>
          <p:cNvGrpSpPr/>
          <p:nvPr/>
        </p:nvGrpSpPr>
        <p:grpSpPr>
          <a:xfrm>
            <a:off x="5879784" y="2749529"/>
            <a:ext cx="418752" cy="363046"/>
            <a:chOff x="8447088" y="2925764"/>
            <a:chExt cx="346076" cy="300038"/>
          </a:xfrm>
          <a:solidFill>
            <a:srgbClr val="F7E1CB"/>
          </a:solidFill>
        </p:grpSpPr>
        <p:sp>
          <p:nvSpPr>
            <p:cNvPr id="27" name="Freeform 145">
              <a:extLst>
                <a:ext uri="{FF2B5EF4-FFF2-40B4-BE49-F238E27FC236}">
                  <a16:creationId xmlns="" xmlns:a16="http://schemas.microsoft.com/office/drawing/2014/main" id="{1EC005C5-C8C1-49BB-909A-1A276F4BB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3030539"/>
              <a:ext cx="76200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6">
              <a:extLst>
                <a:ext uri="{FF2B5EF4-FFF2-40B4-BE49-F238E27FC236}">
                  <a16:creationId xmlns="" xmlns:a16="http://schemas.microsoft.com/office/drawing/2014/main" id="{03CDAB95-C3E8-46B9-83F9-1FCA2C37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1" y="3030539"/>
              <a:ext cx="74613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47">
              <a:extLst>
                <a:ext uri="{FF2B5EF4-FFF2-40B4-BE49-F238E27FC236}">
                  <a16:creationId xmlns="" xmlns:a16="http://schemas.microsoft.com/office/drawing/2014/main" id="{0D170F4B-53F0-4245-BA23-DC95C161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3030539"/>
              <a:ext cx="104775" cy="195263"/>
            </a:xfrm>
            <a:custGeom>
              <a:avLst/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48">
              <a:extLst>
                <a:ext uri="{FF2B5EF4-FFF2-40B4-BE49-F238E27FC236}">
                  <a16:creationId xmlns="" xmlns:a16="http://schemas.microsoft.com/office/drawing/2014/main" id="{21CDCFEC-59F0-4C5C-A4DA-FEC2D6910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2955926"/>
              <a:ext cx="44450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9">
              <a:extLst>
                <a:ext uri="{FF2B5EF4-FFF2-40B4-BE49-F238E27FC236}">
                  <a16:creationId xmlns="" xmlns:a16="http://schemas.microsoft.com/office/drawing/2014/main" id="{5565A22B-7C36-469D-B50F-773A86D3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2955926"/>
              <a:ext cx="46038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50">
              <a:extLst>
                <a:ext uri="{FF2B5EF4-FFF2-40B4-BE49-F238E27FC236}">
                  <a16:creationId xmlns="" xmlns:a16="http://schemas.microsoft.com/office/drawing/2014/main" id="{F0BD3C0F-0A90-4CFE-BE1E-864842A7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925764"/>
              <a:ext cx="74613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="" xmlns:a16="http://schemas.microsoft.com/office/drawing/2014/main" id="{0ECF09A3-5C1C-417F-BFE2-9E97561F835A}"/>
              </a:ext>
            </a:extLst>
          </p:cNvPr>
          <p:cNvGrpSpPr/>
          <p:nvPr/>
        </p:nvGrpSpPr>
        <p:grpSpPr>
          <a:xfrm>
            <a:off x="9612038" y="2721677"/>
            <a:ext cx="409146" cy="418751"/>
            <a:chOff x="2681288" y="4338638"/>
            <a:chExt cx="338137" cy="346075"/>
          </a:xfrm>
          <a:solidFill>
            <a:srgbClr val="F7E1CB"/>
          </a:solidFill>
        </p:grpSpPr>
        <p:sp>
          <p:nvSpPr>
            <p:cNvPr id="34" name="Oval 334">
              <a:extLst>
                <a:ext uri="{FF2B5EF4-FFF2-40B4-BE49-F238E27FC236}">
                  <a16:creationId xmlns="" xmlns:a16="http://schemas.microsoft.com/office/drawing/2014/main" id="{622C17D6-8B63-413F-BB5A-F24FCF85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450" y="4338638"/>
              <a:ext cx="104775" cy="106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5">
              <a:extLst>
                <a:ext uri="{FF2B5EF4-FFF2-40B4-BE49-F238E27FC236}">
                  <a16:creationId xmlns="" xmlns:a16="http://schemas.microsoft.com/office/drawing/2014/main" id="{642BF186-0C36-4E2E-97E1-47DAB54A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4475163"/>
              <a:ext cx="165100" cy="209550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6">
              <a:extLst>
                <a:ext uri="{FF2B5EF4-FFF2-40B4-BE49-F238E27FC236}">
                  <a16:creationId xmlns="" xmlns:a16="http://schemas.microsoft.com/office/drawing/2014/main" id="{7A6FC687-E20E-4129-99B9-80267DBB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4475163"/>
              <a:ext cx="30163" cy="104775"/>
            </a:xfrm>
            <a:custGeom>
              <a:avLst/>
              <a:gdLst>
                <a:gd name="T0" fmla="*/ 14 w 19"/>
                <a:gd name="T1" fmla="*/ 0 h 66"/>
                <a:gd name="T2" fmla="*/ 4 w 19"/>
                <a:gd name="T3" fmla="*/ 0 h 66"/>
                <a:gd name="T4" fmla="*/ 0 w 19"/>
                <a:gd name="T5" fmla="*/ 57 h 66"/>
                <a:gd name="T6" fmla="*/ 9 w 19"/>
                <a:gd name="T7" fmla="*/ 66 h 66"/>
                <a:gd name="T8" fmla="*/ 19 w 19"/>
                <a:gd name="T9" fmla="*/ 57 h 66"/>
                <a:gd name="T10" fmla="*/ 14 w 19"/>
                <a:gd name="T11" fmla="*/ 0 h 66"/>
                <a:gd name="T12" fmla="*/ 14 w 1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37">
              <a:extLst>
                <a:ext uri="{FF2B5EF4-FFF2-40B4-BE49-F238E27FC236}">
                  <a16:creationId xmlns="" xmlns:a16="http://schemas.microsoft.com/office/drawing/2014/main" id="{4CD7D487-4462-46D3-AFCF-EB2BD212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4354513"/>
              <a:ext cx="150813" cy="180975"/>
            </a:xfrm>
            <a:custGeom>
              <a:avLst/>
              <a:gdLst>
                <a:gd name="T0" fmla="*/ 0 w 40"/>
                <a:gd name="T1" fmla="*/ 6 h 48"/>
                <a:gd name="T2" fmla="*/ 16 w 40"/>
                <a:gd name="T3" fmla="*/ 0 h 48"/>
                <a:gd name="T4" fmla="*/ 40 w 40"/>
                <a:gd name="T5" fmla="*/ 24 h 48"/>
                <a:gd name="T6" fmla="*/ 16 w 40"/>
                <a:gd name="T7" fmla="*/ 48 h 48"/>
                <a:gd name="T8" fmla="*/ 7 w 40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38">
              <a:extLst>
                <a:ext uri="{FF2B5EF4-FFF2-40B4-BE49-F238E27FC236}">
                  <a16:creationId xmlns="" xmlns:a16="http://schemas.microsoft.com/office/drawing/2014/main" id="{F2B31821-589C-43B1-90A3-9CC51AB8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4338638"/>
              <a:ext cx="142875" cy="139700"/>
            </a:xfrm>
            <a:custGeom>
              <a:avLst/>
              <a:gdLst>
                <a:gd name="T0" fmla="*/ 90 w 90"/>
                <a:gd name="T1" fmla="*/ 0 h 88"/>
                <a:gd name="T2" fmla="*/ 24 w 90"/>
                <a:gd name="T3" fmla="*/ 88 h 88"/>
                <a:gd name="T4" fmla="*/ 0 w 90"/>
                <a:gd name="T5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8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94C3AB9-7478-4BD8-8E19-28A8BC8AFB05}"/>
              </a:ext>
            </a:extLst>
          </p:cNvPr>
          <p:cNvSpPr txBox="1"/>
          <p:nvPr/>
        </p:nvSpPr>
        <p:spPr>
          <a:xfrm>
            <a:off x="1272180" y="3826640"/>
            <a:ext cx="2179060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D726C5F-5361-4F5D-8A8E-6810E01E61B8}"/>
              </a:ext>
            </a:extLst>
          </p:cNvPr>
          <p:cNvSpPr txBox="1"/>
          <p:nvPr/>
        </p:nvSpPr>
        <p:spPr>
          <a:xfrm>
            <a:off x="4936241" y="3817740"/>
            <a:ext cx="2179060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391D646-39AD-4049-890E-62FCE741CBF9}"/>
              </a:ext>
            </a:extLst>
          </p:cNvPr>
          <p:cNvSpPr txBox="1"/>
          <p:nvPr/>
        </p:nvSpPr>
        <p:spPr>
          <a:xfrm>
            <a:off x="8628246" y="3827819"/>
            <a:ext cx="2179060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3E5F66A-28DA-4728-986D-F04DCDDF9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243" y="723210"/>
            <a:ext cx="5138443" cy="206320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46FD33DB-FEAC-48C4-A768-8A89D277C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6469" y="734269"/>
            <a:ext cx="4749226" cy="19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="" xmlns:a16="http://schemas.microsoft.com/office/drawing/2014/main" id="{DDB03417-EF39-4462-92EB-B74FF84F1F16}"/>
              </a:ext>
            </a:extLst>
          </p:cNvPr>
          <p:cNvSpPr/>
          <p:nvPr/>
        </p:nvSpPr>
        <p:spPr>
          <a:xfrm>
            <a:off x="4537253" y="1468947"/>
            <a:ext cx="2897620" cy="417017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34">
            <a:extLst>
              <a:ext uri="{FF2B5EF4-FFF2-40B4-BE49-F238E27FC236}">
                <a16:creationId xmlns="" xmlns:a16="http://schemas.microsoft.com/office/drawing/2014/main" id="{E05689F9-9E78-4E96-A938-18E4350597C2}"/>
              </a:ext>
            </a:extLst>
          </p:cNvPr>
          <p:cNvCxnSpPr>
            <a:cxnSpLocks/>
          </p:cNvCxnSpPr>
          <p:nvPr/>
        </p:nvCxnSpPr>
        <p:spPr>
          <a:xfrm>
            <a:off x="5581492" y="2045168"/>
            <a:ext cx="1853381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E86ED16-87A3-4272-92E9-B01C3321FA07}"/>
              </a:ext>
            </a:extLst>
          </p:cNvPr>
          <p:cNvSpPr txBox="1">
            <a:spLocks/>
          </p:cNvSpPr>
          <p:nvPr/>
        </p:nvSpPr>
        <p:spPr>
          <a:xfrm>
            <a:off x="4802675" y="2624410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3353930-AC8C-42CE-BF88-0CDBB3EE88E1}"/>
              </a:ext>
            </a:extLst>
          </p:cNvPr>
          <p:cNvSpPr txBox="1">
            <a:spLocks/>
          </p:cNvSpPr>
          <p:nvPr/>
        </p:nvSpPr>
        <p:spPr>
          <a:xfrm>
            <a:off x="4802675" y="3620547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6CAA558-CFC7-4C70-BD68-455FD4602EB4}"/>
              </a:ext>
            </a:extLst>
          </p:cNvPr>
          <p:cNvSpPr txBox="1">
            <a:spLocks/>
          </p:cNvSpPr>
          <p:nvPr/>
        </p:nvSpPr>
        <p:spPr>
          <a:xfrm>
            <a:off x="4802675" y="4616683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7DAF88A-1B91-4572-8537-615C4E32A9D9}"/>
              </a:ext>
            </a:extLst>
          </p:cNvPr>
          <p:cNvSpPr txBox="1"/>
          <p:nvPr/>
        </p:nvSpPr>
        <p:spPr>
          <a:xfrm>
            <a:off x="5326030" y="2585425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9ECC695-3084-4BC2-8CC0-AFEDBC762187}"/>
              </a:ext>
            </a:extLst>
          </p:cNvPr>
          <p:cNvSpPr txBox="1"/>
          <p:nvPr/>
        </p:nvSpPr>
        <p:spPr>
          <a:xfrm>
            <a:off x="5326030" y="3576016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4305A717-8E3F-4A37-A952-B1D04A3E5F94}"/>
              </a:ext>
            </a:extLst>
          </p:cNvPr>
          <p:cNvSpPr txBox="1"/>
          <p:nvPr/>
        </p:nvSpPr>
        <p:spPr>
          <a:xfrm>
            <a:off x="5275336" y="4643258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45ECD641-71F6-4829-AEA1-9847FA3C00A6}"/>
              </a:ext>
            </a:extLst>
          </p:cNvPr>
          <p:cNvSpPr/>
          <p:nvPr/>
        </p:nvSpPr>
        <p:spPr>
          <a:xfrm>
            <a:off x="7755834" y="1468947"/>
            <a:ext cx="2897620" cy="417017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="" xmlns:a16="http://schemas.microsoft.com/office/drawing/2014/main" id="{F4ABBAF0-2510-45D0-A6EB-F79E9FB1DDE3}"/>
              </a:ext>
            </a:extLst>
          </p:cNvPr>
          <p:cNvCxnSpPr>
            <a:cxnSpLocks/>
          </p:cNvCxnSpPr>
          <p:nvPr/>
        </p:nvCxnSpPr>
        <p:spPr>
          <a:xfrm>
            <a:off x="8800073" y="2045168"/>
            <a:ext cx="1853381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40E8F6D-4534-44CD-9841-BA23738741FC}"/>
              </a:ext>
            </a:extLst>
          </p:cNvPr>
          <p:cNvSpPr txBox="1">
            <a:spLocks/>
          </p:cNvSpPr>
          <p:nvPr/>
        </p:nvSpPr>
        <p:spPr>
          <a:xfrm>
            <a:off x="8021256" y="2624410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DC9BF8D-7BCD-4447-8C9A-333B1B3ADCF8}"/>
              </a:ext>
            </a:extLst>
          </p:cNvPr>
          <p:cNvSpPr txBox="1">
            <a:spLocks/>
          </p:cNvSpPr>
          <p:nvPr/>
        </p:nvSpPr>
        <p:spPr>
          <a:xfrm>
            <a:off x="8021256" y="3620547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BAF6DE29-0136-4951-A160-3B8871825620}"/>
              </a:ext>
            </a:extLst>
          </p:cNvPr>
          <p:cNvSpPr txBox="1">
            <a:spLocks/>
          </p:cNvSpPr>
          <p:nvPr/>
        </p:nvSpPr>
        <p:spPr>
          <a:xfrm>
            <a:off x="8021256" y="4616683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349760A-4ABA-4AB4-BDE9-B66BCFBFA950}"/>
              </a:ext>
            </a:extLst>
          </p:cNvPr>
          <p:cNvSpPr txBox="1"/>
          <p:nvPr/>
        </p:nvSpPr>
        <p:spPr>
          <a:xfrm>
            <a:off x="8544611" y="2585425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326942E-88D8-4609-8C10-70E733195291}"/>
              </a:ext>
            </a:extLst>
          </p:cNvPr>
          <p:cNvSpPr txBox="1"/>
          <p:nvPr/>
        </p:nvSpPr>
        <p:spPr>
          <a:xfrm>
            <a:off x="8544611" y="3576016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15EC24E-5D53-4052-B88C-189ECED97769}"/>
              </a:ext>
            </a:extLst>
          </p:cNvPr>
          <p:cNvSpPr txBox="1"/>
          <p:nvPr/>
        </p:nvSpPr>
        <p:spPr>
          <a:xfrm>
            <a:off x="8493917" y="4643258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B7619B52-6AA7-4749-ACFE-A9FC821EC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01" y="972592"/>
            <a:ext cx="4912815" cy="4912815"/>
          </a:xfrm>
          <a:prstGeom prst="rect">
            <a:avLst/>
          </a:prstGeom>
        </p:spPr>
      </p:pic>
      <p:sp>
        <p:nvSpPr>
          <p:cNvPr id="27" name="iṩļïḓè">
            <a:extLst>
              <a:ext uri="{FF2B5EF4-FFF2-40B4-BE49-F238E27FC236}">
                <a16:creationId xmlns="" xmlns:a16="http://schemas.microsoft.com/office/drawing/2014/main" id="{B0DDF88F-7CF0-4FC3-891F-0A90FD1B0794}"/>
              </a:ext>
            </a:extLst>
          </p:cNvPr>
          <p:cNvSpPr txBox="1"/>
          <p:nvPr/>
        </p:nvSpPr>
        <p:spPr bwMode="auto">
          <a:xfrm rot="5400000">
            <a:off x="1745426" y="3032687"/>
            <a:ext cx="2036763" cy="5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2400" b="1" dirty="0">
                <a:solidFill>
                  <a:srgbClr val="134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</a:p>
        </p:txBody>
      </p:sp>
    </p:spTree>
    <p:extLst>
      <p:ext uri="{BB962C8B-B14F-4D97-AF65-F5344CB8AC3E}">
        <p14:creationId xmlns:p14="http://schemas.microsoft.com/office/powerpoint/2010/main" val="17761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7621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66104" y="62025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rgbClr val="134347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134347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134347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134347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134347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134347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134347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rgbClr val="134347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Google Shape;4663;p43">
            <a:extLst>
              <a:ext uri="{FF2B5EF4-FFF2-40B4-BE49-F238E27FC236}">
                <a16:creationId xmlns="" xmlns:a16="http://schemas.microsoft.com/office/drawing/2014/main" id="{EFB2B9E2-95C3-4A6B-B3AC-0E387E98CC58}"/>
              </a:ext>
            </a:extLst>
          </p:cNvPr>
          <p:cNvSpPr/>
          <p:nvPr/>
        </p:nvSpPr>
        <p:spPr>
          <a:xfrm>
            <a:off x="1486184" y="3722429"/>
            <a:ext cx="9246300" cy="33"/>
          </a:xfrm>
          <a:custGeom>
            <a:avLst/>
            <a:gdLst/>
            <a:ahLst/>
            <a:cxnLst/>
            <a:rect l="l" t="t" r="r" b="b"/>
            <a:pathLst>
              <a:path w="277389" h="1" extrusionOk="0">
                <a:moveTo>
                  <a:pt x="1" y="0"/>
                </a:moveTo>
                <a:lnTo>
                  <a:pt x="277388" y="0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4664;p43">
            <a:extLst>
              <a:ext uri="{FF2B5EF4-FFF2-40B4-BE49-F238E27FC236}">
                <a16:creationId xmlns="" xmlns:a16="http://schemas.microsoft.com/office/drawing/2014/main" id="{C21EF519-4619-4B75-AE5D-010D7DDC1BC9}"/>
              </a:ext>
            </a:extLst>
          </p:cNvPr>
          <p:cNvSpPr/>
          <p:nvPr/>
        </p:nvSpPr>
        <p:spPr>
          <a:xfrm>
            <a:off x="1486184" y="3722429"/>
            <a:ext cx="9246300" cy="33"/>
          </a:xfrm>
          <a:custGeom>
            <a:avLst/>
            <a:gdLst/>
            <a:ahLst/>
            <a:cxnLst/>
            <a:rect l="l" t="t" r="r" b="b"/>
            <a:pathLst>
              <a:path w="277389" h="1" fill="none" extrusionOk="0">
                <a:moveTo>
                  <a:pt x="1" y="0"/>
                </a:moveTo>
                <a:lnTo>
                  <a:pt x="277388" y="0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F7E1CB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4665;p43">
            <a:extLst>
              <a:ext uri="{FF2B5EF4-FFF2-40B4-BE49-F238E27FC236}">
                <a16:creationId xmlns="" xmlns:a16="http://schemas.microsoft.com/office/drawing/2014/main" id="{28D507FD-85CA-4279-9816-3782DAE6D3A2}"/>
              </a:ext>
            </a:extLst>
          </p:cNvPr>
          <p:cNvSpPr/>
          <p:nvPr/>
        </p:nvSpPr>
        <p:spPr>
          <a:xfrm>
            <a:off x="2485551" y="3115995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extrusionOk="0">
                <a:moveTo>
                  <a:pt x="0" y="0"/>
                </a:moveTo>
                <a:lnTo>
                  <a:pt x="0" y="9164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4666;p43">
            <a:extLst>
              <a:ext uri="{FF2B5EF4-FFF2-40B4-BE49-F238E27FC236}">
                <a16:creationId xmlns="" xmlns:a16="http://schemas.microsoft.com/office/drawing/2014/main" id="{B3FDCF5F-3401-41E8-959D-C61B78DB8877}"/>
              </a:ext>
            </a:extLst>
          </p:cNvPr>
          <p:cNvSpPr/>
          <p:nvPr/>
        </p:nvSpPr>
        <p:spPr>
          <a:xfrm>
            <a:off x="2485551" y="3217595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fill="none" extrusionOk="0">
                <a:moveTo>
                  <a:pt x="0" y="0"/>
                </a:moveTo>
                <a:lnTo>
                  <a:pt x="0" y="9164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4667;p43">
            <a:extLst>
              <a:ext uri="{FF2B5EF4-FFF2-40B4-BE49-F238E27FC236}">
                <a16:creationId xmlns="" xmlns:a16="http://schemas.microsoft.com/office/drawing/2014/main" id="{ED7A53AD-E497-4BD5-9324-34A67977D138}"/>
              </a:ext>
            </a:extLst>
          </p:cNvPr>
          <p:cNvSpPr/>
          <p:nvPr/>
        </p:nvSpPr>
        <p:spPr>
          <a:xfrm>
            <a:off x="4291517" y="3121928"/>
            <a:ext cx="0" cy="305467"/>
          </a:xfrm>
          <a:custGeom>
            <a:avLst/>
            <a:gdLst/>
            <a:ahLst/>
            <a:cxnLst/>
            <a:rect l="l" t="t" r="r" b="b"/>
            <a:pathLst>
              <a:path h="9164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4668;p43">
            <a:extLst>
              <a:ext uri="{FF2B5EF4-FFF2-40B4-BE49-F238E27FC236}">
                <a16:creationId xmlns="" xmlns:a16="http://schemas.microsoft.com/office/drawing/2014/main" id="{AD90756D-2A61-4E49-95DB-DF2B3E0A74DA}"/>
              </a:ext>
            </a:extLst>
          </p:cNvPr>
          <p:cNvSpPr/>
          <p:nvPr/>
        </p:nvSpPr>
        <p:spPr>
          <a:xfrm>
            <a:off x="4291517" y="3223528"/>
            <a:ext cx="0" cy="305467"/>
          </a:xfrm>
          <a:custGeom>
            <a:avLst/>
            <a:gdLst/>
            <a:ahLst/>
            <a:cxnLst/>
            <a:rect l="l" t="t" r="r" b="b"/>
            <a:pathLst>
              <a:path h="9164" fill="none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4669;p43">
            <a:extLst>
              <a:ext uri="{FF2B5EF4-FFF2-40B4-BE49-F238E27FC236}">
                <a16:creationId xmlns="" xmlns:a16="http://schemas.microsoft.com/office/drawing/2014/main" id="{382CCEF8-BC17-4E5D-A6F6-372BBA8E0B2B}"/>
              </a:ext>
            </a:extLst>
          </p:cNvPr>
          <p:cNvSpPr/>
          <p:nvPr/>
        </p:nvSpPr>
        <p:spPr>
          <a:xfrm>
            <a:off x="6095984" y="3127862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4670;p43">
            <a:extLst>
              <a:ext uri="{FF2B5EF4-FFF2-40B4-BE49-F238E27FC236}">
                <a16:creationId xmlns="" xmlns:a16="http://schemas.microsoft.com/office/drawing/2014/main" id="{4A7EC3EF-3415-4357-9DD3-980FA660EC0F}"/>
              </a:ext>
            </a:extLst>
          </p:cNvPr>
          <p:cNvSpPr/>
          <p:nvPr/>
        </p:nvSpPr>
        <p:spPr>
          <a:xfrm>
            <a:off x="6095984" y="3229462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fill="none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4671;p43">
            <a:extLst>
              <a:ext uri="{FF2B5EF4-FFF2-40B4-BE49-F238E27FC236}">
                <a16:creationId xmlns="" xmlns:a16="http://schemas.microsoft.com/office/drawing/2014/main" id="{7EB82BD7-6E8C-4041-9AAD-D7679F6F44BA}"/>
              </a:ext>
            </a:extLst>
          </p:cNvPr>
          <p:cNvSpPr/>
          <p:nvPr/>
        </p:nvSpPr>
        <p:spPr>
          <a:xfrm>
            <a:off x="7900451" y="3133796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extrusionOk="0">
                <a:moveTo>
                  <a:pt x="0" y="0"/>
                </a:moveTo>
                <a:lnTo>
                  <a:pt x="0" y="9119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4672;p43">
            <a:extLst>
              <a:ext uri="{FF2B5EF4-FFF2-40B4-BE49-F238E27FC236}">
                <a16:creationId xmlns="" xmlns:a16="http://schemas.microsoft.com/office/drawing/2014/main" id="{D852D832-B367-444E-9135-FE8C374E1EB6}"/>
              </a:ext>
            </a:extLst>
          </p:cNvPr>
          <p:cNvSpPr/>
          <p:nvPr/>
        </p:nvSpPr>
        <p:spPr>
          <a:xfrm>
            <a:off x="7900451" y="3235396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fill="none" extrusionOk="0">
                <a:moveTo>
                  <a:pt x="0" y="0"/>
                </a:moveTo>
                <a:lnTo>
                  <a:pt x="0" y="9119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4673;p43">
            <a:extLst>
              <a:ext uri="{FF2B5EF4-FFF2-40B4-BE49-F238E27FC236}">
                <a16:creationId xmlns="" xmlns:a16="http://schemas.microsoft.com/office/drawing/2014/main" id="{D0CE9FEB-389A-49B6-AB66-20B53F0319CA}"/>
              </a:ext>
            </a:extLst>
          </p:cNvPr>
          <p:cNvSpPr/>
          <p:nvPr/>
        </p:nvSpPr>
        <p:spPr>
          <a:xfrm>
            <a:off x="9706384" y="3139729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extrusionOk="0">
                <a:moveTo>
                  <a:pt x="1" y="0"/>
                </a:moveTo>
                <a:lnTo>
                  <a:pt x="1" y="9119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4674;p43">
            <a:extLst>
              <a:ext uri="{FF2B5EF4-FFF2-40B4-BE49-F238E27FC236}">
                <a16:creationId xmlns="" xmlns:a16="http://schemas.microsoft.com/office/drawing/2014/main" id="{40523B7A-86E3-465B-85CB-22A18781F05E}"/>
              </a:ext>
            </a:extLst>
          </p:cNvPr>
          <p:cNvSpPr/>
          <p:nvPr/>
        </p:nvSpPr>
        <p:spPr>
          <a:xfrm>
            <a:off x="9706384" y="3241329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fill="none" extrusionOk="0">
                <a:moveTo>
                  <a:pt x="1" y="0"/>
                </a:moveTo>
                <a:lnTo>
                  <a:pt x="1" y="9119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4676;p43">
            <a:extLst>
              <a:ext uri="{FF2B5EF4-FFF2-40B4-BE49-F238E27FC236}">
                <a16:creationId xmlns="" xmlns:a16="http://schemas.microsoft.com/office/drawing/2014/main" id="{55481252-06F2-4757-9AFA-719B92BDD279}"/>
              </a:ext>
            </a:extLst>
          </p:cNvPr>
          <p:cNvSpPr/>
          <p:nvPr/>
        </p:nvSpPr>
        <p:spPr>
          <a:xfrm>
            <a:off x="2353583" y="3590462"/>
            <a:ext cx="263967" cy="263967"/>
          </a:xfrm>
          <a:custGeom>
            <a:avLst/>
            <a:gdLst/>
            <a:ahLst/>
            <a:cxnLst/>
            <a:rect l="l" t="t" r="r" b="b"/>
            <a:pathLst>
              <a:path w="7919" h="7919" extrusionOk="0">
                <a:moveTo>
                  <a:pt x="3959" y="0"/>
                </a:moveTo>
                <a:cubicBezTo>
                  <a:pt x="1780" y="0"/>
                  <a:pt x="1" y="1780"/>
                  <a:pt x="1" y="3959"/>
                </a:cubicBezTo>
                <a:cubicBezTo>
                  <a:pt x="1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8" name="Google Shape;4679;p43">
            <a:extLst>
              <a:ext uri="{FF2B5EF4-FFF2-40B4-BE49-F238E27FC236}">
                <a16:creationId xmlns="" xmlns:a16="http://schemas.microsoft.com/office/drawing/2014/main" id="{9C4352F0-B419-46B8-B621-3270E56D4790}"/>
              </a:ext>
            </a:extLst>
          </p:cNvPr>
          <p:cNvSpPr/>
          <p:nvPr/>
        </p:nvSpPr>
        <p:spPr>
          <a:xfrm>
            <a:off x="4152614" y="3596395"/>
            <a:ext cx="262467" cy="263933"/>
          </a:xfrm>
          <a:custGeom>
            <a:avLst/>
            <a:gdLst/>
            <a:ahLst/>
            <a:cxnLst/>
            <a:rect l="l" t="t" r="r" b="b"/>
            <a:pathLst>
              <a:path w="7874" h="7918" extrusionOk="0">
                <a:moveTo>
                  <a:pt x="3959" y="0"/>
                </a:moveTo>
                <a:cubicBezTo>
                  <a:pt x="1779" y="0"/>
                  <a:pt x="0" y="1780"/>
                  <a:pt x="0" y="3959"/>
                </a:cubicBezTo>
                <a:cubicBezTo>
                  <a:pt x="0" y="6139"/>
                  <a:pt x="1779" y="7918"/>
                  <a:pt x="3959" y="7918"/>
                </a:cubicBezTo>
                <a:cubicBezTo>
                  <a:pt x="6139" y="7918"/>
                  <a:pt x="7873" y="6139"/>
                  <a:pt x="7873" y="3959"/>
                </a:cubicBezTo>
                <a:cubicBezTo>
                  <a:pt x="7873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9" name="Google Shape;4682;p43">
            <a:extLst>
              <a:ext uri="{FF2B5EF4-FFF2-40B4-BE49-F238E27FC236}">
                <a16:creationId xmlns="" xmlns:a16="http://schemas.microsoft.com/office/drawing/2014/main" id="{3ABBB7A4-9438-4861-8016-CCECDB4A9A77}"/>
              </a:ext>
            </a:extLst>
          </p:cNvPr>
          <p:cNvSpPr/>
          <p:nvPr/>
        </p:nvSpPr>
        <p:spPr>
          <a:xfrm>
            <a:off x="5964016" y="3602328"/>
            <a:ext cx="263967" cy="263933"/>
          </a:xfrm>
          <a:custGeom>
            <a:avLst/>
            <a:gdLst/>
            <a:ahLst/>
            <a:cxnLst/>
            <a:rect l="l" t="t" r="r" b="b"/>
            <a:pathLst>
              <a:path w="7919" h="7918" extrusionOk="0">
                <a:moveTo>
                  <a:pt x="3959" y="0"/>
                </a:moveTo>
                <a:cubicBezTo>
                  <a:pt x="1780" y="0"/>
                  <a:pt x="0" y="1780"/>
                  <a:pt x="0" y="3959"/>
                </a:cubicBezTo>
                <a:cubicBezTo>
                  <a:pt x="0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0" name="Google Shape;4685;p43">
            <a:extLst>
              <a:ext uri="{FF2B5EF4-FFF2-40B4-BE49-F238E27FC236}">
                <a16:creationId xmlns="" xmlns:a16="http://schemas.microsoft.com/office/drawing/2014/main" id="{70D80CCA-9ACD-48B1-AAD8-1CB7EE273209}"/>
              </a:ext>
            </a:extLst>
          </p:cNvPr>
          <p:cNvSpPr/>
          <p:nvPr/>
        </p:nvSpPr>
        <p:spPr>
          <a:xfrm>
            <a:off x="7768483" y="3608262"/>
            <a:ext cx="263967" cy="263933"/>
          </a:xfrm>
          <a:custGeom>
            <a:avLst/>
            <a:gdLst/>
            <a:ahLst/>
            <a:cxnLst/>
            <a:rect l="l" t="t" r="r" b="b"/>
            <a:pathLst>
              <a:path w="7919" h="7918" extrusionOk="0">
                <a:moveTo>
                  <a:pt x="3959" y="0"/>
                </a:moveTo>
                <a:cubicBezTo>
                  <a:pt x="1780" y="0"/>
                  <a:pt x="0" y="1779"/>
                  <a:pt x="0" y="3959"/>
                </a:cubicBezTo>
                <a:cubicBezTo>
                  <a:pt x="0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79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1" name="Google Shape;4688;p43">
            <a:extLst>
              <a:ext uri="{FF2B5EF4-FFF2-40B4-BE49-F238E27FC236}">
                <a16:creationId xmlns="" xmlns:a16="http://schemas.microsoft.com/office/drawing/2014/main" id="{5D5AC6DE-87DF-4E14-8D90-63728095728E}"/>
              </a:ext>
            </a:extLst>
          </p:cNvPr>
          <p:cNvSpPr/>
          <p:nvPr/>
        </p:nvSpPr>
        <p:spPr>
          <a:xfrm>
            <a:off x="9574450" y="3614195"/>
            <a:ext cx="263933" cy="263933"/>
          </a:xfrm>
          <a:custGeom>
            <a:avLst/>
            <a:gdLst/>
            <a:ahLst/>
            <a:cxnLst/>
            <a:rect l="l" t="t" r="r" b="b"/>
            <a:pathLst>
              <a:path w="7918" h="7918" extrusionOk="0">
                <a:moveTo>
                  <a:pt x="3959" y="0"/>
                </a:moveTo>
                <a:cubicBezTo>
                  <a:pt x="1779" y="0"/>
                  <a:pt x="0" y="1779"/>
                  <a:pt x="0" y="3959"/>
                </a:cubicBezTo>
                <a:cubicBezTo>
                  <a:pt x="0" y="6139"/>
                  <a:pt x="1779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79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2" name="Google Shape;4690;p43">
            <a:extLst>
              <a:ext uri="{FF2B5EF4-FFF2-40B4-BE49-F238E27FC236}">
                <a16:creationId xmlns="" xmlns:a16="http://schemas.microsoft.com/office/drawing/2014/main" id="{B63C18D5-5C7C-499D-B76A-B51E5B7A59AA}"/>
              </a:ext>
            </a:extLst>
          </p:cNvPr>
          <p:cNvSpPr/>
          <p:nvPr/>
        </p:nvSpPr>
        <p:spPr>
          <a:xfrm>
            <a:off x="1859850" y="1852795"/>
            <a:ext cx="1252933" cy="1252933"/>
          </a:xfrm>
          <a:custGeom>
            <a:avLst/>
            <a:gdLst/>
            <a:ahLst/>
            <a:cxnLst/>
            <a:rect l="l" t="t" r="r" b="b"/>
            <a:pathLst>
              <a:path w="37588" h="37588" fill="none" extrusionOk="0">
                <a:moveTo>
                  <a:pt x="37587" y="18771"/>
                </a:moveTo>
                <a:cubicBezTo>
                  <a:pt x="37587" y="29180"/>
                  <a:pt x="29180" y="37587"/>
                  <a:pt x="18771" y="37587"/>
                </a:cubicBezTo>
                <a:cubicBezTo>
                  <a:pt x="8407" y="37587"/>
                  <a:pt x="0" y="29180"/>
                  <a:pt x="0" y="18771"/>
                </a:cubicBezTo>
                <a:cubicBezTo>
                  <a:pt x="0" y="8407"/>
                  <a:pt x="8407" y="0"/>
                  <a:pt x="18771" y="0"/>
                </a:cubicBezTo>
                <a:cubicBezTo>
                  <a:pt x="29180" y="0"/>
                  <a:pt x="37587" y="8407"/>
                  <a:pt x="37587" y="18771"/>
                </a:cubicBezTo>
                <a:close/>
              </a:path>
            </a:pathLst>
          </a:custGeom>
          <a:noFill/>
          <a:ln w="27800" cap="rnd" cmpd="sng">
            <a:solidFill>
              <a:srgbClr val="F7E1CB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4691;p43">
            <a:extLst>
              <a:ext uri="{FF2B5EF4-FFF2-40B4-BE49-F238E27FC236}">
                <a16:creationId xmlns="" xmlns:a16="http://schemas.microsoft.com/office/drawing/2014/main" id="{99C1396F-77CD-4F7A-B553-34B574053137}"/>
              </a:ext>
            </a:extLst>
          </p:cNvPr>
          <p:cNvSpPr txBox="1"/>
          <p:nvPr/>
        </p:nvSpPr>
        <p:spPr>
          <a:xfrm>
            <a:off x="19866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4692;p43">
            <a:extLst>
              <a:ext uri="{FF2B5EF4-FFF2-40B4-BE49-F238E27FC236}">
                <a16:creationId xmlns="" xmlns:a16="http://schemas.microsoft.com/office/drawing/2014/main" id="{88E6371F-D8F9-4F6E-A8EE-810EDE837DCB}"/>
              </a:ext>
            </a:extLst>
          </p:cNvPr>
          <p:cNvSpPr/>
          <p:nvPr/>
        </p:nvSpPr>
        <p:spPr>
          <a:xfrm>
            <a:off x="3664317" y="1857228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816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1"/>
                  <a:pt x="18816" y="1"/>
                </a:cubicBezTo>
                <a:cubicBezTo>
                  <a:pt x="29180" y="1"/>
                  <a:pt x="37587" y="8452"/>
                  <a:pt x="37587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4693;p43">
            <a:extLst>
              <a:ext uri="{FF2B5EF4-FFF2-40B4-BE49-F238E27FC236}">
                <a16:creationId xmlns="" xmlns:a16="http://schemas.microsoft.com/office/drawing/2014/main" id="{19AD42C5-7D6B-4533-BF2E-3D03217F81F7}"/>
              </a:ext>
            </a:extLst>
          </p:cNvPr>
          <p:cNvSpPr txBox="1"/>
          <p:nvPr/>
        </p:nvSpPr>
        <p:spPr>
          <a:xfrm>
            <a:off x="38027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4694;p43">
            <a:extLst>
              <a:ext uri="{FF2B5EF4-FFF2-40B4-BE49-F238E27FC236}">
                <a16:creationId xmlns="" xmlns:a16="http://schemas.microsoft.com/office/drawing/2014/main" id="{B6AAF369-8249-4BB5-8B24-13F37F861B40}"/>
              </a:ext>
            </a:extLst>
          </p:cNvPr>
          <p:cNvSpPr/>
          <p:nvPr/>
        </p:nvSpPr>
        <p:spPr>
          <a:xfrm>
            <a:off x="5468783" y="1863162"/>
            <a:ext cx="1254400" cy="1254400"/>
          </a:xfrm>
          <a:custGeom>
            <a:avLst/>
            <a:gdLst/>
            <a:ahLst/>
            <a:cxnLst/>
            <a:rect l="l" t="t" r="r" b="b"/>
            <a:pathLst>
              <a:path w="37632" h="37632" fill="none" extrusionOk="0">
                <a:moveTo>
                  <a:pt x="37632" y="18816"/>
                </a:moveTo>
                <a:cubicBezTo>
                  <a:pt x="37632" y="29180"/>
                  <a:pt x="29180" y="37632"/>
                  <a:pt x="18816" y="37632"/>
                </a:cubicBezTo>
                <a:cubicBezTo>
                  <a:pt x="8452" y="37632"/>
                  <a:pt x="0" y="29180"/>
                  <a:pt x="0" y="18816"/>
                </a:cubicBezTo>
                <a:cubicBezTo>
                  <a:pt x="0" y="8452"/>
                  <a:pt x="8452" y="1"/>
                  <a:pt x="18816" y="1"/>
                </a:cubicBezTo>
                <a:cubicBezTo>
                  <a:pt x="29180" y="1"/>
                  <a:pt x="37632" y="8452"/>
                  <a:pt x="37632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4695;p43">
            <a:extLst>
              <a:ext uri="{FF2B5EF4-FFF2-40B4-BE49-F238E27FC236}">
                <a16:creationId xmlns="" xmlns:a16="http://schemas.microsoft.com/office/drawing/2014/main" id="{F9A0309A-F8EA-49A4-B5E2-9192517DB119}"/>
              </a:ext>
            </a:extLst>
          </p:cNvPr>
          <p:cNvSpPr txBox="1"/>
          <p:nvPr/>
        </p:nvSpPr>
        <p:spPr>
          <a:xfrm>
            <a:off x="55934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4696;p43">
            <a:extLst>
              <a:ext uri="{FF2B5EF4-FFF2-40B4-BE49-F238E27FC236}">
                <a16:creationId xmlns="" xmlns:a16="http://schemas.microsoft.com/office/drawing/2014/main" id="{46C09BF6-6DC2-41FE-B9E8-ED529E00A072}"/>
              </a:ext>
            </a:extLst>
          </p:cNvPr>
          <p:cNvSpPr/>
          <p:nvPr/>
        </p:nvSpPr>
        <p:spPr>
          <a:xfrm>
            <a:off x="7274750" y="1869095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771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1"/>
                  <a:pt x="18771" y="1"/>
                </a:cubicBezTo>
                <a:cubicBezTo>
                  <a:pt x="29180" y="1"/>
                  <a:pt x="37587" y="8452"/>
                  <a:pt x="37587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4697;p43">
            <a:extLst>
              <a:ext uri="{FF2B5EF4-FFF2-40B4-BE49-F238E27FC236}">
                <a16:creationId xmlns="" xmlns:a16="http://schemas.microsoft.com/office/drawing/2014/main" id="{FBD5CF28-31E9-4631-BEE7-B273A1EAF7FE}"/>
              </a:ext>
            </a:extLst>
          </p:cNvPr>
          <p:cNvSpPr txBox="1"/>
          <p:nvPr/>
        </p:nvSpPr>
        <p:spPr>
          <a:xfrm>
            <a:off x="74222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4698;p43">
            <a:extLst>
              <a:ext uri="{FF2B5EF4-FFF2-40B4-BE49-F238E27FC236}">
                <a16:creationId xmlns="" xmlns:a16="http://schemas.microsoft.com/office/drawing/2014/main" id="{3C237161-75AB-4C6F-AA24-3A55CBC10C71}"/>
              </a:ext>
            </a:extLst>
          </p:cNvPr>
          <p:cNvSpPr/>
          <p:nvPr/>
        </p:nvSpPr>
        <p:spPr>
          <a:xfrm>
            <a:off x="9079217" y="1875028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816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0"/>
                  <a:pt x="18816" y="0"/>
                </a:cubicBezTo>
                <a:cubicBezTo>
                  <a:pt x="29180" y="0"/>
                  <a:pt x="37587" y="8452"/>
                  <a:pt x="37587" y="18816"/>
                </a:cubicBezTo>
                <a:close/>
              </a:path>
            </a:pathLst>
          </a:custGeom>
          <a:solidFill>
            <a:schemeClr val="accent5"/>
          </a:solidFill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4699;p43">
            <a:extLst>
              <a:ext uri="{FF2B5EF4-FFF2-40B4-BE49-F238E27FC236}">
                <a16:creationId xmlns="" xmlns:a16="http://schemas.microsoft.com/office/drawing/2014/main" id="{A8328FB7-5A64-4891-8EDF-09DC3CE00F1A}"/>
              </a:ext>
            </a:extLst>
          </p:cNvPr>
          <p:cNvSpPr txBox="1"/>
          <p:nvPr/>
        </p:nvSpPr>
        <p:spPr>
          <a:xfrm>
            <a:off x="92256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4724;p43">
            <a:extLst>
              <a:ext uri="{FF2B5EF4-FFF2-40B4-BE49-F238E27FC236}">
                <a16:creationId xmlns="" xmlns:a16="http://schemas.microsoft.com/office/drawing/2014/main" id="{6F7C07AC-CBC4-461C-9A5F-9EAB33E5A07F}"/>
              </a:ext>
            </a:extLst>
          </p:cNvPr>
          <p:cNvSpPr/>
          <p:nvPr/>
        </p:nvSpPr>
        <p:spPr>
          <a:xfrm>
            <a:off x="1788601" y="1804528"/>
            <a:ext cx="1395200" cy="1395200"/>
          </a:xfrm>
          <a:prstGeom prst="blockArc">
            <a:avLst>
              <a:gd name="adj1" fmla="val 13769362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3" name="Google Shape;4725;p43">
            <a:extLst>
              <a:ext uri="{FF2B5EF4-FFF2-40B4-BE49-F238E27FC236}">
                <a16:creationId xmlns="" xmlns:a16="http://schemas.microsoft.com/office/drawing/2014/main" id="{82067A48-6F82-451B-9CBF-C4A5A9951AD8}"/>
              </a:ext>
            </a:extLst>
          </p:cNvPr>
          <p:cNvSpPr/>
          <p:nvPr/>
        </p:nvSpPr>
        <p:spPr>
          <a:xfrm>
            <a:off x="3593167" y="1804528"/>
            <a:ext cx="1395200" cy="1395200"/>
          </a:xfrm>
          <a:prstGeom prst="blockArc">
            <a:avLst>
              <a:gd name="adj1" fmla="val 5728194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4" name="Google Shape;4726;p43">
            <a:extLst>
              <a:ext uri="{FF2B5EF4-FFF2-40B4-BE49-F238E27FC236}">
                <a16:creationId xmlns="" xmlns:a16="http://schemas.microsoft.com/office/drawing/2014/main" id="{F25262FC-15DF-4428-A8B7-E66FBBC93F84}"/>
              </a:ext>
            </a:extLst>
          </p:cNvPr>
          <p:cNvSpPr/>
          <p:nvPr/>
        </p:nvSpPr>
        <p:spPr>
          <a:xfrm rot="10800000">
            <a:off x="5397734" y="1804528"/>
            <a:ext cx="1395200" cy="1395200"/>
          </a:xfrm>
          <a:prstGeom prst="blockArc">
            <a:avLst>
              <a:gd name="adj1" fmla="val 16092618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5" name="Google Shape;4727;p43">
            <a:extLst>
              <a:ext uri="{FF2B5EF4-FFF2-40B4-BE49-F238E27FC236}">
                <a16:creationId xmlns="" xmlns:a16="http://schemas.microsoft.com/office/drawing/2014/main" id="{ECECBB58-6A89-44BB-B069-8B8B0FF16004}"/>
              </a:ext>
            </a:extLst>
          </p:cNvPr>
          <p:cNvSpPr/>
          <p:nvPr/>
        </p:nvSpPr>
        <p:spPr>
          <a:xfrm>
            <a:off x="7202301" y="1804528"/>
            <a:ext cx="1395200" cy="1395200"/>
          </a:xfrm>
          <a:prstGeom prst="blockArc">
            <a:avLst>
              <a:gd name="adj1" fmla="val 1348045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6" name="Google Shape;4728;p43">
            <a:extLst>
              <a:ext uri="{FF2B5EF4-FFF2-40B4-BE49-F238E27FC236}">
                <a16:creationId xmlns="" xmlns:a16="http://schemas.microsoft.com/office/drawing/2014/main" id="{63278A93-9F63-4198-8CDA-05F6CE4FF163}"/>
              </a:ext>
            </a:extLst>
          </p:cNvPr>
          <p:cNvSpPr/>
          <p:nvPr/>
        </p:nvSpPr>
        <p:spPr>
          <a:xfrm>
            <a:off x="9006867" y="1804528"/>
            <a:ext cx="1395200" cy="1395200"/>
          </a:xfrm>
          <a:prstGeom prst="blockArc">
            <a:avLst>
              <a:gd name="adj1" fmla="val 9502170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2EAC4E8-AABA-4D5C-A2D9-A60EE95C6117}"/>
              </a:ext>
            </a:extLst>
          </p:cNvPr>
          <p:cNvSpPr txBox="1"/>
          <p:nvPr/>
        </p:nvSpPr>
        <p:spPr>
          <a:xfrm>
            <a:off x="1701257" y="4245163"/>
            <a:ext cx="1558368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A295558-BB4B-41EB-9A76-74922EBF8A5D}"/>
              </a:ext>
            </a:extLst>
          </p:cNvPr>
          <p:cNvSpPr txBox="1"/>
          <p:nvPr/>
        </p:nvSpPr>
        <p:spPr>
          <a:xfrm>
            <a:off x="3511583" y="4256995"/>
            <a:ext cx="1558368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A79FB62-61DD-4678-96D1-8FF92E6B9AD2}"/>
              </a:ext>
            </a:extLst>
          </p:cNvPr>
          <p:cNvSpPr txBox="1"/>
          <p:nvPr/>
        </p:nvSpPr>
        <p:spPr>
          <a:xfrm>
            <a:off x="5448799" y="4233331"/>
            <a:ext cx="1558368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30D301D-537A-4D58-9D6C-164DFE17F8CD}"/>
              </a:ext>
            </a:extLst>
          </p:cNvPr>
          <p:cNvSpPr txBox="1"/>
          <p:nvPr/>
        </p:nvSpPr>
        <p:spPr>
          <a:xfrm>
            <a:off x="7179342" y="4233331"/>
            <a:ext cx="1558368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6432FDA-E565-42D0-99B3-92E7E87817A4}"/>
              </a:ext>
            </a:extLst>
          </p:cNvPr>
          <p:cNvSpPr txBox="1"/>
          <p:nvPr/>
        </p:nvSpPr>
        <p:spPr>
          <a:xfrm>
            <a:off x="8944676" y="4233331"/>
            <a:ext cx="1558368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7550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31" name="Google Shape;1211;p25">
            <a:extLst>
              <a:ext uri="{FF2B5EF4-FFF2-40B4-BE49-F238E27FC236}">
                <a16:creationId xmlns="" xmlns:a16="http://schemas.microsoft.com/office/drawing/2014/main" id="{58400623-FB97-4903-8F30-2AB84CF688DE}"/>
              </a:ext>
            </a:extLst>
          </p:cNvPr>
          <p:cNvSpPr/>
          <p:nvPr/>
        </p:nvSpPr>
        <p:spPr>
          <a:xfrm>
            <a:off x="6425770" y="1874060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2" name="Google Shape;1215;p25">
            <a:extLst>
              <a:ext uri="{FF2B5EF4-FFF2-40B4-BE49-F238E27FC236}">
                <a16:creationId xmlns="" xmlns:a16="http://schemas.microsoft.com/office/drawing/2014/main" id="{810E5FF5-8A59-4A92-A2E6-C8A53C403CEA}"/>
              </a:ext>
            </a:extLst>
          </p:cNvPr>
          <p:cNvSpPr/>
          <p:nvPr/>
        </p:nvSpPr>
        <p:spPr>
          <a:xfrm>
            <a:off x="6425770" y="2803328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3" name="Google Shape;1219;p25">
            <a:extLst>
              <a:ext uri="{FF2B5EF4-FFF2-40B4-BE49-F238E27FC236}">
                <a16:creationId xmlns="" xmlns:a16="http://schemas.microsoft.com/office/drawing/2014/main" id="{1DCA5B7C-8DDC-46EB-B61B-43F56D7E5A53}"/>
              </a:ext>
            </a:extLst>
          </p:cNvPr>
          <p:cNvSpPr/>
          <p:nvPr/>
        </p:nvSpPr>
        <p:spPr>
          <a:xfrm>
            <a:off x="6425770" y="3678079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4" name="Google Shape;1223;p25">
            <a:extLst>
              <a:ext uri="{FF2B5EF4-FFF2-40B4-BE49-F238E27FC236}">
                <a16:creationId xmlns="" xmlns:a16="http://schemas.microsoft.com/office/drawing/2014/main" id="{97AF0EDF-4D78-46CF-A4E9-001B86C43ED5}"/>
              </a:ext>
            </a:extLst>
          </p:cNvPr>
          <p:cNvSpPr/>
          <p:nvPr/>
        </p:nvSpPr>
        <p:spPr>
          <a:xfrm>
            <a:off x="6425770" y="4642322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77BB15D-037A-4657-9CA6-199D16942545}"/>
              </a:ext>
            </a:extLst>
          </p:cNvPr>
          <p:cNvSpPr txBox="1"/>
          <p:nvPr/>
        </p:nvSpPr>
        <p:spPr>
          <a:xfrm>
            <a:off x="6989633" y="1729086"/>
            <a:ext cx="336488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6451506-BCA2-477F-B5D8-9D1DCDCD9655}"/>
              </a:ext>
            </a:extLst>
          </p:cNvPr>
          <p:cNvSpPr txBox="1"/>
          <p:nvPr/>
        </p:nvSpPr>
        <p:spPr>
          <a:xfrm>
            <a:off x="6989633" y="2645718"/>
            <a:ext cx="336488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3B0094AF-9BF3-4623-B65F-353DC6F2C81E}"/>
              </a:ext>
            </a:extLst>
          </p:cNvPr>
          <p:cNvSpPr txBox="1"/>
          <p:nvPr/>
        </p:nvSpPr>
        <p:spPr>
          <a:xfrm>
            <a:off x="6989632" y="3562350"/>
            <a:ext cx="336488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3B26482-C89F-4DFF-A889-77C09C200A1A}"/>
              </a:ext>
            </a:extLst>
          </p:cNvPr>
          <p:cNvSpPr txBox="1"/>
          <p:nvPr/>
        </p:nvSpPr>
        <p:spPr>
          <a:xfrm>
            <a:off x="6989631" y="4501912"/>
            <a:ext cx="336488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140" name="图片 139">
            <a:extLst>
              <a:ext uri="{FF2B5EF4-FFF2-40B4-BE49-F238E27FC236}">
                <a16:creationId xmlns="" xmlns:a16="http://schemas.microsoft.com/office/drawing/2014/main" id="{C992C4A4-3A2A-4229-8649-286F5EAC6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6469" y="734269"/>
            <a:ext cx="4749226" cy="19069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121BC9-2725-4E26-A574-76ADEE5E2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519" y="1115048"/>
            <a:ext cx="5126061" cy="51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Google Shape;4706;p43">
            <a:extLst>
              <a:ext uri="{FF2B5EF4-FFF2-40B4-BE49-F238E27FC236}">
                <a16:creationId xmlns="" xmlns:a16="http://schemas.microsoft.com/office/drawing/2014/main" id="{FC5CA23B-6E07-4117-8019-E4170956DAE0}"/>
              </a:ext>
            </a:extLst>
          </p:cNvPr>
          <p:cNvSpPr/>
          <p:nvPr/>
        </p:nvSpPr>
        <p:spPr>
          <a:xfrm>
            <a:off x="1610540" y="2886614"/>
            <a:ext cx="43860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grpSp>
        <p:nvGrpSpPr>
          <p:cNvPr id="6" name="Google Shape;4709;p43">
            <a:extLst>
              <a:ext uri="{FF2B5EF4-FFF2-40B4-BE49-F238E27FC236}">
                <a16:creationId xmlns="" xmlns:a16="http://schemas.microsoft.com/office/drawing/2014/main" id="{AB8C7C36-DF33-4AC6-9CF6-32089C6CEA24}"/>
              </a:ext>
            </a:extLst>
          </p:cNvPr>
          <p:cNvGrpSpPr/>
          <p:nvPr/>
        </p:nvGrpSpPr>
        <p:grpSpPr>
          <a:xfrm>
            <a:off x="4871160" y="3187230"/>
            <a:ext cx="545568" cy="545568"/>
            <a:chOff x="5708902" y="4619978"/>
            <a:chExt cx="226427" cy="226427"/>
          </a:xfrm>
          <a:solidFill>
            <a:srgbClr val="134347"/>
          </a:solidFill>
        </p:grpSpPr>
        <p:sp>
          <p:nvSpPr>
            <p:cNvPr id="7" name="Google Shape;4710;p43">
              <a:extLst>
                <a:ext uri="{FF2B5EF4-FFF2-40B4-BE49-F238E27FC236}">
                  <a16:creationId xmlns="" xmlns:a16="http://schemas.microsoft.com/office/drawing/2014/main" id="{FC859330-3E71-4D84-8E30-D2DA54557D37}"/>
                </a:ext>
              </a:extLst>
            </p:cNvPr>
            <p:cNvSpPr/>
            <p:nvPr/>
          </p:nvSpPr>
          <p:spPr>
            <a:xfrm>
              <a:off x="5818460" y="4623062"/>
              <a:ext cx="113800" cy="113024"/>
            </a:xfrm>
            <a:custGeom>
              <a:avLst/>
              <a:gdLst/>
              <a:ahLst/>
              <a:cxnLst/>
              <a:rect l="l" t="t" r="r" b="b"/>
              <a:pathLst>
                <a:path w="11738" h="11658" extrusionOk="0">
                  <a:moveTo>
                    <a:pt x="7858" y="1"/>
                  </a:moveTo>
                  <a:lnTo>
                    <a:pt x="5590" y="4735"/>
                  </a:lnTo>
                  <a:lnTo>
                    <a:pt x="379" y="9947"/>
                  </a:lnTo>
                  <a:cubicBezTo>
                    <a:pt x="1" y="10345"/>
                    <a:pt x="1" y="10982"/>
                    <a:pt x="379" y="11360"/>
                  </a:cubicBezTo>
                  <a:cubicBezTo>
                    <a:pt x="577" y="11559"/>
                    <a:pt x="836" y="11658"/>
                    <a:pt x="1095" y="11658"/>
                  </a:cubicBezTo>
                  <a:cubicBezTo>
                    <a:pt x="1353" y="11658"/>
                    <a:pt x="1612" y="11559"/>
                    <a:pt x="1811" y="11360"/>
                  </a:cubicBezTo>
                  <a:lnTo>
                    <a:pt x="7023" y="6148"/>
                  </a:lnTo>
                  <a:lnTo>
                    <a:pt x="11737" y="3880"/>
                  </a:lnTo>
                  <a:lnTo>
                    <a:pt x="11737" y="1871"/>
                  </a:lnTo>
                  <a:lnTo>
                    <a:pt x="9867" y="1871"/>
                  </a:lnTo>
                  <a:lnTo>
                    <a:pt x="9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4711;p43">
              <a:extLst>
                <a:ext uri="{FF2B5EF4-FFF2-40B4-BE49-F238E27FC236}">
                  <a16:creationId xmlns="" xmlns:a16="http://schemas.microsoft.com/office/drawing/2014/main" id="{613D4FC4-FEA5-497B-9EE9-0DFC2AF07253}"/>
                </a:ext>
              </a:extLst>
            </p:cNvPr>
            <p:cNvSpPr/>
            <p:nvPr/>
          </p:nvSpPr>
          <p:spPr>
            <a:xfrm>
              <a:off x="5708902" y="4619978"/>
              <a:ext cx="226427" cy="226427"/>
            </a:xfrm>
            <a:custGeom>
              <a:avLst/>
              <a:gdLst/>
              <a:ahLst/>
              <a:cxnLst/>
              <a:rect l="l" t="t" r="r" b="b"/>
              <a:pathLst>
                <a:path w="23355" h="23355" extrusionOk="0">
                  <a:moveTo>
                    <a:pt x="11678" y="1"/>
                  </a:moveTo>
                  <a:cubicBezTo>
                    <a:pt x="5252" y="1"/>
                    <a:pt x="1" y="5252"/>
                    <a:pt x="1" y="11678"/>
                  </a:cubicBezTo>
                  <a:cubicBezTo>
                    <a:pt x="1" y="18123"/>
                    <a:pt x="5232" y="23355"/>
                    <a:pt x="11678" y="23355"/>
                  </a:cubicBezTo>
                  <a:cubicBezTo>
                    <a:pt x="18123" y="23355"/>
                    <a:pt x="23355" y="18123"/>
                    <a:pt x="23355" y="11678"/>
                  </a:cubicBezTo>
                  <a:cubicBezTo>
                    <a:pt x="23355" y="10066"/>
                    <a:pt x="23036" y="8515"/>
                    <a:pt x="22400" y="7043"/>
                  </a:cubicBezTo>
                  <a:cubicBezTo>
                    <a:pt x="22161" y="6486"/>
                    <a:pt x="21882" y="5968"/>
                    <a:pt x="21564" y="5471"/>
                  </a:cubicBezTo>
                  <a:lnTo>
                    <a:pt x="19734" y="6346"/>
                  </a:lnTo>
                  <a:cubicBezTo>
                    <a:pt x="20052" y="6824"/>
                    <a:pt x="20331" y="7301"/>
                    <a:pt x="20550" y="7838"/>
                  </a:cubicBezTo>
                  <a:cubicBezTo>
                    <a:pt x="21087" y="9052"/>
                    <a:pt x="21345" y="10345"/>
                    <a:pt x="21345" y="11678"/>
                  </a:cubicBezTo>
                  <a:cubicBezTo>
                    <a:pt x="21345" y="17009"/>
                    <a:pt x="17009" y="21345"/>
                    <a:pt x="11678" y="21345"/>
                  </a:cubicBezTo>
                  <a:cubicBezTo>
                    <a:pt x="6346" y="21345"/>
                    <a:pt x="2010" y="17009"/>
                    <a:pt x="2010" y="11678"/>
                  </a:cubicBezTo>
                  <a:cubicBezTo>
                    <a:pt x="2010" y="6346"/>
                    <a:pt x="6346" y="2010"/>
                    <a:pt x="11678" y="2010"/>
                  </a:cubicBezTo>
                  <a:cubicBezTo>
                    <a:pt x="13627" y="2010"/>
                    <a:pt x="15477" y="2606"/>
                    <a:pt x="17029" y="3621"/>
                  </a:cubicBezTo>
                  <a:lnTo>
                    <a:pt x="17904" y="1811"/>
                  </a:lnTo>
                  <a:cubicBezTo>
                    <a:pt x="16074" y="657"/>
                    <a:pt x="13925" y="1"/>
                    <a:pt x="1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Google Shape;4712;p43">
              <a:extLst>
                <a:ext uri="{FF2B5EF4-FFF2-40B4-BE49-F238E27FC236}">
                  <a16:creationId xmlns="" xmlns:a16="http://schemas.microsoft.com/office/drawing/2014/main" id="{D058CB9D-30E7-42E2-B6C3-E3531847A4A1}"/>
                </a:ext>
              </a:extLst>
            </p:cNvPr>
            <p:cNvSpPr/>
            <p:nvPr/>
          </p:nvSpPr>
          <p:spPr>
            <a:xfrm>
              <a:off x="5750373" y="4661449"/>
              <a:ext cx="143496" cy="143496"/>
            </a:xfrm>
            <a:custGeom>
              <a:avLst/>
              <a:gdLst/>
              <a:ahLst/>
              <a:cxnLst/>
              <a:rect l="l" t="t" r="r" b="b"/>
              <a:pathLst>
                <a:path w="14801" h="14801" extrusionOk="0">
                  <a:moveTo>
                    <a:pt x="7401" y="0"/>
                  </a:moveTo>
                  <a:cubicBezTo>
                    <a:pt x="3323" y="0"/>
                    <a:pt x="0" y="3323"/>
                    <a:pt x="0" y="7401"/>
                  </a:cubicBezTo>
                  <a:cubicBezTo>
                    <a:pt x="0" y="11498"/>
                    <a:pt x="3323" y="14801"/>
                    <a:pt x="7401" y="14801"/>
                  </a:cubicBezTo>
                  <a:cubicBezTo>
                    <a:pt x="11479" y="14801"/>
                    <a:pt x="14801" y="11498"/>
                    <a:pt x="14801" y="7401"/>
                  </a:cubicBezTo>
                  <a:cubicBezTo>
                    <a:pt x="14801" y="6227"/>
                    <a:pt x="14522" y="5053"/>
                    <a:pt x="13985" y="4019"/>
                  </a:cubicBezTo>
                  <a:cubicBezTo>
                    <a:pt x="13866" y="3780"/>
                    <a:pt x="13726" y="3581"/>
                    <a:pt x="13587" y="3362"/>
                  </a:cubicBezTo>
                  <a:lnTo>
                    <a:pt x="12135" y="4815"/>
                  </a:lnTo>
                  <a:cubicBezTo>
                    <a:pt x="12155" y="4854"/>
                    <a:pt x="12175" y="4894"/>
                    <a:pt x="12195" y="4934"/>
                  </a:cubicBezTo>
                  <a:cubicBezTo>
                    <a:pt x="12593" y="5710"/>
                    <a:pt x="12791" y="6545"/>
                    <a:pt x="12791" y="7401"/>
                  </a:cubicBezTo>
                  <a:cubicBezTo>
                    <a:pt x="12791" y="10384"/>
                    <a:pt x="10384" y="12792"/>
                    <a:pt x="7401" y="12792"/>
                  </a:cubicBezTo>
                  <a:cubicBezTo>
                    <a:pt x="4437" y="12792"/>
                    <a:pt x="2010" y="10384"/>
                    <a:pt x="2010" y="7401"/>
                  </a:cubicBezTo>
                  <a:cubicBezTo>
                    <a:pt x="2010" y="4437"/>
                    <a:pt x="4437" y="2010"/>
                    <a:pt x="7401" y="2010"/>
                  </a:cubicBezTo>
                  <a:cubicBezTo>
                    <a:pt x="8216" y="2010"/>
                    <a:pt x="9012" y="2189"/>
                    <a:pt x="9728" y="2547"/>
                  </a:cubicBezTo>
                  <a:cubicBezTo>
                    <a:pt x="9827" y="2587"/>
                    <a:pt x="9907" y="2646"/>
                    <a:pt x="10006" y="2686"/>
                  </a:cubicBezTo>
                  <a:lnTo>
                    <a:pt x="11459" y="1234"/>
                  </a:lnTo>
                  <a:cubicBezTo>
                    <a:pt x="11180" y="1035"/>
                    <a:pt x="10902" y="876"/>
                    <a:pt x="10603" y="737"/>
                  </a:cubicBezTo>
                  <a:cubicBezTo>
                    <a:pt x="9609" y="259"/>
                    <a:pt x="8515" y="0"/>
                    <a:pt x="7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4713;p43">
              <a:extLst>
                <a:ext uri="{FF2B5EF4-FFF2-40B4-BE49-F238E27FC236}">
                  <a16:creationId xmlns="" xmlns:a16="http://schemas.microsoft.com/office/drawing/2014/main" id="{B4A88269-D762-448C-B3FA-C4D85AFA3117}"/>
                </a:ext>
              </a:extLst>
            </p:cNvPr>
            <p:cNvSpPr/>
            <p:nvPr/>
          </p:nvSpPr>
          <p:spPr>
            <a:xfrm>
              <a:off x="5790302" y="4701184"/>
              <a:ext cx="63842" cy="64035"/>
            </a:xfrm>
            <a:custGeom>
              <a:avLst/>
              <a:gdLst/>
              <a:ahLst/>
              <a:cxnLst/>
              <a:rect l="l" t="t" r="r" b="b"/>
              <a:pathLst>
                <a:path w="6585" h="6605" extrusionOk="0">
                  <a:moveTo>
                    <a:pt x="3283" y="0"/>
                  </a:moveTo>
                  <a:cubicBezTo>
                    <a:pt x="3163" y="0"/>
                    <a:pt x="3044" y="20"/>
                    <a:pt x="2924" y="20"/>
                  </a:cubicBezTo>
                  <a:cubicBezTo>
                    <a:pt x="1253" y="219"/>
                    <a:pt x="0" y="1612"/>
                    <a:pt x="0" y="3303"/>
                  </a:cubicBezTo>
                  <a:cubicBezTo>
                    <a:pt x="0" y="5133"/>
                    <a:pt x="1472" y="6605"/>
                    <a:pt x="3283" y="6605"/>
                  </a:cubicBezTo>
                  <a:cubicBezTo>
                    <a:pt x="5113" y="6605"/>
                    <a:pt x="6585" y="5133"/>
                    <a:pt x="6585" y="3303"/>
                  </a:cubicBezTo>
                  <a:cubicBezTo>
                    <a:pt x="6585" y="2964"/>
                    <a:pt x="6525" y="2626"/>
                    <a:pt x="6426" y="2308"/>
                  </a:cubicBezTo>
                  <a:lnTo>
                    <a:pt x="5073" y="3661"/>
                  </a:lnTo>
                  <a:cubicBezTo>
                    <a:pt x="4854" y="3860"/>
                    <a:pt x="4595" y="3999"/>
                    <a:pt x="4317" y="4059"/>
                  </a:cubicBezTo>
                  <a:cubicBezTo>
                    <a:pt x="4098" y="4377"/>
                    <a:pt x="3720" y="4596"/>
                    <a:pt x="3283" y="4596"/>
                  </a:cubicBezTo>
                  <a:cubicBezTo>
                    <a:pt x="2586" y="4596"/>
                    <a:pt x="2009" y="4019"/>
                    <a:pt x="2009" y="3303"/>
                  </a:cubicBezTo>
                  <a:cubicBezTo>
                    <a:pt x="2009" y="2885"/>
                    <a:pt x="2208" y="2507"/>
                    <a:pt x="2527" y="2268"/>
                  </a:cubicBezTo>
                  <a:cubicBezTo>
                    <a:pt x="2586" y="1990"/>
                    <a:pt x="2726" y="1751"/>
                    <a:pt x="2924" y="1532"/>
                  </a:cubicBezTo>
                  <a:lnTo>
                    <a:pt x="4297" y="179"/>
                  </a:lnTo>
                  <a:cubicBezTo>
                    <a:pt x="3979" y="60"/>
                    <a:pt x="3641" y="0"/>
                    <a:pt x="32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Google Shape;4720;p43">
            <a:extLst>
              <a:ext uri="{FF2B5EF4-FFF2-40B4-BE49-F238E27FC236}">
                <a16:creationId xmlns="" xmlns:a16="http://schemas.microsoft.com/office/drawing/2014/main" id="{9BC0684F-CD9F-4935-8B68-7FEF21DB8F2A}"/>
              </a:ext>
            </a:extLst>
          </p:cNvPr>
          <p:cNvSpPr/>
          <p:nvPr/>
        </p:nvSpPr>
        <p:spPr>
          <a:xfrm>
            <a:off x="1610540" y="1595287"/>
            <a:ext cx="43860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2" name="Google Shape;4723;p43">
            <a:extLst>
              <a:ext uri="{FF2B5EF4-FFF2-40B4-BE49-F238E27FC236}">
                <a16:creationId xmlns="" xmlns:a16="http://schemas.microsoft.com/office/drawing/2014/main" id="{F0C02FC9-1AFB-4F68-B24B-20B9F0FB2B3C}"/>
              </a:ext>
            </a:extLst>
          </p:cNvPr>
          <p:cNvSpPr/>
          <p:nvPr/>
        </p:nvSpPr>
        <p:spPr>
          <a:xfrm>
            <a:off x="4927148" y="1832362"/>
            <a:ext cx="433591" cy="67265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4715;p43">
            <a:extLst>
              <a:ext uri="{FF2B5EF4-FFF2-40B4-BE49-F238E27FC236}">
                <a16:creationId xmlns="" xmlns:a16="http://schemas.microsoft.com/office/drawing/2014/main" id="{1C255D80-FFF0-4661-9D2F-284B0D104DB6}"/>
              </a:ext>
            </a:extLst>
          </p:cNvPr>
          <p:cNvSpPr/>
          <p:nvPr/>
        </p:nvSpPr>
        <p:spPr>
          <a:xfrm>
            <a:off x="1610540" y="4329592"/>
            <a:ext cx="43892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6" name="Google Shape;4718;p43">
            <a:extLst>
              <a:ext uri="{FF2B5EF4-FFF2-40B4-BE49-F238E27FC236}">
                <a16:creationId xmlns="" xmlns:a16="http://schemas.microsoft.com/office/drawing/2014/main" id="{BC364359-C5A8-49BB-A7C6-CDEF5583ED41}"/>
              </a:ext>
            </a:extLst>
          </p:cNvPr>
          <p:cNvSpPr/>
          <p:nvPr/>
        </p:nvSpPr>
        <p:spPr>
          <a:xfrm>
            <a:off x="4859020" y="4623467"/>
            <a:ext cx="559052" cy="559052"/>
          </a:xfrm>
          <a:custGeom>
            <a:avLst/>
            <a:gdLst/>
            <a:ahLst/>
            <a:cxnLst/>
            <a:rect l="l" t="t" r="r" b="b"/>
            <a:pathLst>
              <a:path w="23932" h="23932" extrusionOk="0">
                <a:moveTo>
                  <a:pt x="11956" y="1990"/>
                </a:moveTo>
                <a:cubicBezTo>
                  <a:pt x="13070" y="1990"/>
                  <a:pt x="14502" y="4019"/>
                  <a:pt x="15199" y="7540"/>
                </a:cubicBezTo>
                <a:cubicBezTo>
                  <a:pt x="14124" y="7441"/>
                  <a:pt x="13030" y="7381"/>
                  <a:pt x="11956" y="7381"/>
                </a:cubicBezTo>
                <a:cubicBezTo>
                  <a:pt x="10882" y="7381"/>
                  <a:pt x="9788" y="7441"/>
                  <a:pt x="8733" y="7540"/>
                </a:cubicBezTo>
                <a:cubicBezTo>
                  <a:pt x="9430" y="4019"/>
                  <a:pt x="10842" y="1990"/>
                  <a:pt x="11956" y="1990"/>
                </a:cubicBezTo>
                <a:close/>
                <a:moveTo>
                  <a:pt x="8336" y="2686"/>
                </a:moveTo>
                <a:lnTo>
                  <a:pt x="8336" y="2686"/>
                </a:lnTo>
                <a:cubicBezTo>
                  <a:pt x="7580" y="4019"/>
                  <a:pt x="7003" y="5770"/>
                  <a:pt x="6665" y="7799"/>
                </a:cubicBezTo>
                <a:cubicBezTo>
                  <a:pt x="5033" y="8077"/>
                  <a:pt x="3581" y="8495"/>
                  <a:pt x="2427" y="9052"/>
                </a:cubicBezTo>
                <a:cubicBezTo>
                  <a:pt x="3323" y="6148"/>
                  <a:pt x="5511" y="3800"/>
                  <a:pt x="8336" y="2686"/>
                </a:cubicBezTo>
                <a:close/>
                <a:moveTo>
                  <a:pt x="15596" y="2686"/>
                </a:moveTo>
                <a:lnTo>
                  <a:pt x="15596" y="2686"/>
                </a:lnTo>
                <a:cubicBezTo>
                  <a:pt x="18421" y="3800"/>
                  <a:pt x="20609" y="6148"/>
                  <a:pt x="21505" y="9052"/>
                </a:cubicBezTo>
                <a:cubicBezTo>
                  <a:pt x="20351" y="8495"/>
                  <a:pt x="18879" y="8077"/>
                  <a:pt x="17267" y="7819"/>
                </a:cubicBezTo>
                <a:cubicBezTo>
                  <a:pt x="16929" y="5770"/>
                  <a:pt x="16352" y="4019"/>
                  <a:pt x="15596" y="2686"/>
                </a:cubicBezTo>
                <a:close/>
                <a:moveTo>
                  <a:pt x="6406" y="9887"/>
                </a:moveTo>
                <a:lnTo>
                  <a:pt x="6406" y="9887"/>
                </a:lnTo>
                <a:cubicBezTo>
                  <a:pt x="6366" y="10564"/>
                  <a:pt x="6326" y="11260"/>
                  <a:pt x="6326" y="11956"/>
                </a:cubicBezTo>
                <a:cubicBezTo>
                  <a:pt x="6326" y="12672"/>
                  <a:pt x="6366" y="13369"/>
                  <a:pt x="6406" y="14045"/>
                </a:cubicBezTo>
                <a:cubicBezTo>
                  <a:pt x="3482" y="13448"/>
                  <a:pt x="1990" y="12474"/>
                  <a:pt x="1990" y="11956"/>
                </a:cubicBezTo>
                <a:cubicBezTo>
                  <a:pt x="1990" y="11459"/>
                  <a:pt x="3482" y="10484"/>
                  <a:pt x="6406" y="9887"/>
                </a:cubicBezTo>
                <a:close/>
                <a:moveTo>
                  <a:pt x="17506" y="9887"/>
                </a:moveTo>
                <a:lnTo>
                  <a:pt x="17506" y="9887"/>
                </a:lnTo>
                <a:cubicBezTo>
                  <a:pt x="20430" y="10484"/>
                  <a:pt x="21942" y="11459"/>
                  <a:pt x="21942" y="11956"/>
                </a:cubicBezTo>
                <a:cubicBezTo>
                  <a:pt x="21942" y="12474"/>
                  <a:pt x="20430" y="13448"/>
                  <a:pt x="17506" y="14045"/>
                </a:cubicBezTo>
                <a:cubicBezTo>
                  <a:pt x="17566" y="13369"/>
                  <a:pt x="17606" y="12672"/>
                  <a:pt x="17606" y="11956"/>
                </a:cubicBezTo>
                <a:cubicBezTo>
                  <a:pt x="17606" y="11260"/>
                  <a:pt x="17566" y="10564"/>
                  <a:pt x="17506" y="9887"/>
                </a:cubicBezTo>
                <a:close/>
                <a:moveTo>
                  <a:pt x="11956" y="9370"/>
                </a:moveTo>
                <a:cubicBezTo>
                  <a:pt x="13269" y="9370"/>
                  <a:pt x="14443" y="9450"/>
                  <a:pt x="15497" y="9569"/>
                </a:cubicBezTo>
                <a:cubicBezTo>
                  <a:pt x="15557" y="10325"/>
                  <a:pt x="15596" y="11121"/>
                  <a:pt x="15596" y="11956"/>
                </a:cubicBezTo>
                <a:cubicBezTo>
                  <a:pt x="15596" y="12812"/>
                  <a:pt x="15557" y="13607"/>
                  <a:pt x="15497" y="14363"/>
                </a:cubicBezTo>
                <a:cubicBezTo>
                  <a:pt x="14443" y="14483"/>
                  <a:pt x="13269" y="14562"/>
                  <a:pt x="11956" y="14562"/>
                </a:cubicBezTo>
                <a:cubicBezTo>
                  <a:pt x="10663" y="14562"/>
                  <a:pt x="9489" y="14483"/>
                  <a:pt x="8435" y="14363"/>
                </a:cubicBezTo>
                <a:cubicBezTo>
                  <a:pt x="8355" y="13607"/>
                  <a:pt x="8316" y="12812"/>
                  <a:pt x="8316" y="11956"/>
                </a:cubicBezTo>
                <a:cubicBezTo>
                  <a:pt x="8316" y="11121"/>
                  <a:pt x="8355" y="10325"/>
                  <a:pt x="8435" y="9569"/>
                </a:cubicBezTo>
                <a:cubicBezTo>
                  <a:pt x="9489" y="9450"/>
                  <a:pt x="10663" y="9370"/>
                  <a:pt x="11956" y="9370"/>
                </a:cubicBezTo>
                <a:close/>
                <a:moveTo>
                  <a:pt x="2427" y="14881"/>
                </a:moveTo>
                <a:cubicBezTo>
                  <a:pt x="3581" y="15438"/>
                  <a:pt x="5033" y="15855"/>
                  <a:pt x="6665" y="16114"/>
                </a:cubicBezTo>
                <a:cubicBezTo>
                  <a:pt x="7003" y="18163"/>
                  <a:pt x="7560" y="19913"/>
                  <a:pt x="8316" y="21246"/>
                </a:cubicBezTo>
                <a:cubicBezTo>
                  <a:pt x="5511" y="20132"/>
                  <a:pt x="3323" y="17785"/>
                  <a:pt x="2427" y="14881"/>
                </a:cubicBezTo>
                <a:close/>
                <a:moveTo>
                  <a:pt x="21505" y="14881"/>
                </a:moveTo>
                <a:lnTo>
                  <a:pt x="21505" y="14881"/>
                </a:lnTo>
                <a:cubicBezTo>
                  <a:pt x="20609" y="17785"/>
                  <a:pt x="18421" y="20132"/>
                  <a:pt x="15596" y="21246"/>
                </a:cubicBezTo>
                <a:cubicBezTo>
                  <a:pt x="16352" y="19913"/>
                  <a:pt x="16929" y="18163"/>
                  <a:pt x="17267" y="16114"/>
                </a:cubicBezTo>
                <a:cubicBezTo>
                  <a:pt x="18879" y="15855"/>
                  <a:pt x="20351" y="15438"/>
                  <a:pt x="21505" y="14881"/>
                </a:cubicBezTo>
                <a:close/>
                <a:moveTo>
                  <a:pt x="8733" y="16392"/>
                </a:moveTo>
                <a:lnTo>
                  <a:pt x="8733" y="16392"/>
                </a:lnTo>
                <a:cubicBezTo>
                  <a:pt x="9788" y="16492"/>
                  <a:pt x="10882" y="16552"/>
                  <a:pt x="11956" y="16552"/>
                </a:cubicBezTo>
                <a:cubicBezTo>
                  <a:pt x="13030" y="16552"/>
                  <a:pt x="14124" y="16492"/>
                  <a:pt x="15199" y="16392"/>
                </a:cubicBezTo>
                <a:lnTo>
                  <a:pt x="15199" y="16392"/>
                </a:lnTo>
                <a:cubicBezTo>
                  <a:pt x="14502" y="19913"/>
                  <a:pt x="13070" y="21942"/>
                  <a:pt x="11956" y="21942"/>
                </a:cubicBezTo>
                <a:cubicBezTo>
                  <a:pt x="10842" y="21942"/>
                  <a:pt x="9430" y="19893"/>
                  <a:pt x="8733" y="16392"/>
                </a:cubicBezTo>
                <a:close/>
                <a:moveTo>
                  <a:pt x="11956" y="1"/>
                </a:moveTo>
                <a:cubicBezTo>
                  <a:pt x="5372" y="1"/>
                  <a:pt x="1" y="5372"/>
                  <a:pt x="1" y="11956"/>
                </a:cubicBezTo>
                <a:cubicBezTo>
                  <a:pt x="1" y="18561"/>
                  <a:pt x="5372" y="23932"/>
                  <a:pt x="11956" y="23932"/>
                </a:cubicBezTo>
                <a:cubicBezTo>
                  <a:pt x="18560" y="23932"/>
                  <a:pt x="23931" y="18561"/>
                  <a:pt x="23931" y="11956"/>
                </a:cubicBezTo>
                <a:cubicBezTo>
                  <a:pt x="23931" y="5372"/>
                  <a:pt x="18560" y="1"/>
                  <a:pt x="11956" y="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5572D145-3A98-4AE2-8B13-D60EF2C17E6E}"/>
              </a:ext>
            </a:extLst>
          </p:cNvPr>
          <p:cNvSpPr txBox="1"/>
          <p:nvPr/>
        </p:nvSpPr>
        <p:spPr>
          <a:xfrm>
            <a:off x="2020175" y="1838349"/>
            <a:ext cx="2497338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9A978B7-74BD-4B6C-8F86-042955459D38}"/>
              </a:ext>
            </a:extLst>
          </p:cNvPr>
          <p:cNvSpPr txBox="1"/>
          <p:nvPr/>
        </p:nvSpPr>
        <p:spPr>
          <a:xfrm>
            <a:off x="2020175" y="3053847"/>
            <a:ext cx="2497338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F769E66-A847-4CD4-A670-65D1BE7F993F}"/>
              </a:ext>
            </a:extLst>
          </p:cNvPr>
          <p:cNvSpPr txBox="1"/>
          <p:nvPr/>
        </p:nvSpPr>
        <p:spPr>
          <a:xfrm>
            <a:off x="2020175" y="4508681"/>
            <a:ext cx="2497338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9121BC9-2725-4E26-A574-76ADEE5E26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19" y="974152"/>
            <a:ext cx="5126061" cy="51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伍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3928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5944BA4-5D72-4AFE-9776-E1E1DC0F6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işļíḋè">
            <a:extLst>
              <a:ext uri="{FF2B5EF4-FFF2-40B4-BE49-F238E27FC236}">
                <a16:creationId xmlns="" xmlns:a16="http://schemas.microsoft.com/office/drawing/2014/main" id="{36D03DAA-3F51-4D28-A4D0-AF8DBF5576B9}"/>
              </a:ext>
            </a:extLst>
          </p:cNvPr>
          <p:cNvSpPr/>
          <p:nvPr/>
        </p:nvSpPr>
        <p:spPr>
          <a:xfrm>
            <a:off x="1687295" y="159938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21E7404-7B5A-4C4F-8ECF-0CBF5F66F0BE}"/>
              </a:ext>
            </a:extLst>
          </p:cNvPr>
          <p:cNvSpPr txBox="1"/>
          <p:nvPr/>
        </p:nvSpPr>
        <p:spPr>
          <a:xfrm>
            <a:off x="2545542" y="1827779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0FF3427B-F6AF-4981-A00D-0E4CEED30137}"/>
              </a:ext>
            </a:extLst>
          </p:cNvPr>
          <p:cNvSpPr txBox="1"/>
          <p:nvPr/>
        </p:nvSpPr>
        <p:spPr>
          <a:xfrm>
            <a:off x="1885594" y="182777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işļíḋè">
            <a:extLst>
              <a:ext uri="{FF2B5EF4-FFF2-40B4-BE49-F238E27FC236}">
                <a16:creationId xmlns="" xmlns:a16="http://schemas.microsoft.com/office/drawing/2014/main" id="{DDA39C88-37DD-4B70-B6CE-D56A7AC130FE}"/>
              </a:ext>
            </a:extLst>
          </p:cNvPr>
          <p:cNvSpPr/>
          <p:nvPr/>
        </p:nvSpPr>
        <p:spPr>
          <a:xfrm>
            <a:off x="1687295" y="2848685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3DADE6F9-1092-4C91-871F-AC4A70E0B57D}"/>
              </a:ext>
            </a:extLst>
          </p:cNvPr>
          <p:cNvSpPr txBox="1"/>
          <p:nvPr/>
        </p:nvSpPr>
        <p:spPr>
          <a:xfrm>
            <a:off x="2545542" y="3077083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03E1C09-2BB2-498A-8B6F-055FEAAC4EDE}"/>
              </a:ext>
            </a:extLst>
          </p:cNvPr>
          <p:cNvSpPr txBox="1"/>
          <p:nvPr/>
        </p:nvSpPr>
        <p:spPr>
          <a:xfrm>
            <a:off x="1885594" y="3077083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işļíḋè">
            <a:extLst>
              <a:ext uri="{FF2B5EF4-FFF2-40B4-BE49-F238E27FC236}">
                <a16:creationId xmlns="" xmlns:a16="http://schemas.microsoft.com/office/drawing/2014/main" id="{B3CC09CD-9A32-45FB-8A52-D959D45AC381}"/>
              </a:ext>
            </a:extLst>
          </p:cNvPr>
          <p:cNvSpPr/>
          <p:nvPr/>
        </p:nvSpPr>
        <p:spPr>
          <a:xfrm>
            <a:off x="1687295" y="410321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3E5ADDD-EC17-4A0B-8BA6-24AB6CDCA121}"/>
              </a:ext>
            </a:extLst>
          </p:cNvPr>
          <p:cNvSpPr txBox="1"/>
          <p:nvPr/>
        </p:nvSpPr>
        <p:spPr>
          <a:xfrm>
            <a:off x="2545542" y="4331609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B91C9EE0-9FFA-4EB8-AC7E-FA9913CFBC9C}"/>
              </a:ext>
            </a:extLst>
          </p:cNvPr>
          <p:cNvSpPr txBox="1"/>
          <p:nvPr/>
        </p:nvSpPr>
        <p:spPr>
          <a:xfrm>
            <a:off x="1885594" y="433160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işļíḋè">
            <a:extLst>
              <a:ext uri="{FF2B5EF4-FFF2-40B4-BE49-F238E27FC236}">
                <a16:creationId xmlns="" xmlns:a16="http://schemas.microsoft.com/office/drawing/2014/main" id="{039D7235-4E51-450E-AAFE-95F65360226D}"/>
              </a:ext>
            </a:extLst>
          </p:cNvPr>
          <p:cNvSpPr/>
          <p:nvPr/>
        </p:nvSpPr>
        <p:spPr>
          <a:xfrm>
            <a:off x="5773158" y="159938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10133ED-86D4-495F-BF20-098FEEA81459}"/>
              </a:ext>
            </a:extLst>
          </p:cNvPr>
          <p:cNvSpPr txBox="1"/>
          <p:nvPr/>
        </p:nvSpPr>
        <p:spPr>
          <a:xfrm>
            <a:off x="6631405" y="1827779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2B88B4C-6FC7-4436-B965-F699D9008C12}"/>
              </a:ext>
            </a:extLst>
          </p:cNvPr>
          <p:cNvSpPr txBox="1"/>
          <p:nvPr/>
        </p:nvSpPr>
        <p:spPr>
          <a:xfrm>
            <a:off x="5971457" y="182777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işļíḋè">
            <a:extLst>
              <a:ext uri="{FF2B5EF4-FFF2-40B4-BE49-F238E27FC236}">
                <a16:creationId xmlns="" xmlns:a16="http://schemas.microsoft.com/office/drawing/2014/main" id="{EAF4E215-6F1A-46A3-9F43-23E9C96317FD}"/>
              </a:ext>
            </a:extLst>
          </p:cNvPr>
          <p:cNvSpPr/>
          <p:nvPr/>
        </p:nvSpPr>
        <p:spPr>
          <a:xfrm>
            <a:off x="5773158" y="2848685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02C1882-F320-4D84-BE0C-378C991629A8}"/>
              </a:ext>
            </a:extLst>
          </p:cNvPr>
          <p:cNvSpPr txBox="1"/>
          <p:nvPr/>
        </p:nvSpPr>
        <p:spPr>
          <a:xfrm>
            <a:off x="6631405" y="3077083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E3C29CFB-2875-4A46-B364-DC01BC93F267}"/>
              </a:ext>
            </a:extLst>
          </p:cNvPr>
          <p:cNvSpPr txBox="1"/>
          <p:nvPr/>
        </p:nvSpPr>
        <p:spPr>
          <a:xfrm>
            <a:off x="5971457" y="3077083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05.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işļíḋè">
            <a:extLst>
              <a:ext uri="{FF2B5EF4-FFF2-40B4-BE49-F238E27FC236}">
                <a16:creationId xmlns="" xmlns:a16="http://schemas.microsoft.com/office/drawing/2014/main" id="{CA0C851B-8E2F-4109-AC32-DAC95C3D7A68}"/>
              </a:ext>
            </a:extLst>
          </p:cNvPr>
          <p:cNvSpPr/>
          <p:nvPr/>
        </p:nvSpPr>
        <p:spPr>
          <a:xfrm>
            <a:off x="5773158" y="410321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C099A4E-788B-4D06-BC6A-94FCF1703A4E}"/>
              </a:ext>
            </a:extLst>
          </p:cNvPr>
          <p:cNvSpPr txBox="1"/>
          <p:nvPr/>
        </p:nvSpPr>
        <p:spPr>
          <a:xfrm>
            <a:off x="6631405" y="4331609"/>
            <a:ext cx="2650363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54B02BFF-2B07-4D50-A97C-857ACF063960}"/>
              </a:ext>
            </a:extLst>
          </p:cNvPr>
          <p:cNvSpPr txBox="1"/>
          <p:nvPr/>
        </p:nvSpPr>
        <p:spPr>
          <a:xfrm>
            <a:off x="5971457" y="433160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06.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3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4" name="Google Shape;1916;p31">
            <a:extLst>
              <a:ext uri="{FF2B5EF4-FFF2-40B4-BE49-F238E27FC236}">
                <a16:creationId xmlns="" xmlns:a16="http://schemas.microsoft.com/office/drawing/2014/main" id="{44CA75D1-983F-4CA2-957F-3193461D076C}"/>
              </a:ext>
            </a:extLst>
          </p:cNvPr>
          <p:cNvCxnSpPr/>
          <p:nvPr/>
        </p:nvCxnSpPr>
        <p:spPr>
          <a:xfrm flipH="1">
            <a:off x="5641442" y="3540076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917;p31">
            <a:extLst>
              <a:ext uri="{FF2B5EF4-FFF2-40B4-BE49-F238E27FC236}">
                <a16:creationId xmlns="" xmlns:a16="http://schemas.microsoft.com/office/drawing/2014/main" id="{7DD5414F-7F64-4F1C-9783-659DDEA671B3}"/>
              </a:ext>
            </a:extLst>
          </p:cNvPr>
          <p:cNvCxnSpPr/>
          <p:nvPr/>
        </p:nvCxnSpPr>
        <p:spPr>
          <a:xfrm flipH="1">
            <a:off x="5641442" y="2810546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918;p31">
            <a:extLst>
              <a:ext uri="{FF2B5EF4-FFF2-40B4-BE49-F238E27FC236}">
                <a16:creationId xmlns="" xmlns:a16="http://schemas.microsoft.com/office/drawing/2014/main" id="{70FAE5D9-3E61-42A2-A007-A3E2E123F9C2}"/>
              </a:ext>
            </a:extLst>
          </p:cNvPr>
          <p:cNvCxnSpPr/>
          <p:nvPr/>
        </p:nvCxnSpPr>
        <p:spPr>
          <a:xfrm flipH="1">
            <a:off x="5641442" y="1892295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919;p31">
            <a:extLst>
              <a:ext uri="{FF2B5EF4-FFF2-40B4-BE49-F238E27FC236}">
                <a16:creationId xmlns="" xmlns:a16="http://schemas.microsoft.com/office/drawing/2014/main" id="{7CB53067-4E6B-42E3-92BA-A9EDFE46797D}"/>
              </a:ext>
            </a:extLst>
          </p:cNvPr>
          <p:cNvSpPr/>
          <p:nvPr/>
        </p:nvSpPr>
        <p:spPr>
          <a:xfrm flipH="1">
            <a:off x="5650583" y="3869131"/>
            <a:ext cx="3860864" cy="6764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Google Shape;1920;p31">
            <a:extLst>
              <a:ext uri="{FF2B5EF4-FFF2-40B4-BE49-F238E27FC236}">
                <a16:creationId xmlns="" xmlns:a16="http://schemas.microsoft.com/office/drawing/2014/main" id="{2D8B1219-2152-482A-A2F7-B785C66B73E0}"/>
              </a:ext>
            </a:extLst>
          </p:cNvPr>
          <p:cNvSpPr/>
          <p:nvPr/>
        </p:nvSpPr>
        <p:spPr>
          <a:xfrm flipH="1">
            <a:off x="8667706" y="2182430"/>
            <a:ext cx="629108" cy="1686220"/>
          </a:xfrm>
          <a:custGeom>
            <a:avLst/>
            <a:gdLst/>
            <a:ahLst/>
            <a:cxnLst/>
            <a:rect l="l" t="t" r="r" b="b"/>
            <a:pathLst>
              <a:path w="2302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Google Shape;1921;p31">
            <a:extLst>
              <a:ext uri="{FF2B5EF4-FFF2-40B4-BE49-F238E27FC236}">
                <a16:creationId xmlns="" xmlns:a16="http://schemas.microsoft.com/office/drawing/2014/main" id="{8F2D1BCE-28AD-42F9-A894-F191B8ECE856}"/>
              </a:ext>
            </a:extLst>
          </p:cNvPr>
          <p:cNvSpPr/>
          <p:nvPr/>
        </p:nvSpPr>
        <p:spPr>
          <a:xfrm flipH="1">
            <a:off x="7733542" y="1752462"/>
            <a:ext cx="629105" cy="2116160"/>
          </a:xfrm>
          <a:custGeom>
            <a:avLst/>
            <a:gdLst/>
            <a:ahLst/>
            <a:cxnLst/>
            <a:rect l="l" t="t" r="r" b="b"/>
            <a:pathLst>
              <a:path w="2303" h="15812" extrusionOk="0">
                <a:moveTo>
                  <a:pt x="1" y="0"/>
                </a:moveTo>
                <a:lnTo>
                  <a:pt x="1" y="15812"/>
                </a:lnTo>
                <a:lnTo>
                  <a:pt x="2302" y="15812"/>
                </a:lnTo>
                <a:lnTo>
                  <a:pt x="2302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1" name="Google Shape;1922;p31">
            <a:extLst>
              <a:ext uri="{FF2B5EF4-FFF2-40B4-BE49-F238E27FC236}">
                <a16:creationId xmlns="" xmlns:a16="http://schemas.microsoft.com/office/drawing/2014/main" id="{9E39BF6E-6021-419E-B860-9E1F09C1E121}"/>
              </a:ext>
            </a:extLst>
          </p:cNvPr>
          <p:cNvSpPr/>
          <p:nvPr/>
        </p:nvSpPr>
        <p:spPr>
          <a:xfrm flipH="1">
            <a:off x="6799379" y="2802612"/>
            <a:ext cx="629105" cy="1061741"/>
          </a:xfrm>
          <a:custGeom>
            <a:avLst/>
            <a:gdLst/>
            <a:ahLst/>
            <a:cxnLst/>
            <a:rect l="l" t="t" r="r" b="b"/>
            <a:pathLst>
              <a:path w="2303" h="11209" extrusionOk="0">
                <a:moveTo>
                  <a:pt x="1" y="0"/>
                </a:moveTo>
                <a:lnTo>
                  <a:pt x="1" y="11208"/>
                </a:lnTo>
                <a:lnTo>
                  <a:pt x="2302" y="11208"/>
                </a:lnTo>
                <a:lnTo>
                  <a:pt x="2302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2" name="Google Shape;1923;p31">
            <a:extLst>
              <a:ext uri="{FF2B5EF4-FFF2-40B4-BE49-F238E27FC236}">
                <a16:creationId xmlns="" xmlns:a16="http://schemas.microsoft.com/office/drawing/2014/main" id="{295FE4CC-738D-45DE-9EB3-83A43D1B7A2A}"/>
              </a:ext>
            </a:extLst>
          </p:cNvPr>
          <p:cNvSpPr/>
          <p:nvPr/>
        </p:nvSpPr>
        <p:spPr>
          <a:xfrm flipH="1">
            <a:off x="5865215" y="2364355"/>
            <a:ext cx="629105" cy="1504256"/>
          </a:xfrm>
          <a:custGeom>
            <a:avLst/>
            <a:gdLst/>
            <a:ahLst/>
            <a:cxnLst/>
            <a:rect l="l" t="t" r="r" b="b"/>
            <a:pathLst>
              <a:path w="2303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3" name="Google Shape;1924;p31">
            <a:extLst>
              <a:ext uri="{FF2B5EF4-FFF2-40B4-BE49-F238E27FC236}">
                <a16:creationId xmlns="" xmlns:a16="http://schemas.microsoft.com/office/drawing/2014/main" id="{8D4DAC6C-1388-4AB9-BAB0-0EC6EFB9C851}"/>
              </a:ext>
            </a:extLst>
          </p:cNvPr>
          <p:cNvSpPr txBox="1"/>
          <p:nvPr/>
        </p:nvSpPr>
        <p:spPr>
          <a:xfrm flipH="1">
            <a:off x="9553378" y="3388203"/>
            <a:ext cx="1126720" cy="30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50,000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925;p31">
            <a:extLst>
              <a:ext uri="{FF2B5EF4-FFF2-40B4-BE49-F238E27FC236}">
                <a16:creationId xmlns="" xmlns:a16="http://schemas.microsoft.com/office/drawing/2014/main" id="{AB208008-6B1F-4F27-AAD2-6662052B784F}"/>
              </a:ext>
            </a:extLst>
          </p:cNvPr>
          <p:cNvSpPr txBox="1"/>
          <p:nvPr/>
        </p:nvSpPr>
        <p:spPr>
          <a:xfrm flipH="1">
            <a:off x="9553424" y="2637710"/>
            <a:ext cx="1121792" cy="30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150,000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926;p31">
            <a:extLst>
              <a:ext uri="{FF2B5EF4-FFF2-40B4-BE49-F238E27FC236}">
                <a16:creationId xmlns="" xmlns:a16="http://schemas.microsoft.com/office/drawing/2014/main" id="{797D1C72-84A5-4284-8A13-113FA962F063}"/>
              </a:ext>
            </a:extLst>
          </p:cNvPr>
          <p:cNvSpPr txBox="1"/>
          <p:nvPr/>
        </p:nvSpPr>
        <p:spPr>
          <a:xfrm flipH="1">
            <a:off x="9553424" y="1752480"/>
            <a:ext cx="1121792" cy="30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300,000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928A022-83E2-4B90-A438-055B7DC81FD8}"/>
              </a:ext>
            </a:extLst>
          </p:cNvPr>
          <p:cNvSpPr txBox="1"/>
          <p:nvPr/>
        </p:nvSpPr>
        <p:spPr>
          <a:xfrm>
            <a:off x="6620485" y="4328157"/>
            <a:ext cx="3911936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  <a:r>
              <a:rPr lang="zh-CN" altLang="en-US" sz="1050" kern="0" dirty="0">
                <a:solidFill>
                  <a:srgbClr val="F7E1CB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with, Synergistically utilize technically sound, Synergistically</a:t>
            </a:r>
          </a:p>
        </p:txBody>
      </p:sp>
      <p:sp>
        <p:nvSpPr>
          <p:cNvPr id="17" name="Google Shape;2058;p32">
            <a:extLst>
              <a:ext uri="{FF2B5EF4-FFF2-40B4-BE49-F238E27FC236}">
                <a16:creationId xmlns="" xmlns:a16="http://schemas.microsoft.com/office/drawing/2014/main" id="{0B5193AF-B9CF-4196-8809-0560E61B609C}"/>
              </a:ext>
            </a:extLst>
          </p:cNvPr>
          <p:cNvSpPr/>
          <p:nvPr/>
        </p:nvSpPr>
        <p:spPr>
          <a:xfrm>
            <a:off x="5650583" y="4357062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8" name="Google Shape;2059;p32">
            <a:extLst>
              <a:ext uri="{FF2B5EF4-FFF2-40B4-BE49-F238E27FC236}">
                <a16:creationId xmlns="" xmlns:a16="http://schemas.microsoft.com/office/drawing/2014/main" id="{7D9A8239-8031-45CB-99A8-A8652344FDEC}"/>
              </a:ext>
            </a:extLst>
          </p:cNvPr>
          <p:cNvSpPr/>
          <p:nvPr/>
        </p:nvSpPr>
        <p:spPr>
          <a:xfrm>
            <a:off x="5898783" y="4605262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9129E2AC-1449-4CCC-9794-378BCBAE9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35" y="454552"/>
            <a:ext cx="5323861" cy="53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5" name="Google Shape;2047;p32">
            <a:extLst>
              <a:ext uri="{FF2B5EF4-FFF2-40B4-BE49-F238E27FC236}">
                <a16:creationId xmlns="" xmlns:a16="http://schemas.microsoft.com/office/drawing/2014/main" id="{09BCA0F6-C5CD-48E0-BF47-3D4272DAEAB9}"/>
              </a:ext>
            </a:extLst>
          </p:cNvPr>
          <p:cNvSpPr/>
          <p:nvPr/>
        </p:nvSpPr>
        <p:spPr>
          <a:xfrm>
            <a:off x="6722554" y="4561293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6" name="Google Shape;2048;p32">
            <a:extLst>
              <a:ext uri="{FF2B5EF4-FFF2-40B4-BE49-F238E27FC236}">
                <a16:creationId xmlns="" xmlns:a16="http://schemas.microsoft.com/office/drawing/2014/main" id="{EE5FC64A-F1C1-4B20-B6C9-03DDEBE52BF7}"/>
              </a:ext>
            </a:extLst>
          </p:cNvPr>
          <p:cNvSpPr/>
          <p:nvPr/>
        </p:nvSpPr>
        <p:spPr>
          <a:xfrm>
            <a:off x="6970754" y="4809493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8" name="Google Shape;2053;p32">
            <a:extLst>
              <a:ext uri="{FF2B5EF4-FFF2-40B4-BE49-F238E27FC236}">
                <a16:creationId xmlns="" xmlns:a16="http://schemas.microsoft.com/office/drawing/2014/main" id="{76C49C57-8A25-45C3-8775-DAD9F6ABC997}"/>
              </a:ext>
            </a:extLst>
          </p:cNvPr>
          <p:cNvSpPr/>
          <p:nvPr/>
        </p:nvSpPr>
        <p:spPr>
          <a:xfrm>
            <a:off x="6722554" y="3222399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9" name="Google Shape;2054;p32">
            <a:extLst>
              <a:ext uri="{FF2B5EF4-FFF2-40B4-BE49-F238E27FC236}">
                <a16:creationId xmlns="" xmlns:a16="http://schemas.microsoft.com/office/drawing/2014/main" id="{6618FDCA-221D-4120-9DA6-D94AA57A0C1E}"/>
              </a:ext>
            </a:extLst>
          </p:cNvPr>
          <p:cNvSpPr/>
          <p:nvPr/>
        </p:nvSpPr>
        <p:spPr>
          <a:xfrm>
            <a:off x="6970754" y="3470599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1" name="Google Shape;2058;p32">
            <a:extLst>
              <a:ext uri="{FF2B5EF4-FFF2-40B4-BE49-F238E27FC236}">
                <a16:creationId xmlns="" xmlns:a16="http://schemas.microsoft.com/office/drawing/2014/main" id="{84B3A9F3-A3D9-4721-8382-F27BA68F5AAE}"/>
              </a:ext>
            </a:extLst>
          </p:cNvPr>
          <p:cNvSpPr/>
          <p:nvPr/>
        </p:nvSpPr>
        <p:spPr>
          <a:xfrm>
            <a:off x="6722554" y="1883505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2" name="Google Shape;2059;p32">
            <a:extLst>
              <a:ext uri="{FF2B5EF4-FFF2-40B4-BE49-F238E27FC236}">
                <a16:creationId xmlns="" xmlns:a16="http://schemas.microsoft.com/office/drawing/2014/main" id="{2C123EA2-6E2E-4363-B287-758934AFAB6A}"/>
              </a:ext>
            </a:extLst>
          </p:cNvPr>
          <p:cNvSpPr/>
          <p:nvPr/>
        </p:nvSpPr>
        <p:spPr>
          <a:xfrm>
            <a:off x="6970754" y="2131705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3" name="Google Shape;2060;p32">
            <a:extLst>
              <a:ext uri="{FF2B5EF4-FFF2-40B4-BE49-F238E27FC236}">
                <a16:creationId xmlns="" xmlns:a16="http://schemas.microsoft.com/office/drawing/2014/main" id="{B06C1C5D-BC38-49E2-8126-B407C3A8CEF7}"/>
              </a:ext>
            </a:extLst>
          </p:cNvPr>
          <p:cNvSpPr/>
          <p:nvPr/>
        </p:nvSpPr>
        <p:spPr>
          <a:xfrm rot="-2700000">
            <a:off x="2844784" y="1801020"/>
            <a:ext cx="3472177" cy="3472177"/>
          </a:xfrm>
          <a:prstGeom prst="blockArc">
            <a:avLst>
              <a:gd name="adj1" fmla="val 10800000"/>
              <a:gd name="adj2" fmla="val 38177"/>
              <a:gd name="adj3" fmla="val 20605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34" name="Google Shape;2061;p32">
            <a:extLst>
              <a:ext uri="{FF2B5EF4-FFF2-40B4-BE49-F238E27FC236}">
                <a16:creationId xmlns="" xmlns:a16="http://schemas.microsoft.com/office/drawing/2014/main" id="{296C56D6-0983-4469-BAB4-B3329AA8705A}"/>
              </a:ext>
            </a:extLst>
          </p:cNvPr>
          <p:cNvSpPr txBox="1"/>
          <p:nvPr/>
        </p:nvSpPr>
        <p:spPr>
          <a:xfrm>
            <a:off x="1261971" y="4165250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10%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2062;p32">
            <a:extLst>
              <a:ext uri="{FF2B5EF4-FFF2-40B4-BE49-F238E27FC236}">
                <a16:creationId xmlns="" xmlns:a16="http://schemas.microsoft.com/office/drawing/2014/main" id="{C3B2639C-6694-410E-BC63-2140B7C2D82F}"/>
              </a:ext>
            </a:extLst>
          </p:cNvPr>
          <p:cNvSpPr/>
          <p:nvPr/>
        </p:nvSpPr>
        <p:spPr>
          <a:xfrm rot="8589786">
            <a:off x="2844887" y="1801330"/>
            <a:ext cx="3472000" cy="3472000"/>
          </a:xfrm>
          <a:prstGeom prst="blockArc">
            <a:avLst>
              <a:gd name="adj1" fmla="val 17139318"/>
              <a:gd name="adj2" fmla="val 38177"/>
              <a:gd name="adj3" fmla="val 20605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36" name="Google Shape;2063;p32">
            <a:extLst>
              <a:ext uri="{FF2B5EF4-FFF2-40B4-BE49-F238E27FC236}">
                <a16:creationId xmlns="" xmlns:a16="http://schemas.microsoft.com/office/drawing/2014/main" id="{106C4024-1E15-4BAD-8404-E1046B6F6F4A}"/>
              </a:ext>
            </a:extLst>
          </p:cNvPr>
          <p:cNvCxnSpPr/>
          <p:nvPr/>
        </p:nvCxnSpPr>
        <p:spPr>
          <a:xfrm>
            <a:off x="1262289" y="3562371"/>
            <a:ext cx="18636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7" name="Google Shape;2064;p32">
            <a:extLst>
              <a:ext uri="{FF2B5EF4-FFF2-40B4-BE49-F238E27FC236}">
                <a16:creationId xmlns="" xmlns:a16="http://schemas.microsoft.com/office/drawing/2014/main" id="{15E359D2-E084-4A0E-81B8-46FE01F3A396}"/>
              </a:ext>
            </a:extLst>
          </p:cNvPr>
          <p:cNvSpPr txBox="1"/>
          <p:nvPr/>
        </p:nvSpPr>
        <p:spPr>
          <a:xfrm>
            <a:off x="1261971" y="3014231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2065;p32">
            <a:extLst>
              <a:ext uri="{FF2B5EF4-FFF2-40B4-BE49-F238E27FC236}">
                <a16:creationId xmlns="" xmlns:a16="http://schemas.microsoft.com/office/drawing/2014/main" id="{1ADB2C59-882B-4F2B-AED0-7A014D65BEFA}"/>
              </a:ext>
            </a:extLst>
          </p:cNvPr>
          <p:cNvSpPr txBox="1"/>
          <p:nvPr/>
        </p:nvSpPr>
        <p:spPr>
          <a:xfrm>
            <a:off x="1261971" y="1863214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2066;p32">
            <a:extLst>
              <a:ext uri="{FF2B5EF4-FFF2-40B4-BE49-F238E27FC236}">
                <a16:creationId xmlns="" xmlns:a16="http://schemas.microsoft.com/office/drawing/2014/main" id="{94ADDE3A-728B-46C7-AA7E-5B3CC2BF1F0E}"/>
              </a:ext>
            </a:extLst>
          </p:cNvPr>
          <p:cNvSpPr/>
          <p:nvPr/>
        </p:nvSpPr>
        <p:spPr>
          <a:xfrm rot="5400000">
            <a:off x="2844904" y="1801227"/>
            <a:ext cx="3472000" cy="3472000"/>
          </a:xfrm>
          <a:prstGeom prst="blockArc">
            <a:avLst>
              <a:gd name="adj1" fmla="val 10800000"/>
              <a:gd name="adj2" fmla="val 38177"/>
              <a:gd name="adj3" fmla="val 2060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cxnSp>
        <p:nvCxnSpPr>
          <p:cNvPr id="40" name="Google Shape;2067;p32">
            <a:extLst>
              <a:ext uri="{FF2B5EF4-FFF2-40B4-BE49-F238E27FC236}">
                <a16:creationId xmlns="" xmlns:a16="http://schemas.microsoft.com/office/drawing/2014/main" id="{E170949A-21A0-42D4-A2B8-2FBE022AD0AB}"/>
              </a:ext>
            </a:extLst>
          </p:cNvPr>
          <p:cNvCxnSpPr/>
          <p:nvPr/>
        </p:nvCxnSpPr>
        <p:spPr>
          <a:xfrm>
            <a:off x="1268065" y="4713391"/>
            <a:ext cx="28172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" name="Google Shape;2068;p32">
            <a:extLst>
              <a:ext uri="{FF2B5EF4-FFF2-40B4-BE49-F238E27FC236}">
                <a16:creationId xmlns="" xmlns:a16="http://schemas.microsoft.com/office/drawing/2014/main" id="{7D835FF7-86EA-451B-ADF7-95AA8EDC401F}"/>
              </a:ext>
            </a:extLst>
          </p:cNvPr>
          <p:cNvCxnSpPr/>
          <p:nvPr/>
        </p:nvCxnSpPr>
        <p:spPr>
          <a:xfrm>
            <a:off x="1262289" y="2411052"/>
            <a:ext cx="39352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427AEFB-6C29-4D16-A564-EC1147795E75}"/>
              </a:ext>
            </a:extLst>
          </p:cNvPr>
          <p:cNvSpPr txBox="1"/>
          <p:nvPr/>
        </p:nvSpPr>
        <p:spPr>
          <a:xfrm>
            <a:off x="7692456" y="1854600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EDE15F8-2811-4741-900B-AAFE47BBDB54}"/>
              </a:ext>
            </a:extLst>
          </p:cNvPr>
          <p:cNvSpPr txBox="1"/>
          <p:nvPr/>
        </p:nvSpPr>
        <p:spPr>
          <a:xfrm>
            <a:off x="7692456" y="3189539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4894303-9911-42A1-87F6-A3C3D0E6C87B}"/>
              </a:ext>
            </a:extLst>
          </p:cNvPr>
          <p:cNvSpPr txBox="1"/>
          <p:nvPr/>
        </p:nvSpPr>
        <p:spPr>
          <a:xfrm>
            <a:off x="7692456" y="4524478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12471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陆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3356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Google Shape;4453;p41">
            <a:extLst>
              <a:ext uri="{FF2B5EF4-FFF2-40B4-BE49-F238E27FC236}">
                <a16:creationId xmlns="" xmlns:a16="http://schemas.microsoft.com/office/drawing/2014/main" id="{97D61B03-ED39-4D87-8664-C79AF1D520B5}"/>
              </a:ext>
            </a:extLst>
          </p:cNvPr>
          <p:cNvSpPr/>
          <p:nvPr/>
        </p:nvSpPr>
        <p:spPr>
          <a:xfrm>
            <a:off x="2096400" y="4359968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rgbClr val="921B0A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6" name="Google Shape;4456;p41">
            <a:extLst>
              <a:ext uri="{FF2B5EF4-FFF2-40B4-BE49-F238E27FC236}">
                <a16:creationId xmlns="" xmlns:a16="http://schemas.microsoft.com/office/drawing/2014/main" id="{6BFCC8CE-5797-4486-94E1-A5D844B292C4}"/>
              </a:ext>
            </a:extLst>
          </p:cNvPr>
          <p:cNvSpPr/>
          <p:nvPr/>
        </p:nvSpPr>
        <p:spPr>
          <a:xfrm>
            <a:off x="2096400" y="1073640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rgbClr val="13434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7" name="Google Shape;4459;p41">
            <a:extLst>
              <a:ext uri="{FF2B5EF4-FFF2-40B4-BE49-F238E27FC236}">
                <a16:creationId xmlns="" xmlns:a16="http://schemas.microsoft.com/office/drawing/2014/main" id="{B7597A48-80C3-40DB-A90A-6241033A2155}"/>
              </a:ext>
            </a:extLst>
          </p:cNvPr>
          <p:cNvSpPr/>
          <p:nvPr/>
        </p:nvSpPr>
        <p:spPr>
          <a:xfrm>
            <a:off x="2096400" y="2716804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rgbClr val="921B0A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9AB0288-723B-415D-9976-20680822DDF3}"/>
              </a:ext>
            </a:extLst>
          </p:cNvPr>
          <p:cNvSpPr txBox="1"/>
          <p:nvPr/>
        </p:nvSpPr>
        <p:spPr>
          <a:xfrm>
            <a:off x="2363455" y="1168986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ypppt.COM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C1F93A2-4EDC-4985-83B9-9DDAF98A94F5}"/>
              </a:ext>
            </a:extLst>
          </p:cNvPr>
          <p:cNvSpPr txBox="1"/>
          <p:nvPr/>
        </p:nvSpPr>
        <p:spPr>
          <a:xfrm>
            <a:off x="2363455" y="2812150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ypppt.COM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B3D4674-96A7-498A-9E82-1382D1097FF0}"/>
              </a:ext>
            </a:extLst>
          </p:cNvPr>
          <p:cNvSpPr txBox="1"/>
          <p:nvPr/>
        </p:nvSpPr>
        <p:spPr>
          <a:xfrm>
            <a:off x="2363454" y="4455314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ypppt.COM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4140D4B3-76CC-44B3-809F-E80D86ED5877}"/>
              </a:ext>
            </a:extLst>
          </p:cNvPr>
          <p:cNvSpPr txBox="1"/>
          <p:nvPr/>
        </p:nvSpPr>
        <p:spPr>
          <a:xfrm>
            <a:off x="2222320" y="1725109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FF7AAAB-6094-4303-8E96-04AF2477AB7D}"/>
              </a:ext>
            </a:extLst>
          </p:cNvPr>
          <p:cNvSpPr txBox="1"/>
          <p:nvPr/>
        </p:nvSpPr>
        <p:spPr>
          <a:xfrm>
            <a:off x="2222319" y="3429000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A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A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967915AE-2711-473A-83C7-A522563D0A99}"/>
              </a:ext>
            </a:extLst>
          </p:cNvPr>
          <p:cNvSpPr txBox="1"/>
          <p:nvPr/>
        </p:nvSpPr>
        <p:spPr>
          <a:xfrm>
            <a:off x="2222318" y="5064733"/>
            <a:ext cx="3126593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A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A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C742883-753D-4004-BCFC-62DCA2CBB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612" y="793284"/>
            <a:ext cx="5378916" cy="53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9" name="Round Same Side Corner Rectangle 7">
            <a:extLst>
              <a:ext uri="{FF2B5EF4-FFF2-40B4-BE49-F238E27FC236}">
                <a16:creationId xmlns="" xmlns:a16="http://schemas.microsoft.com/office/drawing/2014/main" id="{D27D891A-0B1B-4079-A71A-6EEEC3D9C276}"/>
              </a:ext>
            </a:extLst>
          </p:cNvPr>
          <p:cNvSpPr/>
          <p:nvPr/>
        </p:nvSpPr>
        <p:spPr>
          <a:xfrm rot="5400000">
            <a:off x="3459664" y="2974093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0" name="Oval 4">
            <a:extLst>
              <a:ext uri="{FF2B5EF4-FFF2-40B4-BE49-F238E27FC236}">
                <a16:creationId xmlns="" xmlns:a16="http://schemas.microsoft.com/office/drawing/2014/main" id="{22E7E4C0-1B72-436F-8C86-A0866DE283DF}"/>
              </a:ext>
            </a:extLst>
          </p:cNvPr>
          <p:cNvSpPr/>
          <p:nvPr/>
        </p:nvSpPr>
        <p:spPr>
          <a:xfrm>
            <a:off x="1311664" y="3902037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1" name="Round Same Side Corner Rectangle 23">
            <a:extLst>
              <a:ext uri="{FF2B5EF4-FFF2-40B4-BE49-F238E27FC236}">
                <a16:creationId xmlns="" xmlns:a16="http://schemas.microsoft.com/office/drawing/2014/main" id="{24247B54-36D2-4B28-9FF0-A9465D6746DB}"/>
              </a:ext>
            </a:extLst>
          </p:cNvPr>
          <p:cNvSpPr/>
          <p:nvPr/>
        </p:nvSpPr>
        <p:spPr>
          <a:xfrm rot="5400000">
            <a:off x="8460873" y="2974093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="" xmlns:a16="http://schemas.microsoft.com/office/drawing/2014/main" id="{61150460-EB68-447F-918D-724DBD31B716}"/>
              </a:ext>
            </a:extLst>
          </p:cNvPr>
          <p:cNvSpPr/>
          <p:nvPr/>
        </p:nvSpPr>
        <p:spPr>
          <a:xfrm>
            <a:off x="6312873" y="3902037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3" name="Round Same Side Corner Rectangle 7">
            <a:extLst>
              <a:ext uri="{FF2B5EF4-FFF2-40B4-BE49-F238E27FC236}">
                <a16:creationId xmlns="" xmlns:a16="http://schemas.microsoft.com/office/drawing/2014/main" id="{50F5686B-2259-40DA-B7EE-3EF9D629BC0F}"/>
              </a:ext>
            </a:extLst>
          </p:cNvPr>
          <p:cNvSpPr/>
          <p:nvPr/>
        </p:nvSpPr>
        <p:spPr>
          <a:xfrm rot="5400000">
            <a:off x="3459664" y="652748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="" xmlns:a16="http://schemas.microsoft.com/office/drawing/2014/main" id="{1CBB5229-8994-4719-AC69-F8D3CD548B31}"/>
              </a:ext>
            </a:extLst>
          </p:cNvPr>
          <p:cNvSpPr/>
          <p:nvPr/>
        </p:nvSpPr>
        <p:spPr>
          <a:xfrm>
            <a:off x="1311664" y="1580692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5" name="Round Same Side Corner Rectangle 23">
            <a:extLst>
              <a:ext uri="{FF2B5EF4-FFF2-40B4-BE49-F238E27FC236}">
                <a16:creationId xmlns="" xmlns:a16="http://schemas.microsoft.com/office/drawing/2014/main" id="{D0D214DD-96DF-408C-A548-F923FFF1DB3A}"/>
              </a:ext>
            </a:extLst>
          </p:cNvPr>
          <p:cNvSpPr/>
          <p:nvPr/>
        </p:nvSpPr>
        <p:spPr>
          <a:xfrm rot="5400000">
            <a:off x="8460873" y="652748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E7B62E58-A115-4B2C-9F18-AACF75812EDC}"/>
              </a:ext>
            </a:extLst>
          </p:cNvPr>
          <p:cNvSpPr/>
          <p:nvPr/>
        </p:nvSpPr>
        <p:spPr>
          <a:xfrm>
            <a:off x="6312873" y="1580692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6D2989F-4084-4D7F-8276-0699C17E852F}"/>
              </a:ext>
            </a:extLst>
          </p:cNvPr>
          <p:cNvSpPr txBox="1"/>
          <p:nvPr/>
        </p:nvSpPr>
        <p:spPr>
          <a:xfrm>
            <a:off x="3551061" y="2144483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232873E-D6BD-443A-8BE4-3A0A8C63D2EF}"/>
              </a:ext>
            </a:extLst>
          </p:cNvPr>
          <p:cNvSpPr txBox="1"/>
          <p:nvPr/>
        </p:nvSpPr>
        <p:spPr>
          <a:xfrm>
            <a:off x="3551060" y="4513959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176B9D6E-06AB-4726-AF40-8AD357ED5D62}"/>
              </a:ext>
            </a:extLst>
          </p:cNvPr>
          <p:cNvSpPr txBox="1"/>
          <p:nvPr/>
        </p:nvSpPr>
        <p:spPr>
          <a:xfrm>
            <a:off x="8462080" y="2130534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FB12AA80-108E-4705-9F72-3A71F87B38AC}"/>
              </a:ext>
            </a:extLst>
          </p:cNvPr>
          <p:cNvSpPr txBox="1"/>
          <p:nvPr/>
        </p:nvSpPr>
        <p:spPr>
          <a:xfrm>
            <a:off x="8462080" y="4511578"/>
            <a:ext cx="187692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1" name="íśļïḓê">
            <a:extLst>
              <a:ext uri="{FF2B5EF4-FFF2-40B4-BE49-F238E27FC236}">
                <a16:creationId xmlns="" xmlns:a16="http://schemas.microsoft.com/office/drawing/2014/main" id="{418289FB-694A-4CB5-ABA1-9836B47B54F9}"/>
              </a:ext>
            </a:extLst>
          </p:cNvPr>
          <p:cNvSpPr/>
          <p:nvPr/>
        </p:nvSpPr>
        <p:spPr bwMode="auto">
          <a:xfrm>
            <a:off x="1793203" y="213053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2" name="íśļïḓê">
            <a:extLst>
              <a:ext uri="{FF2B5EF4-FFF2-40B4-BE49-F238E27FC236}">
                <a16:creationId xmlns="" xmlns:a16="http://schemas.microsoft.com/office/drawing/2014/main" id="{7F631FEA-B027-456B-8934-0371BAC13E8D}"/>
              </a:ext>
            </a:extLst>
          </p:cNvPr>
          <p:cNvSpPr/>
          <p:nvPr/>
        </p:nvSpPr>
        <p:spPr bwMode="auto">
          <a:xfrm>
            <a:off x="1793203" y="441509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3" name="íśļïḓê">
            <a:extLst>
              <a:ext uri="{FF2B5EF4-FFF2-40B4-BE49-F238E27FC236}">
                <a16:creationId xmlns="" xmlns:a16="http://schemas.microsoft.com/office/drawing/2014/main" id="{43D08341-BB3B-4826-BF78-F67CD06BB86B}"/>
              </a:ext>
            </a:extLst>
          </p:cNvPr>
          <p:cNvSpPr/>
          <p:nvPr/>
        </p:nvSpPr>
        <p:spPr bwMode="auto">
          <a:xfrm>
            <a:off x="6805466" y="204228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4" name="íśļïḓê">
            <a:extLst>
              <a:ext uri="{FF2B5EF4-FFF2-40B4-BE49-F238E27FC236}">
                <a16:creationId xmlns="" xmlns:a16="http://schemas.microsoft.com/office/drawing/2014/main" id="{FEC5E4E4-A167-4E8E-A5CF-FA5B5179D813}"/>
              </a:ext>
            </a:extLst>
          </p:cNvPr>
          <p:cNvSpPr/>
          <p:nvPr/>
        </p:nvSpPr>
        <p:spPr bwMode="auto">
          <a:xfrm>
            <a:off x="6805466" y="4435028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8C4698D-65E6-4F79-8D99-EFB2F07D1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DC626266-95A1-4CAC-8557-3736B2239880}"/>
              </a:ext>
            </a:extLst>
          </p:cNvPr>
          <p:cNvSpPr txBox="1"/>
          <p:nvPr/>
        </p:nvSpPr>
        <p:spPr>
          <a:xfrm>
            <a:off x="3075846" y="1713538"/>
            <a:ext cx="6038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祝大家</a:t>
            </a:r>
            <a:endParaRPr lang="en-US" altLang="zh-CN" sz="96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96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新年快乐</a:t>
            </a:r>
            <a:endParaRPr lang="en-US" altLang="zh-CN" sz="96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5CBFA0E-5CB5-4E09-BF75-0126B2B1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992" y="1970214"/>
            <a:ext cx="1632018" cy="12399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1462429-3061-4F41-ABB0-C3FA7754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275" y="1970214"/>
            <a:ext cx="1667324" cy="1266818"/>
          </a:xfrm>
          <a:prstGeom prst="rect">
            <a:avLst/>
          </a:prstGeom>
        </p:spPr>
      </p:pic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9AD97CC9-4451-480F-9166-BF8DFB10E39A}"/>
              </a:ext>
            </a:extLst>
          </p:cNvPr>
          <p:cNvSpPr txBox="1"/>
          <p:nvPr/>
        </p:nvSpPr>
        <p:spPr>
          <a:xfrm>
            <a:off x="4553259" y="4640031"/>
            <a:ext cx="3286513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1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7661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Freeform 53">
            <a:extLst>
              <a:ext uri="{FF2B5EF4-FFF2-40B4-BE49-F238E27FC236}">
                <a16:creationId xmlns="" xmlns:a16="http://schemas.microsoft.com/office/drawing/2014/main" id="{51E93A70-5CB0-4CAB-8E6D-2A0444A9F1AB}"/>
              </a:ext>
            </a:extLst>
          </p:cNvPr>
          <p:cNvSpPr/>
          <p:nvPr/>
        </p:nvSpPr>
        <p:spPr>
          <a:xfrm>
            <a:off x="1481560" y="1340010"/>
            <a:ext cx="6096000" cy="4342131"/>
          </a:xfrm>
          <a:custGeom>
            <a:avLst/>
            <a:gdLst>
              <a:gd name="connsiteX0" fmla="*/ 0 w 6096000"/>
              <a:gd name="connsiteY0" fmla="*/ 0 h 4152900"/>
              <a:gd name="connsiteX1" fmla="*/ 5779757 w 6096000"/>
              <a:gd name="connsiteY1" fmla="*/ 0 h 4152900"/>
              <a:gd name="connsiteX2" fmla="*/ 6096000 w 6096000"/>
              <a:gd name="connsiteY2" fmla="*/ 316243 h 4152900"/>
              <a:gd name="connsiteX3" fmla="*/ 6096000 w 6096000"/>
              <a:gd name="connsiteY3" fmla="*/ 3836657 h 4152900"/>
              <a:gd name="connsiteX4" fmla="*/ 5779757 w 6096000"/>
              <a:gd name="connsiteY4" fmla="*/ 4152900 h 4152900"/>
              <a:gd name="connsiteX5" fmla="*/ 0 w 6096000"/>
              <a:gd name="connsiteY5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4152900">
                <a:moveTo>
                  <a:pt x="0" y="0"/>
                </a:moveTo>
                <a:lnTo>
                  <a:pt x="5779757" y="0"/>
                </a:lnTo>
                <a:cubicBezTo>
                  <a:pt x="5954413" y="0"/>
                  <a:pt x="6096000" y="141587"/>
                  <a:pt x="6096000" y="316243"/>
                </a:cubicBezTo>
                <a:lnTo>
                  <a:pt x="6096000" y="3836657"/>
                </a:lnTo>
                <a:cubicBezTo>
                  <a:pt x="6096000" y="4011313"/>
                  <a:pt x="5954413" y="4152900"/>
                  <a:pt x="5779757" y="4152900"/>
                </a:cubicBezTo>
                <a:lnTo>
                  <a:pt x="0" y="415290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A966370C-BBF5-4AD7-A42F-BE092B6B3A6D}"/>
              </a:ext>
            </a:extLst>
          </p:cNvPr>
          <p:cNvSpPr/>
          <p:nvPr/>
        </p:nvSpPr>
        <p:spPr>
          <a:xfrm>
            <a:off x="2014960" y="1659196"/>
            <a:ext cx="5562600" cy="802432"/>
          </a:xfrm>
          <a:custGeom>
            <a:avLst/>
            <a:gdLst>
              <a:gd name="connsiteX0" fmla="*/ 133741 w 5562600"/>
              <a:gd name="connsiteY0" fmla="*/ 0 h 802432"/>
              <a:gd name="connsiteX1" fmla="*/ 5562600 w 5562600"/>
              <a:gd name="connsiteY1" fmla="*/ 0 h 802432"/>
              <a:gd name="connsiteX2" fmla="*/ 5562600 w 5562600"/>
              <a:gd name="connsiteY2" fmla="*/ 802432 h 802432"/>
              <a:gd name="connsiteX3" fmla="*/ 133741 w 5562600"/>
              <a:gd name="connsiteY3" fmla="*/ 802432 h 802432"/>
              <a:gd name="connsiteX4" fmla="*/ 0 w 5562600"/>
              <a:gd name="connsiteY4" fmla="*/ 668691 h 802432"/>
              <a:gd name="connsiteX5" fmla="*/ 0 w 5562600"/>
              <a:gd name="connsiteY5" fmla="*/ 133741 h 802432"/>
              <a:gd name="connsiteX6" fmla="*/ 133741 w 5562600"/>
              <a:gd name="connsiteY6" fmla="*/ 0 h 8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0" h="802432">
                <a:moveTo>
                  <a:pt x="133741" y="0"/>
                </a:moveTo>
                <a:lnTo>
                  <a:pt x="5562600" y="0"/>
                </a:lnTo>
                <a:lnTo>
                  <a:pt x="5562600" y="802432"/>
                </a:lnTo>
                <a:lnTo>
                  <a:pt x="133741" y="802432"/>
                </a:lnTo>
                <a:cubicBezTo>
                  <a:pt x="59878" y="802432"/>
                  <a:pt x="0" y="742554"/>
                  <a:pt x="0" y="668691"/>
                </a:cubicBezTo>
                <a:lnTo>
                  <a:pt x="0" y="133741"/>
                </a:lnTo>
                <a:cubicBezTo>
                  <a:pt x="0" y="59878"/>
                  <a:pt x="59878" y="0"/>
                  <a:pt x="133741" y="0"/>
                </a:cubicBezTo>
                <a:close/>
              </a:path>
            </a:pathLst>
          </a:cu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="" xmlns:a16="http://schemas.microsoft.com/office/drawing/2014/main" id="{F7FB0D17-CE40-4FF1-9694-A10C824E848D}"/>
              </a:ext>
            </a:extLst>
          </p:cNvPr>
          <p:cNvSpPr/>
          <p:nvPr/>
        </p:nvSpPr>
        <p:spPr>
          <a:xfrm>
            <a:off x="2266075" y="2701778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="" xmlns:a16="http://schemas.microsoft.com/office/drawing/2014/main" id="{BF4D2E38-46DD-4456-B9A3-69100A458ECD}"/>
              </a:ext>
            </a:extLst>
          </p:cNvPr>
          <p:cNvSpPr>
            <a:spLocks/>
          </p:cNvSpPr>
          <p:nvPr/>
        </p:nvSpPr>
        <p:spPr bwMode="auto">
          <a:xfrm>
            <a:off x="2355687" y="2782901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9" name="Group 60">
            <a:extLst>
              <a:ext uri="{FF2B5EF4-FFF2-40B4-BE49-F238E27FC236}">
                <a16:creationId xmlns="" xmlns:a16="http://schemas.microsoft.com/office/drawing/2014/main" id="{2C2F8A4B-9B6A-4C66-97E0-3DB9A3DF0A6C}"/>
              </a:ext>
            </a:extLst>
          </p:cNvPr>
          <p:cNvGrpSpPr/>
          <p:nvPr/>
        </p:nvGrpSpPr>
        <p:grpSpPr>
          <a:xfrm>
            <a:off x="2323414" y="1923933"/>
            <a:ext cx="346076" cy="315912"/>
            <a:chOff x="2678113" y="1465264"/>
            <a:chExt cx="346076" cy="315912"/>
          </a:xfrm>
          <a:solidFill>
            <a:srgbClr val="F7E1CB"/>
          </a:solidFill>
        </p:grpSpPr>
        <p:sp>
          <p:nvSpPr>
            <p:cNvPr id="10" name="Freeform 170">
              <a:extLst>
                <a:ext uri="{FF2B5EF4-FFF2-40B4-BE49-F238E27FC236}">
                  <a16:creationId xmlns="" xmlns:a16="http://schemas.microsoft.com/office/drawing/2014/main" id="{7D616168-B344-4341-85B1-1F8D6104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171">
              <a:extLst>
                <a:ext uri="{FF2B5EF4-FFF2-40B4-BE49-F238E27FC236}">
                  <a16:creationId xmlns="" xmlns:a16="http://schemas.microsoft.com/office/drawing/2014/main" id="{79A8BFB9-B0EA-4544-A99C-4B45DD69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Freeform 172">
              <a:extLst>
                <a:ext uri="{FF2B5EF4-FFF2-40B4-BE49-F238E27FC236}">
                  <a16:creationId xmlns="" xmlns:a16="http://schemas.microsoft.com/office/drawing/2014/main" id="{DF967B6B-AFF4-4737-AE8B-B7A797100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3" name="iṩļïḓè">
            <a:extLst>
              <a:ext uri="{FF2B5EF4-FFF2-40B4-BE49-F238E27FC236}">
                <a16:creationId xmlns="" xmlns:a16="http://schemas.microsoft.com/office/drawing/2014/main" id="{4D127637-6109-4B08-A7A9-3A32AB9F48AD}"/>
              </a:ext>
            </a:extLst>
          </p:cNvPr>
          <p:cNvSpPr txBox="1"/>
          <p:nvPr/>
        </p:nvSpPr>
        <p:spPr bwMode="auto">
          <a:xfrm>
            <a:off x="2902035" y="1895795"/>
            <a:ext cx="3387630" cy="43548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rgbClr val="F7E1CB"/>
                </a:solidFill>
                <a:cs typeface="+mn-ea"/>
                <a:sym typeface="+mn-lt"/>
              </a:rPr>
              <a:t>ypppt.COM</a:t>
            </a:r>
            <a:endParaRPr lang="en-US" altLang="zh-CN" sz="100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1482AB3-887A-4E0E-917E-963640F042DE}"/>
              </a:ext>
            </a:extLst>
          </p:cNvPr>
          <p:cNvSpPr txBox="1"/>
          <p:nvPr/>
        </p:nvSpPr>
        <p:spPr>
          <a:xfrm>
            <a:off x="2902035" y="2632846"/>
            <a:ext cx="338763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15" name="Oval 12">
            <a:extLst>
              <a:ext uri="{FF2B5EF4-FFF2-40B4-BE49-F238E27FC236}">
                <a16:creationId xmlns="" xmlns:a16="http://schemas.microsoft.com/office/drawing/2014/main" id="{B7E897BE-18D3-4631-8C22-D6F12F692FFF}"/>
              </a:ext>
            </a:extLst>
          </p:cNvPr>
          <p:cNvSpPr/>
          <p:nvPr/>
        </p:nvSpPr>
        <p:spPr>
          <a:xfrm>
            <a:off x="2266075" y="3682449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="" xmlns:a16="http://schemas.microsoft.com/office/drawing/2014/main" id="{6F126059-15FB-415A-86F8-7498CB07014F}"/>
              </a:ext>
            </a:extLst>
          </p:cNvPr>
          <p:cNvSpPr>
            <a:spLocks/>
          </p:cNvSpPr>
          <p:nvPr/>
        </p:nvSpPr>
        <p:spPr bwMode="auto">
          <a:xfrm>
            <a:off x="2355687" y="3763572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DD843A68-7C41-4053-9118-FC50FDE81AB7}"/>
              </a:ext>
            </a:extLst>
          </p:cNvPr>
          <p:cNvSpPr txBox="1"/>
          <p:nvPr/>
        </p:nvSpPr>
        <p:spPr>
          <a:xfrm>
            <a:off x="2902035" y="3613517"/>
            <a:ext cx="338763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18" name="Oval 12">
            <a:extLst>
              <a:ext uri="{FF2B5EF4-FFF2-40B4-BE49-F238E27FC236}">
                <a16:creationId xmlns="" xmlns:a16="http://schemas.microsoft.com/office/drawing/2014/main" id="{96E77EA0-47EC-4B57-86DD-54CA99BD2BF5}"/>
              </a:ext>
            </a:extLst>
          </p:cNvPr>
          <p:cNvSpPr/>
          <p:nvPr/>
        </p:nvSpPr>
        <p:spPr>
          <a:xfrm>
            <a:off x="2266075" y="4718001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="" xmlns:a16="http://schemas.microsoft.com/office/drawing/2014/main" id="{9B72A7E0-4562-4E96-AAF9-9AFC038DC863}"/>
              </a:ext>
            </a:extLst>
          </p:cNvPr>
          <p:cNvSpPr>
            <a:spLocks/>
          </p:cNvSpPr>
          <p:nvPr/>
        </p:nvSpPr>
        <p:spPr bwMode="auto">
          <a:xfrm>
            <a:off x="2355687" y="4799124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8BC7DE9-F00C-408E-B5C0-9779E33FE026}"/>
              </a:ext>
            </a:extLst>
          </p:cNvPr>
          <p:cNvSpPr txBox="1"/>
          <p:nvPr/>
        </p:nvSpPr>
        <p:spPr>
          <a:xfrm>
            <a:off x="2902035" y="4649069"/>
            <a:ext cx="3387630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DC5747A-387A-4BE3-9DBB-92D12A1D7A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73" y="1400167"/>
            <a:ext cx="5198804" cy="51988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68792" y="1136342"/>
            <a:ext cx="16246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134347"/>
                </a:solidFill>
              </a:rPr>
              <a:t>https://www.ypppt.com/</a:t>
            </a:r>
            <a:endParaRPr lang="zh-CN" altLang="en-US" sz="700" dirty="0">
              <a:solidFill>
                <a:srgbClr val="13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45F958DA-AA87-4B24-B7E1-439E9B1E25A8}"/>
              </a:ext>
            </a:extLst>
          </p:cNvPr>
          <p:cNvSpPr/>
          <p:nvPr/>
        </p:nvSpPr>
        <p:spPr>
          <a:xfrm>
            <a:off x="1344108" y="1804554"/>
            <a:ext cx="9374049" cy="3696111"/>
          </a:xfrm>
          <a:prstGeom prst="roundRect">
            <a:avLst>
              <a:gd name="adj" fmla="val 827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14">
            <a:extLst>
              <a:ext uri="{FF2B5EF4-FFF2-40B4-BE49-F238E27FC236}">
                <a16:creationId xmlns="" xmlns:a16="http://schemas.microsoft.com/office/drawing/2014/main" id="{DA0D873A-5324-4DD9-A3DA-AB44C49F7A78}"/>
              </a:ext>
            </a:extLst>
          </p:cNvPr>
          <p:cNvCxnSpPr>
            <a:cxnSpLocks/>
          </p:cNvCxnSpPr>
          <p:nvPr/>
        </p:nvCxnSpPr>
        <p:spPr>
          <a:xfrm>
            <a:off x="3310833" y="2952977"/>
            <a:ext cx="6419391" cy="0"/>
          </a:xfrm>
          <a:prstGeom prst="line">
            <a:avLst/>
          </a:prstGeom>
          <a:ln>
            <a:solidFill>
              <a:srgbClr val="2E5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5">
            <a:extLst>
              <a:ext uri="{FF2B5EF4-FFF2-40B4-BE49-F238E27FC236}">
                <a16:creationId xmlns="" xmlns:a16="http://schemas.microsoft.com/office/drawing/2014/main" id="{AA73CD36-F12B-4125-99E6-51866E41037B}"/>
              </a:ext>
            </a:extLst>
          </p:cNvPr>
          <p:cNvSpPr/>
          <p:nvPr/>
        </p:nvSpPr>
        <p:spPr>
          <a:xfrm>
            <a:off x="1726493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8" name="Oval 16">
            <a:extLst>
              <a:ext uri="{FF2B5EF4-FFF2-40B4-BE49-F238E27FC236}">
                <a16:creationId xmlns="" xmlns:a16="http://schemas.microsoft.com/office/drawing/2014/main" id="{20CCE1B1-93E5-46A3-B838-5BAC3908DF17}"/>
              </a:ext>
            </a:extLst>
          </p:cNvPr>
          <p:cNvSpPr/>
          <p:nvPr/>
        </p:nvSpPr>
        <p:spPr>
          <a:xfrm>
            <a:off x="1726493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9" name="Freeform 26">
            <a:extLst>
              <a:ext uri="{FF2B5EF4-FFF2-40B4-BE49-F238E27FC236}">
                <a16:creationId xmlns="" xmlns:a16="http://schemas.microsoft.com/office/drawing/2014/main" id="{CFBB8F2E-4605-44AD-BB2D-1C487B2C78CD}"/>
              </a:ext>
            </a:extLst>
          </p:cNvPr>
          <p:cNvSpPr>
            <a:spLocks/>
          </p:cNvSpPr>
          <p:nvPr/>
        </p:nvSpPr>
        <p:spPr bwMode="auto">
          <a:xfrm>
            <a:off x="1896131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0" name="Freeform 26">
            <a:extLst>
              <a:ext uri="{FF2B5EF4-FFF2-40B4-BE49-F238E27FC236}">
                <a16:creationId xmlns="" xmlns:a16="http://schemas.microsoft.com/office/drawing/2014/main" id="{889207C4-96AA-46C8-B929-EEF31B58DC1A}"/>
              </a:ext>
            </a:extLst>
          </p:cNvPr>
          <p:cNvSpPr>
            <a:spLocks/>
          </p:cNvSpPr>
          <p:nvPr/>
        </p:nvSpPr>
        <p:spPr bwMode="auto">
          <a:xfrm>
            <a:off x="1896131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="" xmlns:a16="http://schemas.microsoft.com/office/drawing/2014/main" id="{2AF89703-4E66-48A6-B2D0-F4413539C6C1}"/>
              </a:ext>
            </a:extLst>
          </p:cNvPr>
          <p:cNvSpPr/>
          <p:nvPr/>
        </p:nvSpPr>
        <p:spPr>
          <a:xfrm>
            <a:off x="4863886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2" name="Oval 25">
            <a:extLst>
              <a:ext uri="{FF2B5EF4-FFF2-40B4-BE49-F238E27FC236}">
                <a16:creationId xmlns="" xmlns:a16="http://schemas.microsoft.com/office/drawing/2014/main" id="{3E50A6E5-57FA-490E-A0BA-D52B04024028}"/>
              </a:ext>
            </a:extLst>
          </p:cNvPr>
          <p:cNvSpPr/>
          <p:nvPr/>
        </p:nvSpPr>
        <p:spPr>
          <a:xfrm>
            <a:off x="4863886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="" xmlns:a16="http://schemas.microsoft.com/office/drawing/2014/main" id="{55BF5CD3-79FB-4290-9FA6-6971890624A2}"/>
              </a:ext>
            </a:extLst>
          </p:cNvPr>
          <p:cNvSpPr>
            <a:spLocks/>
          </p:cNvSpPr>
          <p:nvPr/>
        </p:nvSpPr>
        <p:spPr bwMode="auto">
          <a:xfrm>
            <a:off x="5033524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="" xmlns:a16="http://schemas.microsoft.com/office/drawing/2014/main" id="{F2CD637E-97DB-44D5-BA74-3B374853B38D}"/>
              </a:ext>
            </a:extLst>
          </p:cNvPr>
          <p:cNvSpPr>
            <a:spLocks/>
          </p:cNvSpPr>
          <p:nvPr/>
        </p:nvSpPr>
        <p:spPr bwMode="auto">
          <a:xfrm>
            <a:off x="5033524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="" xmlns:a16="http://schemas.microsoft.com/office/drawing/2014/main" id="{D17DAA49-7658-4E33-B787-4C52BBCD82F0}"/>
              </a:ext>
            </a:extLst>
          </p:cNvPr>
          <p:cNvSpPr/>
          <p:nvPr/>
        </p:nvSpPr>
        <p:spPr>
          <a:xfrm>
            <a:off x="8001281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="" xmlns:a16="http://schemas.microsoft.com/office/drawing/2014/main" id="{0589F0A3-121A-458F-B51E-22D52A65C606}"/>
              </a:ext>
            </a:extLst>
          </p:cNvPr>
          <p:cNvSpPr/>
          <p:nvPr/>
        </p:nvSpPr>
        <p:spPr>
          <a:xfrm>
            <a:off x="8001281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7" name="Freeform 33">
            <a:extLst>
              <a:ext uri="{FF2B5EF4-FFF2-40B4-BE49-F238E27FC236}">
                <a16:creationId xmlns="" xmlns:a16="http://schemas.microsoft.com/office/drawing/2014/main" id="{5AF59184-DCAE-4968-B8FA-A204EDDF5EEE}"/>
              </a:ext>
            </a:extLst>
          </p:cNvPr>
          <p:cNvSpPr>
            <a:spLocks/>
          </p:cNvSpPr>
          <p:nvPr/>
        </p:nvSpPr>
        <p:spPr bwMode="auto">
          <a:xfrm>
            <a:off x="8170919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="" xmlns:a16="http://schemas.microsoft.com/office/drawing/2014/main" id="{B731736A-C403-40F0-971E-650F96AA221D}"/>
              </a:ext>
            </a:extLst>
          </p:cNvPr>
          <p:cNvSpPr>
            <a:spLocks/>
          </p:cNvSpPr>
          <p:nvPr/>
        </p:nvSpPr>
        <p:spPr bwMode="auto">
          <a:xfrm>
            <a:off x="8170919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9A6CC11-50C6-4C3A-BAE9-88E7F5CEBAF7}"/>
              </a:ext>
            </a:extLst>
          </p:cNvPr>
          <p:cNvSpPr txBox="1"/>
          <p:nvPr/>
        </p:nvSpPr>
        <p:spPr>
          <a:xfrm>
            <a:off x="2437785" y="3210301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387A992-2F45-4F6E-84B6-F2555F834068}"/>
              </a:ext>
            </a:extLst>
          </p:cNvPr>
          <p:cNvSpPr txBox="1"/>
          <p:nvPr/>
        </p:nvSpPr>
        <p:spPr>
          <a:xfrm>
            <a:off x="2437785" y="4286088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F6AFF95-A2D3-4C4A-8254-BEE3452F8330}"/>
              </a:ext>
            </a:extLst>
          </p:cNvPr>
          <p:cNvSpPr txBox="1"/>
          <p:nvPr/>
        </p:nvSpPr>
        <p:spPr>
          <a:xfrm>
            <a:off x="5587477" y="3263471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A430CA7-5650-493C-A35A-F38FCFF03682}"/>
              </a:ext>
            </a:extLst>
          </p:cNvPr>
          <p:cNvSpPr txBox="1"/>
          <p:nvPr/>
        </p:nvSpPr>
        <p:spPr>
          <a:xfrm>
            <a:off x="5587477" y="4339258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11F0DAF-5341-4513-8526-EE1EF75CABA5}"/>
              </a:ext>
            </a:extLst>
          </p:cNvPr>
          <p:cNvSpPr txBox="1"/>
          <p:nvPr/>
        </p:nvSpPr>
        <p:spPr>
          <a:xfrm>
            <a:off x="8774693" y="3263471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906A914-234B-4C2E-AD60-50F188AFD504}"/>
              </a:ext>
            </a:extLst>
          </p:cNvPr>
          <p:cNvSpPr txBox="1"/>
          <p:nvPr/>
        </p:nvSpPr>
        <p:spPr>
          <a:xfrm>
            <a:off x="8774693" y="4339258"/>
            <a:ext cx="1673947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3E7907CF-C34E-4A9A-BA29-96672CE55BBD}"/>
              </a:ext>
            </a:extLst>
          </p:cNvPr>
          <p:cNvGrpSpPr/>
          <p:nvPr/>
        </p:nvGrpSpPr>
        <p:grpSpPr>
          <a:xfrm>
            <a:off x="4716608" y="2011043"/>
            <a:ext cx="3086420" cy="697333"/>
            <a:chOff x="412663" y="406155"/>
            <a:chExt cx="3086420" cy="697333"/>
          </a:xfrm>
        </p:grpSpPr>
        <p:sp>
          <p:nvSpPr>
            <p:cNvPr id="26" name="Google Shape;1092;p45">
              <a:extLst>
                <a:ext uri="{FF2B5EF4-FFF2-40B4-BE49-F238E27FC236}">
                  <a16:creationId xmlns="" xmlns:a16="http://schemas.microsoft.com/office/drawing/2014/main" id="{9D9B4529-AF2A-47E4-9961-D253F39AF48D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2E51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095;p45">
              <a:extLst>
                <a:ext uri="{FF2B5EF4-FFF2-40B4-BE49-F238E27FC236}">
                  <a16:creationId xmlns="" xmlns:a16="http://schemas.microsoft.com/office/drawing/2014/main" id="{7BC367FD-A001-446B-A4A7-84DB7140C333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134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>
                  <a:solidFill>
                    <a:srgbClr val="134347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rgbClr val="134347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8181E29D-42BE-4D21-BDB2-9B988F34E47C}"/>
                </a:ext>
              </a:extLst>
            </p:cNvPr>
            <p:cNvSpPr txBox="1"/>
            <p:nvPr/>
          </p:nvSpPr>
          <p:spPr>
            <a:xfrm>
              <a:off x="1210968" y="639384"/>
              <a:ext cx="1972269" cy="30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smtClean="0">
                  <a:solidFill>
                    <a:srgbClr val="134347"/>
                  </a:solidFill>
                  <a:cs typeface="+mn-ea"/>
                  <a:sym typeface="+mn-lt"/>
                </a:rPr>
                <a:t>ypppt.COM</a:t>
              </a:r>
              <a:endParaRPr lang="zh-CN" altLang="en-US" sz="1400" dirty="0">
                <a:solidFill>
                  <a:srgbClr val="134347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ṡ1íḋè">
              <a:extLst>
                <a:ext uri="{FF2B5EF4-FFF2-40B4-BE49-F238E27FC236}">
                  <a16:creationId xmlns="" xmlns:a16="http://schemas.microsoft.com/office/drawing/2014/main" id="{C39067E6-2441-4CDC-BEEB-499485FB5CCB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7E1CB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solidFill>
                  <a:srgbClr val="1343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6" name="ïṥḻíḓé">
            <a:extLst>
              <a:ext uri="{FF2B5EF4-FFF2-40B4-BE49-F238E27FC236}">
                <a16:creationId xmlns="" xmlns:a16="http://schemas.microsoft.com/office/drawing/2014/main" id="{926F7BED-096F-4392-94FD-BDA3EC9B97E6}"/>
              </a:ext>
            </a:extLst>
          </p:cNvPr>
          <p:cNvSpPr/>
          <p:nvPr/>
        </p:nvSpPr>
        <p:spPr>
          <a:xfrm>
            <a:off x="3712518" y="4669097"/>
            <a:ext cx="1106618" cy="1480888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7" name="íṥļïdè">
            <a:extLst>
              <a:ext uri="{FF2B5EF4-FFF2-40B4-BE49-F238E27FC236}">
                <a16:creationId xmlns="" xmlns:a16="http://schemas.microsoft.com/office/drawing/2014/main" id="{712C27E8-FD8D-48ED-A8B9-70B81CCD2E4D}"/>
              </a:ext>
            </a:extLst>
          </p:cNvPr>
          <p:cNvSpPr/>
          <p:nvPr/>
        </p:nvSpPr>
        <p:spPr>
          <a:xfrm>
            <a:off x="1727244" y="1021406"/>
            <a:ext cx="630919" cy="630917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8" name="ïṧḻîḋé">
            <a:extLst>
              <a:ext uri="{FF2B5EF4-FFF2-40B4-BE49-F238E27FC236}">
                <a16:creationId xmlns="" xmlns:a16="http://schemas.microsoft.com/office/drawing/2014/main" id="{D22B5152-6F88-4EFC-A80B-193CDA43965C}"/>
              </a:ext>
            </a:extLst>
          </p:cNvPr>
          <p:cNvSpPr/>
          <p:nvPr/>
        </p:nvSpPr>
        <p:spPr>
          <a:xfrm>
            <a:off x="1983622" y="1269000"/>
            <a:ext cx="2160000" cy="2160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9" name="íṧ1iḑè">
            <a:extLst>
              <a:ext uri="{FF2B5EF4-FFF2-40B4-BE49-F238E27FC236}">
                <a16:creationId xmlns="" xmlns:a16="http://schemas.microsoft.com/office/drawing/2014/main" id="{0B645A42-6A93-4B41-A2E0-277EB6B8252E}"/>
              </a:ext>
            </a:extLst>
          </p:cNvPr>
          <p:cNvSpPr/>
          <p:nvPr/>
        </p:nvSpPr>
        <p:spPr>
          <a:xfrm>
            <a:off x="1983622" y="3514961"/>
            <a:ext cx="2160000" cy="2160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0" name="iŝľiḋe">
            <a:extLst>
              <a:ext uri="{FF2B5EF4-FFF2-40B4-BE49-F238E27FC236}">
                <a16:creationId xmlns="" xmlns:a16="http://schemas.microsoft.com/office/drawing/2014/main" id="{38279116-CAF2-42E8-AA5B-741C0A46F0B4}"/>
              </a:ext>
            </a:extLst>
          </p:cNvPr>
          <p:cNvSpPr/>
          <p:nvPr/>
        </p:nvSpPr>
        <p:spPr>
          <a:xfrm>
            <a:off x="2533939" y="1440923"/>
            <a:ext cx="1059366" cy="105936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ïS1ïde">
            <a:extLst>
              <a:ext uri="{FF2B5EF4-FFF2-40B4-BE49-F238E27FC236}">
                <a16:creationId xmlns="" xmlns:a16="http://schemas.microsoft.com/office/drawing/2014/main" id="{D7D2C1BD-3C94-41CD-8405-33AC07A6032F}"/>
              </a:ext>
            </a:extLst>
          </p:cNvPr>
          <p:cNvSpPr/>
          <p:nvPr/>
        </p:nvSpPr>
        <p:spPr>
          <a:xfrm>
            <a:off x="2533939" y="3675733"/>
            <a:ext cx="1059366" cy="105936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242" r="-24642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D52541F-574D-43B7-80E9-1EA999CAEF4B}"/>
              </a:ext>
            </a:extLst>
          </p:cNvPr>
          <p:cNvSpPr txBox="1"/>
          <p:nvPr/>
        </p:nvSpPr>
        <p:spPr>
          <a:xfrm>
            <a:off x="2317125" y="2735871"/>
            <a:ext cx="149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1B0100"/>
                </a:solidFill>
                <a:cs typeface="+mn-ea"/>
                <a:sym typeface="+mn-lt"/>
              </a:rPr>
              <a:t>ypppt.COM</a:t>
            </a:r>
            <a:endParaRPr lang="zh-CN" altLang="en-US" sz="1400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BA1373A-7AE9-4721-81EA-2A97C83F61E6}"/>
              </a:ext>
            </a:extLst>
          </p:cNvPr>
          <p:cNvSpPr txBox="1"/>
          <p:nvPr/>
        </p:nvSpPr>
        <p:spPr>
          <a:xfrm>
            <a:off x="2309674" y="5051141"/>
            <a:ext cx="149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1B0100"/>
                </a:solidFill>
                <a:cs typeface="+mn-ea"/>
                <a:sym typeface="+mn-lt"/>
              </a:rPr>
              <a:t>ypppt.COM</a:t>
            </a:r>
            <a:endParaRPr lang="zh-CN" altLang="en-US" sz="1400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14" name="íšḷîďê">
            <a:extLst>
              <a:ext uri="{FF2B5EF4-FFF2-40B4-BE49-F238E27FC236}">
                <a16:creationId xmlns="" xmlns:a16="http://schemas.microsoft.com/office/drawing/2014/main" id="{2ACAF34A-4354-4A46-8D45-0D81F80AE7DD}"/>
              </a:ext>
            </a:extLst>
          </p:cNvPr>
          <p:cNvSpPr/>
          <p:nvPr/>
        </p:nvSpPr>
        <p:spPr>
          <a:xfrm>
            <a:off x="4996149" y="1453198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5" name="íṡḻîḓè">
            <a:extLst>
              <a:ext uri="{FF2B5EF4-FFF2-40B4-BE49-F238E27FC236}">
                <a16:creationId xmlns="" xmlns:a16="http://schemas.microsoft.com/office/drawing/2014/main" id="{24917E50-8719-4E74-81F1-CBDDE548065D}"/>
              </a:ext>
            </a:extLst>
          </p:cNvPr>
          <p:cNvSpPr/>
          <p:nvPr/>
        </p:nvSpPr>
        <p:spPr>
          <a:xfrm>
            <a:off x="4996149" y="1453198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6" name="îṩļíďè">
            <a:extLst>
              <a:ext uri="{FF2B5EF4-FFF2-40B4-BE49-F238E27FC236}">
                <a16:creationId xmlns="" xmlns:a16="http://schemas.microsoft.com/office/drawing/2014/main" id="{6496EBF6-F345-4DD1-AAB0-B721D87D3127}"/>
              </a:ext>
            </a:extLst>
          </p:cNvPr>
          <p:cNvSpPr/>
          <p:nvPr/>
        </p:nvSpPr>
        <p:spPr>
          <a:xfrm>
            <a:off x="5361071" y="1557294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7" name="i$1îḍé">
            <a:extLst>
              <a:ext uri="{FF2B5EF4-FFF2-40B4-BE49-F238E27FC236}">
                <a16:creationId xmlns="" xmlns:a16="http://schemas.microsoft.com/office/drawing/2014/main" id="{24020A8F-7164-4BC7-AABD-E0C021CEB515}"/>
              </a:ext>
            </a:extLst>
          </p:cNvPr>
          <p:cNvSpPr/>
          <p:nvPr/>
        </p:nvSpPr>
        <p:spPr>
          <a:xfrm>
            <a:off x="5562680" y="1787483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F1B021BF-AD39-40E9-AA4A-FB153162EB32}"/>
              </a:ext>
            </a:extLst>
          </p:cNvPr>
          <p:cNvSpPr txBox="1"/>
          <p:nvPr/>
        </p:nvSpPr>
        <p:spPr>
          <a:xfrm>
            <a:off x="6451328" y="1614668"/>
            <a:ext cx="3449122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19" name="íšḷîďê">
            <a:extLst>
              <a:ext uri="{FF2B5EF4-FFF2-40B4-BE49-F238E27FC236}">
                <a16:creationId xmlns="" xmlns:a16="http://schemas.microsoft.com/office/drawing/2014/main" id="{92B52184-593B-4B1B-BB4E-B223BDD715D9}"/>
              </a:ext>
            </a:extLst>
          </p:cNvPr>
          <p:cNvSpPr/>
          <p:nvPr/>
        </p:nvSpPr>
        <p:spPr>
          <a:xfrm>
            <a:off x="4996149" y="2846129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0" name="íṡḻîḓè">
            <a:extLst>
              <a:ext uri="{FF2B5EF4-FFF2-40B4-BE49-F238E27FC236}">
                <a16:creationId xmlns="" xmlns:a16="http://schemas.microsoft.com/office/drawing/2014/main" id="{2992B784-8325-4C24-A6A4-4498FF7DE87E}"/>
              </a:ext>
            </a:extLst>
          </p:cNvPr>
          <p:cNvSpPr/>
          <p:nvPr/>
        </p:nvSpPr>
        <p:spPr>
          <a:xfrm>
            <a:off x="4996149" y="2846129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1" name="îṩļíďè">
            <a:extLst>
              <a:ext uri="{FF2B5EF4-FFF2-40B4-BE49-F238E27FC236}">
                <a16:creationId xmlns="" xmlns:a16="http://schemas.microsoft.com/office/drawing/2014/main" id="{63132293-933D-453A-8ED3-8D08A0335EDD}"/>
              </a:ext>
            </a:extLst>
          </p:cNvPr>
          <p:cNvSpPr/>
          <p:nvPr/>
        </p:nvSpPr>
        <p:spPr>
          <a:xfrm>
            <a:off x="5361071" y="2950225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2" name="i$1îḍé">
            <a:extLst>
              <a:ext uri="{FF2B5EF4-FFF2-40B4-BE49-F238E27FC236}">
                <a16:creationId xmlns="" xmlns:a16="http://schemas.microsoft.com/office/drawing/2014/main" id="{908083DB-C1FD-4DA2-8880-47E636D16FB6}"/>
              </a:ext>
            </a:extLst>
          </p:cNvPr>
          <p:cNvSpPr/>
          <p:nvPr/>
        </p:nvSpPr>
        <p:spPr>
          <a:xfrm>
            <a:off x="5562680" y="3180414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4" name="íšḷîďê">
            <a:extLst>
              <a:ext uri="{FF2B5EF4-FFF2-40B4-BE49-F238E27FC236}">
                <a16:creationId xmlns="" xmlns:a16="http://schemas.microsoft.com/office/drawing/2014/main" id="{8B5446A1-C543-4635-887D-A8DC4485F849}"/>
              </a:ext>
            </a:extLst>
          </p:cNvPr>
          <p:cNvSpPr/>
          <p:nvPr/>
        </p:nvSpPr>
        <p:spPr>
          <a:xfrm>
            <a:off x="4996149" y="4281322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5" name="íṡḻîḓè">
            <a:extLst>
              <a:ext uri="{FF2B5EF4-FFF2-40B4-BE49-F238E27FC236}">
                <a16:creationId xmlns="" xmlns:a16="http://schemas.microsoft.com/office/drawing/2014/main" id="{D6B53E5D-37DA-4218-9A4D-D7D1D0BBA74A}"/>
              </a:ext>
            </a:extLst>
          </p:cNvPr>
          <p:cNvSpPr/>
          <p:nvPr/>
        </p:nvSpPr>
        <p:spPr>
          <a:xfrm>
            <a:off x="4996149" y="4281322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6" name="îṩļíďè">
            <a:extLst>
              <a:ext uri="{FF2B5EF4-FFF2-40B4-BE49-F238E27FC236}">
                <a16:creationId xmlns="" xmlns:a16="http://schemas.microsoft.com/office/drawing/2014/main" id="{91E91876-CB36-4BB6-8621-BA5FC73254C6}"/>
              </a:ext>
            </a:extLst>
          </p:cNvPr>
          <p:cNvSpPr/>
          <p:nvPr/>
        </p:nvSpPr>
        <p:spPr>
          <a:xfrm>
            <a:off x="5361071" y="4385418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7" name="i$1îḍé">
            <a:extLst>
              <a:ext uri="{FF2B5EF4-FFF2-40B4-BE49-F238E27FC236}">
                <a16:creationId xmlns="" xmlns:a16="http://schemas.microsoft.com/office/drawing/2014/main" id="{74AA8197-13B1-440E-86B3-D836573E0BA2}"/>
              </a:ext>
            </a:extLst>
          </p:cNvPr>
          <p:cNvSpPr/>
          <p:nvPr/>
        </p:nvSpPr>
        <p:spPr>
          <a:xfrm>
            <a:off x="5562680" y="4615607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BF5F93D-D179-4D39-A194-47553581E2F0}"/>
              </a:ext>
            </a:extLst>
          </p:cNvPr>
          <p:cNvSpPr txBox="1"/>
          <p:nvPr/>
        </p:nvSpPr>
        <p:spPr>
          <a:xfrm>
            <a:off x="6425753" y="2974515"/>
            <a:ext cx="3449122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3D5FDBEF-5A49-4C56-8BAB-CCCCF55B0C6C}"/>
              </a:ext>
            </a:extLst>
          </p:cNvPr>
          <p:cNvSpPr txBox="1"/>
          <p:nvPr/>
        </p:nvSpPr>
        <p:spPr>
          <a:xfrm>
            <a:off x="6425753" y="4422401"/>
            <a:ext cx="3449122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</p:spTree>
    <p:extLst>
      <p:ext uri="{BB962C8B-B14F-4D97-AF65-F5344CB8AC3E}">
        <p14:creationId xmlns:p14="http://schemas.microsoft.com/office/powerpoint/2010/main" val="27818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B5FD95-B924-476D-BAF4-F70A6779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8CBAAF8-DB2A-43AD-94BC-4B4A2E22B939}"/>
              </a:ext>
            </a:extLst>
          </p:cNvPr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2B93146-F520-4BFE-BB23-CB7A8828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3FF82AF-7E99-447E-8C53-46DBCFFF9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433AF9E-568A-4DB8-ADF5-F8775C0FE338}"/>
              </a:ext>
            </a:extLst>
          </p:cNvPr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41622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3" name="íşļiḋé">
            <a:extLst>
              <a:ext uri="{FF2B5EF4-FFF2-40B4-BE49-F238E27FC236}">
                <a16:creationId xmlns="" xmlns:a16="http://schemas.microsoft.com/office/drawing/2014/main" id="{C91233AA-FDA6-4152-A555-B2B03B7C17B4}"/>
              </a:ext>
            </a:extLst>
          </p:cNvPr>
          <p:cNvSpPr/>
          <p:nvPr/>
        </p:nvSpPr>
        <p:spPr>
          <a:xfrm>
            <a:off x="3156695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4" name="ïṥľîďè">
            <a:extLst>
              <a:ext uri="{FF2B5EF4-FFF2-40B4-BE49-F238E27FC236}">
                <a16:creationId xmlns="" xmlns:a16="http://schemas.microsoft.com/office/drawing/2014/main" id="{437BE72C-69BC-41D9-BAEF-885EEED755D7}"/>
              </a:ext>
            </a:extLst>
          </p:cNvPr>
          <p:cNvSpPr/>
          <p:nvPr/>
        </p:nvSpPr>
        <p:spPr bwMode="auto">
          <a:xfrm>
            <a:off x="3364681" y="5057520"/>
            <a:ext cx="303893" cy="333114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ïśľîdê">
            <a:extLst>
              <a:ext uri="{FF2B5EF4-FFF2-40B4-BE49-F238E27FC236}">
                <a16:creationId xmlns="" xmlns:a16="http://schemas.microsoft.com/office/drawing/2014/main" id="{8BF44E63-EEAE-4BC4-B494-AFA2AA648AA8}"/>
              </a:ext>
            </a:extLst>
          </p:cNvPr>
          <p:cNvSpPr/>
          <p:nvPr/>
        </p:nvSpPr>
        <p:spPr>
          <a:xfrm>
            <a:off x="2137347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6" name="íṣ1îḓé">
            <a:extLst>
              <a:ext uri="{FF2B5EF4-FFF2-40B4-BE49-F238E27FC236}">
                <a16:creationId xmlns="" xmlns:a16="http://schemas.microsoft.com/office/drawing/2014/main" id="{95EC3250-4223-416C-91DB-0A6D6A9DE25C}"/>
              </a:ext>
            </a:extLst>
          </p:cNvPr>
          <p:cNvSpPr/>
          <p:nvPr/>
        </p:nvSpPr>
        <p:spPr bwMode="auto">
          <a:xfrm>
            <a:off x="2330723" y="5110506"/>
            <a:ext cx="333114" cy="26525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ṩľîḓe">
            <a:extLst>
              <a:ext uri="{FF2B5EF4-FFF2-40B4-BE49-F238E27FC236}">
                <a16:creationId xmlns="" xmlns:a16="http://schemas.microsoft.com/office/drawing/2014/main" id="{08C0F153-DDA4-4A41-9D8F-F0EA9FEB7E1E}"/>
              </a:ext>
            </a:extLst>
          </p:cNvPr>
          <p:cNvSpPr/>
          <p:nvPr/>
        </p:nvSpPr>
        <p:spPr>
          <a:xfrm>
            <a:off x="4176044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8" name="îṩļiḑè">
            <a:extLst>
              <a:ext uri="{FF2B5EF4-FFF2-40B4-BE49-F238E27FC236}">
                <a16:creationId xmlns="" xmlns:a16="http://schemas.microsoft.com/office/drawing/2014/main" id="{CC146EF5-5103-4E9B-A7A6-366FE7C5793C}"/>
              </a:ext>
            </a:extLst>
          </p:cNvPr>
          <p:cNvSpPr/>
          <p:nvPr/>
        </p:nvSpPr>
        <p:spPr bwMode="auto">
          <a:xfrm>
            <a:off x="4399163" y="5057520"/>
            <a:ext cx="273628" cy="333114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íṥļïḑé">
            <a:extLst>
              <a:ext uri="{FF2B5EF4-FFF2-40B4-BE49-F238E27FC236}">
                <a16:creationId xmlns="" xmlns:a16="http://schemas.microsoft.com/office/drawing/2014/main" id="{80F1E062-FAAC-4F68-9AE2-4715DF48CF7D}"/>
              </a:ext>
            </a:extLst>
          </p:cNvPr>
          <p:cNvSpPr/>
          <p:nvPr/>
        </p:nvSpPr>
        <p:spPr>
          <a:xfrm>
            <a:off x="1751323" y="1482237"/>
            <a:ext cx="5575452" cy="1751962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0" name="ïṣlïḋé">
            <a:extLst>
              <a:ext uri="{FF2B5EF4-FFF2-40B4-BE49-F238E27FC236}">
                <a16:creationId xmlns="" xmlns:a16="http://schemas.microsoft.com/office/drawing/2014/main" id="{55435BCD-5B0D-4AA6-84E5-C698CE818B48}"/>
              </a:ext>
            </a:extLst>
          </p:cNvPr>
          <p:cNvSpPr/>
          <p:nvPr/>
        </p:nvSpPr>
        <p:spPr>
          <a:xfrm>
            <a:off x="6065961" y="1910606"/>
            <a:ext cx="864096" cy="864096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1" name="ïṣ1îḍe">
            <a:extLst>
              <a:ext uri="{FF2B5EF4-FFF2-40B4-BE49-F238E27FC236}">
                <a16:creationId xmlns="" xmlns:a16="http://schemas.microsoft.com/office/drawing/2014/main" id="{893529A3-AA86-4EDF-A8BB-8719DDA6AD01}"/>
              </a:ext>
            </a:extLst>
          </p:cNvPr>
          <p:cNvSpPr/>
          <p:nvPr/>
        </p:nvSpPr>
        <p:spPr>
          <a:xfrm>
            <a:off x="5993953" y="1838598"/>
            <a:ext cx="1008112" cy="1008112"/>
          </a:xfrm>
          <a:prstGeom prst="ellipse">
            <a:avLst/>
          </a:prstGeom>
          <a:noFill/>
          <a:ln w="22225">
            <a:solidFill>
              <a:srgbClr val="134347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śļïḓê">
            <a:extLst>
              <a:ext uri="{FF2B5EF4-FFF2-40B4-BE49-F238E27FC236}">
                <a16:creationId xmlns="" xmlns:a16="http://schemas.microsoft.com/office/drawing/2014/main" id="{3CFA6238-42CD-4041-9919-AD9608B7DD47}"/>
              </a:ext>
            </a:extLst>
          </p:cNvPr>
          <p:cNvSpPr/>
          <p:nvPr/>
        </p:nvSpPr>
        <p:spPr bwMode="auto">
          <a:xfrm>
            <a:off x="6247978" y="2092623"/>
            <a:ext cx="500062" cy="500062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solidFill>
            <a:srgbClr val="F7E1C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E5ACE54-4734-49BB-9197-44CB1C0261AF}"/>
              </a:ext>
            </a:extLst>
          </p:cNvPr>
          <p:cNvSpPr txBox="1"/>
          <p:nvPr/>
        </p:nvSpPr>
        <p:spPr>
          <a:xfrm>
            <a:off x="1963001" y="1876020"/>
            <a:ext cx="3667510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, Synergistically utilize technically sound portals with, Synergistically utilize technically sound,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F32FC455-E6C8-401E-9BAF-10DDCB49D025}"/>
              </a:ext>
            </a:extLst>
          </p:cNvPr>
          <p:cNvSpPr txBox="1"/>
          <p:nvPr/>
        </p:nvSpPr>
        <p:spPr>
          <a:xfrm>
            <a:off x="1963001" y="3590904"/>
            <a:ext cx="4268505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 utilize technically sound portals with, Synergistically utilize technically sound, Synergistically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E4D2C6D-C419-46C9-965A-176C26DE74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30" y="1546962"/>
            <a:ext cx="5225313" cy="522531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F916560-DEF9-4102-947B-91E3230EC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253" y="723210"/>
            <a:ext cx="7061434" cy="28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E130CE1-63F1-4411-BB4D-4ECE16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>
            <a:extLst>
              <a:ext uri="{FF2B5EF4-FFF2-40B4-BE49-F238E27FC236}">
                <a16:creationId xmlns="" xmlns:a16="http://schemas.microsoft.com/office/drawing/2014/main" id="{799AD9C7-B2E5-437A-B164-787D772BBAF0}"/>
              </a:ext>
            </a:extLst>
          </p:cNvPr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Oval 17">
            <a:extLst>
              <a:ext uri="{FF2B5EF4-FFF2-40B4-BE49-F238E27FC236}">
                <a16:creationId xmlns="" xmlns:a16="http://schemas.microsoft.com/office/drawing/2014/main" id="{2C13F489-5BBB-422E-B279-B3894D74047F}"/>
              </a:ext>
            </a:extLst>
          </p:cNvPr>
          <p:cNvSpPr/>
          <p:nvPr/>
        </p:nvSpPr>
        <p:spPr>
          <a:xfrm rot="5400000">
            <a:off x="2657848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24">
            <a:extLst>
              <a:ext uri="{FF2B5EF4-FFF2-40B4-BE49-F238E27FC236}">
                <a16:creationId xmlns="" xmlns:a16="http://schemas.microsoft.com/office/drawing/2014/main" id="{1A844413-3025-4103-8BCA-1327A267D369}"/>
              </a:ext>
            </a:extLst>
          </p:cNvPr>
          <p:cNvSpPr/>
          <p:nvPr/>
        </p:nvSpPr>
        <p:spPr>
          <a:xfrm rot="5400000">
            <a:off x="5484051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Oval 33">
            <a:extLst>
              <a:ext uri="{FF2B5EF4-FFF2-40B4-BE49-F238E27FC236}">
                <a16:creationId xmlns="" xmlns:a16="http://schemas.microsoft.com/office/drawing/2014/main" id="{8FA43EAF-AF56-49B7-9B58-183E69D7F924}"/>
              </a:ext>
            </a:extLst>
          </p:cNvPr>
          <p:cNvSpPr/>
          <p:nvPr/>
        </p:nvSpPr>
        <p:spPr>
          <a:xfrm rot="5400000">
            <a:off x="8400404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="" xmlns:a16="http://schemas.microsoft.com/office/drawing/2014/main" id="{DFE284B7-58C9-434A-B4BE-7407DA3ADD7D}"/>
              </a:ext>
            </a:extLst>
          </p:cNvPr>
          <p:cNvSpPr/>
          <p:nvPr/>
        </p:nvSpPr>
        <p:spPr>
          <a:xfrm>
            <a:off x="1955671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25">
            <a:extLst>
              <a:ext uri="{FF2B5EF4-FFF2-40B4-BE49-F238E27FC236}">
                <a16:creationId xmlns="" xmlns:a16="http://schemas.microsoft.com/office/drawing/2014/main" id="{0DBC3F71-5330-432A-BCA4-C7CE7F58AE5F}"/>
              </a:ext>
            </a:extLst>
          </p:cNvPr>
          <p:cNvSpPr/>
          <p:nvPr/>
        </p:nvSpPr>
        <p:spPr>
          <a:xfrm>
            <a:off x="4781874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34">
            <a:extLst>
              <a:ext uri="{FF2B5EF4-FFF2-40B4-BE49-F238E27FC236}">
                <a16:creationId xmlns="" xmlns:a16="http://schemas.microsoft.com/office/drawing/2014/main" id="{45145622-D6C7-49AB-AADE-F91487D374F5}"/>
              </a:ext>
            </a:extLst>
          </p:cNvPr>
          <p:cNvSpPr/>
          <p:nvPr/>
        </p:nvSpPr>
        <p:spPr>
          <a:xfrm>
            <a:off x="7698227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6">
            <a:extLst>
              <a:ext uri="{FF2B5EF4-FFF2-40B4-BE49-F238E27FC236}">
                <a16:creationId xmlns="" xmlns:a16="http://schemas.microsoft.com/office/drawing/2014/main" id="{5D3FC176-19CE-4F97-BBD8-91111874CE26}"/>
              </a:ext>
            </a:extLst>
          </p:cNvPr>
          <p:cNvCxnSpPr/>
          <p:nvPr/>
        </p:nvCxnSpPr>
        <p:spPr>
          <a:xfrm>
            <a:off x="2291252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5433932C-A7AC-4E14-A446-6A37BCBAA6E6}"/>
              </a:ext>
            </a:extLst>
          </p:cNvPr>
          <p:cNvSpPr/>
          <p:nvPr/>
        </p:nvSpPr>
        <p:spPr>
          <a:xfrm rot="5400000">
            <a:off x="2784845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13" name="Straight Connector 28">
            <a:extLst>
              <a:ext uri="{FF2B5EF4-FFF2-40B4-BE49-F238E27FC236}">
                <a16:creationId xmlns="" xmlns:a16="http://schemas.microsoft.com/office/drawing/2014/main" id="{0FD65CA8-0D62-47A0-B23A-33532E19672C}"/>
              </a:ext>
            </a:extLst>
          </p:cNvPr>
          <p:cNvCxnSpPr/>
          <p:nvPr/>
        </p:nvCxnSpPr>
        <p:spPr>
          <a:xfrm>
            <a:off x="5117455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9">
            <a:extLst>
              <a:ext uri="{FF2B5EF4-FFF2-40B4-BE49-F238E27FC236}">
                <a16:creationId xmlns="" xmlns:a16="http://schemas.microsoft.com/office/drawing/2014/main" id="{7980ACA4-82B3-42CF-B004-6569138CD43C}"/>
              </a:ext>
            </a:extLst>
          </p:cNvPr>
          <p:cNvSpPr/>
          <p:nvPr/>
        </p:nvSpPr>
        <p:spPr>
          <a:xfrm rot="5400000">
            <a:off x="5611048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37">
            <a:extLst>
              <a:ext uri="{FF2B5EF4-FFF2-40B4-BE49-F238E27FC236}">
                <a16:creationId xmlns="" xmlns:a16="http://schemas.microsoft.com/office/drawing/2014/main" id="{27159443-D903-441D-844D-337A4C19B73A}"/>
              </a:ext>
            </a:extLst>
          </p:cNvPr>
          <p:cNvCxnSpPr/>
          <p:nvPr/>
        </p:nvCxnSpPr>
        <p:spPr>
          <a:xfrm>
            <a:off x="8033808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8">
            <a:extLst>
              <a:ext uri="{FF2B5EF4-FFF2-40B4-BE49-F238E27FC236}">
                <a16:creationId xmlns="" xmlns:a16="http://schemas.microsoft.com/office/drawing/2014/main" id="{2989F14A-C85E-498B-93B8-CA0E50C195CB}"/>
              </a:ext>
            </a:extLst>
          </p:cNvPr>
          <p:cNvSpPr/>
          <p:nvPr/>
        </p:nvSpPr>
        <p:spPr>
          <a:xfrm rot="5400000">
            <a:off x="8527401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63B36060-C4B4-40FF-81E9-57D5D29F5F30}"/>
              </a:ext>
            </a:extLst>
          </p:cNvPr>
          <p:cNvSpPr>
            <a:spLocks noEditPoints="1"/>
          </p:cNvSpPr>
          <p:nvPr/>
        </p:nvSpPr>
        <p:spPr bwMode="auto">
          <a:xfrm>
            <a:off x="2988340" y="1682823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Group 54">
            <a:extLst>
              <a:ext uri="{FF2B5EF4-FFF2-40B4-BE49-F238E27FC236}">
                <a16:creationId xmlns="" xmlns:a16="http://schemas.microsoft.com/office/drawing/2014/main" id="{04A5880C-C924-4A5C-BE7C-7CD8D29AF017}"/>
              </a:ext>
            </a:extLst>
          </p:cNvPr>
          <p:cNvGrpSpPr/>
          <p:nvPr/>
        </p:nvGrpSpPr>
        <p:grpSpPr>
          <a:xfrm>
            <a:off x="5844706" y="1665360"/>
            <a:ext cx="300037" cy="368301"/>
            <a:chOff x="6307138" y="2890838"/>
            <a:chExt cx="300037" cy="368301"/>
          </a:xfrm>
          <a:solidFill>
            <a:srgbClr val="F7E1CB"/>
          </a:solidFill>
        </p:grpSpPr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E78D7B51-5BB8-4B8F-9B87-6F528F1AB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90838"/>
              <a:ext cx="201613" cy="325438"/>
            </a:xfrm>
            <a:custGeom>
              <a:avLst/>
              <a:gdLst>
                <a:gd name="T0" fmla="*/ 16 w 54"/>
                <a:gd name="T1" fmla="*/ 78 h 86"/>
                <a:gd name="T2" fmla="*/ 10 w 54"/>
                <a:gd name="T3" fmla="*/ 76 h 86"/>
                <a:gd name="T4" fmla="*/ 8 w 54"/>
                <a:gd name="T5" fmla="*/ 70 h 86"/>
                <a:gd name="T6" fmla="*/ 8 w 54"/>
                <a:gd name="T7" fmla="*/ 28 h 86"/>
                <a:gd name="T8" fmla="*/ 10 w 54"/>
                <a:gd name="T9" fmla="*/ 22 h 86"/>
                <a:gd name="T10" fmla="*/ 16 w 54"/>
                <a:gd name="T11" fmla="*/ 20 h 86"/>
                <a:gd name="T12" fmla="*/ 16 w 54"/>
                <a:gd name="T13" fmla="*/ 20 h 86"/>
                <a:gd name="T14" fmla="*/ 43 w 54"/>
                <a:gd name="T15" fmla="*/ 20 h 86"/>
                <a:gd name="T16" fmla="*/ 39 w 54"/>
                <a:gd name="T17" fmla="*/ 27 h 86"/>
                <a:gd name="T18" fmla="*/ 40 w 54"/>
                <a:gd name="T19" fmla="*/ 32 h 86"/>
                <a:gd name="T20" fmla="*/ 42 w 54"/>
                <a:gd name="T21" fmla="*/ 33 h 86"/>
                <a:gd name="T22" fmla="*/ 45 w 54"/>
                <a:gd name="T23" fmla="*/ 31 h 86"/>
                <a:gd name="T24" fmla="*/ 53 w 54"/>
                <a:gd name="T25" fmla="*/ 19 h 86"/>
                <a:gd name="T26" fmla="*/ 54 w 54"/>
                <a:gd name="T27" fmla="*/ 17 h 86"/>
                <a:gd name="T28" fmla="*/ 45 w 54"/>
                <a:gd name="T29" fmla="*/ 3 h 86"/>
                <a:gd name="T30" fmla="*/ 40 w 54"/>
                <a:gd name="T31" fmla="*/ 2 h 86"/>
                <a:gd name="T32" fmla="*/ 39 w 54"/>
                <a:gd name="T33" fmla="*/ 7 h 86"/>
                <a:gd name="T34" fmla="*/ 42 w 54"/>
                <a:gd name="T35" fmla="*/ 12 h 86"/>
                <a:gd name="T36" fmla="*/ 16 w 54"/>
                <a:gd name="T37" fmla="*/ 12 h 86"/>
                <a:gd name="T38" fmla="*/ 16 w 54"/>
                <a:gd name="T39" fmla="*/ 12 h 86"/>
                <a:gd name="T40" fmla="*/ 5 w 54"/>
                <a:gd name="T41" fmla="*/ 17 h 86"/>
                <a:gd name="T42" fmla="*/ 0 w 54"/>
                <a:gd name="T43" fmla="*/ 28 h 86"/>
                <a:gd name="T44" fmla="*/ 0 w 54"/>
                <a:gd name="T45" fmla="*/ 70 h 86"/>
                <a:gd name="T46" fmla="*/ 4 w 54"/>
                <a:gd name="T47" fmla="*/ 81 h 86"/>
                <a:gd name="T48" fmla="*/ 16 w 54"/>
                <a:gd name="T49" fmla="*/ 86 h 86"/>
                <a:gd name="T50" fmla="*/ 16 w 54"/>
                <a:gd name="T51" fmla="*/ 86 h 86"/>
                <a:gd name="T52" fmla="*/ 20 w 54"/>
                <a:gd name="T53" fmla="*/ 82 h 86"/>
                <a:gd name="T54" fmla="*/ 16 w 54"/>
                <a:gd name="T5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86">
                  <a:moveTo>
                    <a:pt x="16" y="78"/>
                  </a:moveTo>
                  <a:cubicBezTo>
                    <a:pt x="14" y="78"/>
                    <a:pt x="12" y="77"/>
                    <a:pt x="10" y="76"/>
                  </a:cubicBezTo>
                  <a:cubicBezTo>
                    <a:pt x="9" y="74"/>
                    <a:pt x="8" y="72"/>
                    <a:pt x="8" y="7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2" y="21"/>
                    <a:pt x="14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7" y="29"/>
                    <a:pt x="38" y="31"/>
                    <a:pt x="40" y="32"/>
                  </a:cubicBezTo>
                  <a:cubicBezTo>
                    <a:pt x="40" y="33"/>
                    <a:pt x="41" y="33"/>
                    <a:pt x="42" y="33"/>
                  </a:cubicBezTo>
                  <a:cubicBezTo>
                    <a:pt x="43" y="33"/>
                    <a:pt x="44" y="32"/>
                    <a:pt x="45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7"/>
                  </a:cubicBezTo>
                  <a:cubicBezTo>
                    <a:pt x="54" y="15"/>
                    <a:pt x="46" y="4"/>
                    <a:pt x="45" y="3"/>
                  </a:cubicBezTo>
                  <a:cubicBezTo>
                    <a:pt x="44" y="1"/>
                    <a:pt x="42" y="0"/>
                    <a:pt x="40" y="2"/>
                  </a:cubicBezTo>
                  <a:cubicBezTo>
                    <a:pt x="38" y="3"/>
                    <a:pt x="37" y="5"/>
                    <a:pt x="39" y="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8" y="14"/>
                    <a:pt x="5" y="17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4" y="81"/>
                  </a:cubicBezTo>
                  <a:cubicBezTo>
                    <a:pt x="7" y="84"/>
                    <a:pt x="11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8" y="86"/>
                    <a:pt x="20" y="84"/>
                    <a:pt x="20" y="82"/>
                  </a:cubicBezTo>
                  <a:cubicBezTo>
                    <a:pt x="20" y="80"/>
                    <a:pt x="18" y="78"/>
                    <a:pt x="16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4097322D-A252-42D7-A284-06AF3138B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2940051"/>
              <a:ext cx="206375" cy="319088"/>
            </a:xfrm>
            <a:custGeom>
              <a:avLst/>
              <a:gdLst>
                <a:gd name="T0" fmla="*/ 39 w 55"/>
                <a:gd name="T1" fmla="*/ 0 h 84"/>
                <a:gd name="T2" fmla="*/ 39 w 55"/>
                <a:gd name="T3" fmla="*/ 0 h 84"/>
                <a:gd name="T4" fmla="*/ 35 w 55"/>
                <a:gd name="T5" fmla="*/ 4 h 84"/>
                <a:gd name="T6" fmla="*/ 39 w 55"/>
                <a:gd name="T7" fmla="*/ 8 h 84"/>
                <a:gd name="T8" fmla="*/ 47 w 55"/>
                <a:gd name="T9" fmla="*/ 16 h 84"/>
                <a:gd name="T10" fmla="*/ 47 w 55"/>
                <a:gd name="T11" fmla="*/ 56 h 84"/>
                <a:gd name="T12" fmla="*/ 39 w 55"/>
                <a:gd name="T13" fmla="*/ 64 h 84"/>
                <a:gd name="T14" fmla="*/ 39 w 55"/>
                <a:gd name="T15" fmla="*/ 64 h 84"/>
                <a:gd name="T16" fmla="*/ 13 w 55"/>
                <a:gd name="T17" fmla="*/ 64 h 84"/>
                <a:gd name="T18" fmla="*/ 16 w 55"/>
                <a:gd name="T19" fmla="*/ 61 h 84"/>
                <a:gd name="T20" fmla="*/ 15 w 55"/>
                <a:gd name="T21" fmla="*/ 55 h 84"/>
                <a:gd name="T22" fmla="*/ 10 w 55"/>
                <a:gd name="T23" fmla="*/ 55 h 84"/>
                <a:gd name="T24" fmla="*/ 2 w 55"/>
                <a:gd name="T25" fmla="*/ 65 h 84"/>
                <a:gd name="T26" fmla="*/ 2 w 55"/>
                <a:gd name="T27" fmla="*/ 66 h 84"/>
                <a:gd name="T28" fmla="*/ 1 w 55"/>
                <a:gd name="T29" fmla="*/ 70 h 84"/>
                <a:gd name="T30" fmla="*/ 9 w 55"/>
                <a:gd name="T31" fmla="*/ 82 h 84"/>
                <a:gd name="T32" fmla="*/ 13 w 55"/>
                <a:gd name="T33" fmla="*/ 84 h 84"/>
                <a:gd name="T34" fmla="*/ 15 w 55"/>
                <a:gd name="T35" fmla="*/ 83 h 84"/>
                <a:gd name="T36" fmla="*/ 16 w 55"/>
                <a:gd name="T37" fmla="*/ 78 h 84"/>
                <a:gd name="T38" fmla="*/ 12 w 55"/>
                <a:gd name="T39" fmla="*/ 72 h 84"/>
                <a:gd name="T40" fmla="*/ 39 w 55"/>
                <a:gd name="T41" fmla="*/ 72 h 84"/>
                <a:gd name="T42" fmla="*/ 39 w 55"/>
                <a:gd name="T43" fmla="*/ 72 h 84"/>
                <a:gd name="T44" fmla="*/ 55 w 55"/>
                <a:gd name="T45" fmla="*/ 56 h 84"/>
                <a:gd name="T46" fmla="*/ 55 w 55"/>
                <a:gd name="T47" fmla="*/ 16 h 84"/>
                <a:gd name="T48" fmla="*/ 39 w 5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8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2"/>
                    <a:pt x="35" y="4"/>
                  </a:cubicBezTo>
                  <a:cubicBezTo>
                    <a:pt x="35" y="6"/>
                    <a:pt x="37" y="8"/>
                    <a:pt x="39" y="8"/>
                  </a:cubicBezTo>
                  <a:cubicBezTo>
                    <a:pt x="43" y="8"/>
                    <a:pt x="47" y="12"/>
                    <a:pt x="47" y="1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60"/>
                    <a:pt x="43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59"/>
                    <a:pt x="17" y="56"/>
                    <a:pt x="15" y="55"/>
                  </a:cubicBezTo>
                  <a:cubicBezTo>
                    <a:pt x="14" y="53"/>
                    <a:pt x="11" y="54"/>
                    <a:pt x="10" y="5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7"/>
                    <a:pt x="0" y="69"/>
                    <a:pt x="1" y="7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3"/>
                    <a:pt x="12" y="84"/>
                    <a:pt x="13" y="84"/>
                  </a:cubicBezTo>
                  <a:cubicBezTo>
                    <a:pt x="14" y="84"/>
                    <a:pt x="14" y="84"/>
                    <a:pt x="15" y="83"/>
                  </a:cubicBezTo>
                  <a:cubicBezTo>
                    <a:pt x="17" y="82"/>
                    <a:pt x="17" y="80"/>
                    <a:pt x="16" y="78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8" y="72"/>
                    <a:pt x="55" y="65"/>
                    <a:pt x="55" y="5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="" xmlns:a16="http://schemas.microsoft.com/office/drawing/2014/main" id="{8B78D890-CDAF-4129-83AB-25B1463A0477}"/>
              </a:ext>
            </a:extLst>
          </p:cNvPr>
          <p:cNvGrpSpPr/>
          <p:nvPr/>
        </p:nvGrpSpPr>
        <p:grpSpPr>
          <a:xfrm>
            <a:off x="8728515" y="1689966"/>
            <a:ext cx="365125" cy="319088"/>
            <a:chOff x="5551488" y="2924176"/>
            <a:chExt cx="365125" cy="319088"/>
          </a:xfrm>
          <a:solidFill>
            <a:srgbClr val="F7E1CB"/>
          </a:solidFill>
        </p:grpSpPr>
        <p:sp>
          <p:nvSpPr>
            <p:cNvPr id="22" name="Freeform 9">
              <a:extLst>
                <a:ext uri="{FF2B5EF4-FFF2-40B4-BE49-F238E27FC236}">
                  <a16:creationId xmlns="" xmlns:a16="http://schemas.microsoft.com/office/drawing/2014/main" id="{814FD8BA-7025-4BDA-BBCE-3D710D00A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924176"/>
              <a:ext cx="365125" cy="319088"/>
            </a:xfrm>
            <a:custGeom>
              <a:avLst/>
              <a:gdLst>
                <a:gd name="T0" fmla="*/ 84 w 97"/>
                <a:gd name="T1" fmla="*/ 11 h 84"/>
                <a:gd name="T2" fmla="*/ 53 w 97"/>
                <a:gd name="T3" fmla="*/ 0 h 84"/>
                <a:gd name="T4" fmla="*/ 23 w 97"/>
                <a:gd name="T5" fmla="*/ 15 h 84"/>
                <a:gd name="T6" fmla="*/ 13 w 97"/>
                <a:gd name="T7" fmla="*/ 35 h 84"/>
                <a:gd name="T8" fmla="*/ 8 w 97"/>
                <a:gd name="T9" fmla="*/ 28 h 84"/>
                <a:gd name="T10" fmla="*/ 3 w 97"/>
                <a:gd name="T11" fmla="*/ 27 h 84"/>
                <a:gd name="T12" fmla="*/ 2 w 97"/>
                <a:gd name="T13" fmla="*/ 32 h 84"/>
                <a:gd name="T14" fmla="*/ 14 w 97"/>
                <a:gd name="T15" fmla="*/ 50 h 84"/>
                <a:gd name="T16" fmla="*/ 20 w 97"/>
                <a:gd name="T17" fmla="*/ 50 h 84"/>
                <a:gd name="T18" fmla="*/ 34 w 97"/>
                <a:gd name="T19" fmla="*/ 35 h 84"/>
                <a:gd name="T20" fmla="*/ 34 w 97"/>
                <a:gd name="T21" fmla="*/ 29 h 84"/>
                <a:gd name="T22" fmla="*/ 28 w 97"/>
                <a:gd name="T23" fmla="*/ 29 h 84"/>
                <a:gd name="T24" fmla="*/ 21 w 97"/>
                <a:gd name="T25" fmla="*/ 37 h 84"/>
                <a:gd name="T26" fmla="*/ 29 w 97"/>
                <a:gd name="T27" fmla="*/ 20 h 84"/>
                <a:gd name="T28" fmla="*/ 54 w 97"/>
                <a:gd name="T29" fmla="*/ 8 h 84"/>
                <a:gd name="T30" fmla="*/ 78 w 97"/>
                <a:gd name="T31" fmla="*/ 17 h 84"/>
                <a:gd name="T32" fmla="*/ 89 w 97"/>
                <a:gd name="T33" fmla="*/ 41 h 84"/>
                <a:gd name="T34" fmla="*/ 80 w 97"/>
                <a:gd name="T35" fmla="*/ 65 h 84"/>
                <a:gd name="T36" fmla="*/ 56 w 97"/>
                <a:gd name="T37" fmla="*/ 76 h 84"/>
                <a:gd name="T38" fmla="*/ 52 w 97"/>
                <a:gd name="T39" fmla="*/ 80 h 84"/>
                <a:gd name="T40" fmla="*/ 56 w 97"/>
                <a:gd name="T41" fmla="*/ 84 h 84"/>
                <a:gd name="T42" fmla="*/ 56 w 97"/>
                <a:gd name="T43" fmla="*/ 84 h 84"/>
                <a:gd name="T44" fmla="*/ 86 w 97"/>
                <a:gd name="T45" fmla="*/ 71 h 84"/>
                <a:gd name="T46" fmla="*/ 97 w 97"/>
                <a:gd name="T47" fmla="*/ 41 h 84"/>
                <a:gd name="T48" fmla="*/ 84 w 97"/>
                <a:gd name="T4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4" y="11"/>
                  </a:moveTo>
                  <a:cubicBezTo>
                    <a:pt x="75" y="4"/>
                    <a:pt x="65" y="0"/>
                    <a:pt x="53" y="0"/>
                  </a:cubicBezTo>
                  <a:cubicBezTo>
                    <a:pt x="42" y="0"/>
                    <a:pt x="31" y="6"/>
                    <a:pt x="23" y="15"/>
                  </a:cubicBezTo>
                  <a:cubicBezTo>
                    <a:pt x="18" y="21"/>
                    <a:pt x="15" y="28"/>
                    <a:pt x="13" y="3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5" y="25"/>
                    <a:pt x="3" y="27"/>
                  </a:cubicBezTo>
                  <a:cubicBezTo>
                    <a:pt x="1" y="28"/>
                    <a:pt x="0" y="30"/>
                    <a:pt x="2" y="3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2"/>
                    <a:pt x="18" y="53"/>
                    <a:pt x="20" y="5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3"/>
                    <a:pt x="35" y="30"/>
                    <a:pt x="34" y="29"/>
                  </a:cubicBezTo>
                  <a:cubicBezTo>
                    <a:pt x="32" y="27"/>
                    <a:pt x="29" y="28"/>
                    <a:pt x="28" y="2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1"/>
                    <a:pt x="25" y="25"/>
                    <a:pt x="29" y="20"/>
                  </a:cubicBezTo>
                  <a:cubicBezTo>
                    <a:pt x="35" y="13"/>
                    <a:pt x="44" y="8"/>
                    <a:pt x="54" y="8"/>
                  </a:cubicBezTo>
                  <a:cubicBezTo>
                    <a:pt x="63" y="8"/>
                    <a:pt x="71" y="11"/>
                    <a:pt x="78" y="17"/>
                  </a:cubicBezTo>
                  <a:cubicBezTo>
                    <a:pt x="85" y="23"/>
                    <a:pt x="89" y="32"/>
                    <a:pt x="89" y="41"/>
                  </a:cubicBezTo>
                  <a:cubicBezTo>
                    <a:pt x="89" y="50"/>
                    <a:pt x="86" y="59"/>
                    <a:pt x="80" y="65"/>
                  </a:cubicBezTo>
                  <a:cubicBezTo>
                    <a:pt x="74" y="72"/>
                    <a:pt x="65" y="76"/>
                    <a:pt x="56" y="76"/>
                  </a:cubicBezTo>
                  <a:cubicBezTo>
                    <a:pt x="54" y="76"/>
                    <a:pt x="52" y="78"/>
                    <a:pt x="52" y="80"/>
                  </a:cubicBezTo>
                  <a:cubicBezTo>
                    <a:pt x="52" y="82"/>
                    <a:pt x="54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68" y="84"/>
                    <a:pt x="78" y="79"/>
                    <a:pt x="86" y="71"/>
                  </a:cubicBezTo>
                  <a:cubicBezTo>
                    <a:pt x="93" y="62"/>
                    <a:pt x="97" y="52"/>
                    <a:pt x="97" y="41"/>
                  </a:cubicBezTo>
                  <a:cubicBezTo>
                    <a:pt x="96" y="29"/>
                    <a:pt x="92" y="19"/>
                    <a:pt x="84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="" xmlns:a16="http://schemas.microsoft.com/office/drawing/2014/main" id="{01A159EF-E9BF-4AA3-9D3B-ABB434D32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992438"/>
              <a:ext cx="112713" cy="114300"/>
            </a:xfrm>
            <a:custGeom>
              <a:avLst/>
              <a:gdLst>
                <a:gd name="T0" fmla="*/ 4 w 30"/>
                <a:gd name="T1" fmla="*/ 0 h 30"/>
                <a:gd name="T2" fmla="*/ 0 w 30"/>
                <a:gd name="T3" fmla="*/ 4 h 30"/>
                <a:gd name="T4" fmla="*/ 0 w 30"/>
                <a:gd name="T5" fmla="*/ 30 h 30"/>
                <a:gd name="T6" fmla="*/ 26 w 30"/>
                <a:gd name="T7" fmla="*/ 30 h 30"/>
                <a:gd name="T8" fmla="*/ 30 w 30"/>
                <a:gd name="T9" fmla="*/ 26 h 30"/>
                <a:gd name="T10" fmla="*/ 26 w 30"/>
                <a:gd name="T11" fmla="*/ 22 h 30"/>
                <a:gd name="T12" fmla="*/ 8 w 30"/>
                <a:gd name="T13" fmla="*/ 22 h 30"/>
                <a:gd name="T14" fmla="*/ 8 w 30"/>
                <a:gd name="T15" fmla="*/ 4 h 30"/>
                <a:gd name="T16" fmla="*/ 4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30" y="28"/>
                    <a:pt x="30" y="26"/>
                  </a:cubicBezTo>
                  <a:cubicBezTo>
                    <a:pt x="30" y="24"/>
                    <a:pt x="28" y="22"/>
                    <a:pt x="2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8D85DE8-3D91-4A89-8C8D-2B8684238773}"/>
              </a:ext>
            </a:extLst>
          </p:cNvPr>
          <p:cNvSpPr txBox="1"/>
          <p:nvPr/>
        </p:nvSpPr>
        <p:spPr>
          <a:xfrm>
            <a:off x="2265848" y="3401688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CEBEB3B-CD6D-4D8A-B44D-463A9493EC1A}"/>
              </a:ext>
            </a:extLst>
          </p:cNvPr>
          <p:cNvSpPr txBox="1"/>
          <p:nvPr/>
        </p:nvSpPr>
        <p:spPr>
          <a:xfrm>
            <a:off x="5092051" y="3367310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3C59AADA-DE58-4BB5-BA70-E2DF37657093}"/>
              </a:ext>
            </a:extLst>
          </p:cNvPr>
          <p:cNvSpPr txBox="1"/>
          <p:nvPr/>
        </p:nvSpPr>
        <p:spPr>
          <a:xfrm>
            <a:off x="8033808" y="3367310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7" name="Rectangle: Rounded Corners 10">
            <a:extLst>
              <a:ext uri="{FF2B5EF4-FFF2-40B4-BE49-F238E27FC236}">
                <a16:creationId xmlns="" xmlns:a16="http://schemas.microsoft.com/office/drawing/2014/main" id="{DC4BE438-E4A4-448B-825B-EF050EBC1D61}"/>
              </a:ext>
            </a:extLst>
          </p:cNvPr>
          <p:cNvSpPr/>
          <p:nvPr/>
        </p:nvSpPr>
        <p:spPr>
          <a:xfrm>
            <a:off x="2218902" y="2496848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DF90A961-1E33-4C1E-839D-D028AFD4BE30}"/>
              </a:ext>
            </a:extLst>
          </p:cNvPr>
          <p:cNvSpPr txBox="1">
            <a:spLocks/>
          </p:cNvSpPr>
          <p:nvPr/>
        </p:nvSpPr>
        <p:spPr>
          <a:xfrm>
            <a:off x="2505432" y="2694179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="" xmlns:a16="http://schemas.microsoft.com/office/drawing/2014/main" id="{DF873E99-2365-448A-A1B8-6CFF4A4124A7}"/>
              </a:ext>
            </a:extLst>
          </p:cNvPr>
          <p:cNvSpPr/>
          <p:nvPr/>
        </p:nvSpPr>
        <p:spPr>
          <a:xfrm>
            <a:off x="5083301" y="2507479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8B7237E2-5FB4-4B46-85A6-9F5CA1F429D1}"/>
              </a:ext>
            </a:extLst>
          </p:cNvPr>
          <p:cNvSpPr txBox="1">
            <a:spLocks/>
          </p:cNvSpPr>
          <p:nvPr/>
        </p:nvSpPr>
        <p:spPr>
          <a:xfrm>
            <a:off x="5369831" y="270481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: Rounded Corners 10">
            <a:extLst>
              <a:ext uri="{FF2B5EF4-FFF2-40B4-BE49-F238E27FC236}">
                <a16:creationId xmlns="" xmlns:a16="http://schemas.microsoft.com/office/drawing/2014/main" id="{A9E3CA81-F3D8-40E3-B5A2-F0005328683A}"/>
              </a:ext>
            </a:extLst>
          </p:cNvPr>
          <p:cNvSpPr/>
          <p:nvPr/>
        </p:nvSpPr>
        <p:spPr>
          <a:xfrm>
            <a:off x="8033808" y="2507479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AA94B169-9344-41D8-937F-2EEB4CCEFD50}"/>
              </a:ext>
            </a:extLst>
          </p:cNvPr>
          <p:cNvSpPr txBox="1">
            <a:spLocks/>
          </p:cNvSpPr>
          <p:nvPr/>
        </p:nvSpPr>
        <p:spPr>
          <a:xfrm>
            <a:off x="8320338" y="270481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7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ldujsxe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1099</Words>
  <Application>Microsoft Office PowerPoint</Application>
  <PresentationFormat>宽屏</PresentationFormat>
  <Paragraphs>138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345</cp:revision>
  <dcterms:created xsi:type="dcterms:W3CDTF">2019-03-29T12:25:33Z</dcterms:created>
  <dcterms:modified xsi:type="dcterms:W3CDTF">2023-06-08T07:53:00Z</dcterms:modified>
</cp:coreProperties>
</file>