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25"/>
  </p:notesMasterIdLst>
  <p:sldIdLst>
    <p:sldId id="257" r:id="rId4"/>
    <p:sldId id="259" r:id="rId5"/>
    <p:sldId id="260" r:id="rId6"/>
    <p:sldId id="264" r:id="rId7"/>
    <p:sldId id="258" r:id="rId8"/>
    <p:sldId id="256" r:id="rId9"/>
    <p:sldId id="261" r:id="rId10"/>
    <p:sldId id="263" r:id="rId11"/>
    <p:sldId id="262" r:id="rId12"/>
    <p:sldId id="266" r:id="rId13"/>
    <p:sldId id="265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318"/>
    <a:srgbClr val="BD0101"/>
    <a:srgbClr val="EC0F2B"/>
    <a:srgbClr val="127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670" autoAdjust="0"/>
  </p:normalViewPr>
  <p:slideViewPr>
    <p:cSldViewPr snapToGrid="0">
      <p:cViewPr varScale="1">
        <p:scale>
          <a:sx n="108" d="100"/>
          <a:sy n="108" d="100"/>
        </p:scale>
        <p:origin x="720" y="96"/>
      </p:cViewPr>
      <p:guideLst>
        <p:guide orient="horz" pos="2159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2777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65-4F3E-876F-AA31F6CCF06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65-4F3E-876F-AA31F6CCF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1523344"/>
        <c:axId val="1281514096"/>
      </c:barChart>
      <c:catAx>
        <c:axId val="1281523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281514096"/>
        <c:crosses val="autoZero"/>
        <c:auto val="1"/>
        <c:lblAlgn val="ctr"/>
        <c:lblOffset val="100"/>
        <c:noMultiLvlLbl val="0"/>
      </c:catAx>
      <c:valAx>
        <c:axId val="128151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28152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zh-CN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zh-CN"/>
          </a:p>
        </c:txPr>
      </c:legendEntry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31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9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8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059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4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2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48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2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7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50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7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82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15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35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7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940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93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42D-F3F6-4F1B-82FC-A3926EC2B6D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CEC3B-240C-4F40-BC30-30189652D1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9E8A242D-F3F6-4F1B-82FC-A3926EC2B6DA}" type="datetimeFigureOut">
              <a:rPr lang="zh-CN" altLang="en-US" smtClean="0"/>
              <a:pPr/>
              <a:t>2023/6/7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DCCEC3B-240C-4F40-BC30-30189652D1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58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2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1.png"/><Relationship Id="rId7" Type="http://schemas.openxmlformats.org/officeDocument/2006/relationships/image" Target="../media/image43.png"/><Relationship Id="rId12" Type="http://schemas.openxmlformats.org/officeDocument/2006/relationships/image" Target="../media/image3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5.png"/><Relationship Id="rId5" Type="http://schemas.openxmlformats.org/officeDocument/2006/relationships/image" Target="../media/image42.svg"/><Relationship Id="rId10" Type="http://schemas.openxmlformats.org/officeDocument/2006/relationships/image" Target="../media/image34.sv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2.svg"/><Relationship Id="rId12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6.svg"/><Relationship Id="rId5" Type="http://schemas.openxmlformats.org/officeDocument/2006/relationships/image" Target="../media/image24.png"/><Relationship Id="rId10" Type="http://schemas.openxmlformats.org/officeDocument/2006/relationships/image" Target="../media/image38.png"/><Relationship Id="rId4" Type="http://schemas.openxmlformats.org/officeDocument/2006/relationships/image" Target="../media/image21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403" y="895299"/>
            <a:ext cx="5446912" cy="520840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63850" y="2539036"/>
            <a:ext cx="1381388" cy="90753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892" y="2891698"/>
            <a:ext cx="1199067" cy="1013696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56503" y="-25617"/>
            <a:ext cx="12205143" cy="6909234"/>
            <a:chOff x="27928" y="-25617"/>
            <a:chExt cx="13521502" cy="6909234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49830" y="1026712"/>
            <a:ext cx="2550690" cy="3133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616" y="1389717"/>
            <a:ext cx="6084458" cy="37089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704419"/>
            <a:ext cx="647700" cy="6445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5819775"/>
            <a:ext cx="2371725" cy="10382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183" y="4586474"/>
            <a:ext cx="1541817" cy="23654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189" y="5468283"/>
            <a:ext cx="797396" cy="79739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989" y="5468283"/>
            <a:ext cx="797396" cy="79739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789" y="5468283"/>
            <a:ext cx="797396" cy="79739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589" y="5468283"/>
            <a:ext cx="797396" cy="7973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389" y="5468283"/>
            <a:ext cx="797396" cy="7973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189" y="5468283"/>
            <a:ext cx="797396" cy="79739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365" y="3189833"/>
            <a:ext cx="1982109" cy="180071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48072" y="1253638"/>
            <a:ext cx="1271860" cy="115546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016398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元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135177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旦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253956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372735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动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491514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策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610293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划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32" y="4177499"/>
            <a:ext cx="342900" cy="31432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433" y="4491824"/>
            <a:ext cx="1998749" cy="716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活动运作策划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6" name="空心弧 5"/>
          <p:cNvSpPr/>
          <p:nvPr/>
        </p:nvSpPr>
        <p:spPr>
          <a:xfrm>
            <a:off x="1261745" y="1577340"/>
            <a:ext cx="1914525" cy="1914525"/>
          </a:xfrm>
          <a:prstGeom prst="blockArc">
            <a:avLst>
              <a:gd name="adj1" fmla="val 10800000"/>
              <a:gd name="adj2" fmla="val 2974956"/>
              <a:gd name="adj3" fmla="val 6849"/>
            </a:avLst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5074920" y="1577340"/>
            <a:ext cx="1914525" cy="1914525"/>
          </a:xfrm>
          <a:prstGeom prst="blockArc">
            <a:avLst>
              <a:gd name="adj1" fmla="val 10800000"/>
              <a:gd name="adj2" fmla="val 8783458"/>
              <a:gd name="adj3" fmla="val 7725"/>
            </a:avLst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8888095" y="1577340"/>
            <a:ext cx="1914525" cy="1914525"/>
          </a:xfrm>
          <a:prstGeom prst="blockArc">
            <a:avLst>
              <a:gd name="adj1" fmla="val 10800000"/>
              <a:gd name="adj2" fmla="val 21520691"/>
              <a:gd name="adj3" fmla="val 7584"/>
            </a:avLst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305" y="3731097"/>
            <a:ext cx="2171700" cy="742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680" y="3731097"/>
            <a:ext cx="2171700" cy="7429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930" y="3731097"/>
            <a:ext cx="2171700" cy="7429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29335" y="44932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73200" y="385572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29335" y="53346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22190" y="45027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66055" y="38652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22190" y="53441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643620" y="451231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144635" y="387477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643620" y="53536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24225" y="2011045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70725" y="2011045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817225" y="2011045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30FD4C0D-5B65-466D-A4D3-BDF9E41337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957" y="1706737"/>
            <a:ext cx="1597344" cy="165572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A315939-058E-4FCA-9696-381E9D53C7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150" y="1706736"/>
            <a:ext cx="1597344" cy="165572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FB49BA41-DA95-4E55-8814-5A31C57948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343" y="1706735"/>
            <a:ext cx="1597344" cy="1655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活动运作策划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303655" y="1962785"/>
            <a:ext cx="1221105" cy="122110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19175" y="1678305"/>
            <a:ext cx="1790700" cy="179070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弧形 7"/>
          <p:cNvSpPr/>
          <p:nvPr/>
        </p:nvSpPr>
        <p:spPr>
          <a:xfrm rot="16985591">
            <a:off x="1137920" y="1797050"/>
            <a:ext cx="1553210" cy="1553210"/>
          </a:xfrm>
          <a:prstGeom prst="arc">
            <a:avLst>
              <a:gd name="adj1" fmla="val 13951372"/>
              <a:gd name="adj2" fmla="val 2099402"/>
            </a:avLst>
          </a:prstGeom>
          <a:ln w="25400" cap="rnd">
            <a:gradFill>
              <a:gsLst>
                <a:gs pos="68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 rot="7109300">
            <a:off x="1137920" y="1775460"/>
            <a:ext cx="1553210" cy="1553210"/>
          </a:xfrm>
          <a:prstGeom prst="arc">
            <a:avLst>
              <a:gd name="adj1" fmla="val 13951372"/>
              <a:gd name="adj2" fmla="val 1664967"/>
            </a:avLst>
          </a:prstGeom>
          <a:ln w="25400" cap="rnd">
            <a:gradFill>
              <a:gsLst>
                <a:gs pos="657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65905" y="1962785"/>
            <a:ext cx="1221105" cy="122110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80790" y="1678305"/>
            <a:ext cx="1790700" cy="179070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弧形 13"/>
          <p:cNvSpPr/>
          <p:nvPr/>
        </p:nvSpPr>
        <p:spPr>
          <a:xfrm rot="16985591">
            <a:off x="3899535" y="1797050"/>
            <a:ext cx="1553210" cy="1553210"/>
          </a:xfrm>
          <a:prstGeom prst="arc">
            <a:avLst>
              <a:gd name="adj1" fmla="val 13951372"/>
              <a:gd name="adj2" fmla="val 2099402"/>
            </a:avLst>
          </a:prstGeom>
          <a:ln w="25400" cap="rnd">
            <a:gradFill>
              <a:gsLst>
                <a:gs pos="68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弧形 14"/>
          <p:cNvSpPr/>
          <p:nvPr/>
        </p:nvSpPr>
        <p:spPr>
          <a:xfrm rot="7109300">
            <a:off x="3899535" y="1775460"/>
            <a:ext cx="1553210" cy="1553210"/>
          </a:xfrm>
          <a:prstGeom prst="arc">
            <a:avLst>
              <a:gd name="adj1" fmla="val 13951372"/>
              <a:gd name="adj2" fmla="val 1664967"/>
            </a:avLst>
          </a:prstGeom>
          <a:ln w="25400" cap="rnd">
            <a:gradFill>
              <a:gsLst>
                <a:gs pos="657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27520" y="1962785"/>
            <a:ext cx="1221105" cy="122110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543040" y="1678305"/>
            <a:ext cx="1790700" cy="179070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弧形 18"/>
          <p:cNvSpPr/>
          <p:nvPr/>
        </p:nvSpPr>
        <p:spPr>
          <a:xfrm rot="16985591">
            <a:off x="6661785" y="1797050"/>
            <a:ext cx="1553210" cy="1553210"/>
          </a:xfrm>
          <a:prstGeom prst="arc">
            <a:avLst>
              <a:gd name="adj1" fmla="val 13951372"/>
              <a:gd name="adj2" fmla="val 2099402"/>
            </a:avLst>
          </a:prstGeom>
          <a:ln w="25400" cap="rnd">
            <a:gradFill>
              <a:gsLst>
                <a:gs pos="68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弧形 3"/>
          <p:cNvSpPr/>
          <p:nvPr/>
        </p:nvSpPr>
        <p:spPr>
          <a:xfrm rot="7109300">
            <a:off x="6661785" y="1775460"/>
            <a:ext cx="1553210" cy="1553210"/>
          </a:xfrm>
          <a:prstGeom prst="arc">
            <a:avLst>
              <a:gd name="adj1" fmla="val 13951372"/>
              <a:gd name="adj2" fmla="val 1664967"/>
            </a:avLst>
          </a:prstGeom>
          <a:ln w="25400" cap="rnd">
            <a:gradFill>
              <a:gsLst>
                <a:gs pos="657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589770" y="1962785"/>
            <a:ext cx="1221105" cy="122110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304655" y="1678305"/>
            <a:ext cx="1790700" cy="179070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弧形 23"/>
          <p:cNvSpPr/>
          <p:nvPr/>
        </p:nvSpPr>
        <p:spPr>
          <a:xfrm rot="16985591">
            <a:off x="9423400" y="1797050"/>
            <a:ext cx="1553210" cy="1553210"/>
          </a:xfrm>
          <a:prstGeom prst="arc">
            <a:avLst>
              <a:gd name="adj1" fmla="val 13951372"/>
              <a:gd name="adj2" fmla="val 2099402"/>
            </a:avLst>
          </a:prstGeom>
          <a:ln w="25400" cap="rnd">
            <a:gradFill>
              <a:gsLst>
                <a:gs pos="68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弧形 24"/>
          <p:cNvSpPr/>
          <p:nvPr/>
        </p:nvSpPr>
        <p:spPr>
          <a:xfrm rot="7109300">
            <a:off x="9423400" y="1775460"/>
            <a:ext cx="1553210" cy="1553210"/>
          </a:xfrm>
          <a:prstGeom prst="arc">
            <a:avLst>
              <a:gd name="adj1" fmla="val 13951372"/>
              <a:gd name="adj2" fmla="val 1664967"/>
            </a:avLst>
          </a:prstGeom>
          <a:ln w="25400" cap="rnd">
            <a:gradFill>
              <a:gsLst>
                <a:gs pos="657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18780" y="3766014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94930" y="4307873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4929" y="5094782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885810" y="3746964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561960" y="4288823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561959" y="5075732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652840" y="3746964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328990" y="4288823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328989" y="5075732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419870" y="3746964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096020" y="4288823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096019" y="5075732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0510" y="222059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236720" y="222059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007225" y="221043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770110" y="2202180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4" grpId="0" animBg="1"/>
      <p:bldP spid="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5" grpId="0"/>
      <p:bldP spid="5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928" y="-25617"/>
            <a:ext cx="12205143" cy="6909234"/>
            <a:chOff x="27928" y="-25617"/>
            <a:chExt cx="13521502" cy="69092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733925" y="2686050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33925" y="4295775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82950" cy="10809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679" y="2150008"/>
            <a:ext cx="2797646" cy="27976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74103" y="2543054"/>
            <a:ext cx="1314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458" y="3348942"/>
            <a:ext cx="3863617" cy="13851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05145" y="3046095"/>
            <a:ext cx="4584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活动方案预算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29535" y="3501113"/>
            <a:ext cx="1476829" cy="1341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66" y="-42698"/>
            <a:ext cx="2885033" cy="15726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活动方案预算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913765" y="1743075"/>
            <a:ext cx="2371090" cy="3381375"/>
          </a:xfrm>
          <a:prstGeom prst="roundRect">
            <a:avLst>
              <a:gd name="adj" fmla="val 1018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70990" y="4772025"/>
            <a:ext cx="1056640" cy="723900"/>
          </a:xfrm>
          <a:prstGeom prst="round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555365" y="1743075"/>
            <a:ext cx="2371090" cy="3381375"/>
          </a:xfrm>
          <a:prstGeom prst="roundRect">
            <a:avLst>
              <a:gd name="adj" fmla="val 1018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212590" y="4772025"/>
            <a:ext cx="1056640" cy="723900"/>
          </a:xfrm>
          <a:prstGeom prst="round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196965" y="1743075"/>
            <a:ext cx="2371090" cy="3381375"/>
          </a:xfrm>
          <a:prstGeom prst="roundRect">
            <a:avLst>
              <a:gd name="adj" fmla="val 1018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854190" y="4772025"/>
            <a:ext cx="1056640" cy="723900"/>
          </a:xfrm>
          <a:prstGeom prst="round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838565" y="1743075"/>
            <a:ext cx="2371090" cy="3381375"/>
          </a:xfrm>
          <a:prstGeom prst="roundRect">
            <a:avLst>
              <a:gd name="adj" fmla="val 1018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495790" y="4772025"/>
            <a:ext cx="1056640" cy="723900"/>
          </a:xfrm>
          <a:prstGeom prst="round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25930" y="477202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298315" y="477202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964045" y="476186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586595" y="476186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37525" y="204198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39495" y="260286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39495" y="362775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895000" y="204198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696970" y="260286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696970" y="362775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52475" y="204198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354445" y="260286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354445" y="362775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209950" y="204198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11920" y="260286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011920" y="362775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4" grpId="0" animBg="1"/>
      <p:bldP spid="4" grpId="1" animBg="1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42" grpId="0"/>
      <p:bldP spid="42" grpId="1"/>
      <p:bldP spid="43" grpId="0"/>
      <p:bldP spid="43" grpId="1"/>
      <p:bldP spid="44" grpId="0"/>
      <p:bldP spid="44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="" xmlns:a16="http://schemas.microsoft.com/office/drawing/2014/main" id="{3B4A23DE-8160-4A9D-A3F7-A2BAA288B359}"/>
              </a:ext>
            </a:extLst>
          </p:cNvPr>
          <p:cNvSpPr/>
          <p:nvPr/>
        </p:nvSpPr>
        <p:spPr>
          <a:xfrm>
            <a:off x="7481329" y="1959609"/>
            <a:ext cx="5602605" cy="56026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活动方案预算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30" y="1826097"/>
            <a:ext cx="2171700" cy="742950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866775" y="2635885"/>
            <a:ext cx="413385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1132840" y="195961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30" y="3848572"/>
            <a:ext cx="2171700" cy="74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6775" y="4658360"/>
            <a:ext cx="413385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2840" y="398208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19D74F8-8072-451C-B8F7-9A73591AE9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3" grpId="0" animBg="1"/>
      <p:bldP spid="213" grpId="1" animBg="1"/>
      <p:bldP spid="214" grpId="0" animBg="1"/>
      <p:bldP spid="214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活动方案预算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23" name="弧形 22"/>
          <p:cNvSpPr/>
          <p:nvPr/>
        </p:nvSpPr>
        <p:spPr>
          <a:xfrm rot="16200000" flipH="1">
            <a:off x="3663315" y="-2079625"/>
            <a:ext cx="4864735" cy="4864735"/>
          </a:xfrm>
          <a:prstGeom prst="arc">
            <a:avLst>
              <a:gd name="adj1" fmla="val 16200000"/>
              <a:gd name="adj2" fmla="val 5345940"/>
            </a:avLst>
          </a:prstGeom>
          <a:ln w="76200">
            <a:gradFill>
              <a:gsLst>
                <a:gs pos="0">
                  <a:srgbClr val="EC0F2B">
                    <a:alpha val="44000"/>
                  </a:srgbClr>
                </a:gs>
                <a:gs pos="47000">
                  <a:srgbClr val="EC0F2B">
                    <a:alpha val="57000"/>
                  </a:srgbClr>
                </a:gs>
                <a:gs pos="100000">
                  <a:srgbClr val="FFDC7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227070" y="1780540"/>
            <a:ext cx="838835" cy="83883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592320" y="2707640"/>
            <a:ext cx="838835" cy="83883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681470" y="2707640"/>
            <a:ext cx="838835" cy="83883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015605" y="1780540"/>
            <a:ext cx="838835" cy="838835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25165" y="1877060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590415" y="280479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678930" y="2804160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13700" y="187769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23530" y="200007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99680" y="2541938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99679" y="3328847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23245" y="386062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499395" y="4402488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99394" y="5189397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548030" y="386062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224180" y="4402488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224179" y="5189397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094380" y="2000079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770530" y="2541938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770529" y="3328847"/>
            <a:ext cx="26816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 bldLvl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42" grpId="0"/>
      <p:bldP spid="42" grpId="1"/>
      <p:bldP spid="43" grpId="0"/>
      <p:bldP spid="43" grpId="1"/>
      <p:bldP spid="44" grpId="0"/>
      <p:bldP spid="44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29" grpId="0"/>
      <p:bldP spid="29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 animBg="1"/>
      <p:bldP spid="4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928" y="-25617"/>
            <a:ext cx="12205143" cy="6909234"/>
            <a:chOff x="27928" y="-25617"/>
            <a:chExt cx="13521502" cy="69092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733925" y="2686050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33925" y="4295775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82950" cy="10809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679" y="2150008"/>
            <a:ext cx="2797646" cy="27976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74103" y="2543054"/>
            <a:ext cx="1314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458" y="3348942"/>
            <a:ext cx="3863617" cy="13851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05145" y="3046095"/>
            <a:ext cx="46628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活动应急方案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29535" y="3501113"/>
            <a:ext cx="1476829" cy="1341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66" y="-42698"/>
            <a:ext cx="2885033" cy="15726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活动应急方案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267325" y="2600325"/>
            <a:ext cx="1657350" cy="1657350"/>
          </a:xfrm>
          <a:prstGeom prst="ellipse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95850" y="2228850"/>
            <a:ext cx="2400300" cy="240030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86275" y="1819275"/>
            <a:ext cx="3219450" cy="3219450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6" name="图形 18" descr="维恩图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1711" y="2970707"/>
            <a:ext cx="845734" cy="8457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009775"/>
            <a:ext cx="744855" cy="704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825" y="2009775"/>
            <a:ext cx="744855" cy="704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4194175"/>
            <a:ext cx="744855" cy="704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825" y="4194175"/>
            <a:ext cx="744855" cy="704850"/>
          </a:xfrm>
          <a:prstGeom prst="rect">
            <a:avLst/>
          </a:prstGeom>
        </p:spPr>
      </p:pic>
      <p:pic>
        <p:nvPicPr>
          <p:cNvPr id="15" name="图形 18" descr="维恩图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59300" y="4352290"/>
            <a:ext cx="466090" cy="466090"/>
          </a:xfrm>
          <a:prstGeom prst="rect">
            <a:avLst/>
          </a:prstGeom>
        </p:spPr>
      </p:pic>
      <p:pic>
        <p:nvPicPr>
          <p:cNvPr id="17" name="图形 14" descr="齿轮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59300" y="2129155"/>
            <a:ext cx="466090" cy="466090"/>
          </a:xfrm>
          <a:prstGeom prst="rect">
            <a:avLst/>
          </a:prstGeom>
        </p:spPr>
      </p:pic>
      <p:pic>
        <p:nvPicPr>
          <p:cNvPr id="18" name="图形 16" descr="秒表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20890" y="2134235"/>
            <a:ext cx="466090" cy="466090"/>
          </a:xfrm>
          <a:prstGeom prst="rect">
            <a:avLst/>
          </a:prstGeom>
        </p:spPr>
      </p:pic>
      <p:pic>
        <p:nvPicPr>
          <p:cNvPr id="19" name="图形 14" descr="齿轮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7120890" y="4354195"/>
            <a:ext cx="466090" cy="4660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61365" y="2211070"/>
            <a:ext cx="33343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1365" y="178816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0890" y="4328160"/>
            <a:ext cx="33343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70890" y="390525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91500" y="2211070"/>
            <a:ext cx="33343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91500" y="178816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01025" y="4328160"/>
            <a:ext cx="33343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01025" y="390525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活动应急方案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562475"/>
            <a:ext cx="12182475" cy="1514475"/>
          </a:xfrm>
          <a:prstGeom prst="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0" y="1590040"/>
            <a:ext cx="888365" cy="71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0" y="3012440"/>
            <a:ext cx="888365" cy="714375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7181850" y="1812925"/>
            <a:ext cx="41344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7181850" y="139001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81850" y="3263900"/>
            <a:ext cx="41344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81850" y="284099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21425" y="171577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21425" y="310261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18665" y="5059045"/>
            <a:ext cx="929830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8665" y="463613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1745" y="4476473"/>
            <a:ext cx="1476829" cy="13416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5743907-5E12-4917-99B7-C2BA34190E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00" y="990226"/>
            <a:ext cx="3642713" cy="364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4" grpId="0" animBg="1"/>
      <p:bldP spid="4" grpId="1" animBg="1"/>
      <p:bldP spid="213" grpId="0" animBg="1"/>
      <p:bldP spid="213" grpId="1" animBg="1"/>
      <p:bldP spid="214" grpId="0" animBg="1"/>
      <p:bldP spid="214" grpId="1" animBg="1"/>
      <p:bldP spid="29" grpId="0" animBg="1"/>
      <p:bldP spid="29" grpId="1" animBg="1"/>
      <p:bldP spid="30" grpId="0" animBg="1"/>
      <p:bldP spid="30" grpId="1" animBg="1"/>
      <p:bldP spid="23" grpId="0"/>
      <p:bldP spid="23" grpId="1"/>
      <p:bldP spid="24" grpId="0"/>
      <p:bldP spid="24" grpId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活动应急方案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097915" y="1577340"/>
            <a:ext cx="3089275" cy="4295775"/>
          </a:xfrm>
          <a:prstGeom prst="roundRect">
            <a:avLst>
              <a:gd name="adj" fmla="val 10195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8340" y="2873375"/>
            <a:ext cx="749935" cy="1723390"/>
            <a:chOff x="1575" y="2385"/>
            <a:chExt cx="2310" cy="3960"/>
          </a:xfrm>
        </p:grpSpPr>
        <p:sp>
          <p:nvSpPr>
            <p:cNvPr id="4" name="缺角矩形 3"/>
            <p:cNvSpPr/>
            <p:nvPr/>
          </p:nvSpPr>
          <p:spPr>
            <a:xfrm>
              <a:off x="1830" y="2550"/>
              <a:ext cx="1770" cy="3585"/>
            </a:xfrm>
            <a:prstGeom prst="plaque">
              <a:avLst>
                <a:gd name="adj" fmla="val 12429"/>
              </a:avLst>
            </a:prstGeom>
            <a:solidFill>
              <a:srgbClr val="127773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575" y="2385"/>
              <a:ext cx="2310" cy="3960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8159115" y="1577340"/>
            <a:ext cx="3089275" cy="4295775"/>
          </a:xfrm>
          <a:prstGeom prst="roundRect">
            <a:avLst>
              <a:gd name="adj" fmla="val 10195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749540" y="2873375"/>
            <a:ext cx="749935" cy="1723390"/>
            <a:chOff x="1575" y="2385"/>
            <a:chExt cx="2310" cy="3960"/>
          </a:xfrm>
        </p:grpSpPr>
        <p:sp>
          <p:nvSpPr>
            <p:cNvPr id="10" name="缺角矩形 9"/>
            <p:cNvSpPr/>
            <p:nvPr/>
          </p:nvSpPr>
          <p:spPr>
            <a:xfrm>
              <a:off x="1830" y="2550"/>
              <a:ext cx="1770" cy="3585"/>
            </a:xfrm>
            <a:prstGeom prst="plaque">
              <a:avLst>
                <a:gd name="adj" fmla="val 12429"/>
              </a:avLst>
            </a:prstGeom>
            <a:solidFill>
              <a:srgbClr val="127773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575" y="2385"/>
              <a:ext cx="2310" cy="3960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95976" y="3054350"/>
            <a:ext cx="492443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860986" y="3044825"/>
            <a:ext cx="492443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98295" y="200850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598295" y="3235960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98295" y="446341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26170" y="200850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26170" y="3235960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26170" y="4463415"/>
            <a:ext cx="219646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54A68AC-5127-467A-89AE-9156900A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455" y="1863562"/>
            <a:ext cx="4265295" cy="511238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B75DB55B-87B2-4DE9-8294-17FBFD6E5A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550" y="1863562"/>
            <a:ext cx="1931196" cy="175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7" grpId="1" animBg="1"/>
      <p:bldP spid="8" grpId="0" animBg="1"/>
      <p:bldP spid="8" grpId="1" animBg="1"/>
      <p:bldP spid="12" grpId="0"/>
      <p:bldP spid="12" grpId="1"/>
      <p:bldP spid="13" grpId="0"/>
      <p:bldP spid="13" grpId="1"/>
      <p:bldP spid="31" grpId="0" animBg="1"/>
      <p:bldP spid="31" grpId="1" animBg="1"/>
      <p:bldP spid="32" grpId="0" animBg="1"/>
      <p:bldP spid="3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>
            <a:off x="9972766" y="3877915"/>
            <a:ext cx="2244029" cy="30118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811" y="1433488"/>
            <a:ext cx="4021116" cy="384503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7928" y="-25617"/>
            <a:ext cx="12205143" cy="6909234"/>
            <a:chOff x="27928" y="-25617"/>
            <a:chExt cx="13521502" cy="69092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900" y="664047"/>
            <a:ext cx="3098397" cy="10599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40564" y="664047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spc="6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4"/>
          <a:stretch>
            <a:fillRect/>
          </a:stretch>
        </p:blipFill>
        <p:spPr>
          <a:xfrm>
            <a:off x="8004518" y="31750"/>
            <a:ext cx="4228553" cy="385410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66" y="-42698"/>
            <a:ext cx="2885033" cy="157265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9993" y="-25617"/>
            <a:ext cx="1261441" cy="1572656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H="1">
            <a:off x="3971195" y="2424854"/>
            <a:ext cx="3298" cy="2816961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6114594" y="2424854"/>
            <a:ext cx="3298" cy="2816961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8257993" y="2424854"/>
            <a:ext cx="3298" cy="2816961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000" y="1846780"/>
            <a:ext cx="1171125" cy="117112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637" y="1836714"/>
            <a:ext cx="1171125" cy="117112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849" y="1826648"/>
            <a:ext cx="1171125" cy="1171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961" y="1816582"/>
            <a:ext cx="1171125" cy="11711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17028" y="19067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608481" y="19067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699934" y="19067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791387" y="190678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652" y="989437"/>
            <a:ext cx="1802508" cy="64622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11" y="5018962"/>
            <a:ext cx="2205639" cy="186465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08879">
            <a:off x="2991487" y="5491604"/>
            <a:ext cx="6259222" cy="4112119"/>
          </a:xfrm>
          <a:custGeom>
            <a:avLst/>
            <a:gdLst>
              <a:gd name="connsiteX0" fmla="*/ 5519052 w 6259222"/>
              <a:gd name="connsiteY0" fmla="*/ 4112119 h 4112119"/>
              <a:gd name="connsiteX1" fmla="*/ 6259222 w 6259222"/>
              <a:gd name="connsiteY1" fmla="*/ 3815853 h 4112119"/>
              <a:gd name="connsiteX2" fmla="*/ 6259222 w 6259222"/>
              <a:gd name="connsiteY2" fmla="*/ 4112119 h 4112119"/>
              <a:gd name="connsiteX3" fmla="*/ 0 w 6259222"/>
              <a:gd name="connsiteY3" fmla="*/ 0 h 4112119"/>
              <a:gd name="connsiteX4" fmla="*/ 6259222 w 6259222"/>
              <a:gd name="connsiteY4" fmla="*/ 0 h 4112119"/>
              <a:gd name="connsiteX5" fmla="*/ 6259222 w 6259222"/>
              <a:gd name="connsiteY5" fmla="*/ 88110 h 4112119"/>
              <a:gd name="connsiteX6" fmla="*/ 0 w 6259222"/>
              <a:gd name="connsiteY6" fmla="*/ 2593477 h 411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9222" h="4112119">
                <a:moveTo>
                  <a:pt x="5519052" y="4112119"/>
                </a:moveTo>
                <a:lnTo>
                  <a:pt x="6259222" y="3815853"/>
                </a:lnTo>
                <a:lnTo>
                  <a:pt x="6259222" y="4112119"/>
                </a:lnTo>
                <a:close/>
                <a:moveTo>
                  <a:pt x="0" y="0"/>
                </a:moveTo>
                <a:lnTo>
                  <a:pt x="6259222" y="0"/>
                </a:lnTo>
                <a:lnTo>
                  <a:pt x="6259222" y="88110"/>
                </a:lnTo>
                <a:lnTo>
                  <a:pt x="0" y="2593477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546936" y="2888568"/>
            <a:ext cx="60971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活动整体思路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638389" y="2888568"/>
            <a:ext cx="60971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活动运作策划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29842" y="2888568"/>
            <a:ext cx="60971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活动方案预算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21295" y="2888568"/>
            <a:ext cx="60971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活动应急方案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  <p:bldP spid="35" grpId="0"/>
      <p:bldP spid="35" grpId="1"/>
      <p:bldP spid="41" grpId="0"/>
      <p:bldP spid="41" grpId="1"/>
      <p:bldP spid="44" grpId="0"/>
      <p:bldP spid="44" grpId="1"/>
      <p:bldP spid="22" grpId="0"/>
      <p:bldP spid="22" grpId="1"/>
      <p:bldP spid="32" grpId="0"/>
      <p:bldP spid="32" grpId="1"/>
      <p:bldP spid="36" grpId="0"/>
      <p:bldP spid="36" grpId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403" y="895299"/>
            <a:ext cx="5446912" cy="520840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63850" y="2539036"/>
            <a:ext cx="1381388" cy="90753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892" y="2891698"/>
            <a:ext cx="1199067" cy="1013696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56503" y="-25617"/>
            <a:ext cx="12205143" cy="6909234"/>
            <a:chOff x="27928" y="-25617"/>
            <a:chExt cx="13521502" cy="6909234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49830" y="1026712"/>
            <a:ext cx="2550690" cy="3133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704419"/>
            <a:ext cx="647700" cy="6445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5819775"/>
            <a:ext cx="2371725" cy="10382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183" y="4586474"/>
            <a:ext cx="1541817" cy="23654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189" y="5468283"/>
            <a:ext cx="797396" cy="79739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989" y="5468283"/>
            <a:ext cx="797396" cy="79739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789" y="5468283"/>
            <a:ext cx="797396" cy="79739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589" y="5468283"/>
            <a:ext cx="797396" cy="7973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389" y="5468283"/>
            <a:ext cx="797396" cy="7973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189" y="5468283"/>
            <a:ext cx="797396" cy="79739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365" y="3189833"/>
            <a:ext cx="1982109" cy="180071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48072" y="1253638"/>
            <a:ext cx="1271860" cy="115546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016398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元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135177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旦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253956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372735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动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491514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策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610293" y="556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划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32" y="4177499"/>
            <a:ext cx="342900" cy="31432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433" y="4491824"/>
            <a:ext cx="1998749" cy="7165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71725" y="2221230"/>
            <a:ext cx="728917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谢谢观看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41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7928" y="-25617"/>
            <a:ext cx="12205143" cy="6909234"/>
            <a:chOff x="27928" y="-25617"/>
            <a:chExt cx="13521502" cy="690923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733925" y="2686050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733925" y="4295775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82950" cy="10809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679" y="2150008"/>
            <a:ext cx="2797646" cy="279764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4103" y="2543054"/>
            <a:ext cx="1314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458" y="3348942"/>
            <a:ext cx="3863617" cy="138515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05145" y="3046095"/>
            <a:ext cx="4848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29535" y="3501113"/>
            <a:ext cx="1476829" cy="13416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66" y="-42698"/>
            <a:ext cx="2885033" cy="157265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活动运作策划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-46990" y="1896110"/>
            <a:ext cx="12391390" cy="2155190"/>
          </a:xfrm>
          <a:custGeom>
            <a:avLst/>
            <a:gdLst>
              <a:gd name="connisteX0" fmla="*/ 0 w 12391390"/>
              <a:gd name="connsiteY0" fmla="*/ 342062 h 2155357"/>
              <a:gd name="connisteX1" fmla="*/ 1828165 w 12391390"/>
              <a:gd name="connsiteY1" fmla="*/ 1304087 h 2155357"/>
              <a:gd name="connisteX2" fmla="*/ 4361815 w 12391390"/>
              <a:gd name="connsiteY2" fmla="*/ 637337 h 2155357"/>
              <a:gd name="connisteX3" fmla="*/ 7276465 w 12391390"/>
              <a:gd name="connsiteY3" fmla="*/ 2151812 h 2155357"/>
              <a:gd name="connisteX4" fmla="*/ 10219690 w 12391390"/>
              <a:gd name="connsiteY4" fmla="*/ 218237 h 2155357"/>
              <a:gd name="connisteX5" fmla="*/ 12391390 w 12391390"/>
              <a:gd name="connsiteY5" fmla="*/ 113462 h 215535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2391390" h="2155358">
                <a:moveTo>
                  <a:pt x="0" y="342062"/>
                </a:moveTo>
                <a:cubicBezTo>
                  <a:pt x="314960" y="547802"/>
                  <a:pt x="955675" y="1245032"/>
                  <a:pt x="1828165" y="1304087"/>
                </a:cubicBezTo>
                <a:cubicBezTo>
                  <a:pt x="2700655" y="1363142"/>
                  <a:pt x="3272155" y="467792"/>
                  <a:pt x="4361815" y="637337"/>
                </a:cubicBezTo>
                <a:cubicBezTo>
                  <a:pt x="5451475" y="806882"/>
                  <a:pt x="6104890" y="2235632"/>
                  <a:pt x="7276465" y="2151812"/>
                </a:cubicBezTo>
                <a:cubicBezTo>
                  <a:pt x="8448040" y="2067992"/>
                  <a:pt x="9196705" y="625907"/>
                  <a:pt x="10219690" y="218237"/>
                </a:cubicBezTo>
                <a:cubicBezTo>
                  <a:pt x="11242675" y="-189433"/>
                  <a:pt x="12016105" y="95682"/>
                  <a:pt x="12391390" y="113462"/>
                </a:cubicBezTo>
              </a:path>
            </a:pathLst>
          </a:cu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425" y="2767330"/>
            <a:ext cx="753110" cy="704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575" y="2132330"/>
            <a:ext cx="753110" cy="704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640455"/>
            <a:ext cx="753110" cy="704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175" y="1748155"/>
            <a:ext cx="753110" cy="704850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628650" y="4171315"/>
            <a:ext cx="2153285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628650" y="37484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46450" y="3405505"/>
            <a:ext cx="2153285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46450" y="298259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78525" y="1758315"/>
            <a:ext cx="2153285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78525" y="13354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75470" y="3405505"/>
            <a:ext cx="2153285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75470" y="298259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645920" y="283718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52215" y="220853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36715" y="370078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902190" y="183769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7" grpId="1" animBg="1"/>
      <p:bldP spid="213" grpId="0" animBg="1"/>
      <p:bldP spid="213" grpId="1" animBg="1"/>
      <p:bldP spid="214" grpId="0" animBg="1"/>
      <p:bldP spid="214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/>
      <p:bldP spid="23" grpId="1"/>
      <p:bldP spid="24" grpId="0"/>
      <p:bldP spid="24" grpId="1"/>
      <p:bldP spid="25" grpId="0"/>
      <p:bldP spid="25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4"/>
          <a:stretch>
            <a:fillRect/>
          </a:stretch>
        </p:blipFill>
        <p:spPr>
          <a:xfrm rot="5400000" flipV="1">
            <a:off x="-170180" y="3239770"/>
            <a:ext cx="3818890" cy="34804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4"/>
          <a:stretch>
            <a:fillRect/>
          </a:stretch>
        </p:blipFill>
        <p:spPr>
          <a:xfrm rot="16200000" flipH="1" flipV="1">
            <a:off x="8542655" y="3239770"/>
            <a:ext cx="3818890" cy="3480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90" y="1532255"/>
            <a:ext cx="3484880" cy="4230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635" y="1759422"/>
            <a:ext cx="2171700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560" y="1532255"/>
            <a:ext cx="3484880" cy="4230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305" y="1759422"/>
            <a:ext cx="2171700" cy="742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230" y="1532255"/>
            <a:ext cx="3484880" cy="42303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975" y="1759422"/>
            <a:ext cx="2171700" cy="742950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1267460" y="25025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14" name="文本框 213"/>
          <p:cNvSpPr txBox="1"/>
          <p:nvPr/>
        </p:nvSpPr>
        <p:spPr>
          <a:xfrm>
            <a:off x="1711325" y="186499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67460" y="334391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67460" y="41852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50765" y="25120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94630" y="187452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50765" y="33534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850765" y="419481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76920" y="25215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77935" y="18840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76920" y="33629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376920" y="42043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3" grpId="0" animBg="1"/>
      <p:bldP spid="213" grpId="1" animBg="1"/>
      <p:bldP spid="214" grpId="0" animBg="1"/>
      <p:bldP spid="2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2" y="1577135"/>
            <a:ext cx="2189964" cy="40578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90" y="1786890"/>
            <a:ext cx="1629410" cy="1527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15" y="1786890"/>
            <a:ext cx="1629410" cy="1527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90" y="3847465"/>
            <a:ext cx="1629410" cy="1527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15" y="3847465"/>
            <a:ext cx="1629410" cy="1527810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2305050" y="1931035"/>
            <a:ext cx="2374265" cy="1198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701675" y="278003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8" name="图形 18" descr="维恩图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030" y="4074160"/>
            <a:ext cx="608330" cy="608330"/>
          </a:xfrm>
          <a:prstGeom prst="rect">
            <a:avLst/>
          </a:prstGeom>
        </p:spPr>
      </p:pic>
      <p:pic>
        <p:nvPicPr>
          <p:cNvPr id="9" name="图形 14" descr="齿轮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9030" y="1976755"/>
            <a:ext cx="608330" cy="608330"/>
          </a:xfrm>
          <a:prstGeom prst="rect">
            <a:avLst/>
          </a:prstGeom>
        </p:spPr>
      </p:pic>
      <p:pic>
        <p:nvPicPr>
          <p:cNvPr id="10" name="图形 16" descr="秒表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89855" y="1976755"/>
            <a:ext cx="608330" cy="608330"/>
          </a:xfrm>
          <a:prstGeom prst="rect">
            <a:avLst/>
          </a:prstGeom>
        </p:spPr>
      </p:pic>
      <p:pic>
        <p:nvPicPr>
          <p:cNvPr id="11" name="图形 14" descr="齿轮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00000">
            <a:off x="5189855" y="4074160"/>
            <a:ext cx="608330" cy="6083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05050" y="4044950"/>
            <a:ext cx="2374265" cy="1198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1675" y="48939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39840" y="1931035"/>
            <a:ext cx="2374265" cy="1198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36465" y="278003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39840" y="4044950"/>
            <a:ext cx="2374265" cy="1198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6465" y="48939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429B49F7-15CD-48AA-857C-3CC2C684433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179" y="2979420"/>
            <a:ext cx="4398822" cy="40578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D66FC9D-56E6-4E6B-A57C-BC439719A74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01249" y="0"/>
            <a:ext cx="2190751" cy="342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3" grpId="0" animBg="1"/>
      <p:bldP spid="213" grpId="1" animBg="1"/>
      <p:bldP spid="214" grpId="0" animBg="1"/>
      <p:bldP spid="21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40940" y="27222"/>
            <a:ext cx="2550690" cy="31337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5" y="1738630"/>
            <a:ext cx="888365" cy="71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5" y="3161030"/>
            <a:ext cx="888365" cy="714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5" y="4583430"/>
            <a:ext cx="888365" cy="714375"/>
          </a:xfrm>
          <a:prstGeom prst="rect">
            <a:avLst/>
          </a:prstGeom>
        </p:spPr>
      </p:pic>
      <p:graphicFrame>
        <p:nvGraphicFramePr>
          <p:cNvPr id="11" name="图表 10"/>
          <p:cNvGraphicFramePr/>
          <p:nvPr/>
        </p:nvGraphicFramePr>
        <p:xfrm>
          <a:off x="6263640" y="1506220"/>
          <a:ext cx="5617210" cy="44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3" name="文本框 212"/>
          <p:cNvSpPr txBox="1"/>
          <p:nvPr/>
        </p:nvSpPr>
        <p:spPr>
          <a:xfrm>
            <a:off x="1552575" y="1961515"/>
            <a:ext cx="41344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1552575" y="15386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552575" y="3412490"/>
            <a:ext cx="41344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52575" y="298958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52575" y="4863465"/>
            <a:ext cx="41344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52575" y="444055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92150" y="186436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2150" y="325120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2150" y="463804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3" grpId="0" animBg="1"/>
      <p:bldP spid="213" grpId="1" animBg="1"/>
      <p:bldP spid="214" grpId="0" animBg="1"/>
      <p:bldP spid="21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928" y="-25617"/>
            <a:ext cx="12205143" cy="6909234"/>
            <a:chOff x="27928" y="-25617"/>
            <a:chExt cx="13521502" cy="690923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28" y="-25617"/>
              <a:ext cx="457157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2894" y="0"/>
              <a:ext cx="457157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7860" y="25617"/>
              <a:ext cx="4571570" cy="6858000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7" y="1299640"/>
            <a:ext cx="2189964" cy="4057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 rot="5400000">
            <a:off x="384485" y="4226089"/>
            <a:ext cx="2247428" cy="301639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733925" y="2686050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33925" y="4295775"/>
            <a:ext cx="553402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82950" cy="10809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679" y="2150008"/>
            <a:ext cx="2797646" cy="27976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74103" y="2543054"/>
            <a:ext cx="1314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458" y="3348942"/>
            <a:ext cx="3863617" cy="13851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05145" y="3046095"/>
            <a:ext cx="46634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活动运作策划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29535" y="3501113"/>
            <a:ext cx="1476829" cy="1341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5617"/>
            <a:ext cx="4007989" cy="332255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4"/>
          <a:stretch>
            <a:fillRect/>
          </a:stretch>
        </p:blipFill>
        <p:spPr>
          <a:xfrm>
            <a:off x="8004518" y="0"/>
            <a:ext cx="4228553" cy="38541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66" y="-42698"/>
            <a:ext cx="2885033" cy="15726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7"/>
          <a:stretch>
            <a:fillRect/>
          </a:stretch>
        </p:blipFill>
        <p:spPr>
          <a:xfrm>
            <a:off x="9972766" y="3846165"/>
            <a:ext cx="2244029" cy="30118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7" y="5284012"/>
            <a:ext cx="12192000" cy="158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4431"/>
            <a:ext cx="1261441" cy="157265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70890" y="33782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11" y="1506481"/>
            <a:ext cx="4021116" cy="384503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514850" y="1666875"/>
            <a:ext cx="3105150" cy="4171950"/>
          </a:xfrm>
          <a:prstGeom prst="roundRect">
            <a:avLst/>
          </a:prstGeom>
          <a:solidFill>
            <a:srgbClr val="12777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305" y="1968972"/>
            <a:ext cx="2171700" cy="74295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914775" y="1685925"/>
            <a:ext cx="9525" cy="423862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210550" y="1685925"/>
            <a:ext cx="9525" cy="423862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680" y="1968972"/>
            <a:ext cx="2171700" cy="742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930" y="1968972"/>
            <a:ext cx="2171700" cy="7429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29335" y="27311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73200" y="209359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29335" y="357251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29335" y="44138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22190" y="27406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66055" y="210312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22190" y="35820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822190" y="442341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643620" y="275018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144635" y="21126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643620" y="3591560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43620" y="4432935"/>
            <a:ext cx="24917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865" y="4876523"/>
            <a:ext cx="1476829" cy="13416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7016" y="672102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AB0318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rgbClr val="AB0318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rgbClr val="AB0318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rgbClr val="AB0318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AB0318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rgbClr val="AB0318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rgbClr val="AB0318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rgbClr val="AB0318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lr255gz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1444</Words>
  <Application>Microsoft Office PowerPoint</Application>
  <PresentationFormat>宽屏</PresentationFormat>
  <Paragraphs>196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思源黑体 CN Regular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15</cp:revision>
  <dcterms:created xsi:type="dcterms:W3CDTF">2021-12-08T10:33:00Z</dcterms:created>
  <dcterms:modified xsi:type="dcterms:W3CDTF">2023-06-08T07:25:33Z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DA1E54A9B0354421B567E43AFBE75FEB</vt:lpwstr>
  </property>
  <property fmtid="{D5CDD505-2E9C-101B-9397-08002B2CF9AE}" pid="3" name="KSOProductBuildVer">
    <vt:lpwstr>2052-11.1.0.11115</vt:lpwstr>
  </property>
</Properties>
</file>