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5" r:id="rId3"/>
  </p:sldMasterIdLst>
  <p:notesMasterIdLst>
    <p:notesMasterId r:id="rId28"/>
  </p:notesMasterIdLst>
  <p:sldIdLst>
    <p:sldId id="256" r:id="rId4"/>
    <p:sldId id="269" r:id="rId5"/>
    <p:sldId id="270" r:id="rId6"/>
    <p:sldId id="271" r:id="rId7"/>
    <p:sldId id="266" r:id="rId8"/>
    <p:sldId id="267" r:id="rId9"/>
    <p:sldId id="277" r:id="rId10"/>
    <p:sldId id="280" r:id="rId11"/>
    <p:sldId id="268" r:id="rId12"/>
    <p:sldId id="263" r:id="rId13"/>
    <p:sldId id="264" r:id="rId14"/>
    <p:sldId id="276" r:id="rId15"/>
    <p:sldId id="281" r:id="rId16"/>
    <p:sldId id="265" r:id="rId17"/>
    <p:sldId id="260" r:id="rId18"/>
    <p:sldId id="261" r:id="rId19"/>
    <p:sldId id="275" r:id="rId20"/>
    <p:sldId id="282" r:id="rId21"/>
    <p:sldId id="262" r:id="rId22"/>
    <p:sldId id="257" r:id="rId23"/>
    <p:sldId id="258" r:id="rId24"/>
    <p:sldId id="259" r:id="rId25"/>
    <p:sldId id="283" r:id="rId26"/>
    <p:sldId id="28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9291"/>
    <a:srgbClr val="63B7B7"/>
    <a:srgbClr val="6EB7DF"/>
    <a:srgbClr val="CFE7EF"/>
    <a:srgbClr val="10B80C"/>
    <a:srgbClr val="0E8E08"/>
    <a:srgbClr val="ED4E5E"/>
    <a:srgbClr val="3CA15C"/>
    <a:srgbClr val="BA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451A1-6770-4381-ADF9-D0D64917C43B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B57D-7A6D-40AB-859A-B0063887C9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0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6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5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36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39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73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5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69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90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994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83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71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1562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733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095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999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9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882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76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17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7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885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40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4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8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4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792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3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02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07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9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9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11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1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20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86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3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7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4C70-15BD-43D0-AD62-2EDD3B85A2AA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0208-C4DF-45DC-BB7C-5C0DC07E9B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8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" t="10345" r="779" b="98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329963" y="-11025"/>
            <a:ext cx="3396341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1605" y="-11025"/>
            <a:ext cx="228419" cy="68579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8541" y="-11025"/>
            <a:ext cx="228419" cy="6857999"/>
          </a:xfrm>
          <a:prstGeom prst="rect">
            <a:avLst/>
          </a:prstGeom>
        </p:spPr>
      </p:pic>
      <p:cxnSp>
        <p:nvCxnSpPr>
          <p:cNvPr id="19" name="直接连接符 18"/>
          <p:cNvCxnSpPr>
            <a:cxnSpLocks/>
          </p:cNvCxnSpPr>
          <p:nvPr/>
        </p:nvCxnSpPr>
        <p:spPr>
          <a:xfrm flipH="1">
            <a:off x="9523379" y="1486540"/>
            <a:ext cx="810006" cy="984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7819735" y="4310687"/>
            <a:ext cx="1082842" cy="11968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863" y="4510280"/>
            <a:ext cx="1257542" cy="12575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F15116B-E73F-4764-9E29-E7FAEAEA82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061" y="865493"/>
            <a:ext cx="4220678" cy="63316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02581" y="3945816"/>
            <a:ext cx="492443" cy="2577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东风解冻，散而为雨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08175" y="4257792"/>
            <a:ext cx="928300" cy="1510029"/>
            <a:chOff x="6687945" y="3429000"/>
            <a:chExt cx="937994" cy="153175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7945" y="3429000"/>
              <a:ext cx="879331" cy="153175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767908" y="3499736"/>
              <a:ext cx="417873" cy="96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cs typeface="+mn-ea"/>
                  <a:sym typeface="+mn-lt"/>
                </a:rPr>
                <a:t>优品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61956" y="4309531"/>
              <a:ext cx="863983" cy="46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942" y="1465265"/>
            <a:ext cx="5377509" cy="335825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571073" y="1259955"/>
            <a:ext cx="4030579" cy="609398"/>
            <a:chOff x="1275347" y="5077380"/>
            <a:chExt cx="4030579" cy="609398"/>
          </a:xfrm>
        </p:grpSpPr>
        <p:grpSp>
          <p:nvGrpSpPr>
            <p:cNvPr id="4" name="组合 3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6" name="泪滴形 5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 flipH="1">
              <a:off x="1809594" y="5077380"/>
              <a:ext cx="3496332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41775" y="5667277"/>
            <a:ext cx="9274653" cy="469232"/>
            <a:chOff x="1275347" y="5146612"/>
            <a:chExt cx="9274653" cy="469232"/>
          </a:xfrm>
        </p:grpSpPr>
        <p:grpSp>
          <p:nvGrpSpPr>
            <p:cNvPr id="9" name="组合 8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1" name="泪滴形 1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309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0" name="矩形 9"/>
            <p:cNvSpPr/>
            <p:nvPr/>
          </p:nvSpPr>
          <p:spPr>
            <a:xfrm flipH="1">
              <a:off x="1927783" y="5197439"/>
              <a:ext cx="8622217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19950" y="2788240"/>
            <a:ext cx="4030579" cy="609398"/>
            <a:chOff x="1275347" y="5077380"/>
            <a:chExt cx="4030579" cy="609398"/>
          </a:xfrm>
        </p:grpSpPr>
        <p:grpSp>
          <p:nvGrpSpPr>
            <p:cNvPr id="14" name="组合 13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6" name="泪滴形 15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3099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5" name="矩形 14"/>
            <p:cNvSpPr/>
            <p:nvPr/>
          </p:nvSpPr>
          <p:spPr>
            <a:xfrm flipH="1">
              <a:off x="1809594" y="5077380"/>
              <a:ext cx="3496332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60873" y="4261203"/>
            <a:ext cx="4030579" cy="609398"/>
            <a:chOff x="1275347" y="5077380"/>
            <a:chExt cx="4030579" cy="609398"/>
          </a:xfrm>
        </p:grpSpPr>
        <p:grpSp>
          <p:nvGrpSpPr>
            <p:cNvPr id="19" name="组合 18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1" name="泪滴形 2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0" name="矩形 19"/>
            <p:cNvSpPr/>
            <p:nvPr/>
          </p:nvSpPr>
          <p:spPr>
            <a:xfrm flipH="1">
              <a:off x="1809594" y="5077380"/>
              <a:ext cx="3496332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32153" y="1109169"/>
            <a:ext cx="4594430" cy="4356090"/>
            <a:chOff x="8640987" y="1873071"/>
            <a:chExt cx="4594430" cy="4356090"/>
          </a:xfrm>
        </p:grpSpPr>
        <p:sp>
          <p:nvSpPr>
            <p:cNvPr id="23" name="矩形 22"/>
            <p:cNvSpPr/>
            <p:nvPr/>
          </p:nvSpPr>
          <p:spPr>
            <a:xfrm>
              <a:off x="9941081" y="2271511"/>
              <a:ext cx="3294336" cy="3315910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flipH="1">
              <a:off x="10238071" y="2786010"/>
              <a:ext cx="2805747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478103" y="2349185"/>
              <a:ext cx="2102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400" b="1" u="sng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26" name="半闭框 25"/>
            <p:cNvSpPr/>
            <p:nvPr/>
          </p:nvSpPr>
          <p:spPr>
            <a:xfrm rot="5400000" flipH="1" flipV="1">
              <a:off x="8647002" y="5867050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半闭框 26"/>
            <p:cNvSpPr/>
            <p:nvPr/>
          </p:nvSpPr>
          <p:spPr>
            <a:xfrm rot="10800000" flipH="1" flipV="1">
              <a:off x="8640987" y="1878316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9" name="半闭框 28"/>
            <p:cNvSpPr/>
            <p:nvPr/>
          </p:nvSpPr>
          <p:spPr>
            <a:xfrm rot="10800000" flipV="1">
              <a:off x="11345343" y="1873071"/>
              <a:ext cx="368127" cy="356096"/>
            </a:xfrm>
            <a:prstGeom prst="halfFrame">
              <a:avLst>
                <a:gd name="adj1" fmla="val 7433"/>
                <a:gd name="adj2" fmla="val 74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3673" y="6195185"/>
            <a:ext cx="2338884" cy="2338884"/>
          </a:xfrm>
          <a:prstGeom prst="rect">
            <a:avLst/>
          </a:prstGeom>
          <a:effectLst>
            <a:reflection blurRad="6350" stA="52000" endA="300" endPos="15000" dir="5400000" sy="-100000" algn="bl" rotWithShape="0"/>
          </a:effectLst>
        </p:spPr>
      </p:pic>
      <p:sp>
        <p:nvSpPr>
          <p:cNvPr id="26" name="矩形 25"/>
          <p:cNvSpPr/>
          <p:nvPr/>
        </p:nvSpPr>
        <p:spPr>
          <a:xfrm>
            <a:off x="10862824" y="4271994"/>
            <a:ext cx="1329176" cy="108776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182585" y="3903381"/>
            <a:ext cx="2997228" cy="867930"/>
            <a:chOff x="1275347" y="4988090"/>
            <a:chExt cx="2997228" cy="867930"/>
          </a:xfrm>
        </p:grpSpPr>
        <p:grpSp>
          <p:nvGrpSpPr>
            <p:cNvPr id="11" name="组合 1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3" name="泪滴形 1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2" name="矩形 11"/>
            <p:cNvSpPr/>
            <p:nvPr/>
          </p:nvSpPr>
          <p:spPr>
            <a:xfrm flipH="1">
              <a:off x="1807410" y="4988090"/>
              <a:ext cx="2465165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9134" y="3954381"/>
            <a:ext cx="2997228" cy="867930"/>
            <a:chOff x="1275347" y="5077380"/>
            <a:chExt cx="2997228" cy="867930"/>
          </a:xfrm>
        </p:grpSpPr>
        <p:grpSp>
          <p:nvGrpSpPr>
            <p:cNvPr id="16" name="组合 1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8" name="泪滴形 1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0CCE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7" name="矩形 16"/>
            <p:cNvSpPr/>
            <p:nvPr/>
          </p:nvSpPr>
          <p:spPr>
            <a:xfrm flipH="1">
              <a:off x="1809593" y="5077380"/>
              <a:ext cx="2462982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9134" y="2288496"/>
            <a:ext cx="6540679" cy="1126462"/>
            <a:chOff x="1275347" y="5071798"/>
            <a:chExt cx="6540679" cy="1126462"/>
          </a:xfrm>
        </p:grpSpPr>
        <p:grpSp>
          <p:nvGrpSpPr>
            <p:cNvPr id="21" name="组合 2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3" name="泪滴形 2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DC7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2" name="矩形 21"/>
            <p:cNvSpPr/>
            <p:nvPr/>
          </p:nvSpPr>
          <p:spPr>
            <a:xfrm flipH="1">
              <a:off x="1807410" y="5071798"/>
              <a:ext cx="6008616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</a:t>
              </a:r>
            </a:p>
            <a:p>
              <a:pPr>
                <a:lnSpc>
                  <a:spcPct val="120000"/>
                </a:lnSpc>
                <a:defRPr/>
              </a:pP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491519"/>
            <a:ext cx="3286233" cy="523220"/>
            <a:chOff x="0" y="595717"/>
            <a:chExt cx="3286233" cy="523220"/>
          </a:xfrm>
        </p:grpSpPr>
        <p:grpSp>
          <p:nvGrpSpPr>
            <p:cNvPr id="28" name="组合 27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9" name="文本框 28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573398" y="1194811"/>
            <a:ext cx="4618602" cy="4960890"/>
            <a:chOff x="0" y="1405591"/>
            <a:chExt cx="8614611" cy="1790173"/>
          </a:xfrm>
        </p:grpSpPr>
        <p:sp>
          <p:nvSpPr>
            <p:cNvPr id="3" name="矩形 2"/>
            <p:cNvSpPr/>
            <p:nvPr/>
          </p:nvSpPr>
          <p:spPr>
            <a:xfrm>
              <a:off x="0" y="1405591"/>
              <a:ext cx="8614611" cy="1790173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394984" y="1757884"/>
              <a:ext cx="8003057" cy="9662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solidFill>
                    <a:schemeClr val="bg1"/>
                  </a:solidFill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50000"/>
                </a:lnSpc>
                <a:defRPr/>
              </a:pPr>
              <a:endParaRPr lang="zh-CN" altLang="en-US" sz="1400" kern="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0" y="1540042"/>
              <a:ext cx="8614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0" y="3064042"/>
              <a:ext cx="8614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68392"/>
            <a:ext cx="12192000" cy="3429000"/>
          </a:xfrm>
          <a:prstGeom prst="rect">
            <a:avLst/>
          </a:prstGeom>
          <a:solidFill>
            <a:srgbClr val="12929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1538632" y="379689"/>
            <a:ext cx="8682407" cy="6524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  <a:endParaRPr sz="1400" kern="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76986" y="1350141"/>
            <a:ext cx="4210567" cy="2153187"/>
            <a:chOff x="-1313549" y="2079457"/>
            <a:chExt cx="4210567" cy="21531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229" y="2079457"/>
              <a:ext cx="2205789" cy="215318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-1313549" y="2851246"/>
              <a:ext cx="1856364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u="sng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标题内容</a:t>
              </a:r>
              <a:endParaRPr lang="en-US" altLang="zh-CN" sz="2000" b="1" u="sng" dirty="0">
                <a:solidFill>
                  <a:schemeClr val="tx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76986" y="3606869"/>
            <a:ext cx="4212125" cy="2208186"/>
            <a:chOff x="1321853" y="2085327"/>
            <a:chExt cx="4212125" cy="2208186"/>
          </a:xfrm>
        </p:grpSpPr>
        <p:sp>
          <p:nvSpPr>
            <p:cNvPr id="8" name="矩形 7"/>
            <p:cNvSpPr/>
            <p:nvPr/>
          </p:nvSpPr>
          <p:spPr>
            <a:xfrm>
              <a:off x="1321853" y="2690241"/>
              <a:ext cx="175323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u="sng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标题内容</a:t>
              </a:r>
              <a:endParaRPr lang="en-US" altLang="zh-CN" sz="2000" b="1" u="sng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26631" y="2085327"/>
              <a:ext cx="2207347" cy="220818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组合 24"/>
          <p:cNvGrpSpPr/>
          <p:nvPr/>
        </p:nvGrpSpPr>
        <p:grpSpPr>
          <a:xfrm>
            <a:off x="5959490" y="1350141"/>
            <a:ext cx="4750217" cy="2208186"/>
            <a:chOff x="5919288" y="2071871"/>
            <a:chExt cx="4750217" cy="2208186"/>
          </a:xfrm>
        </p:grpSpPr>
        <p:sp>
          <p:nvSpPr>
            <p:cNvPr id="9" name="矩形 8"/>
            <p:cNvSpPr/>
            <p:nvPr/>
          </p:nvSpPr>
          <p:spPr>
            <a:xfrm>
              <a:off x="8916270" y="2583657"/>
              <a:ext cx="1753235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u="sng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标题内容</a:t>
              </a:r>
              <a:endParaRPr lang="en-US" altLang="zh-CN" sz="2000" b="1" u="sng" dirty="0">
                <a:solidFill>
                  <a:schemeClr val="tx1"/>
                </a:solidFill>
                <a:latin typeface="+mn-lt"/>
                <a:ea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9288" y="2071871"/>
              <a:ext cx="2206827" cy="220818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泪滴形 26"/>
          <p:cNvSpPr/>
          <p:nvPr/>
        </p:nvSpPr>
        <p:spPr>
          <a:xfrm>
            <a:off x="5094815" y="1157516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泪滴形 27"/>
          <p:cNvSpPr/>
          <p:nvPr/>
        </p:nvSpPr>
        <p:spPr>
          <a:xfrm>
            <a:off x="5076978" y="3438027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泪滴形 28"/>
          <p:cNvSpPr/>
          <p:nvPr/>
        </p:nvSpPr>
        <p:spPr>
          <a:xfrm flipH="1">
            <a:off x="5742711" y="1170284"/>
            <a:ext cx="469232" cy="469232"/>
          </a:xfrm>
          <a:prstGeom prst="teardrop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71782" y="3442550"/>
            <a:ext cx="5041054" cy="2412295"/>
            <a:chOff x="5771782" y="3442550"/>
            <a:chExt cx="5041054" cy="2412295"/>
          </a:xfrm>
        </p:grpSpPr>
        <p:grpSp>
          <p:nvGrpSpPr>
            <p:cNvPr id="24" name="组合 23"/>
            <p:cNvGrpSpPr/>
            <p:nvPr/>
          </p:nvGrpSpPr>
          <p:grpSpPr>
            <a:xfrm>
              <a:off x="5963097" y="3646658"/>
              <a:ext cx="4849739" cy="2208187"/>
              <a:chOff x="4084585" y="5441201"/>
              <a:chExt cx="4849739" cy="2208187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517"/>
              <a:stretch/>
            </p:blipFill>
            <p:spPr>
              <a:xfrm>
                <a:off x="4084585" y="5441201"/>
                <a:ext cx="2206828" cy="2208187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7077960" y="5992054"/>
                <a:ext cx="1856364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algn="dist">
                  <a:defRPr/>
                </a:pPr>
                <a:r>
                  <a:rPr lang="zh-CN" altLang="en-US" sz="2000" b="1" u="sng" dirty="0">
                    <a:solidFill>
                      <a:srgbClr val="FFFFFF"/>
                    </a:solidFill>
                    <a:latin typeface="+mn-lt"/>
                    <a:ea typeface="+mn-ea"/>
                    <a:sym typeface="+mn-lt"/>
                  </a:rPr>
                  <a:t>标题内容</a:t>
                </a:r>
              </a:p>
            </p:txBody>
          </p:sp>
        </p:grpSp>
        <p:sp>
          <p:nvSpPr>
            <p:cNvPr id="30" name="泪滴形 29"/>
            <p:cNvSpPr/>
            <p:nvPr/>
          </p:nvSpPr>
          <p:spPr>
            <a:xfrm flipH="1">
              <a:off x="5771782" y="3442550"/>
              <a:ext cx="469232" cy="408216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600" y="2868053"/>
            <a:ext cx="432328" cy="1911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36" y="2868053"/>
            <a:ext cx="432328" cy="1911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308" y="2868053"/>
            <a:ext cx="432328" cy="19113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  <p:bldP spid="29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请添加第三部分标题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dirty="0">
                <a:cs typeface="+mn-ea"/>
                <a:sym typeface="+mn-lt"/>
              </a:rPr>
              <a:t>ppt</a:t>
            </a:r>
            <a:r>
              <a:rPr lang="zh-CN" altLang="en-US" sz="1050" dirty="0">
                <a:cs typeface="+mn-ea"/>
                <a:sym typeface="+mn-lt"/>
              </a:rPr>
              <a:t>模板</a:t>
            </a:r>
            <a:r>
              <a:rPr lang="zh-CN" altLang="en-US" sz="105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</a:t>
            </a:r>
            <a:endParaRPr lang="en-US" altLang="zh-CN" sz="105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03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6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八边形 17"/>
          <p:cNvSpPr/>
          <p:nvPr/>
        </p:nvSpPr>
        <p:spPr>
          <a:xfrm flipH="1">
            <a:off x="-46260" y="3506013"/>
            <a:ext cx="12282376" cy="3376051"/>
          </a:xfrm>
          <a:prstGeom prst="rtTriangle">
            <a:avLst/>
          </a:prstGeom>
          <a:solidFill>
            <a:srgbClr val="E0FAD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八边形 17"/>
          <p:cNvSpPr/>
          <p:nvPr/>
        </p:nvSpPr>
        <p:spPr>
          <a:xfrm flipH="1">
            <a:off x="-23130" y="3921339"/>
            <a:ext cx="12282376" cy="2925296"/>
          </a:xfrm>
          <a:prstGeom prst="rtTriangle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50BC3067-5671-4BA6-B887-0A425192BE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776" y="4382746"/>
            <a:ext cx="1848860" cy="1839141"/>
          </a:xfrm>
          <a:custGeom>
            <a:avLst/>
            <a:gdLst>
              <a:gd name="connsiteX0" fmla="*/ 924430 w 1848860"/>
              <a:gd name="connsiteY0" fmla="*/ 0 h 1839141"/>
              <a:gd name="connsiteX1" fmla="*/ 1848860 w 1848860"/>
              <a:gd name="connsiteY1" fmla="*/ 924430 h 1839141"/>
              <a:gd name="connsiteX2" fmla="*/ 1110735 w 1848860"/>
              <a:gd name="connsiteY2" fmla="*/ 1830079 h 1839141"/>
              <a:gd name="connsiteX3" fmla="*/ 1051357 w 1848860"/>
              <a:gd name="connsiteY3" fmla="*/ 1839141 h 1839141"/>
              <a:gd name="connsiteX4" fmla="*/ 797503 w 1848860"/>
              <a:gd name="connsiteY4" fmla="*/ 1839141 h 1839141"/>
              <a:gd name="connsiteX5" fmla="*/ 738125 w 1848860"/>
              <a:gd name="connsiteY5" fmla="*/ 1830079 h 1839141"/>
              <a:gd name="connsiteX6" fmla="*/ 0 w 1848860"/>
              <a:gd name="connsiteY6" fmla="*/ 924430 h 1839141"/>
              <a:gd name="connsiteX7" fmla="*/ 924430 w 1848860"/>
              <a:gd name="connsiteY7" fmla="*/ 0 h 18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860" h="1839141">
                <a:moveTo>
                  <a:pt x="924430" y="0"/>
                </a:moveTo>
                <a:cubicBezTo>
                  <a:pt x="1434979" y="0"/>
                  <a:pt x="1848860" y="413881"/>
                  <a:pt x="1848860" y="924430"/>
                </a:cubicBezTo>
                <a:cubicBezTo>
                  <a:pt x="1848860" y="1371161"/>
                  <a:pt x="1531982" y="1743880"/>
                  <a:pt x="1110735" y="1830079"/>
                </a:cubicBezTo>
                <a:lnTo>
                  <a:pt x="1051357" y="1839141"/>
                </a:lnTo>
                <a:lnTo>
                  <a:pt x="797503" y="1839141"/>
                </a:lnTo>
                <a:lnTo>
                  <a:pt x="738125" y="1830079"/>
                </a:lnTo>
                <a:cubicBezTo>
                  <a:pt x="316878" y="1743880"/>
                  <a:pt x="0" y="1371161"/>
                  <a:pt x="0" y="924430"/>
                </a:cubicBezTo>
                <a:cubicBezTo>
                  <a:pt x="0" y="413881"/>
                  <a:pt x="413881" y="0"/>
                  <a:pt x="924430" y="0"/>
                </a:cubicBez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302" y="2745150"/>
            <a:ext cx="2651198" cy="265119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3ACF8DF2-DE6D-49C6-B256-1E0E5851B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3392" y="3660439"/>
            <a:ext cx="1839142" cy="1839142"/>
          </a:xfrm>
          <a:custGeom>
            <a:avLst/>
            <a:gdLst>
              <a:gd name="connsiteX0" fmla="*/ 919571 w 1839142"/>
              <a:gd name="connsiteY0" fmla="*/ 0 h 1839142"/>
              <a:gd name="connsiteX1" fmla="*/ 1839142 w 1839142"/>
              <a:gd name="connsiteY1" fmla="*/ 919571 h 1839142"/>
              <a:gd name="connsiteX2" fmla="*/ 919571 w 1839142"/>
              <a:gd name="connsiteY2" fmla="*/ 1839142 h 1839142"/>
              <a:gd name="connsiteX3" fmla="*/ 0 w 1839142"/>
              <a:gd name="connsiteY3" fmla="*/ 919571 h 1839142"/>
              <a:gd name="connsiteX4" fmla="*/ 919571 w 1839142"/>
              <a:gd name="connsiteY4" fmla="*/ 0 h 183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142" h="1839142">
                <a:moveTo>
                  <a:pt x="919571" y="0"/>
                </a:moveTo>
                <a:cubicBezTo>
                  <a:pt x="1427436" y="0"/>
                  <a:pt x="1839142" y="411706"/>
                  <a:pt x="1839142" y="919571"/>
                </a:cubicBezTo>
                <a:cubicBezTo>
                  <a:pt x="1839142" y="1427436"/>
                  <a:pt x="1427436" y="1839142"/>
                  <a:pt x="919571" y="1839142"/>
                </a:cubicBezTo>
                <a:cubicBezTo>
                  <a:pt x="411706" y="1839142"/>
                  <a:pt x="0" y="1427436"/>
                  <a:pt x="0" y="919571"/>
                </a:cubicBezTo>
                <a:cubicBezTo>
                  <a:pt x="0" y="411706"/>
                  <a:pt x="411706" y="0"/>
                  <a:pt x="919571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43D6F088-A2D1-4655-B6B9-D6AE6499B7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8428" y="2356523"/>
            <a:ext cx="1862468" cy="1862468"/>
          </a:xfrm>
          <a:custGeom>
            <a:avLst/>
            <a:gdLst>
              <a:gd name="connsiteX0" fmla="*/ 931234 w 1862468"/>
              <a:gd name="connsiteY0" fmla="*/ 0 h 1862468"/>
              <a:gd name="connsiteX1" fmla="*/ 1862468 w 1862468"/>
              <a:gd name="connsiteY1" fmla="*/ 931234 h 1862468"/>
              <a:gd name="connsiteX2" fmla="*/ 931234 w 1862468"/>
              <a:gd name="connsiteY2" fmla="*/ 1862468 h 1862468"/>
              <a:gd name="connsiteX3" fmla="*/ 0 w 1862468"/>
              <a:gd name="connsiteY3" fmla="*/ 931234 h 1862468"/>
              <a:gd name="connsiteX4" fmla="*/ 931234 w 1862468"/>
              <a:gd name="connsiteY4" fmla="*/ 0 h 186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2468" h="1862468">
                <a:moveTo>
                  <a:pt x="931234" y="0"/>
                </a:moveTo>
                <a:cubicBezTo>
                  <a:pt x="1445540" y="0"/>
                  <a:pt x="1862468" y="416928"/>
                  <a:pt x="1862468" y="931234"/>
                </a:cubicBezTo>
                <a:cubicBezTo>
                  <a:pt x="1862468" y="1445540"/>
                  <a:pt x="1445540" y="1862468"/>
                  <a:pt x="931234" y="1862468"/>
                </a:cubicBezTo>
                <a:cubicBezTo>
                  <a:pt x="416928" y="1862468"/>
                  <a:pt x="0" y="1445540"/>
                  <a:pt x="0" y="931234"/>
                </a:cubicBezTo>
                <a:cubicBezTo>
                  <a:pt x="0" y="416928"/>
                  <a:pt x="416928" y="0"/>
                  <a:pt x="931234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直接连接符 15"/>
          <p:cNvCxnSpPr/>
          <p:nvPr/>
        </p:nvCxnSpPr>
        <p:spPr>
          <a:xfrm>
            <a:off x="0" y="1540042"/>
            <a:ext cx="86146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633163" y="6299714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12963" y="5794650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645062" y="5161035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058255" y="4551227"/>
            <a:ext cx="1856364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u="sng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u="sng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9381405" y="945262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7" name="矩形 26"/>
          <p:cNvSpPr/>
          <p:nvPr/>
        </p:nvSpPr>
        <p:spPr>
          <a:xfrm flipH="1">
            <a:off x="3818559" y="2286367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8" name="矩形 27"/>
          <p:cNvSpPr/>
          <p:nvPr/>
        </p:nvSpPr>
        <p:spPr>
          <a:xfrm flipH="1">
            <a:off x="6532078" y="1540042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9" name="矩形 28"/>
          <p:cNvSpPr/>
          <p:nvPr/>
        </p:nvSpPr>
        <p:spPr>
          <a:xfrm flipH="1">
            <a:off x="1049048" y="2867301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395" y="6373713"/>
            <a:ext cx="360680" cy="3606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09" y="5909710"/>
            <a:ext cx="360680" cy="36068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832" y="5263751"/>
            <a:ext cx="378097" cy="37809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505" y="4585812"/>
            <a:ext cx="405582" cy="405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198902" y="2215184"/>
            <a:ext cx="10005135" cy="3316687"/>
            <a:chOff x="382894" y="1588169"/>
            <a:chExt cx="10842672" cy="3819097"/>
          </a:xfrm>
        </p:grpSpPr>
        <p:sp>
          <p:nvSpPr>
            <p:cNvPr id="3" name="椭圆 2"/>
            <p:cNvSpPr/>
            <p:nvPr/>
          </p:nvSpPr>
          <p:spPr>
            <a:xfrm>
              <a:off x="3836845" y="1588169"/>
              <a:ext cx="3532190" cy="3561347"/>
            </a:xfrm>
            <a:prstGeom prst="ellipse">
              <a:avLst/>
            </a:prstGeom>
            <a:noFill/>
            <a:ln w="63500">
              <a:solidFill>
                <a:srgbClr val="1292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6845" y="1665591"/>
              <a:ext cx="3574609" cy="3741675"/>
            </a:xfrm>
            <a:prstGeom prst="rect">
              <a:avLst/>
            </a:prstGeom>
          </p:spPr>
        </p:pic>
        <p:sp>
          <p:nvSpPr>
            <p:cNvPr id="7" name="泪滴形 6"/>
            <p:cNvSpPr/>
            <p:nvPr/>
          </p:nvSpPr>
          <p:spPr>
            <a:xfrm flipH="1">
              <a:off x="382894" y="2725124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flipH="1">
              <a:off x="10622732" y="2779557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 flipV="1">
              <a:off x="7898898" y="3455390"/>
              <a:ext cx="573705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 flipH="1" flipV="1">
              <a:off x="2515368" y="3269501"/>
              <a:ext cx="573703" cy="573704"/>
            </a:xfrm>
            <a:prstGeom prst="teardrop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2022" y="2747839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80119" y="3398720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70143" y="3557575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flipH="1">
              <a:off x="10710119" y="2866300"/>
              <a:ext cx="515447" cy="42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flipH="1">
            <a:off x="1755168" y="1899267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0" name="矩形 19"/>
          <p:cNvSpPr/>
          <p:nvPr/>
        </p:nvSpPr>
        <p:spPr>
          <a:xfrm flipH="1">
            <a:off x="1666928" y="4413141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1" name="矩形 20"/>
          <p:cNvSpPr/>
          <p:nvPr/>
        </p:nvSpPr>
        <p:spPr>
          <a:xfrm flipH="1">
            <a:off x="8089463" y="1997675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22" name="矩形 21"/>
          <p:cNvSpPr/>
          <p:nvPr/>
        </p:nvSpPr>
        <p:spPr>
          <a:xfrm flipH="1">
            <a:off x="8200078" y="4413141"/>
            <a:ext cx="222596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032571" y="3654731"/>
            <a:ext cx="514029" cy="2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975E702F-240F-46AF-AA45-98AB61172FCD}"/>
              </a:ext>
            </a:extLst>
          </p:cNvPr>
          <p:cNvSpPr/>
          <p:nvPr/>
        </p:nvSpPr>
        <p:spPr>
          <a:xfrm>
            <a:off x="7532674" y="3595048"/>
            <a:ext cx="514029" cy="25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782A1FEE-6CAC-4F6A-B1FC-00F3E91000B5}"/>
              </a:ext>
            </a:extLst>
          </p:cNvPr>
          <p:cNvCxnSpPr>
            <a:cxnSpLocks/>
          </p:cNvCxnSpPr>
          <p:nvPr/>
        </p:nvCxnSpPr>
        <p:spPr>
          <a:xfrm>
            <a:off x="119788" y="3654732"/>
            <a:ext cx="4304366" cy="0"/>
          </a:xfrm>
          <a:prstGeom prst="line">
            <a:avLst/>
          </a:prstGeom>
          <a:ln w="76200">
            <a:solidFill>
              <a:srgbClr val="12929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B8C8750C-3156-40C3-A642-343A0485CEE9}"/>
              </a:ext>
            </a:extLst>
          </p:cNvPr>
          <p:cNvCxnSpPr>
            <a:cxnSpLocks/>
          </p:cNvCxnSpPr>
          <p:nvPr/>
        </p:nvCxnSpPr>
        <p:spPr>
          <a:xfrm flipH="1">
            <a:off x="7621044" y="3756976"/>
            <a:ext cx="4418556" cy="87044"/>
          </a:xfrm>
          <a:prstGeom prst="line">
            <a:avLst/>
          </a:prstGeom>
          <a:ln w="76200">
            <a:solidFill>
              <a:srgbClr val="12929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340643"/>
            <a:ext cx="12192000" cy="517358"/>
          </a:xfrm>
          <a:prstGeom prst="rect">
            <a:avLst/>
          </a:prstGeom>
          <a:solidFill>
            <a:srgbClr val="12929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86"/>
            <a:ext cx="4490153" cy="425784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009727" y="1201692"/>
            <a:ext cx="4367466" cy="1153887"/>
            <a:chOff x="902364" y="1155399"/>
            <a:chExt cx="4367466" cy="1153887"/>
          </a:xfrm>
        </p:grpSpPr>
        <p:sp>
          <p:nvSpPr>
            <p:cNvPr id="3" name="矩形 2"/>
            <p:cNvSpPr/>
            <p:nvPr/>
          </p:nvSpPr>
          <p:spPr>
            <a:xfrm flipH="1">
              <a:off x="902364" y="1699888"/>
              <a:ext cx="436746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23960" y="1155399"/>
              <a:ext cx="1741923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5997" y="2769723"/>
            <a:ext cx="4367466" cy="1153887"/>
            <a:chOff x="902364" y="1155399"/>
            <a:chExt cx="4367466" cy="1153887"/>
          </a:xfrm>
        </p:grpSpPr>
        <p:sp>
          <p:nvSpPr>
            <p:cNvPr id="10" name="矩形 9"/>
            <p:cNvSpPr/>
            <p:nvPr/>
          </p:nvSpPr>
          <p:spPr>
            <a:xfrm flipH="1">
              <a:off x="902364" y="1699888"/>
              <a:ext cx="436746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23960" y="1155399"/>
              <a:ext cx="1741923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3927" y="4422214"/>
            <a:ext cx="4367466" cy="1153887"/>
            <a:chOff x="902364" y="1155399"/>
            <a:chExt cx="4367466" cy="1153887"/>
          </a:xfrm>
        </p:grpSpPr>
        <p:sp>
          <p:nvSpPr>
            <p:cNvPr id="13" name="矩形 12"/>
            <p:cNvSpPr/>
            <p:nvPr/>
          </p:nvSpPr>
          <p:spPr>
            <a:xfrm flipH="1">
              <a:off x="902364" y="1699888"/>
              <a:ext cx="436746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23960" y="1155399"/>
              <a:ext cx="1741923" cy="400110"/>
            </a:xfrm>
            <a:prstGeom prst="rect">
              <a:avLst/>
            </a:prstGeom>
            <a:solidFill>
              <a:srgbClr val="12929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effectLst/>
                  <a:cs typeface="+mn-ea"/>
                  <a:sym typeface="+mn-lt"/>
                </a:rPr>
                <a:t>请添加标题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0D3A56F-0E92-453D-BA7F-6EE286AED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756" y="3429000"/>
            <a:ext cx="4952381" cy="507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749" y="2446644"/>
            <a:ext cx="12192000" cy="36074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75669" y="3020626"/>
            <a:ext cx="4082931" cy="3679023"/>
          </a:xfrm>
          <a:prstGeom prst="rect">
            <a:avLst/>
          </a:prstGeom>
          <a:solidFill>
            <a:srgbClr val="6EB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98" y="-24198"/>
            <a:ext cx="12196749" cy="257024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H="1">
            <a:off x="1332502" y="3429000"/>
            <a:ext cx="5500859" cy="21605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</a:t>
            </a:r>
            <a:endParaRPr lang="en-US" altLang="zh-CN" sz="1600" kern="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600" kern="100" dirty="0"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600" kern="100" dirty="0">
                <a:cs typeface="+mn-ea"/>
                <a:sym typeface="+mn-lt"/>
              </a:rPr>
              <a:t>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600" kern="100" dirty="0">
                <a:cs typeface="+mn-ea"/>
                <a:sym typeface="+mn-lt"/>
              </a:rPr>
              <a:t>ppt</a:t>
            </a:r>
            <a:r>
              <a:rPr lang="zh-CN" altLang="en-US" sz="1600" kern="100" dirty="0">
                <a:cs typeface="+mn-ea"/>
                <a:sym typeface="+mn-lt"/>
              </a:rPr>
              <a:t>模板</a:t>
            </a:r>
          </a:p>
          <a:p>
            <a:pPr>
              <a:lnSpc>
                <a:spcPct val="120000"/>
              </a:lnSpc>
              <a:defRPr/>
            </a:pPr>
            <a:endParaRPr lang="zh-CN" altLang="en-US" sz="1600" kern="100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463434" y="3201972"/>
            <a:ext cx="227729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800" b="1" u="sng" dirty="0">
                <a:solidFill>
                  <a:schemeClr val="bg1"/>
                </a:solidFill>
                <a:latin typeface="+mn-lt"/>
                <a:ea typeface="+mn-ea"/>
                <a:sym typeface="+mn-lt"/>
              </a:rPr>
              <a:t>标题内容</a:t>
            </a:r>
          </a:p>
          <a:p>
            <a:pPr algn="dist">
              <a:defRPr/>
            </a:pPr>
            <a:endParaRPr lang="en-US" altLang="zh-CN" sz="2800" b="1" u="sng" dirty="0">
              <a:solidFill>
                <a:schemeClr val="bg1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8375794" y="4170806"/>
            <a:ext cx="2483704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/>
      <p:bldP spid="4" grpId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请添加第四部分标题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dirty="0">
                <a:cs typeface="+mn-ea"/>
                <a:sym typeface="+mn-lt"/>
              </a:rPr>
              <a:t>ppt</a:t>
            </a:r>
            <a:r>
              <a:rPr lang="zh-CN" altLang="en-US" sz="1050" dirty="0">
                <a:cs typeface="+mn-ea"/>
                <a:sym typeface="+mn-lt"/>
              </a:rPr>
              <a:t>模板</a:t>
            </a:r>
            <a:r>
              <a:rPr lang="zh-CN" altLang="en-US" sz="105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</a:t>
            </a:r>
            <a:endParaRPr lang="en-US" altLang="zh-CN" sz="105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04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0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569" y="3055649"/>
            <a:ext cx="12300284" cy="3857871"/>
            <a:chOff x="0" y="2836151"/>
            <a:chExt cx="12300284" cy="4018931"/>
          </a:xfrm>
        </p:grpSpPr>
        <p:sp>
          <p:nvSpPr>
            <p:cNvPr id="11" name="矩形 9"/>
            <p:cNvSpPr/>
            <p:nvPr/>
          </p:nvSpPr>
          <p:spPr>
            <a:xfrm>
              <a:off x="0" y="4825840"/>
              <a:ext cx="12300284" cy="2029242"/>
            </a:xfrm>
            <a:prstGeom prst="rect">
              <a:avLst/>
            </a:prstGeom>
            <a:solidFill>
              <a:srgbClr val="E0FAD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36151"/>
              <a:ext cx="12300284" cy="1821852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130" y="1547141"/>
            <a:ext cx="5177589" cy="51775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组合 2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flipH="1">
            <a:off x="5422542" y="3369536"/>
            <a:ext cx="649697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</a:t>
            </a: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213476" y="1873497"/>
            <a:ext cx="1474021" cy="1298201"/>
            <a:chOff x="1245204" y="1945925"/>
            <a:chExt cx="2221925" cy="649472"/>
          </a:xfrm>
          <a:solidFill>
            <a:srgbClr val="6EB7DF"/>
          </a:solidFill>
        </p:grpSpPr>
        <p:sp>
          <p:nvSpPr>
            <p:cNvPr id="13" name="对角圆角矩形 12"/>
            <p:cNvSpPr/>
            <p:nvPr/>
          </p:nvSpPr>
          <p:spPr>
            <a:xfrm>
              <a:off x="1411795" y="1945925"/>
              <a:ext cx="2007735" cy="6494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45204" y="2151575"/>
              <a:ext cx="2221925" cy="238172"/>
            </a:xfrm>
            <a:prstGeom prst="ellipse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49479" y="1826754"/>
            <a:ext cx="1406553" cy="1298201"/>
            <a:chOff x="1157936" y="1922540"/>
            <a:chExt cx="2120224" cy="649472"/>
          </a:xfrm>
        </p:grpSpPr>
        <p:sp>
          <p:nvSpPr>
            <p:cNvPr id="17" name="对角圆角矩形 16"/>
            <p:cNvSpPr/>
            <p:nvPr/>
          </p:nvSpPr>
          <p:spPr>
            <a:xfrm>
              <a:off x="1157936" y="1922540"/>
              <a:ext cx="2007735" cy="649472"/>
            </a:xfrm>
            <a:prstGeom prst="ellipse">
              <a:avLst/>
            </a:prstGeom>
            <a:solidFill>
              <a:srgbClr val="6F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13028" y="2128190"/>
              <a:ext cx="2065132" cy="238172"/>
            </a:xfrm>
            <a:prstGeom prst="ellipse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479072" y="1832245"/>
            <a:ext cx="1331928" cy="1298201"/>
            <a:chOff x="759527" y="1925287"/>
            <a:chExt cx="2007735" cy="649472"/>
          </a:xfrm>
        </p:grpSpPr>
        <p:sp>
          <p:nvSpPr>
            <p:cNvPr id="20" name="对角圆角矩形 19"/>
            <p:cNvSpPr/>
            <p:nvPr/>
          </p:nvSpPr>
          <p:spPr>
            <a:xfrm>
              <a:off x="759527" y="1925287"/>
              <a:ext cx="2007735" cy="649472"/>
            </a:xfrm>
            <a:prstGeom prst="ellipse">
              <a:avLst/>
            </a:prstGeom>
            <a:solidFill>
              <a:srgbClr val="847E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59527" y="2128190"/>
              <a:ext cx="2007733" cy="238172"/>
            </a:xfrm>
            <a:prstGeom prst="ellipse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+mn-lt"/>
                  <a:ea typeface="+mn-ea"/>
                  <a:sym typeface="+mn-lt"/>
                </a:rPr>
                <a:t>标题</a:t>
              </a:r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E0DA8DD-DE85-404A-B39C-F1FB3D18577D}"/>
              </a:ext>
            </a:extLst>
          </p:cNvPr>
          <p:cNvSpPr/>
          <p:nvPr/>
        </p:nvSpPr>
        <p:spPr>
          <a:xfrm flipH="1">
            <a:off x="5422542" y="5419653"/>
            <a:ext cx="6496976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solidFill>
                  <a:srgbClr val="12929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rgbClr val="129291"/>
                </a:solidFill>
                <a:cs typeface="+mn-ea"/>
                <a:sym typeface="+mn-lt"/>
              </a:rPr>
              <a:t>模板请在此输入文本内容，</a:t>
            </a: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solidFill>
                <a:srgbClr val="12929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366161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53456" y="1245162"/>
            <a:ext cx="5211291" cy="706562"/>
            <a:chOff x="4240314" y="1296103"/>
            <a:chExt cx="5211291" cy="706562"/>
          </a:xfrm>
        </p:grpSpPr>
        <p:grpSp>
          <p:nvGrpSpPr>
            <p:cNvPr id="6" name="组合 5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1376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zh-CN" altLang="en-US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1</a:t>
                  </a: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1376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请添加第一部分标题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69029" y="1338953"/>
            <a:ext cx="2155725" cy="1499768"/>
            <a:chOff x="1210195" y="1955170"/>
            <a:chExt cx="1380526" cy="1499768"/>
          </a:xfrm>
        </p:grpSpPr>
        <p:sp>
          <p:nvSpPr>
            <p:cNvPr id="13" name="矩形 12"/>
            <p:cNvSpPr/>
            <p:nvPr/>
          </p:nvSpPr>
          <p:spPr>
            <a:xfrm>
              <a:off x="1355119" y="1955170"/>
              <a:ext cx="11471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5400" kern="100" dirty="0"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10195" y="2808607"/>
              <a:ext cx="13805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600" b="1" kern="100" dirty="0"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53456" y="2547620"/>
            <a:ext cx="5211291" cy="706562"/>
            <a:chOff x="4240314" y="1296103"/>
            <a:chExt cx="5211291" cy="706562"/>
          </a:xfrm>
        </p:grpSpPr>
        <p:grpSp>
          <p:nvGrpSpPr>
            <p:cNvPr id="16" name="组合 15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F66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2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椭圆 18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F66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请添加第二部分标题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53456" y="3850077"/>
            <a:ext cx="5211291" cy="706562"/>
            <a:chOff x="4240314" y="1296103"/>
            <a:chExt cx="5211291" cy="706562"/>
          </a:xfrm>
        </p:grpSpPr>
        <p:grpSp>
          <p:nvGrpSpPr>
            <p:cNvPr id="23" name="组合 22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1376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3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1376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请添加第三部分标题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53456" y="5152535"/>
            <a:ext cx="5211291" cy="706562"/>
            <a:chOff x="4240314" y="1296103"/>
            <a:chExt cx="5211291" cy="706562"/>
          </a:xfrm>
        </p:grpSpPr>
        <p:grpSp>
          <p:nvGrpSpPr>
            <p:cNvPr id="30" name="组合 29"/>
            <p:cNvGrpSpPr/>
            <p:nvPr/>
          </p:nvGrpSpPr>
          <p:grpSpPr>
            <a:xfrm>
              <a:off x="4240314" y="1296103"/>
              <a:ext cx="706562" cy="706562"/>
              <a:chOff x="6868381" y="1517368"/>
              <a:chExt cx="706562" cy="706562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993062" y="1642049"/>
                <a:ext cx="457200" cy="457200"/>
                <a:chOff x="6556183" y="1684366"/>
                <a:chExt cx="457200" cy="45720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6556183" y="1684366"/>
                  <a:ext cx="457200" cy="457200"/>
                </a:xfrm>
                <a:prstGeom prst="ellipse">
                  <a:avLst/>
                </a:prstGeom>
                <a:solidFill>
                  <a:srgbClr val="F66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6609475" y="1745798"/>
                  <a:ext cx="332694" cy="3693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algn="ctr">
                    <a:defRPr sz="2400">
                      <a:gradFill>
                        <a:gsLst>
                          <a:gs pos="4000">
                            <a:srgbClr val="02CFEA"/>
                          </a:gs>
                          <a:gs pos="100000">
                            <a:srgbClr val="FF2596"/>
                          </a:gs>
                        </a:gsLst>
                        <a:lin ang="9000000" scaled="0"/>
                      </a:gradFill>
                      <a:latin typeface="Impact" panose="020B0806030902050204" pitchFamily="34" charset="0"/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r>
                    <a:rPr lang="en-US" altLang="zh-CN" sz="2800" b="1" kern="100" dirty="0">
                      <a:solidFill>
                        <a:schemeClr val="bg1"/>
                      </a:solidFill>
                      <a:latin typeface="+mn-lt"/>
                      <a:cs typeface="+mn-ea"/>
                      <a:sym typeface="+mn-lt"/>
                    </a:rPr>
                    <a:t>4</a:t>
                  </a:r>
                  <a:endParaRPr lang="zh-CN" altLang="en-US" sz="2800" b="1" kern="10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椭圆 32"/>
              <p:cNvSpPr/>
              <p:nvPr/>
            </p:nvSpPr>
            <p:spPr>
              <a:xfrm>
                <a:off x="6868381" y="1517368"/>
                <a:ext cx="706562" cy="706562"/>
              </a:xfrm>
              <a:prstGeom prst="ellipse">
                <a:avLst/>
              </a:prstGeom>
              <a:noFill/>
              <a:ln>
                <a:solidFill>
                  <a:srgbClr val="F666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5048205" y="1387774"/>
              <a:ext cx="44034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b="1" kern="100" dirty="0">
                  <a:cs typeface="+mn-ea"/>
                  <a:sym typeface="+mn-lt"/>
                </a:rPr>
                <a:t>请添加第四部分标题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11999495" y="3240690"/>
            <a:ext cx="192505" cy="962043"/>
          </a:xfrm>
          <a:prstGeom prst="rect">
            <a:avLst/>
          </a:prstGeom>
          <a:solidFill>
            <a:srgbClr val="13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730940" y="2883554"/>
            <a:ext cx="6445820" cy="3970318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000" y="3433159"/>
            <a:ext cx="3487534" cy="34843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H="1">
            <a:off x="2732156" y="557228"/>
            <a:ext cx="2025344" cy="26395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sz="1400" kern="100" dirty="0">
                <a:solidFill>
                  <a:schemeClr val="bg1"/>
                </a:solidFill>
                <a:cs typeface="+mn-ea"/>
                <a:sym typeface="+mn-lt"/>
              </a:rPr>
              <a:t>Each of us holds a unique place in the world. You are special,no matter what others say or what you may think. Each of us holds a unique. 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3582761" y="3211378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flipV="1">
            <a:off x="1041035" y="3479011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14315" y="1139772"/>
            <a:ext cx="2117690" cy="459325"/>
          </a:xfrm>
          <a:prstGeom prst="rect">
            <a:avLst/>
          </a:prstGeom>
          <a:solidFill>
            <a:srgbClr val="F7D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69761" y="975346"/>
            <a:ext cx="2496552" cy="936989"/>
          </a:xfrm>
          <a:prstGeom prst="rect">
            <a:avLst/>
          </a:prstGeom>
          <a:solidFill>
            <a:srgbClr val="4E9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7896" y="1139772"/>
            <a:ext cx="1631262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2000" b="1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85925" y="1147326"/>
            <a:ext cx="206422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+mn-lt"/>
                <a:ea typeface="+mn-ea"/>
                <a:sym typeface="+mn-lt"/>
              </a:rPr>
              <a:t>标题内容</a:t>
            </a:r>
            <a:endParaRPr lang="en-US" altLang="zh-CN" sz="3200" b="1" dirty="0">
              <a:solidFill>
                <a:srgbClr val="FFFFFF"/>
              </a:solidFill>
              <a:latin typeface="+mn-lt"/>
              <a:ea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646" y="-4128"/>
            <a:ext cx="3487534" cy="341310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flipH="1">
            <a:off x="6691427" y="3761752"/>
            <a:ext cx="4853219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模板请在此输入文本内容，感谢使用</a:t>
            </a:r>
            <a:r>
              <a:rPr lang="en-US" altLang="zh-CN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kern="100" dirty="0">
                <a:solidFill>
                  <a:schemeClr val="bg1"/>
                </a:solidFill>
                <a:cs typeface="+mn-ea"/>
                <a:sym typeface="+mn-lt"/>
              </a:rPr>
              <a:t>模板请在此输入文本内容，</a:t>
            </a:r>
          </a:p>
        </p:txBody>
      </p:sp>
      <p:sp>
        <p:nvSpPr>
          <p:cNvPr id="21" name="等腰三角形 20"/>
          <p:cNvSpPr/>
          <p:nvPr/>
        </p:nvSpPr>
        <p:spPr>
          <a:xfrm rot="5400000">
            <a:off x="5681272" y="3267605"/>
            <a:ext cx="348916" cy="28274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B458F13-4649-481B-AAD5-AC326E39BE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05" y="1599097"/>
            <a:ext cx="3336472" cy="3336472"/>
          </a:xfrm>
          <a:custGeom>
            <a:avLst/>
            <a:gdLst>
              <a:gd name="connsiteX0" fmla="*/ 1668236 w 3336472"/>
              <a:gd name="connsiteY0" fmla="*/ 0 h 3336472"/>
              <a:gd name="connsiteX1" fmla="*/ 3336472 w 3336472"/>
              <a:gd name="connsiteY1" fmla="*/ 1668236 h 3336472"/>
              <a:gd name="connsiteX2" fmla="*/ 1668236 w 3336472"/>
              <a:gd name="connsiteY2" fmla="*/ 3336472 h 3336472"/>
              <a:gd name="connsiteX3" fmla="*/ 0 w 3336472"/>
              <a:gd name="connsiteY3" fmla="*/ 1668236 h 3336472"/>
              <a:gd name="connsiteX4" fmla="*/ 1668236 w 3336472"/>
              <a:gd name="connsiteY4" fmla="*/ 0 h 33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472" h="3336472">
                <a:moveTo>
                  <a:pt x="1668236" y="0"/>
                </a:moveTo>
                <a:cubicBezTo>
                  <a:pt x="2589577" y="0"/>
                  <a:pt x="3336472" y="746895"/>
                  <a:pt x="3336472" y="1668236"/>
                </a:cubicBezTo>
                <a:cubicBezTo>
                  <a:pt x="3336472" y="2589577"/>
                  <a:pt x="2589577" y="3336472"/>
                  <a:pt x="1668236" y="3336472"/>
                </a:cubicBezTo>
                <a:cubicBezTo>
                  <a:pt x="746895" y="3336472"/>
                  <a:pt x="0" y="2589577"/>
                  <a:pt x="0" y="1668236"/>
                </a:cubicBezTo>
                <a:cubicBezTo>
                  <a:pt x="0" y="746895"/>
                  <a:pt x="746895" y="0"/>
                  <a:pt x="1668236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19" grpId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3972" y="3226173"/>
            <a:ext cx="11429711" cy="328265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3617" y="183775"/>
            <a:ext cx="11344766" cy="6555925"/>
            <a:chOff x="423617" y="133828"/>
            <a:chExt cx="11344766" cy="6555925"/>
          </a:xfrm>
        </p:grpSpPr>
        <p:sp>
          <p:nvSpPr>
            <p:cNvPr id="21" name="矩形 19"/>
            <p:cNvSpPr/>
            <p:nvPr/>
          </p:nvSpPr>
          <p:spPr>
            <a:xfrm>
              <a:off x="423617" y="2994646"/>
              <a:ext cx="460304" cy="3695107"/>
            </a:xfrm>
            <a:custGeom>
              <a:avLst/>
              <a:gdLst>
                <a:gd name="connsiteX0" fmla="*/ 0 w 5998866"/>
                <a:gd name="connsiteY0" fmla="*/ 0 h 605874"/>
                <a:gd name="connsiteX1" fmla="*/ 5998866 w 5998866"/>
                <a:gd name="connsiteY1" fmla="*/ 0 h 605874"/>
                <a:gd name="connsiteX2" fmla="*/ 5998866 w 5998866"/>
                <a:gd name="connsiteY2" fmla="*/ 605874 h 605874"/>
                <a:gd name="connsiteX3" fmla="*/ 0 w 5998866"/>
                <a:gd name="connsiteY3" fmla="*/ 605874 h 605874"/>
                <a:gd name="connsiteX4" fmla="*/ 0 w 5998866"/>
                <a:gd name="connsiteY4" fmla="*/ 0 h 605874"/>
                <a:gd name="connsiteX0-1" fmla="*/ 0 w 5998866"/>
                <a:gd name="connsiteY0-2" fmla="*/ 0 h 605874"/>
                <a:gd name="connsiteX1-3" fmla="*/ 5998866 w 5998866"/>
                <a:gd name="connsiteY1-4" fmla="*/ 0 h 605874"/>
                <a:gd name="connsiteX2-5" fmla="*/ 5878286 w 5998866"/>
                <a:gd name="connsiteY2-6" fmla="*/ 585777 h 605874"/>
                <a:gd name="connsiteX3-7" fmla="*/ 0 w 5998866"/>
                <a:gd name="connsiteY3-8" fmla="*/ 605874 h 605874"/>
                <a:gd name="connsiteX4-9" fmla="*/ 0 w 5998866"/>
                <a:gd name="connsiteY4-10" fmla="*/ 0 h 6058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998866" h="605874">
                  <a:moveTo>
                    <a:pt x="0" y="0"/>
                  </a:moveTo>
                  <a:lnTo>
                    <a:pt x="5998866" y="0"/>
                  </a:lnTo>
                  <a:lnTo>
                    <a:pt x="5878286" y="585777"/>
                  </a:lnTo>
                  <a:lnTo>
                    <a:pt x="0" y="605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9280" y="133828"/>
              <a:ext cx="3559103" cy="462105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059666" y="2187910"/>
            <a:ext cx="2007735" cy="649472"/>
            <a:chOff x="759527" y="1925287"/>
            <a:chExt cx="2007735" cy="649472"/>
          </a:xfrm>
        </p:grpSpPr>
        <p:sp>
          <p:nvSpPr>
            <p:cNvPr id="6" name="对角圆角矩形 12"/>
            <p:cNvSpPr/>
            <p:nvPr/>
          </p:nvSpPr>
          <p:spPr>
            <a:xfrm>
              <a:off x="759527" y="1925287"/>
              <a:ext cx="2007735" cy="6494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47763" y="2050633"/>
              <a:ext cx="1631262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dirty="0">
                  <a:solidFill>
                    <a:srgbClr val="129291"/>
                  </a:solidFill>
                  <a:latin typeface="+mn-lt"/>
                  <a:ea typeface="+mn-ea"/>
                  <a:sym typeface="+mn-lt"/>
                </a:rPr>
                <a:t>文本内容</a:t>
              </a:r>
              <a:endParaRPr lang="en-US" altLang="zh-CN" sz="2000" b="1" dirty="0">
                <a:solidFill>
                  <a:srgbClr val="12929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18064" y="2136278"/>
            <a:ext cx="2007735" cy="649472"/>
            <a:chOff x="759527" y="1925287"/>
            <a:chExt cx="2007735" cy="6494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对角圆角矩形 12"/>
            <p:cNvSpPr/>
            <p:nvPr/>
          </p:nvSpPr>
          <p:spPr>
            <a:xfrm>
              <a:off x="759527" y="1925287"/>
              <a:ext cx="2007735" cy="64947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D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47763" y="2050633"/>
              <a:ext cx="1631262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dist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文本内容</a:t>
              </a:r>
              <a:endParaRPr lang="en-US" altLang="zh-CN" sz="2000" b="1" dirty="0">
                <a:solidFill>
                  <a:schemeClr val="bg1"/>
                </a:solidFill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59666" y="1275899"/>
            <a:ext cx="6267350" cy="4430551"/>
            <a:chOff x="1059666" y="1275899"/>
            <a:chExt cx="6267350" cy="4430551"/>
          </a:xfrm>
        </p:grpSpPr>
        <p:sp>
          <p:nvSpPr>
            <p:cNvPr id="17" name="矩形 16"/>
            <p:cNvSpPr/>
            <p:nvPr/>
          </p:nvSpPr>
          <p:spPr>
            <a:xfrm flipH="1">
              <a:off x="1469604" y="3952124"/>
              <a:ext cx="58574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模板请在此输入文本内容，请在此输入文本内容，感谢使用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kern="1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kern="100" dirty="0">
                  <a:solidFill>
                    <a:schemeClr val="bg1"/>
                  </a:solidFill>
                  <a:cs typeface="+mn-ea"/>
                  <a:sym typeface="+mn-lt"/>
                </a:rPr>
                <a:t>模板请在此输入文本内容，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9666" y="1275899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395" y="3520068"/>
            <a:ext cx="3338906" cy="320711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539194" y="10290"/>
            <a:ext cx="6642046" cy="6730613"/>
            <a:chOff x="6881127" y="1868905"/>
            <a:chExt cx="2902397" cy="29410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"/>
            <a:stretch/>
          </p:blipFill>
          <p:spPr>
            <a:xfrm>
              <a:off x="8324511" y="3402584"/>
              <a:ext cx="1459013" cy="140741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 flipV="1">
              <a:off x="6881127" y="1868905"/>
              <a:ext cx="1459013" cy="1541173"/>
            </a:xfrm>
            <a:prstGeom prst="rect">
              <a:avLst/>
            </a:prstGeom>
            <a:solidFill>
              <a:srgbClr val="3CA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9007" y="0"/>
            <a:ext cx="3329618" cy="352006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-23130" y="539350"/>
            <a:ext cx="3286233" cy="523220"/>
            <a:chOff x="0" y="595717"/>
            <a:chExt cx="3286233" cy="523220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 flipH="1">
            <a:off x="532639" y="1997705"/>
            <a:ext cx="4137250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</a:t>
            </a:r>
            <a:endParaRPr lang="en-US" altLang="zh-CN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模板请在此输入文本内容，</a:t>
            </a:r>
          </a:p>
          <a:p>
            <a:pPr>
              <a:lnSpc>
                <a:spcPct val="150000"/>
              </a:lnSpc>
              <a:defRPr/>
            </a:pPr>
            <a:endParaRPr lang="zh-CN" altLang="en-US" sz="1400" kern="100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" t="10345" r="779" b="981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7329963" y="-11025"/>
            <a:ext cx="3396341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91605" y="-11025"/>
            <a:ext cx="228419" cy="68579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8541" y="-11025"/>
            <a:ext cx="228419" cy="6857999"/>
          </a:xfrm>
          <a:prstGeom prst="rect">
            <a:avLst/>
          </a:prstGeom>
        </p:spPr>
      </p:pic>
      <p:cxnSp>
        <p:nvCxnSpPr>
          <p:cNvPr id="19" name="直接连接符 18"/>
          <p:cNvCxnSpPr>
            <a:cxnSpLocks/>
          </p:cNvCxnSpPr>
          <p:nvPr/>
        </p:nvCxnSpPr>
        <p:spPr>
          <a:xfrm flipH="1">
            <a:off x="9523379" y="1486540"/>
            <a:ext cx="810006" cy="9842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7819735" y="4310687"/>
            <a:ext cx="1082842" cy="11968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863" y="4510280"/>
            <a:ext cx="1257542" cy="12575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F15116B-E73F-4764-9E29-E7FAEAEA82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061" y="865493"/>
            <a:ext cx="4220678" cy="63316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902581" y="3945816"/>
            <a:ext cx="492443" cy="25770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东风解冻，散而为雨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508175" y="4257792"/>
            <a:ext cx="928300" cy="1510029"/>
            <a:chOff x="6687945" y="3429000"/>
            <a:chExt cx="937994" cy="153175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7945" y="3429000"/>
              <a:ext cx="879331" cy="1531751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767908" y="3499736"/>
              <a:ext cx="417873" cy="96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prstClr val="white"/>
                  </a:solidFill>
                  <a:cs typeface="+mn-ea"/>
                  <a:sym typeface="+mn-lt"/>
                </a:rPr>
                <a:t>优品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61956" y="4309531"/>
              <a:ext cx="863983" cy="53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prstClr val="white"/>
                  </a:solidFill>
                  <a:cs typeface="+mn-ea"/>
                  <a:sym typeface="+mn-lt"/>
                </a:rPr>
                <a:t>PPT</a:t>
              </a:r>
              <a:endParaRPr lang="zh-CN" altLang="en-US" sz="28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7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17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35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请添加第一部分标题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340365" y="4702989"/>
            <a:ext cx="540069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200" dirty="0">
                <a:cs typeface="+mn-ea"/>
                <a:sym typeface="+mn-lt"/>
              </a:rPr>
              <a:t>ppt</a:t>
            </a:r>
            <a:r>
              <a:rPr lang="zh-CN" altLang="en-US" sz="1200" dirty="0">
                <a:cs typeface="+mn-ea"/>
                <a:sym typeface="+mn-lt"/>
              </a:rPr>
              <a:t>模板</a:t>
            </a:r>
            <a:r>
              <a:rPr lang="zh-CN" altLang="en-US" sz="12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200" kern="100" dirty="0">
                <a:cs typeface="+mn-ea"/>
                <a:sym typeface="+mn-lt"/>
              </a:rPr>
              <a:t>ppt</a:t>
            </a:r>
            <a:r>
              <a:rPr lang="zh-CN" altLang="en-US" sz="120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200" kern="100" dirty="0">
                <a:cs typeface="+mn-ea"/>
                <a:sym typeface="+mn-lt"/>
              </a:rPr>
              <a:t>ppt</a:t>
            </a:r>
            <a:r>
              <a:rPr lang="zh-CN" altLang="en-US" sz="1200" kern="100" dirty="0">
                <a:cs typeface="+mn-ea"/>
                <a:sym typeface="+mn-lt"/>
              </a:rPr>
              <a:t>模板</a:t>
            </a:r>
            <a:endParaRPr lang="en-US" altLang="zh-CN" sz="1200" kern="100" dirty="0">
              <a:cs typeface="+mn-ea"/>
              <a:sym typeface="+mn-lt"/>
            </a:endParaRPr>
          </a:p>
          <a:p>
            <a:endParaRPr lang="en-US" altLang="zh-CN" sz="1200" kern="100" dirty="0">
              <a:cs typeface="+mn-ea"/>
              <a:sym typeface="+mn-lt"/>
            </a:endParaRPr>
          </a:p>
          <a:p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01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92848" y="0"/>
            <a:ext cx="3365307" cy="6858000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644040" y="2477495"/>
            <a:ext cx="2858159" cy="23544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</a:t>
            </a:r>
            <a:endParaRPr lang="en-US" altLang="zh-CN" sz="1400" kern="100" dirty="0"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sz="1400" kern="10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8057" y="1535028"/>
            <a:ext cx="2951746" cy="256830"/>
          </a:xfrm>
          <a:prstGeom prst="rect">
            <a:avLst/>
          </a:prstGeom>
          <a:solidFill>
            <a:srgbClr val="83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5400000">
            <a:off x="4067786" y="3512776"/>
            <a:ext cx="2951746" cy="256830"/>
          </a:xfrm>
          <a:prstGeom prst="rect">
            <a:avLst/>
          </a:prstGeom>
          <a:solidFill>
            <a:srgbClr val="83D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057" y="1011808"/>
            <a:ext cx="2397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请您添加标题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7476E6D-9759-470F-A262-253714AD831F}"/>
              </a:ext>
            </a:extLst>
          </p:cNvPr>
          <p:cNvSpPr/>
          <p:nvPr/>
        </p:nvSpPr>
        <p:spPr>
          <a:xfrm flipH="1">
            <a:off x="5969164" y="2154329"/>
            <a:ext cx="2631051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</a:t>
            </a: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</a:t>
            </a: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</a:t>
            </a:r>
            <a:endParaRPr lang="en-US" altLang="zh-CN" sz="1400" kern="1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69002" y="239697"/>
            <a:ext cx="1535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98" y="4875882"/>
            <a:ext cx="12188002" cy="2018976"/>
          </a:xfrm>
          <a:prstGeom prst="rect">
            <a:avLst/>
          </a:prstGeom>
          <a:solidFill>
            <a:srgbClr val="458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771" y="468827"/>
            <a:ext cx="5041570" cy="314846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56859" y="3143449"/>
            <a:ext cx="7347090" cy="3164304"/>
            <a:chOff x="3834666" y="2201969"/>
            <a:chExt cx="7347090" cy="3164304"/>
          </a:xfrm>
        </p:grpSpPr>
        <p:sp>
          <p:nvSpPr>
            <p:cNvPr id="3" name="矩形 2"/>
            <p:cNvSpPr/>
            <p:nvPr/>
          </p:nvSpPr>
          <p:spPr>
            <a:xfrm>
              <a:off x="3834666" y="2201969"/>
              <a:ext cx="7347090" cy="3164304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982834" y="2416108"/>
              <a:ext cx="7110664" cy="265180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 flipH="1">
            <a:off x="4495415" y="4037343"/>
            <a:ext cx="6469977" cy="1708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00518" y="1341215"/>
            <a:ext cx="246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2800" b="1" dirty="0">
                <a:solidFill>
                  <a:schemeClr val="tx1"/>
                </a:solidFill>
                <a:effectLst/>
                <a:cs typeface="+mn-ea"/>
                <a:sym typeface="+mn-lt"/>
              </a:rPr>
              <a:t>请您添加标题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4495415" y="3408392"/>
            <a:ext cx="9110520" cy="5043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b="1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2000" b="1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2000" b="1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altLang="zh-CN" sz="2000" b="1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4214299"/>
            <a:ext cx="11734800" cy="1946918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480" y="696783"/>
            <a:ext cx="3533520" cy="35335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flipH="1">
            <a:off x="821068" y="1459635"/>
            <a:ext cx="5915012" cy="703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</a:t>
            </a:r>
            <a:endParaRPr lang="en-US" sz="1400" kern="1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821068" y="2548324"/>
            <a:ext cx="5732132" cy="7038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cs typeface="+mn-ea"/>
                <a:sym typeface="+mn-lt"/>
              </a:rPr>
              <a:t>ppt</a:t>
            </a:r>
            <a:r>
              <a:rPr lang="zh-CN" altLang="en-US" sz="1400" kern="100" dirty="0">
                <a:cs typeface="+mn-ea"/>
                <a:sym typeface="+mn-lt"/>
              </a:rPr>
              <a:t>模板，请在此输入文本内容，</a:t>
            </a:r>
            <a:endParaRPr lang="en-US" sz="1400" kern="100" dirty="0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595717"/>
            <a:ext cx="3286233" cy="523220"/>
            <a:chOff x="0" y="595717"/>
            <a:chExt cx="3286233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1" name="文本框 10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 flipH="1">
            <a:off x="821068" y="4514841"/>
            <a:ext cx="10825500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065" y="2088520"/>
            <a:ext cx="3496332" cy="206943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788" y="1096550"/>
            <a:ext cx="4708358" cy="436464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595717"/>
            <a:ext cx="3286233" cy="523220"/>
            <a:chOff x="0" y="595717"/>
            <a:chExt cx="3286233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649705"/>
              <a:ext cx="457200" cy="469232"/>
              <a:chOff x="627828" y="794084"/>
              <a:chExt cx="457200" cy="46923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627828" y="794084"/>
                <a:ext cx="457200" cy="469232"/>
              </a:xfrm>
              <a:prstGeom prst="rect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6" y="900764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6" name="文本框 5"/>
            <p:cNvSpPr txBox="1"/>
            <p:nvPr/>
          </p:nvSpPr>
          <p:spPr>
            <a:xfrm>
              <a:off x="821068" y="595717"/>
              <a:ext cx="246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请您添加标题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555769" y="767013"/>
              <a:ext cx="166730" cy="234616"/>
            </a:xfrm>
            <a:prstGeom prst="rect">
              <a:avLst/>
            </a:prstGeom>
            <a:solidFill>
              <a:srgbClr val="129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 flipH="1">
            <a:off x="228600" y="2363888"/>
            <a:ext cx="296604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541647" y="5719808"/>
            <a:ext cx="4037979" cy="469232"/>
            <a:chOff x="1275347" y="5146612"/>
            <a:chExt cx="4037979" cy="469232"/>
          </a:xfrm>
        </p:grpSpPr>
        <p:grpSp>
          <p:nvGrpSpPr>
            <p:cNvPr id="13" name="组合 12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1" name="泪滴形 10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 flipH="1">
              <a:off x="1816994" y="5163364"/>
              <a:ext cx="3496332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21828" y="5722117"/>
            <a:ext cx="4056700" cy="469232"/>
            <a:chOff x="1275347" y="5146612"/>
            <a:chExt cx="4056700" cy="469232"/>
          </a:xfrm>
        </p:grpSpPr>
        <p:grpSp>
          <p:nvGrpSpPr>
            <p:cNvPr id="17" name="组合 16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19" name="泪滴形 18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18" name="矩形 17"/>
            <p:cNvSpPr/>
            <p:nvPr/>
          </p:nvSpPr>
          <p:spPr>
            <a:xfrm flipH="1">
              <a:off x="1835715" y="5161055"/>
              <a:ext cx="3496332" cy="3322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  <a:endParaRPr sz="1400" kern="1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6747763"/>
            <a:ext cx="12192000" cy="146333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0892C4BD-5663-481A-A599-71749B75BF72}"/>
              </a:ext>
            </a:extLst>
          </p:cNvPr>
          <p:cNvSpPr/>
          <p:nvPr/>
        </p:nvSpPr>
        <p:spPr>
          <a:xfrm>
            <a:off x="8695668" y="2088520"/>
            <a:ext cx="3496332" cy="2069431"/>
          </a:xfrm>
          <a:prstGeom prst="rect">
            <a:avLst/>
          </a:prstGeom>
          <a:solidFill>
            <a:srgbClr val="129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924FA1ED-6C0E-42DD-8CC8-9ABB58A09E7E}"/>
              </a:ext>
            </a:extLst>
          </p:cNvPr>
          <p:cNvSpPr/>
          <p:nvPr/>
        </p:nvSpPr>
        <p:spPr>
          <a:xfrm flipH="1">
            <a:off x="9093602" y="2363888"/>
            <a:ext cx="296604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模板，请在此输入文本内容，感谢使用</a:t>
            </a:r>
            <a:r>
              <a:rPr lang="en-US" altLang="zh-CN" sz="1400" kern="1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400" kern="1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sz="1400" kern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21" grpId="0" animBg="1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8107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5400000">
            <a:off x="2195763" y="1849199"/>
            <a:ext cx="794085" cy="5185611"/>
          </a:xfrm>
          <a:prstGeom prst="rect">
            <a:avLst/>
          </a:prstGeom>
          <a:solidFill>
            <a:srgbClr val="13764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40365" y="4044961"/>
            <a:ext cx="4050129" cy="58356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Franklin Gothic Medium" panose="020B0603020102020204" charset="0"/>
                <a:ea typeface="+mn-ea"/>
                <a:cs typeface="+mn-ea"/>
              </a:defRPr>
            </a:lvl9pPr>
          </a:lstStyle>
          <a:p>
            <a:pPr algn="dist">
              <a:defRPr/>
            </a:pPr>
            <a:r>
              <a:rPr lang="zh-CN" altLang="en-US" sz="3200" b="1" kern="100" dirty="0">
                <a:latin typeface="+mn-lt"/>
                <a:sym typeface="+mn-lt"/>
              </a:rPr>
              <a:t> 请添加第二部分标题</a:t>
            </a:r>
          </a:p>
        </p:txBody>
      </p:sp>
      <p:sp>
        <p:nvSpPr>
          <p:cNvPr id="7" name="文本框 6"/>
          <p:cNvSpPr txBox="1"/>
          <p:nvPr/>
        </p:nvSpPr>
        <p:spPr>
          <a:xfrm flipH="1">
            <a:off x="5448063" y="4702989"/>
            <a:ext cx="5400691" cy="4154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dirty="0">
                <a:cs typeface="+mn-ea"/>
                <a:sym typeface="+mn-lt"/>
              </a:rPr>
              <a:t>ppt</a:t>
            </a:r>
            <a:r>
              <a:rPr lang="zh-CN" altLang="en-US" sz="1050" dirty="0">
                <a:cs typeface="+mn-ea"/>
                <a:sym typeface="+mn-lt"/>
              </a:rPr>
              <a:t>模板</a:t>
            </a:r>
            <a:r>
              <a:rPr lang="zh-CN" altLang="en-US" sz="1050" kern="100" dirty="0">
                <a:cs typeface="+mn-ea"/>
                <a:sym typeface="+mn-lt"/>
              </a:rPr>
              <a:t>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模板请在此输入文本内容，感谢使用</a:t>
            </a:r>
            <a:r>
              <a:rPr lang="en-US" altLang="zh-CN" sz="1050" kern="100" dirty="0">
                <a:cs typeface="+mn-ea"/>
                <a:sym typeface="+mn-lt"/>
              </a:rPr>
              <a:t>ppt</a:t>
            </a:r>
            <a:r>
              <a:rPr lang="zh-CN" altLang="en-US" sz="1050" kern="100" dirty="0">
                <a:cs typeface="+mn-ea"/>
                <a:sym typeface="+mn-lt"/>
              </a:rPr>
              <a:t>模板</a:t>
            </a:r>
            <a:endParaRPr lang="en-US" altLang="zh-CN" sz="1050" kern="1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372776" y="4181019"/>
            <a:ext cx="2260961" cy="521970"/>
            <a:chOff x="2372776" y="3653823"/>
            <a:chExt cx="2260961" cy="521970"/>
          </a:xfrm>
        </p:grpSpPr>
        <p:sp>
          <p:nvSpPr>
            <p:cNvPr id="8" name="文本框 7"/>
            <p:cNvSpPr txBox="1"/>
            <p:nvPr/>
          </p:nvSpPr>
          <p:spPr>
            <a:xfrm>
              <a:off x="2372776" y="3653823"/>
              <a:ext cx="175075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Part </a:t>
              </a:r>
              <a:r>
                <a:rPr lang="en-US" altLang="zh-CN" sz="2800" b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altLang="zh-CN" sz="2800" b="1" i="1" dirty="0">
                  <a:solidFill>
                    <a:schemeClr val="bg1"/>
                  </a:solidFill>
                  <a:latin typeface="+mn-lt"/>
                  <a:ea typeface="+mn-ea"/>
                  <a:sym typeface="+mn-lt"/>
                </a:rPr>
                <a:t>02</a:t>
              </a: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4374646" y="3797088"/>
              <a:ext cx="282742" cy="2354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2447" y="650200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99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"/>
          <p:cNvSpPr/>
          <p:nvPr/>
        </p:nvSpPr>
        <p:spPr>
          <a:xfrm>
            <a:off x="7161330" y="1355233"/>
            <a:ext cx="4728410" cy="4462585"/>
          </a:xfrm>
          <a:prstGeom prst="ellipse">
            <a:avLst/>
          </a:prstGeom>
          <a:solidFill>
            <a:srgbClr val="E0FAD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2875" y="1466426"/>
            <a:ext cx="4465320" cy="4189558"/>
          </a:xfrm>
          <a:prstGeom prst="ellipse">
            <a:avLst/>
          </a:prstGeom>
          <a:solidFill>
            <a:srgbClr val="12929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531" y="1593269"/>
            <a:ext cx="4598495" cy="383613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712185" y="1424263"/>
            <a:ext cx="6542862" cy="867930"/>
            <a:chOff x="1275347" y="5077380"/>
            <a:chExt cx="6542862" cy="867930"/>
          </a:xfrm>
        </p:grpSpPr>
        <p:grpSp>
          <p:nvGrpSpPr>
            <p:cNvPr id="6" name="组合 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8" name="泪滴形 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7" name="矩形 6"/>
            <p:cNvSpPr/>
            <p:nvPr/>
          </p:nvSpPr>
          <p:spPr>
            <a:xfrm flipH="1">
              <a:off x="1809593" y="5077380"/>
              <a:ext cx="60086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  <a:p>
              <a:pPr>
                <a:lnSpc>
                  <a:spcPct val="120000"/>
                </a:lnSpc>
                <a:defRPr/>
              </a:pPr>
              <a:endParaRPr lang="zh-CN" altLang="en-US" sz="1400" kern="1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2185" y="2657743"/>
            <a:ext cx="6542862" cy="609398"/>
            <a:chOff x="1275347" y="5077380"/>
            <a:chExt cx="6542862" cy="609398"/>
          </a:xfrm>
        </p:grpSpPr>
        <p:grpSp>
          <p:nvGrpSpPr>
            <p:cNvPr id="26" name="组合 2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28" name="泪滴形 2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4F9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 flipH="1">
              <a:off x="1809593" y="5077380"/>
              <a:ext cx="600861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2185" y="3891223"/>
            <a:ext cx="6542862" cy="609398"/>
            <a:chOff x="1275347" y="5077380"/>
            <a:chExt cx="6542862" cy="609398"/>
          </a:xfrm>
        </p:grpSpPr>
        <p:grpSp>
          <p:nvGrpSpPr>
            <p:cNvPr id="31" name="组合 30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33" name="泪滴形 32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1292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2" name="矩形 31"/>
            <p:cNvSpPr/>
            <p:nvPr/>
          </p:nvSpPr>
          <p:spPr>
            <a:xfrm flipH="1">
              <a:off x="1809593" y="5077380"/>
              <a:ext cx="600861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2185" y="5124704"/>
            <a:ext cx="6542862" cy="609398"/>
            <a:chOff x="1275347" y="5077380"/>
            <a:chExt cx="6542862" cy="609398"/>
          </a:xfrm>
        </p:grpSpPr>
        <p:grpSp>
          <p:nvGrpSpPr>
            <p:cNvPr id="36" name="组合 35"/>
            <p:cNvGrpSpPr/>
            <p:nvPr/>
          </p:nvGrpSpPr>
          <p:grpSpPr>
            <a:xfrm>
              <a:off x="1275347" y="5146612"/>
              <a:ext cx="469232" cy="469232"/>
              <a:chOff x="1913021" y="4969042"/>
              <a:chExt cx="469232" cy="469232"/>
            </a:xfrm>
          </p:grpSpPr>
          <p:sp>
            <p:nvSpPr>
              <p:cNvPr id="38" name="泪滴形 37"/>
              <p:cNvSpPr/>
              <p:nvPr/>
            </p:nvSpPr>
            <p:spPr>
              <a:xfrm>
                <a:off x="1913021" y="4969042"/>
                <a:ext cx="469232" cy="469232"/>
              </a:xfrm>
              <a:prstGeom prst="teardrop">
                <a:avLst/>
              </a:prstGeom>
              <a:solidFill>
                <a:srgbClr val="4F9F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1955" y="5075722"/>
                <a:ext cx="171364" cy="255872"/>
              </a:xfrm>
              <a:prstGeom prst="rect">
                <a:avLst/>
              </a:prstGeom>
            </p:spPr>
          </p:pic>
        </p:grpSp>
        <p:sp>
          <p:nvSpPr>
            <p:cNvPr id="37" name="矩形 36"/>
            <p:cNvSpPr/>
            <p:nvPr/>
          </p:nvSpPr>
          <p:spPr>
            <a:xfrm flipH="1">
              <a:off x="1809593" y="5077380"/>
              <a:ext cx="600861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1400" kern="100" dirty="0">
                  <a:cs typeface="+mn-ea"/>
                  <a:sym typeface="+mn-lt"/>
                </a:rPr>
                <a:t>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模板请在此输入文本内容，感谢使用</a:t>
              </a:r>
              <a:r>
                <a:rPr lang="en-US" altLang="zh-CN" sz="1400" kern="100" dirty="0">
                  <a:cs typeface="+mn-ea"/>
                  <a:sym typeface="+mn-lt"/>
                </a:rPr>
                <a:t>ppt</a:t>
              </a:r>
              <a:r>
                <a:rPr lang="zh-CN" altLang="en-US" sz="1400" kern="100" dirty="0">
                  <a:cs typeface="+mn-ea"/>
                  <a:sym typeface="+mn-lt"/>
                </a:rPr>
                <a:t>模板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雨水节气小清新主题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x5kc1b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2058</Words>
  <Application>Microsoft Office PowerPoint</Application>
  <PresentationFormat>宽屏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51</cp:revision>
  <dcterms:created xsi:type="dcterms:W3CDTF">2019-02-03T07:37:00Z</dcterms:created>
  <dcterms:modified xsi:type="dcterms:W3CDTF">2023-06-01T08:03:10Z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