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6" r:id="rId2"/>
    <p:sldMasterId id="2147483670" r:id="rId3"/>
  </p:sldMasterIdLst>
  <p:notesMasterIdLst>
    <p:notesMasterId r:id="rId30"/>
  </p:notesMasterIdLst>
  <p:sldIdLst>
    <p:sldId id="261" r:id="rId4"/>
    <p:sldId id="259" r:id="rId5"/>
    <p:sldId id="262" r:id="rId6"/>
    <p:sldId id="281" r:id="rId7"/>
    <p:sldId id="275" r:id="rId8"/>
    <p:sldId id="280" r:id="rId9"/>
    <p:sldId id="263" r:id="rId10"/>
    <p:sldId id="272" r:id="rId11"/>
    <p:sldId id="273" r:id="rId12"/>
    <p:sldId id="282" r:id="rId13"/>
    <p:sldId id="264" r:id="rId14"/>
    <p:sldId id="268" r:id="rId15"/>
    <p:sldId id="277" r:id="rId16"/>
    <p:sldId id="278" r:id="rId17"/>
    <p:sldId id="265" r:id="rId18"/>
    <p:sldId id="276" r:id="rId19"/>
    <p:sldId id="279" r:id="rId20"/>
    <p:sldId id="283" r:id="rId21"/>
    <p:sldId id="266" r:id="rId22"/>
    <p:sldId id="270" r:id="rId23"/>
    <p:sldId id="274" r:id="rId24"/>
    <p:sldId id="267" r:id="rId25"/>
    <p:sldId id="271" r:id="rId26"/>
    <p:sldId id="269" r:id="rId27"/>
    <p:sldId id="260" r:id="rId28"/>
    <p:sldId id="284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C63"/>
    <a:srgbClr val="00916E"/>
    <a:srgbClr val="939CF3"/>
    <a:srgbClr val="FD9CEB"/>
    <a:srgbClr val="E78996"/>
    <a:srgbClr val="D686A1"/>
    <a:srgbClr val="C1546C"/>
    <a:srgbClr val="E6E6E6"/>
    <a:srgbClr val="CDBF97"/>
    <a:srgbClr val="8D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363" autoAdjust="0"/>
  </p:normalViewPr>
  <p:slideViewPr>
    <p:cSldViewPr snapToGrid="0">
      <p:cViewPr varScale="1">
        <p:scale>
          <a:sx n="107" d="100"/>
          <a:sy n="107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64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796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2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1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8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55104" y="64838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6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8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2023/6/1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6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2023/6/1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21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06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3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6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54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2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04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01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1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63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8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07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48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2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5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5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0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86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8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2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6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19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1991CB3A-8710-4001-9D27-C535BBE46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DB2B7736-A0AB-4A19-B484-A294BADCB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027" y="863466"/>
            <a:ext cx="3868616" cy="5369169"/>
          </a:xfrm>
          <a:prstGeom prst="rect">
            <a:avLst/>
          </a:prstGeom>
        </p:spPr>
      </p:pic>
      <p:sp>
        <p:nvSpPr>
          <p:cNvPr id="12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8A706499-EAA5-4E47-86B2-0A9561C9D631}"/>
              </a:ext>
            </a:extLst>
          </p:cNvPr>
          <p:cNvSpPr txBox="1"/>
          <p:nvPr/>
        </p:nvSpPr>
        <p:spPr bwMode="auto">
          <a:xfrm>
            <a:off x="3201415" y="6011130"/>
            <a:ext cx="6793823" cy="44301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DC91AAE8-C8FB-430E-A173-888A90BF731B}"/>
              </a:ext>
            </a:extLst>
          </p:cNvPr>
          <p:cNvGrpSpPr/>
          <p:nvPr/>
        </p:nvGrpSpPr>
        <p:grpSpPr>
          <a:xfrm rot="5400000">
            <a:off x="1755176" y="1300580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524A4228-4617-401D-B3AF-864A94258FA8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8050750D-97F3-45B2-A6E5-A27FDC72E665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A3C08D00-B0FE-4AAA-863A-300C91ABF558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F68D2784-84B1-4B96-A80B-B3CDD0F2D10B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D5E51477-16E5-4FEF-9973-D56936591186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C2EA77A0-3313-4A7C-AE65-C33D78807AEA}"/>
              </a:ext>
            </a:extLst>
          </p:cNvPr>
          <p:cNvSpPr txBox="1"/>
          <p:nvPr/>
        </p:nvSpPr>
        <p:spPr>
          <a:xfrm>
            <a:off x="1151890" y="1287545"/>
            <a:ext cx="1307939" cy="393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65A56ADC-950F-43FC-AB5E-8187F9D558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02" y="1910114"/>
            <a:ext cx="3877520" cy="43225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0F4CB032-457A-47ED-9FED-EDB6DEEB11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48947" y="3429000"/>
            <a:ext cx="2004916" cy="22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îŝ1iď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2A3976E-745B-4389-8FF6-D38D8AA78DA2}"/>
              </a:ext>
            </a:extLst>
          </p:cNvPr>
          <p:cNvSpPr/>
          <p:nvPr/>
        </p:nvSpPr>
        <p:spPr>
          <a:xfrm>
            <a:off x="2697678" y="2457767"/>
            <a:ext cx="3948886" cy="280498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8" name="iṣľïd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45425D-F5E6-4455-9372-5368097F668B}"/>
              </a:ext>
            </a:extLst>
          </p:cNvPr>
          <p:cNvSpPr/>
          <p:nvPr/>
        </p:nvSpPr>
        <p:spPr>
          <a:xfrm>
            <a:off x="2151860" y="2457767"/>
            <a:ext cx="476122" cy="2804985"/>
          </a:xfrm>
          <a:prstGeom prst="rect">
            <a:avLst/>
          </a:prstGeom>
          <a:solidFill>
            <a:srgbClr val="00916E"/>
          </a:solidFill>
          <a:ln>
            <a:solidFill>
              <a:srgbClr val="009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743F44-7A13-480C-A8B1-AC045A07BACD}"/>
              </a:ext>
            </a:extLst>
          </p:cNvPr>
          <p:cNvCxnSpPr>
            <a:cxnSpLocks/>
          </p:cNvCxnSpPr>
          <p:nvPr/>
        </p:nvCxnSpPr>
        <p:spPr>
          <a:xfrm>
            <a:off x="7637114" y="2746829"/>
            <a:ext cx="0" cy="1777914"/>
          </a:xfrm>
          <a:prstGeom prst="line">
            <a:avLst/>
          </a:prstGeom>
          <a:ln>
            <a:gradFill>
              <a:gsLst>
                <a:gs pos="0">
                  <a:schemeClr val="tx1"/>
                </a:gs>
                <a:gs pos="100000">
                  <a:schemeClr val="bg1">
                    <a:alpha val="22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2004FF-4025-4DA9-B384-2D870A46A812}"/>
              </a:ext>
            </a:extLst>
          </p:cNvPr>
          <p:cNvCxnSpPr>
            <a:cxnSpLocks/>
          </p:cNvCxnSpPr>
          <p:nvPr/>
        </p:nvCxnSpPr>
        <p:spPr>
          <a:xfrm>
            <a:off x="10299034" y="3390409"/>
            <a:ext cx="0" cy="1777914"/>
          </a:xfrm>
          <a:prstGeom prst="line">
            <a:avLst/>
          </a:prstGeom>
          <a:ln>
            <a:gradFill>
              <a:gsLst>
                <a:gs pos="0">
                  <a:schemeClr val="tx1"/>
                </a:gs>
                <a:gs pos="100000">
                  <a:schemeClr val="bg1">
                    <a:alpha val="22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803F3A-B64A-47DE-9AF1-E776FA1DC423}"/>
              </a:ext>
            </a:extLst>
          </p:cNvPr>
          <p:cNvSpPr txBox="1"/>
          <p:nvPr/>
        </p:nvSpPr>
        <p:spPr>
          <a:xfrm>
            <a:off x="7900488" y="2746829"/>
            <a:ext cx="2123658" cy="2459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</p:spTree>
    <p:extLst>
      <p:ext uri="{BB962C8B-B14F-4D97-AF65-F5344CB8AC3E}">
        <p14:creationId xmlns:p14="http://schemas.microsoft.com/office/powerpoint/2010/main" val="5784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29FE4E-E4C5-4BD1-8248-97A046D9E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C5E0BD-E7B2-4107-98DE-853FB4332A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169" y="1165239"/>
            <a:ext cx="7909300" cy="3776081"/>
          </a:xfrm>
          <a:prstGeom prst="rect">
            <a:avLst/>
          </a:prstGeom>
        </p:spPr>
      </p:pic>
      <p:sp>
        <p:nvSpPr>
          <p:cNvPr id="3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BECE9E-096D-440E-953F-8FDF6F413936}"/>
              </a:ext>
            </a:extLst>
          </p:cNvPr>
          <p:cNvSpPr txBox="1"/>
          <p:nvPr/>
        </p:nvSpPr>
        <p:spPr bwMode="auto">
          <a:xfrm>
            <a:off x="5303520" y="905730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86FC40-B4F9-4434-AADD-C51D96D651C5}"/>
              </a:ext>
            </a:extLst>
          </p:cNvPr>
          <p:cNvSpPr txBox="1"/>
          <p:nvPr/>
        </p:nvSpPr>
        <p:spPr>
          <a:xfrm>
            <a:off x="5744670" y="2477869"/>
            <a:ext cx="504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03.</a:t>
            </a:r>
            <a:r>
              <a:rPr lang="zh-CN" altLang="en-US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第三部分</a:t>
            </a:r>
            <a:endParaRPr lang="en-US" altLang="zh-CN" sz="72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ṣ1iď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9E0DD6-C9CB-4426-9135-DF7122636DBC}"/>
              </a:ext>
            </a:extLst>
          </p:cNvPr>
          <p:cNvSpPr/>
          <p:nvPr/>
        </p:nvSpPr>
        <p:spPr>
          <a:xfrm flipH="1">
            <a:off x="6164620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liḍ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72F02B-CB3F-4672-A337-71D5CF57E46F}"/>
              </a:ext>
            </a:extLst>
          </p:cNvPr>
          <p:cNvSpPr/>
          <p:nvPr/>
        </p:nvSpPr>
        <p:spPr>
          <a:xfrm rot="5400000">
            <a:off x="6283794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7" name="îṣ1iď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E40C93-F1D7-431F-B544-817473167DB1}"/>
              </a:ext>
            </a:extLst>
          </p:cNvPr>
          <p:cNvSpPr/>
          <p:nvPr/>
        </p:nvSpPr>
        <p:spPr>
          <a:xfrm flipH="1">
            <a:off x="9952144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liḍ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1B130B-1CFA-457C-B1CA-C0BAA2C11C53}"/>
              </a:ext>
            </a:extLst>
          </p:cNvPr>
          <p:cNvSpPr/>
          <p:nvPr/>
        </p:nvSpPr>
        <p:spPr>
          <a:xfrm rot="5400000">
            <a:off x="10071318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8C7D65-420D-41B0-9280-B829706CE181}"/>
              </a:ext>
            </a:extLst>
          </p:cNvPr>
          <p:cNvSpPr/>
          <p:nvPr/>
        </p:nvSpPr>
        <p:spPr>
          <a:xfrm>
            <a:off x="6799604" y="4292975"/>
            <a:ext cx="2897418" cy="606185"/>
          </a:xfrm>
          <a:prstGeom prst="roundRect">
            <a:avLst>
              <a:gd name="adj" fmla="val 50000"/>
            </a:avLst>
          </a:prstGeom>
          <a:solidFill>
            <a:srgbClr val="009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D07A49-B104-4CF7-BBA4-848D351CD9D1}"/>
              </a:ext>
            </a:extLst>
          </p:cNvPr>
          <p:cNvSpPr txBox="1"/>
          <p:nvPr/>
        </p:nvSpPr>
        <p:spPr bwMode="auto">
          <a:xfrm>
            <a:off x="7201786" y="4408056"/>
            <a:ext cx="2199996" cy="4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67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E7425E-454C-4B6A-8B66-0AF9BFC193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5761" y="1558828"/>
            <a:ext cx="4693920" cy="6762804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ïṩľíḋ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193707-E19E-4AC6-857C-C886481CC19B}"/>
              </a:ext>
            </a:extLst>
          </p:cNvPr>
          <p:cNvSpPr/>
          <p:nvPr/>
        </p:nvSpPr>
        <p:spPr>
          <a:xfrm>
            <a:off x="2838331" y="2489717"/>
            <a:ext cx="527546" cy="527543"/>
          </a:xfrm>
          <a:prstGeom prst="ellipse">
            <a:avLst/>
          </a:prstGeom>
          <a:solidFill>
            <a:srgbClr val="00916E"/>
          </a:solidFill>
          <a:ln w="5715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B992BA-A904-42D9-93DD-D8854270609A}"/>
              </a:ext>
            </a:extLst>
          </p:cNvPr>
          <p:cNvSpPr txBox="1"/>
          <p:nvPr/>
        </p:nvSpPr>
        <p:spPr>
          <a:xfrm>
            <a:off x="2831353" y="2461100"/>
            <a:ext cx="527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E8CA42-5BBD-439A-B608-B08D6DCBE92D}"/>
              </a:ext>
            </a:extLst>
          </p:cNvPr>
          <p:cNvSpPr txBox="1"/>
          <p:nvPr/>
        </p:nvSpPr>
        <p:spPr>
          <a:xfrm>
            <a:off x="3506860" y="2311771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30" name="ïṩľíḋ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BFB07B-0C9B-4A35-BFF4-659375247B61}"/>
              </a:ext>
            </a:extLst>
          </p:cNvPr>
          <p:cNvSpPr/>
          <p:nvPr/>
        </p:nvSpPr>
        <p:spPr>
          <a:xfrm>
            <a:off x="2838331" y="3865756"/>
            <a:ext cx="527546" cy="527543"/>
          </a:xfrm>
          <a:prstGeom prst="ellipse">
            <a:avLst/>
          </a:prstGeom>
          <a:solidFill>
            <a:srgbClr val="00916E"/>
          </a:solidFill>
          <a:ln w="5715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2B9913-C565-4058-8B5F-5678A6771CEC}"/>
              </a:ext>
            </a:extLst>
          </p:cNvPr>
          <p:cNvSpPr txBox="1"/>
          <p:nvPr/>
        </p:nvSpPr>
        <p:spPr>
          <a:xfrm>
            <a:off x="2831353" y="3837139"/>
            <a:ext cx="527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9BDD7C-AA1D-4EFE-9813-8875779B4FF7}"/>
              </a:ext>
            </a:extLst>
          </p:cNvPr>
          <p:cNvSpPr txBox="1"/>
          <p:nvPr/>
        </p:nvSpPr>
        <p:spPr>
          <a:xfrm>
            <a:off x="3506860" y="3687810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33" name="ïṩľíḋ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0DBF721-6939-4F22-BFF6-98233E24C3D6}"/>
              </a:ext>
            </a:extLst>
          </p:cNvPr>
          <p:cNvSpPr/>
          <p:nvPr/>
        </p:nvSpPr>
        <p:spPr>
          <a:xfrm>
            <a:off x="2838331" y="5170654"/>
            <a:ext cx="527546" cy="527543"/>
          </a:xfrm>
          <a:prstGeom prst="ellipse">
            <a:avLst/>
          </a:prstGeom>
          <a:solidFill>
            <a:srgbClr val="00916E"/>
          </a:solidFill>
          <a:ln w="5715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E91FD9-DD7D-4DC3-86F9-606398578737}"/>
              </a:ext>
            </a:extLst>
          </p:cNvPr>
          <p:cNvSpPr txBox="1"/>
          <p:nvPr/>
        </p:nvSpPr>
        <p:spPr>
          <a:xfrm>
            <a:off x="2831353" y="5142037"/>
            <a:ext cx="527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2C2DE2-D1B1-4786-8F54-4D3C4538D0A5}"/>
              </a:ext>
            </a:extLst>
          </p:cNvPr>
          <p:cNvSpPr txBox="1"/>
          <p:nvPr/>
        </p:nvSpPr>
        <p:spPr>
          <a:xfrm>
            <a:off x="3506860" y="4992708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</p:spTree>
    <p:extLst>
      <p:ext uri="{BB962C8B-B14F-4D97-AF65-F5344CB8AC3E}">
        <p14:creationId xmlns:p14="http://schemas.microsoft.com/office/powerpoint/2010/main" val="18093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AD707DA-4067-4834-A08C-E89843C5B6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993" y="2018782"/>
            <a:ext cx="1624518" cy="16245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F11D96-CAFA-4CB6-ADC1-2167F08E1957}"/>
              </a:ext>
            </a:extLst>
          </p:cNvPr>
          <p:cNvSpPr txBox="1"/>
          <p:nvPr/>
        </p:nvSpPr>
        <p:spPr>
          <a:xfrm>
            <a:off x="2845161" y="2392526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7C30B07-D8D3-41DA-9F9F-476F56E02311}"/>
              </a:ext>
            </a:extLst>
          </p:cNvPr>
          <p:cNvSpPr txBox="1"/>
          <p:nvPr/>
        </p:nvSpPr>
        <p:spPr>
          <a:xfrm>
            <a:off x="2588195" y="3642331"/>
            <a:ext cx="1800493" cy="2561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257C2C-497C-4761-9116-F328A4A6A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15" y="2005150"/>
            <a:ext cx="1624518" cy="16245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31F5A9-2E96-4864-9AD0-F1469688DF90}"/>
              </a:ext>
            </a:extLst>
          </p:cNvPr>
          <p:cNvSpPr txBox="1"/>
          <p:nvPr/>
        </p:nvSpPr>
        <p:spPr>
          <a:xfrm>
            <a:off x="5705783" y="2378894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8FCFEB4-B1EE-41C9-BA6D-C380D44C04BE}"/>
              </a:ext>
            </a:extLst>
          </p:cNvPr>
          <p:cNvSpPr txBox="1"/>
          <p:nvPr/>
        </p:nvSpPr>
        <p:spPr>
          <a:xfrm>
            <a:off x="5448817" y="3628699"/>
            <a:ext cx="1800493" cy="2561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47676C-D975-4B50-B0FB-88B566B792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238" y="1928682"/>
            <a:ext cx="1624518" cy="162451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64CF3A-F757-4DF1-8C23-5916EA1858C0}"/>
              </a:ext>
            </a:extLst>
          </p:cNvPr>
          <p:cNvSpPr txBox="1"/>
          <p:nvPr/>
        </p:nvSpPr>
        <p:spPr>
          <a:xfrm>
            <a:off x="8566406" y="2302426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5AABBC-C6E4-4078-91BE-D8DC92CD1866}"/>
              </a:ext>
            </a:extLst>
          </p:cNvPr>
          <p:cNvSpPr txBox="1"/>
          <p:nvPr/>
        </p:nvSpPr>
        <p:spPr>
          <a:xfrm>
            <a:off x="8309440" y="3552231"/>
            <a:ext cx="1800493" cy="2561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</p:spTree>
    <p:extLst>
      <p:ext uri="{BB962C8B-B14F-4D97-AF65-F5344CB8AC3E}">
        <p14:creationId xmlns:p14="http://schemas.microsoft.com/office/powerpoint/2010/main" val="19321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F439DC-ECD5-4A79-88ED-3B0E66018B43}"/>
              </a:ext>
            </a:extLst>
          </p:cNvPr>
          <p:cNvGrpSpPr/>
          <p:nvPr/>
        </p:nvGrpSpPr>
        <p:grpSpPr>
          <a:xfrm>
            <a:off x="1890450" y="2342622"/>
            <a:ext cx="3833680" cy="3353177"/>
            <a:chOff x="1890449" y="2026543"/>
            <a:chExt cx="4998057" cy="437161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2C3F66-243C-4094-9A9C-1040AD84F811}"/>
                </a:ext>
              </a:extLst>
            </p:cNvPr>
            <p:cNvSpPr/>
            <p:nvPr/>
          </p:nvSpPr>
          <p:spPr>
            <a:xfrm>
              <a:off x="1890449" y="2026543"/>
              <a:ext cx="2385391" cy="4371614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77C0437-5ED4-4AC4-BE90-D4957A8892B4}"/>
                </a:ext>
              </a:extLst>
            </p:cNvPr>
            <p:cNvSpPr/>
            <p:nvPr/>
          </p:nvSpPr>
          <p:spPr>
            <a:xfrm>
              <a:off x="4503115" y="2026543"/>
              <a:ext cx="2385391" cy="437161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ïṩľíḋ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E3F9F1-1A0A-46D2-93CD-7361F022780C}"/>
              </a:ext>
            </a:extLst>
          </p:cNvPr>
          <p:cNvSpPr/>
          <p:nvPr/>
        </p:nvSpPr>
        <p:spPr>
          <a:xfrm>
            <a:off x="6474850" y="2367288"/>
            <a:ext cx="527546" cy="527543"/>
          </a:xfrm>
          <a:prstGeom prst="ellipse">
            <a:avLst/>
          </a:prstGeom>
          <a:solidFill>
            <a:srgbClr val="00916E"/>
          </a:solidFill>
          <a:ln w="5715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9A443A-0CED-4B2F-B6B1-975E53CF6E79}"/>
              </a:ext>
            </a:extLst>
          </p:cNvPr>
          <p:cNvSpPr txBox="1"/>
          <p:nvPr/>
        </p:nvSpPr>
        <p:spPr>
          <a:xfrm>
            <a:off x="6467872" y="2338671"/>
            <a:ext cx="527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634B6F-8BC6-4AE3-88F8-21125B1AC424}"/>
              </a:ext>
            </a:extLst>
          </p:cNvPr>
          <p:cNvSpPr txBox="1"/>
          <p:nvPr/>
        </p:nvSpPr>
        <p:spPr>
          <a:xfrm>
            <a:off x="7143379" y="2189342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22" name="ïṩľíḋ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D7FE0B-1154-417A-B21F-B3599C668BDA}"/>
              </a:ext>
            </a:extLst>
          </p:cNvPr>
          <p:cNvSpPr/>
          <p:nvPr/>
        </p:nvSpPr>
        <p:spPr>
          <a:xfrm>
            <a:off x="6474850" y="3743327"/>
            <a:ext cx="527546" cy="527543"/>
          </a:xfrm>
          <a:prstGeom prst="ellipse">
            <a:avLst/>
          </a:prstGeom>
          <a:solidFill>
            <a:srgbClr val="00916E"/>
          </a:solidFill>
          <a:ln w="5715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A0D9CA-3E6B-4613-8331-EF615C1E61E5}"/>
              </a:ext>
            </a:extLst>
          </p:cNvPr>
          <p:cNvSpPr txBox="1"/>
          <p:nvPr/>
        </p:nvSpPr>
        <p:spPr>
          <a:xfrm>
            <a:off x="6467872" y="3714710"/>
            <a:ext cx="527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03752E-0123-4F2C-9A86-3F759706A4E5}"/>
              </a:ext>
            </a:extLst>
          </p:cNvPr>
          <p:cNvSpPr txBox="1"/>
          <p:nvPr/>
        </p:nvSpPr>
        <p:spPr>
          <a:xfrm>
            <a:off x="7143379" y="3565381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25" name="ïṩľíḋ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77495C3-8AB3-460A-B2BD-B0172E0A7412}"/>
              </a:ext>
            </a:extLst>
          </p:cNvPr>
          <p:cNvSpPr/>
          <p:nvPr/>
        </p:nvSpPr>
        <p:spPr>
          <a:xfrm>
            <a:off x="6474850" y="5048225"/>
            <a:ext cx="527546" cy="527543"/>
          </a:xfrm>
          <a:prstGeom prst="ellipse">
            <a:avLst/>
          </a:prstGeom>
          <a:solidFill>
            <a:srgbClr val="00916E"/>
          </a:solidFill>
          <a:ln w="5715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25C21C-E180-4087-83BD-E1D2E1A6C935}"/>
              </a:ext>
            </a:extLst>
          </p:cNvPr>
          <p:cNvSpPr txBox="1"/>
          <p:nvPr/>
        </p:nvSpPr>
        <p:spPr>
          <a:xfrm>
            <a:off x="6467872" y="5019608"/>
            <a:ext cx="527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D9EA03-6DAA-48FA-A2FE-C954EE6D111B}"/>
              </a:ext>
            </a:extLst>
          </p:cNvPr>
          <p:cNvSpPr txBox="1"/>
          <p:nvPr/>
        </p:nvSpPr>
        <p:spPr>
          <a:xfrm>
            <a:off x="7143379" y="4870279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</p:spTree>
    <p:extLst>
      <p:ext uri="{BB962C8B-B14F-4D97-AF65-F5344CB8AC3E}">
        <p14:creationId xmlns:p14="http://schemas.microsoft.com/office/powerpoint/2010/main" val="6904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29FE4E-E4C5-4BD1-8248-97A046D9E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C5E0BD-E7B2-4107-98DE-853FB4332A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169" y="1165239"/>
            <a:ext cx="7909300" cy="3776081"/>
          </a:xfrm>
          <a:prstGeom prst="rect">
            <a:avLst/>
          </a:prstGeom>
        </p:spPr>
      </p:pic>
      <p:sp>
        <p:nvSpPr>
          <p:cNvPr id="3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BECE9E-096D-440E-953F-8FDF6F413936}"/>
              </a:ext>
            </a:extLst>
          </p:cNvPr>
          <p:cNvSpPr txBox="1"/>
          <p:nvPr/>
        </p:nvSpPr>
        <p:spPr bwMode="auto">
          <a:xfrm>
            <a:off x="5303520" y="905730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86FC40-B4F9-4434-AADD-C51D96D651C5}"/>
              </a:ext>
            </a:extLst>
          </p:cNvPr>
          <p:cNvSpPr txBox="1"/>
          <p:nvPr/>
        </p:nvSpPr>
        <p:spPr>
          <a:xfrm>
            <a:off x="5744670" y="2477869"/>
            <a:ext cx="504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04.</a:t>
            </a:r>
            <a:r>
              <a:rPr lang="zh-CN" altLang="en-US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第一部分</a:t>
            </a:r>
            <a:endParaRPr lang="en-US" altLang="zh-CN" sz="72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ṣ1iď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9E0DD6-C9CB-4426-9135-DF7122636DBC}"/>
              </a:ext>
            </a:extLst>
          </p:cNvPr>
          <p:cNvSpPr/>
          <p:nvPr/>
        </p:nvSpPr>
        <p:spPr>
          <a:xfrm flipH="1">
            <a:off x="6164620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liḍ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72F02B-CB3F-4672-A337-71D5CF57E46F}"/>
              </a:ext>
            </a:extLst>
          </p:cNvPr>
          <p:cNvSpPr/>
          <p:nvPr/>
        </p:nvSpPr>
        <p:spPr>
          <a:xfrm rot="5400000">
            <a:off x="6283794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7" name="îṣ1iď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E40C93-F1D7-431F-B544-817473167DB1}"/>
              </a:ext>
            </a:extLst>
          </p:cNvPr>
          <p:cNvSpPr/>
          <p:nvPr/>
        </p:nvSpPr>
        <p:spPr>
          <a:xfrm flipH="1">
            <a:off x="9952144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liḍ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1B130B-1CFA-457C-B1CA-C0BAA2C11C53}"/>
              </a:ext>
            </a:extLst>
          </p:cNvPr>
          <p:cNvSpPr/>
          <p:nvPr/>
        </p:nvSpPr>
        <p:spPr>
          <a:xfrm rot="5400000">
            <a:off x="10071318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8C7D65-420D-41B0-9280-B829706CE181}"/>
              </a:ext>
            </a:extLst>
          </p:cNvPr>
          <p:cNvSpPr/>
          <p:nvPr/>
        </p:nvSpPr>
        <p:spPr>
          <a:xfrm>
            <a:off x="6799604" y="4292975"/>
            <a:ext cx="2897418" cy="606185"/>
          </a:xfrm>
          <a:prstGeom prst="roundRect">
            <a:avLst>
              <a:gd name="adj" fmla="val 50000"/>
            </a:avLst>
          </a:prstGeom>
          <a:solidFill>
            <a:srgbClr val="009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D07A49-B104-4CF7-BBA4-848D351CD9D1}"/>
              </a:ext>
            </a:extLst>
          </p:cNvPr>
          <p:cNvSpPr txBox="1"/>
          <p:nvPr/>
        </p:nvSpPr>
        <p:spPr bwMode="auto">
          <a:xfrm>
            <a:off x="7201786" y="4408056"/>
            <a:ext cx="2199996" cy="4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29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0" name="îšliď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701AD0-6D03-45F0-806E-82FF0F59516D}"/>
              </a:ext>
            </a:extLst>
          </p:cNvPr>
          <p:cNvGrpSpPr/>
          <p:nvPr/>
        </p:nvGrpSpPr>
        <p:grpSpPr>
          <a:xfrm>
            <a:off x="1898207" y="2283873"/>
            <a:ext cx="2138930" cy="2028636"/>
            <a:chOff x="4070160" y="2403723"/>
            <a:chExt cx="2498592" cy="2369752"/>
          </a:xfrm>
        </p:grpSpPr>
        <p:sp>
          <p:nvSpPr>
            <p:cNvPr id="18" name="îṩľiḍ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743B3E-85BF-44FD-A4EA-3A6D408CA6BD}"/>
                </a:ext>
              </a:extLst>
            </p:cNvPr>
            <p:cNvSpPr/>
            <p:nvPr/>
          </p:nvSpPr>
          <p:spPr>
            <a:xfrm>
              <a:off x="4070160" y="2403723"/>
              <a:ext cx="2498592" cy="23697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îŝḻîḓ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3AE543-6B27-47E9-A0D2-BABFB3C1FD3A}"/>
                </a:ext>
              </a:extLst>
            </p:cNvPr>
            <p:cNvSpPr/>
            <p:nvPr/>
          </p:nvSpPr>
          <p:spPr>
            <a:xfrm>
              <a:off x="4149326" y="2478805"/>
              <a:ext cx="2340261" cy="221958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0" name="íṩļíd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73EC0E-BBA4-41EF-9376-8F6F29388534}"/>
              </a:ext>
            </a:extLst>
          </p:cNvPr>
          <p:cNvGrpSpPr/>
          <p:nvPr/>
        </p:nvGrpSpPr>
        <p:grpSpPr>
          <a:xfrm>
            <a:off x="4142698" y="2283873"/>
            <a:ext cx="2138930" cy="2028636"/>
            <a:chOff x="4070160" y="2403723"/>
            <a:chExt cx="2498592" cy="2369752"/>
          </a:xfrm>
        </p:grpSpPr>
        <p:sp>
          <p:nvSpPr>
            <p:cNvPr id="21" name="iṣ1ïḑ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8934A4-0F80-4236-9A96-81E62589C52B}"/>
                </a:ext>
              </a:extLst>
            </p:cNvPr>
            <p:cNvSpPr/>
            <p:nvPr/>
          </p:nvSpPr>
          <p:spPr>
            <a:xfrm>
              <a:off x="4070160" y="2403723"/>
              <a:ext cx="2498592" cy="23697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íšļíḍ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D289C5-D3C4-487C-8E07-87D3A66B2F81}"/>
                </a:ext>
              </a:extLst>
            </p:cNvPr>
            <p:cNvSpPr/>
            <p:nvPr/>
          </p:nvSpPr>
          <p:spPr>
            <a:xfrm>
              <a:off x="4149326" y="2478805"/>
              <a:ext cx="2340261" cy="2219587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3" name="îṧ1iḓ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5A6E0CE-DB54-498B-890A-9D5A38BDF7D7}"/>
              </a:ext>
            </a:extLst>
          </p:cNvPr>
          <p:cNvGrpSpPr/>
          <p:nvPr/>
        </p:nvGrpSpPr>
        <p:grpSpPr>
          <a:xfrm>
            <a:off x="6387187" y="2283873"/>
            <a:ext cx="2138930" cy="2028636"/>
            <a:chOff x="4070160" y="2403723"/>
            <a:chExt cx="2498592" cy="2369752"/>
          </a:xfrm>
        </p:grpSpPr>
        <p:sp>
          <p:nvSpPr>
            <p:cNvPr id="24" name="íşľïḓ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48E437-D83C-46D3-AE17-683708A3F29F}"/>
                </a:ext>
              </a:extLst>
            </p:cNvPr>
            <p:cNvSpPr/>
            <p:nvPr/>
          </p:nvSpPr>
          <p:spPr>
            <a:xfrm>
              <a:off x="4070160" y="2403723"/>
              <a:ext cx="2498592" cy="23697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sļíd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D51316-B62C-41FF-AC43-C519DFC0BF5B}"/>
                </a:ext>
              </a:extLst>
            </p:cNvPr>
            <p:cNvSpPr/>
            <p:nvPr/>
          </p:nvSpPr>
          <p:spPr>
            <a:xfrm>
              <a:off x="4149326" y="2478805"/>
              <a:ext cx="2340261" cy="2219587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6" name="iṧlíḑ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F2A6C5-E5D9-4A32-9BBD-C2FA98D1127C}"/>
              </a:ext>
            </a:extLst>
          </p:cNvPr>
          <p:cNvSpPr/>
          <p:nvPr/>
        </p:nvSpPr>
        <p:spPr>
          <a:xfrm>
            <a:off x="2726908" y="2075246"/>
            <a:ext cx="481529" cy="481529"/>
          </a:xfrm>
          <a:prstGeom prst="ellipse">
            <a:avLst/>
          </a:prstGeom>
          <a:solidFill>
            <a:srgbClr val="00916E"/>
          </a:solidFill>
          <a:ln>
            <a:solidFill>
              <a:srgbClr val="009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1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7" name="iṩḻ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15CC6A8-27AE-42C1-A842-460C1217FEF3}"/>
              </a:ext>
            </a:extLst>
          </p:cNvPr>
          <p:cNvSpPr/>
          <p:nvPr/>
        </p:nvSpPr>
        <p:spPr>
          <a:xfrm>
            <a:off x="4971398" y="2075246"/>
            <a:ext cx="481529" cy="481529"/>
          </a:xfrm>
          <a:prstGeom prst="ellipse">
            <a:avLst/>
          </a:prstGeom>
          <a:solidFill>
            <a:srgbClr val="00916E"/>
          </a:solidFill>
          <a:ln>
            <a:solidFill>
              <a:srgbClr val="009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2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8" name="iŝ1iḑ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B87A9F-4DAF-47AC-80AF-32C283F77804}"/>
              </a:ext>
            </a:extLst>
          </p:cNvPr>
          <p:cNvSpPr/>
          <p:nvPr/>
        </p:nvSpPr>
        <p:spPr>
          <a:xfrm>
            <a:off x="7215888" y="2075246"/>
            <a:ext cx="481529" cy="481529"/>
          </a:xfrm>
          <a:prstGeom prst="ellipse">
            <a:avLst/>
          </a:prstGeom>
          <a:solidFill>
            <a:srgbClr val="00916E"/>
          </a:solidFill>
          <a:ln>
            <a:solidFill>
              <a:srgbClr val="009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3</a:t>
            </a: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32" name="îṧ1iḓ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386180-A02F-473C-BB0D-1104E2811487}"/>
              </a:ext>
            </a:extLst>
          </p:cNvPr>
          <p:cNvGrpSpPr/>
          <p:nvPr/>
        </p:nvGrpSpPr>
        <p:grpSpPr>
          <a:xfrm>
            <a:off x="8908809" y="2283873"/>
            <a:ext cx="2138930" cy="2028636"/>
            <a:chOff x="4070160" y="2403723"/>
            <a:chExt cx="2498592" cy="2369752"/>
          </a:xfrm>
        </p:grpSpPr>
        <p:sp>
          <p:nvSpPr>
            <p:cNvPr id="33" name="íşľïḓ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782E43-6BFA-4355-8685-84041C0F980C}"/>
                </a:ext>
              </a:extLst>
            </p:cNvPr>
            <p:cNvSpPr/>
            <p:nvPr/>
          </p:nvSpPr>
          <p:spPr>
            <a:xfrm>
              <a:off x="4070160" y="2403723"/>
              <a:ext cx="2498592" cy="23697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sļíd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8AE266-1B2D-497F-BD0F-FCDC2EA9507D}"/>
                </a:ext>
              </a:extLst>
            </p:cNvPr>
            <p:cNvSpPr/>
            <p:nvPr/>
          </p:nvSpPr>
          <p:spPr>
            <a:xfrm>
              <a:off x="4149326" y="2478805"/>
              <a:ext cx="2340261" cy="221958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5" name="iŝ1iḑ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7BABF05-0657-4BE3-8D9F-8EE78809EB45}"/>
              </a:ext>
            </a:extLst>
          </p:cNvPr>
          <p:cNvSpPr/>
          <p:nvPr/>
        </p:nvSpPr>
        <p:spPr>
          <a:xfrm>
            <a:off x="9737510" y="2075246"/>
            <a:ext cx="481529" cy="481529"/>
          </a:xfrm>
          <a:prstGeom prst="ellipse">
            <a:avLst/>
          </a:prstGeom>
          <a:solidFill>
            <a:srgbClr val="00916E"/>
          </a:solidFill>
          <a:ln>
            <a:solidFill>
              <a:srgbClr val="009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4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BEB0A0-2EE5-463F-AA03-5A02913605BE}"/>
              </a:ext>
            </a:extLst>
          </p:cNvPr>
          <p:cNvSpPr txBox="1"/>
          <p:nvPr/>
        </p:nvSpPr>
        <p:spPr>
          <a:xfrm>
            <a:off x="2067425" y="4521136"/>
            <a:ext cx="1800493" cy="1159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0F2A0E-2C5F-435C-B971-78DF0D877A29}"/>
              </a:ext>
            </a:extLst>
          </p:cNvPr>
          <p:cNvSpPr txBox="1"/>
          <p:nvPr/>
        </p:nvSpPr>
        <p:spPr>
          <a:xfrm>
            <a:off x="4251322" y="4521136"/>
            <a:ext cx="1800493" cy="1159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225DC4-027E-4E57-9B47-F9B2C794152D}"/>
              </a:ext>
            </a:extLst>
          </p:cNvPr>
          <p:cNvSpPr txBox="1"/>
          <p:nvPr/>
        </p:nvSpPr>
        <p:spPr>
          <a:xfrm>
            <a:off x="6556405" y="4521136"/>
            <a:ext cx="1800493" cy="1159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CE82E3-F8B2-4372-AF96-ADDE8136D133}"/>
              </a:ext>
            </a:extLst>
          </p:cNvPr>
          <p:cNvSpPr txBox="1"/>
          <p:nvPr/>
        </p:nvSpPr>
        <p:spPr>
          <a:xfrm>
            <a:off x="9078027" y="4521136"/>
            <a:ext cx="1800493" cy="1159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</a:t>
            </a:r>
          </a:p>
        </p:txBody>
      </p:sp>
    </p:spTree>
    <p:extLst>
      <p:ext uri="{BB962C8B-B14F-4D97-AF65-F5344CB8AC3E}">
        <p14:creationId xmlns:p14="http://schemas.microsoft.com/office/powerpoint/2010/main" val="14688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6D45C4-C5D3-40D3-AE77-1A718B0AC8E2}"/>
              </a:ext>
            </a:extLst>
          </p:cNvPr>
          <p:cNvSpPr/>
          <p:nvPr/>
        </p:nvSpPr>
        <p:spPr>
          <a:xfrm>
            <a:off x="2081916" y="1960059"/>
            <a:ext cx="625033" cy="156025"/>
          </a:xfrm>
          <a:prstGeom prst="rect">
            <a:avLst/>
          </a:prstGeom>
          <a:solidFill>
            <a:srgbClr val="00916E"/>
          </a:solidFill>
          <a:ln>
            <a:solidFill>
              <a:srgbClr val="009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AFA38F-FFE6-4E78-B331-5D8C9F7B6A39}"/>
              </a:ext>
            </a:extLst>
          </p:cNvPr>
          <p:cNvCxnSpPr>
            <a:cxnSpLocks/>
          </p:cNvCxnSpPr>
          <p:nvPr/>
        </p:nvCxnSpPr>
        <p:spPr>
          <a:xfrm>
            <a:off x="2156004" y="5977959"/>
            <a:ext cx="4041914" cy="0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B35E4D-C48E-4FAC-ABD8-657C382A6068}"/>
              </a:ext>
            </a:extLst>
          </p:cNvPr>
          <p:cNvSpPr txBox="1"/>
          <p:nvPr/>
        </p:nvSpPr>
        <p:spPr>
          <a:xfrm>
            <a:off x="2014413" y="3025405"/>
            <a:ext cx="3452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26C63"/>
                </a:solidFill>
                <a:cs typeface="+mn-ea"/>
                <a:sym typeface="+mn-lt"/>
              </a:rPr>
              <a:t>单击此处添加您的文本，并根据需要修改文字的颜色及大小。单击此处添加您的文本。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B7C484-D677-46F5-B682-E464BE2B0094}"/>
              </a:ext>
            </a:extLst>
          </p:cNvPr>
          <p:cNvSpPr txBox="1"/>
          <p:nvPr/>
        </p:nvSpPr>
        <p:spPr>
          <a:xfrm>
            <a:off x="2014413" y="4407575"/>
            <a:ext cx="3452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26C63"/>
                </a:solidFill>
                <a:cs typeface="+mn-ea"/>
                <a:sym typeface="+mn-lt"/>
              </a:rPr>
              <a:t>单击此处添加您的文本，并根据需要修改文字的颜色及大小。单击此处添加您的文本。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C4D3C6-366D-41EA-AD57-CAA3A5FB9D52}"/>
              </a:ext>
            </a:extLst>
          </p:cNvPr>
          <p:cNvSpPr txBox="1"/>
          <p:nvPr/>
        </p:nvSpPr>
        <p:spPr>
          <a:xfrm>
            <a:off x="1975899" y="2381885"/>
            <a:ext cx="267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426C63"/>
                </a:solidFill>
                <a:cs typeface="+mn-ea"/>
                <a:sym typeface="+mn-lt"/>
              </a:rPr>
              <a:t>古诗词教育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0EA3B8-B38F-4565-BA92-D5F4257485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246" y="1382170"/>
            <a:ext cx="7017354" cy="49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5202F2-6DFE-4350-9EC3-5F3AC64C4D29}"/>
              </a:ext>
            </a:extLst>
          </p:cNvPr>
          <p:cNvSpPr/>
          <p:nvPr/>
        </p:nvSpPr>
        <p:spPr>
          <a:xfrm>
            <a:off x="9830526" y="2186179"/>
            <a:ext cx="891251" cy="3101753"/>
          </a:xfrm>
          <a:prstGeom prst="rect">
            <a:avLst/>
          </a:prstGeom>
          <a:noFill/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1FFAC7-5DE5-4EBD-BC8B-79FD41530228}"/>
              </a:ext>
            </a:extLst>
          </p:cNvPr>
          <p:cNvSpPr txBox="1"/>
          <p:nvPr/>
        </p:nvSpPr>
        <p:spPr>
          <a:xfrm>
            <a:off x="9945624" y="2425610"/>
            <a:ext cx="661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426C63"/>
                </a:solidFill>
                <a:cs typeface="+mn-ea"/>
                <a:sym typeface="+mn-lt"/>
              </a:rPr>
              <a:t>春天来了啦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8EA93C-42C9-464E-AF97-84B33D1CE654}"/>
              </a:ext>
            </a:extLst>
          </p:cNvPr>
          <p:cNvSpPr/>
          <p:nvPr/>
        </p:nvSpPr>
        <p:spPr>
          <a:xfrm>
            <a:off x="10499874" y="2004543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620602-213B-4CAD-9918-16B9C01D6845}"/>
              </a:ext>
            </a:extLst>
          </p:cNvPr>
          <p:cNvSpPr txBox="1"/>
          <p:nvPr/>
        </p:nvSpPr>
        <p:spPr>
          <a:xfrm>
            <a:off x="10460171" y="1985206"/>
            <a:ext cx="492443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329C24-EC99-4131-B16E-7ADC16F9D25D}"/>
              </a:ext>
            </a:extLst>
          </p:cNvPr>
          <p:cNvSpPr txBox="1"/>
          <p:nvPr/>
        </p:nvSpPr>
        <p:spPr>
          <a:xfrm>
            <a:off x="5279439" y="2460265"/>
            <a:ext cx="4493538" cy="2808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单击此处添加您的文本，并根据需要修改文字的颜色及大小。单击此处添加您的文本，并根据需要修改文字的颜色及大小。单击此处添加您的文本。单击此处添加您的文本，并根据需要修改文字的颜色及大小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09C0E1-BF05-4F03-B1D5-8D0A9BDCE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83" y="1935945"/>
            <a:ext cx="3877520" cy="43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29FE4E-E4C5-4BD1-8248-97A046D9E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C5E0BD-E7B2-4107-98DE-853FB4332A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169" y="1165239"/>
            <a:ext cx="7909300" cy="3776081"/>
          </a:xfrm>
          <a:prstGeom prst="rect">
            <a:avLst/>
          </a:prstGeom>
        </p:spPr>
      </p:pic>
      <p:sp>
        <p:nvSpPr>
          <p:cNvPr id="3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BECE9E-096D-440E-953F-8FDF6F413936}"/>
              </a:ext>
            </a:extLst>
          </p:cNvPr>
          <p:cNvSpPr txBox="1"/>
          <p:nvPr/>
        </p:nvSpPr>
        <p:spPr bwMode="auto">
          <a:xfrm>
            <a:off x="5303520" y="905730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86FC40-B4F9-4434-AADD-C51D96D651C5}"/>
              </a:ext>
            </a:extLst>
          </p:cNvPr>
          <p:cNvSpPr txBox="1"/>
          <p:nvPr/>
        </p:nvSpPr>
        <p:spPr>
          <a:xfrm>
            <a:off x="5744670" y="2477869"/>
            <a:ext cx="504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05.</a:t>
            </a:r>
            <a:r>
              <a:rPr lang="zh-CN" altLang="en-US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第五部分</a:t>
            </a:r>
            <a:endParaRPr lang="en-US" altLang="zh-CN" sz="72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ṣ1iď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9E0DD6-C9CB-4426-9135-DF7122636DBC}"/>
              </a:ext>
            </a:extLst>
          </p:cNvPr>
          <p:cNvSpPr/>
          <p:nvPr/>
        </p:nvSpPr>
        <p:spPr>
          <a:xfrm flipH="1">
            <a:off x="6164620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liḍ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72F02B-CB3F-4672-A337-71D5CF57E46F}"/>
              </a:ext>
            </a:extLst>
          </p:cNvPr>
          <p:cNvSpPr/>
          <p:nvPr/>
        </p:nvSpPr>
        <p:spPr>
          <a:xfrm rot="5400000">
            <a:off x="6283794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7" name="îṣ1iď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E40C93-F1D7-431F-B544-817473167DB1}"/>
              </a:ext>
            </a:extLst>
          </p:cNvPr>
          <p:cNvSpPr/>
          <p:nvPr/>
        </p:nvSpPr>
        <p:spPr>
          <a:xfrm flipH="1">
            <a:off x="9952144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liḍ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1B130B-1CFA-457C-B1CA-C0BAA2C11C53}"/>
              </a:ext>
            </a:extLst>
          </p:cNvPr>
          <p:cNvSpPr/>
          <p:nvPr/>
        </p:nvSpPr>
        <p:spPr>
          <a:xfrm rot="5400000">
            <a:off x="10071318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8C7D65-420D-41B0-9280-B829706CE181}"/>
              </a:ext>
            </a:extLst>
          </p:cNvPr>
          <p:cNvSpPr/>
          <p:nvPr/>
        </p:nvSpPr>
        <p:spPr>
          <a:xfrm>
            <a:off x="6799604" y="4292975"/>
            <a:ext cx="2897418" cy="606185"/>
          </a:xfrm>
          <a:prstGeom prst="roundRect">
            <a:avLst>
              <a:gd name="adj" fmla="val 50000"/>
            </a:avLst>
          </a:prstGeom>
          <a:solidFill>
            <a:srgbClr val="009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D07A49-B104-4CF7-BBA4-848D351CD9D1}"/>
              </a:ext>
            </a:extLst>
          </p:cNvPr>
          <p:cNvSpPr txBox="1"/>
          <p:nvPr/>
        </p:nvSpPr>
        <p:spPr bwMode="auto">
          <a:xfrm>
            <a:off x="7201786" y="4408056"/>
            <a:ext cx="2199996" cy="4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03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D90C46-3F28-4F98-98D9-6D3AEF04A1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DC5197-2386-4730-BC27-1142735B3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773" y="1593415"/>
            <a:ext cx="3825274" cy="146759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3372EE-5ED6-43FB-BA02-ACBF79C2EDBB}"/>
              </a:ext>
            </a:extLst>
          </p:cNvPr>
          <p:cNvSpPr txBox="1"/>
          <p:nvPr/>
        </p:nvSpPr>
        <p:spPr>
          <a:xfrm>
            <a:off x="4627108" y="2034825"/>
            <a:ext cx="1985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第一章回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19E43B5-D8A7-4922-8CA5-C4EDF625E6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537" y="1593415"/>
            <a:ext cx="3825274" cy="146759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59C2FC-83B8-4C89-B75D-06836E763DEE}"/>
              </a:ext>
            </a:extLst>
          </p:cNvPr>
          <p:cNvSpPr txBox="1"/>
          <p:nvPr/>
        </p:nvSpPr>
        <p:spPr>
          <a:xfrm>
            <a:off x="8005872" y="2034825"/>
            <a:ext cx="1985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第二章回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480F2D-DE13-4AF1-944A-7FB4F0ABB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773" y="2820133"/>
            <a:ext cx="3825274" cy="146759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26AF08-A2AE-4B4D-963B-2D7DD864BE5E}"/>
              </a:ext>
            </a:extLst>
          </p:cNvPr>
          <p:cNvSpPr txBox="1"/>
          <p:nvPr/>
        </p:nvSpPr>
        <p:spPr>
          <a:xfrm>
            <a:off x="4627108" y="3261543"/>
            <a:ext cx="1985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第三章回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CA4620-C917-4293-B39D-F5DC541DB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537" y="2820133"/>
            <a:ext cx="3825274" cy="146759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14148F-1FBF-42E4-92DE-7EC146637854}"/>
              </a:ext>
            </a:extLst>
          </p:cNvPr>
          <p:cNvSpPr txBox="1"/>
          <p:nvPr/>
        </p:nvSpPr>
        <p:spPr>
          <a:xfrm>
            <a:off x="8005872" y="3261543"/>
            <a:ext cx="1985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第四章回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74885F-CDBB-4539-9EDD-C4DF42BB1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773" y="4087196"/>
            <a:ext cx="3825274" cy="146759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51F987-109D-41AF-8E34-DA52237287B0}"/>
              </a:ext>
            </a:extLst>
          </p:cNvPr>
          <p:cNvSpPr txBox="1"/>
          <p:nvPr/>
        </p:nvSpPr>
        <p:spPr>
          <a:xfrm>
            <a:off x="4627108" y="4528606"/>
            <a:ext cx="1985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第五章回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1935D67-ACA5-43D3-96E1-0795B3881D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537" y="4087196"/>
            <a:ext cx="3825274" cy="146759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AB4CCA1-A669-4BDC-8638-F82276E3431F}"/>
              </a:ext>
            </a:extLst>
          </p:cNvPr>
          <p:cNvSpPr txBox="1"/>
          <p:nvPr/>
        </p:nvSpPr>
        <p:spPr>
          <a:xfrm>
            <a:off x="8005872" y="4528606"/>
            <a:ext cx="1985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第六章回</a:t>
            </a:r>
          </a:p>
        </p:txBody>
      </p:sp>
      <p:sp>
        <p:nvSpPr>
          <p:cNvPr id="20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E80836D-41C0-49D3-BED1-0B3B2B20E12C}"/>
              </a:ext>
            </a:extLst>
          </p:cNvPr>
          <p:cNvSpPr txBox="1"/>
          <p:nvPr/>
        </p:nvSpPr>
        <p:spPr bwMode="auto">
          <a:xfrm>
            <a:off x="4161238" y="741192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980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îŝḻïḑ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C8C138-282D-414C-8481-358BC82ACE76}"/>
              </a:ext>
            </a:extLst>
          </p:cNvPr>
          <p:cNvSpPr/>
          <p:nvPr/>
        </p:nvSpPr>
        <p:spPr>
          <a:xfrm>
            <a:off x="5194546" y="2513288"/>
            <a:ext cx="571652" cy="571652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ïšlîd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C058BD-6673-4F23-9C1B-D4D6578D304B}"/>
              </a:ext>
            </a:extLst>
          </p:cNvPr>
          <p:cNvSpPr/>
          <p:nvPr/>
        </p:nvSpPr>
        <p:spPr>
          <a:xfrm>
            <a:off x="1870973" y="1957014"/>
            <a:ext cx="3636668" cy="3636667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>
              <a:cs typeface="+mn-ea"/>
              <a:sym typeface="+mn-lt"/>
            </a:endParaRPr>
          </a:p>
        </p:txBody>
      </p:sp>
      <p:sp>
        <p:nvSpPr>
          <p:cNvPr id="19" name="ïSḷíd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478F63-1556-4C75-B301-070BE3ADAB0D}"/>
              </a:ext>
            </a:extLst>
          </p:cNvPr>
          <p:cNvSpPr/>
          <p:nvPr/>
        </p:nvSpPr>
        <p:spPr>
          <a:xfrm>
            <a:off x="1990308" y="5019890"/>
            <a:ext cx="425509" cy="425509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iŝlîḍê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7D2FDF-46C0-403B-89A0-60FA0753A1CB}"/>
              </a:ext>
            </a:extLst>
          </p:cNvPr>
          <p:cNvSpPr/>
          <p:nvPr/>
        </p:nvSpPr>
        <p:spPr>
          <a:xfrm>
            <a:off x="4330696" y="4295262"/>
            <a:ext cx="1449255" cy="1449255"/>
          </a:xfrm>
          <a:custGeom>
            <a:avLst/>
            <a:gdLst>
              <a:gd name="connsiteX0" fmla="*/ 1162050 w 2324100"/>
              <a:gd name="connsiteY0" fmla="*/ 0 h 2324100"/>
              <a:gd name="connsiteX1" fmla="*/ 2324100 w 2324100"/>
              <a:gd name="connsiteY1" fmla="*/ 1162050 h 2324100"/>
              <a:gd name="connsiteX2" fmla="*/ 1162050 w 2324100"/>
              <a:gd name="connsiteY2" fmla="*/ 2324100 h 2324100"/>
              <a:gd name="connsiteX3" fmla="*/ 0 w 2324100"/>
              <a:gd name="connsiteY3" fmla="*/ 1162050 h 2324100"/>
              <a:gd name="connsiteX4" fmla="*/ 1162050 w 2324100"/>
              <a:gd name="connsiteY4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2324100">
                <a:moveTo>
                  <a:pt x="1162050" y="0"/>
                </a:moveTo>
                <a:cubicBezTo>
                  <a:pt x="1803832" y="0"/>
                  <a:pt x="2324100" y="520268"/>
                  <a:pt x="2324100" y="1162050"/>
                </a:cubicBezTo>
                <a:cubicBezTo>
                  <a:pt x="2324100" y="1803832"/>
                  <a:pt x="1803832" y="2324100"/>
                  <a:pt x="1162050" y="2324100"/>
                </a:cubicBezTo>
                <a:cubicBezTo>
                  <a:pt x="520268" y="2324100"/>
                  <a:pt x="0" y="1803832"/>
                  <a:pt x="0" y="1162050"/>
                </a:cubicBezTo>
                <a:cubicBezTo>
                  <a:pt x="0" y="520268"/>
                  <a:pt x="520268" y="0"/>
                  <a:pt x="1162050" y="0"/>
                </a:cubicBezTo>
                <a:close/>
              </a:path>
            </a:pathLst>
          </a:cu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97E7199-E568-47B7-8232-33EFF59E9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42373">
            <a:off x="4633999" y="4517842"/>
            <a:ext cx="894086" cy="894086"/>
          </a:xfrm>
          <a:prstGeom prst="rect">
            <a:avLst/>
          </a:prstGeom>
        </p:spPr>
      </p:pic>
      <p:sp>
        <p:nvSpPr>
          <p:cNvPr id="22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8CE99C4-707C-4065-9B6C-595B6EB63F44}"/>
              </a:ext>
            </a:extLst>
          </p:cNvPr>
          <p:cNvSpPr txBox="1"/>
          <p:nvPr/>
        </p:nvSpPr>
        <p:spPr bwMode="auto">
          <a:xfrm>
            <a:off x="6746516" y="2360245"/>
            <a:ext cx="1734588" cy="265914"/>
          </a:xfrm>
          <a:prstGeom prst="roundRect">
            <a:avLst>
              <a:gd name="adj" fmla="val 50000"/>
            </a:avLst>
          </a:prstGeom>
          <a:solidFill>
            <a:srgbClr val="426C63"/>
          </a:solidFill>
          <a:ln w="9525">
            <a:solidFill>
              <a:srgbClr val="164C65"/>
            </a:solidFill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1E52ED-AF77-40B4-99E5-668646617001}"/>
              </a:ext>
            </a:extLst>
          </p:cNvPr>
          <p:cNvSpPr txBox="1"/>
          <p:nvPr/>
        </p:nvSpPr>
        <p:spPr>
          <a:xfrm>
            <a:off x="6686276" y="2833266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24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99CEE9-A6D7-427B-82EE-433EF70B491F}"/>
              </a:ext>
            </a:extLst>
          </p:cNvPr>
          <p:cNvSpPr txBox="1"/>
          <p:nvPr/>
        </p:nvSpPr>
        <p:spPr bwMode="auto">
          <a:xfrm>
            <a:off x="6806754" y="4362665"/>
            <a:ext cx="1734588" cy="265914"/>
          </a:xfrm>
          <a:prstGeom prst="roundRect">
            <a:avLst>
              <a:gd name="adj" fmla="val 50000"/>
            </a:avLst>
          </a:prstGeom>
          <a:solidFill>
            <a:srgbClr val="426C63"/>
          </a:solidFill>
          <a:ln w="9525">
            <a:solidFill>
              <a:srgbClr val="164C65"/>
            </a:solidFill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199BCA-746F-4E0F-B049-524A1AFC4AB7}"/>
              </a:ext>
            </a:extLst>
          </p:cNvPr>
          <p:cNvSpPr txBox="1"/>
          <p:nvPr/>
        </p:nvSpPr>
        <p:spPr>
          <a:xfrm>
            <a:off x="6746514" y="4835686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</p:spTree>
    <p:extLst>
      <p:ext uri="{BB962C8B-B14F-4D97-AF65-F5344CB8AC3E}">
        <p14:creationId xmlns:p14="http://schemas.microsoft.com/office/powerpoint/2010/main" val="4596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2D3FF4-8EB1-4013-85A1-D926564A76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288" y="1822711"/>
            <a:ext cx="3072379" cy="4608569"/>
          </a:xfrm>
          <a:prstGeom prst="rect">
            <a:avLst/>
          </a:prstGeom>
        </p:spPr>
      </p:pic>
      <p:sp>
        <p:nvSpPr>
          <p:cNvPr id="18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E9B7EE-7204-4A77-B0B2-5F0128F32481}"/>
              </a:ext>
            </a:extLst>
          </p:cNvPr>
          <p:cNvSpPr txBox="1"/>
          <p:nvPr/>
        </p:nvSpPr>
        <p:spPr bwMode="auto">
          <a:xfrm>
            <a:off x="3496641" y="2406378"/>
            <a:ext cx="1734588" cy="265914"/>
          </a:xfrm>
          <a:prstGeom prst="roundRect">
            <a:avLst>
              <a:gd name="adj" fmla="val 50000"/>
            </a:avLst>
          </a:prstGeom>
          <a:solidFill>
            <a:srgbClr val="426C63"/>
          </a:solidFill>
          <a:ln w="9525">
            <a:solidFill>
              <a:srgbClr val="164C65"/>
            </a:solidFill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68DA3B6-F7D4-4C06-B327-81E8FE493314}"/>
              </a:ext>
            </a:extLst>
          </p:cNvPr>
          <p:cNvSpPr txBox="1"/>
          <p:nvPr/>
        </p:nvSpPr>
        <p:spPr>
          <a:xfrm>
            <a:off x="3302106" y="2956178"/>
            <a:ext cx="2123658" cy="2459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A70F43-5E36-41AA-A5F6-A5EAECD024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117" y="1822711"/>
            <a:ext cx="3072379" cy="4608569"/>
          </a:xfrm>
          <a:prstGeom prst="rect">
            <a:avLst/>
          </a:prstGeom>
        </p:spPr>
      </p:pic>
      <p:sp>
        <p:nvSpPr>
          <p:cNvPr id="21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A12C9A-7EAB-498E-8378-92FD2D30BF26}"/>
              </a:ext>
            </a:extLst>
          </p:cNvPr>
          <p:cNvSpPr txBox="1"/>
          <p:nvPr/>
        </p:nvSpPr>
        <p:spPr bwMode="auto">
          <a:xfrm>
            <a:off x="6826470" y="2406378"/>
            <a:ext cx="1734588" cy="265914"/>
          </a:xfrm>
          <a:prstGeom prst="roundRect">
            <a:avLst>
              <a:gd name="adj" fmla="val 50000"/>
            </a:avLst>
          </a:prstGeom>
          <a:solidFill>
            <a:srgbClr val="426C63"/>
          </a:solidFill>
          <a:ln w="9525">
            <a:solidFill>
              <a:srgbClr val="164C65"/>
            </a:solidFill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0E4D19-DDC8-48A5-B5D0-B5E96ECED9CE}"/>
              </a:ext>
            </a:extLst>
          </p:cNvPr>
          <p:cNvSpPr txBox="1"/>
          <p:nvPr/>
        </p:nvSpPr>
        <p:spPr>
          <a:xfrm>
            <a:off x="6631935" y="2956178"/>
            <a:ext cx="2123658" cy="2459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B6B27D-53CC-4497-A4BD-22DB884F6F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5946" y="1831295"/>
            <a:ext cx="4730193" cy="47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29FE4E-E4C5-4BD1-8248-97A046D9E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C5E0BD-E7B2-4107-98DE-853FB4332A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169" y="1165239"/>
            <a:ext cx="7909300" cy="3776081"/>
          </a:xfrm>
          <a:prstGeom prst="rect">
            <a:avLst/>
          </a:prstGeom>
        </p:spPr>
      </p:pic>
      <p:sp>
        <p:nvSpPr>
          <p:cNvPr id="3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BECE9E-096D-440E-953F-8FDF6F413936}"/>
              </a:ext>
            </a:extLst>
          </p:cNvPr>
          <p:cNvSpPr txBox="1"/>
          <p:nvPr/>
        </p:nvSpPr>
        <p:spPr bwMode="auto">
          <a:xfrm>
            <a:off x="5303520" y="905730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86FC40-B4F9-4434-AADD-C51D96D651C5}"/>
              </a:ext>
            </a:extLst>
          </p:cNvPr>
          <p:cNvSpPr txBox="1"/>
          <p:nvPr/>
        </p:nvSpPr>
        <p:spPr>
          <a:xfrm>
            <a:off x="5744670" y="2477869"/>
            <a:ext cx="504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06.</a:t>
            </a:r>
            <a:r>
              <a:rPr lang="zh-CN" altLang="en-US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第六部分</a:t>
            </a:r>
            <a:endParaRPr lang="en-US" altLang="zh-CN" sz="72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ṣ1iď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9E0DD6-C9CB-4426-9135-DF7122636DBC}"/>
              </a:ext>
            </a:extLst>
          </p:cNvPr>
          <p:cNvSpPr/>
          <p:nvPr/>
        </p:nvSpPr>
        <p:spPr>
          <a:xfrm flipH="1">
            <a:off x="6164620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liḍ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72F02B-CB3F-4672-A337-71D5CF57E46F}"/>
              </a:ext>
            </a:extLst>
          </p:cNvPr>
          <p:cNvSpPr/>
          <p:nvPr/>
        </p:nvSpPr>
        <p:spPr>
          <a:xfrm rot="5400000">
            <a:off x="6283794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7" name="îṣ1iď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E40C93-F1D7-431F-B544-817473167DB1}"/>
              </a:ext>
            </a:extLst>
          </p:cNvPr>
          <p:cNvSpPr/>
          <p:nvPr/>
        </p:nvSpPr>
        <p:spPr>
          <a:xfrm flipH="1">
            <a:off x="9952144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liḍ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1B130B-1CFA-457C-B1CA-C0BAA2C11C53}"/>
              </a:ext>
            </a:extLst>
          </p:cNvPr>
          <p:cNvSpPr/>
          <p:nvPr/>
        </p:nvSpPr>
        <p:spPr>
          <a:xfrm rot="5400000">
            <a:off x="10071318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8C7D65-420D-41B0-9280-B829706CE181}"/>
              </a:ext>
            </a:extLst>
          </p:cNvPr>
          <p:cNvSpPr/>
          <p:nvPr/>
        </p:nvSpPr>
        <p:spPr>
          <a:xfrm>
            <a:off x="6799604" y="4292975"/>
            <a:ext cx="2897418" cy="606185"/>
          </a:xfrm>
          <a:prstGeom prst="roundRect">
            <a:avLst>
              <a:gd name="adj" fmla="val 50000"/>
            </a:avLst>
          </a:prstGeom>
          <a:solidFill>
            <a:srgbClr val="009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D07A49-B104-4CF7-BBA4-848D351CD9D1}"/>
              </a:ext>
            </a:extLst>
          </p:cNvPr>
          <p:cNvSpPr txBox="1"/>
          <p:nvPr/>
        </p:nvSpPr>
        <p:spPr bwMode="auto">
          <a:xfrm>
            <a:off x="7201786" y="4408056"/>
            <a:ext cx="2199996" cy="4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54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6A60092-9D8F-45FB-8C88-BDDE41429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620" y="1750055"/>
            <a:ext cx="7233012" cy="51079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F2D305-6F28-4A8E-8845-4F4225E78A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442" y="2004452"/>
            <a:ext cx="1624518" cy="162451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A12614-91B0-4EB8-9D6B-99ACA5272424}"/>
              </a:ext>
            </a:extLst>
          </p:cNvPr>
          <p:cNvSpPr txBox="1"/>
          <p:nvPr/>
        </p:nvSpPr>
        <p:spPr>
          <a:xfrm>
            <a:off x="2493610" y="2378196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689D03-8B36-49CE-81B1-79818F9D91C7}"/>
              </a:ext>
            </a:extLst>
          </p:cNvPr>
          <p:cNvSpPr txBox="1"/>
          <p:nvPr/>
        </p:nvSpPr>
        <p:spPr>
          <a:xfrm>
            <a:off x="2236644" y="3628001"/>
            <a:ext cx="1800493" cy="2561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FF3B33-2BFC-4980-B550-64E02A8E2F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583" y="2009969"/>
            <a:ext cx="1624518" cy="162451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56D713-9FCD-404E-A203-0E6744FF04DC}"/>
              </a:ext>
            </a:extLst>
          </p:cNvPr>
          <p:cNvSpPr txBox="1"/>
          <p:nvPr/>
        </p:nvSpPr>
        <p:spPr>
          <a:xfrm>
            <a:off x="5262751" y="2383713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8AE1111-3B5C-4027-90C0-3143DD9FE2ED}"/>
              </a:ext>
            </a:extLst>
          </p:cNvPr>
          <p:cNvSpPr txBox="1"/>
          <p:nvPr/>
        </p:nvSpPr>
        <p:spPr>
          <a:xfrm>
            <a:off x="5005785" y="3633518"/>
            <a:ext cx="1800493" cy="2561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</p:spTree>
    <p:extLst>
      <p:ext uri="{BB962C8B-B14F-4D97-AF65-F5344CB8AC3E}">
        <p14:creationId xmlns:p14="http://schemas.microsoft.com/office/powerpoint/2010/main" val="22921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D85F46C-2296-449B-9D06-613EAFA246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7420" y="1879234"/>
            <a:ext cx="4774593" cy="195818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E8F0AC-4F71-4B0C-9003-1CDD29282D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1230" y="960452"/>
            <a:ext cx="6371461" cy="630627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95A7F4-55F8-4CEC-8431-7E5A149B74CA}"/>
              </a:ext>
            </a:extLst>
          </p:cNvPr>
          <p:cNvSpPr txBox="1"/>
          <p:nvPr/>
        </p:nvSpPr>
        <p:spPr>
          <a:xfrm>
            <a:off x="2379230" y="2290762"/>
            <a:ext cx="3416320" cy="2304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rgbClr val="426C63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rgbClr val="426C63"/>
              </a:solidFill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F31B3D-0424-4C54-B96F-5235465227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467177" y="3565325"/>
            <a:ext cx="3742831" cy="946536"/>
          </a:xfrm>
          <a:prstGeom prst="rect">
            <a:avLst/>
          </a:prstGeom>
        </p:spPr>
      </p:pic>
      <p:sp>
        <p:nvSpPr>
          <p:cNvPr id="22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F3E7BF-FB6E-4302-B02E-37E3187A440B}"/>
              </a:ext>
            </a:extLst>
          </p:cNvPr>
          <p:cNvSpPr txBox="1"/>
          <p:nvPr/>
        </p:nvSpPr>
        <p:spPr bwMode="auto">
          <a:xfrm rot="5400000">
            <a:off x="1158059" y="3782652"/>
            <a:ext cx="2361065" cy="38246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400" b="1" dirty="0" smtClean="0">
                <a:solidFill>
                  <a:srgbClr val="426C63"/>
                </a:solidFill>
                <a:cs typeface="+mn-ea"/>
                <a:sym typeface="+mn-lt"/>
              </a:rPr>
              <a:t>YPPPT.COM</a:t>
            </a:r>
            <a:endParaRPr lang="en-US" altLang="zh-CN" sz="1400" b="1" dirty="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2EE7CDF-4260-49B5-87B1-A4FD85E2228E}"/>
              </a:ext>
            </a:extLst>
          </p:cNvPr>
          <p:cNvSpPr txBox="1"/>
          <p:nvPr/>
        </p:nvSpPr>
        <p:spPr>
          <a:xfrm>
            <a:off x="7084401" y="4113588"/>
            <a:ext cx="4062651" cy="16309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单击此处添加文本，并调整颜色以及大小。</a:t>
            </a:r>
          </a:p>
        </p:txBody>
      </p:sp>
    </p:spTree>
    <p:extLst>
      <p:ext uri="{BB962C8B-B14F-4D97-AF65-F5344CB8AC3E}">
        <p14:creationId xmlns:p14="http://schemas.microsoft.com/office/powerpoint/2010/main" val="35758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24B5A4E-4D94-4403-AB1B-026E680780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6C68CD-C5A9-41C0-B8C4-D3C52986E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340" y="1257300"/>
            <a:ext cx="10287000" cy="4343400"/>
          </a:xfrm>
          <a:prstGeom prst="rect">
            <a:avLst/>
          </a:prstGeom>
        </p:spPr>
      </p:pic>
      <p:sp>
        <p:nvSpPr>
          <p:cNvPr id="7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853F95-EFA1-45A3-8979-78086C64B841}"/>
              </a:ext>
            </a:extLst>
          </p:cNvPr>
          <p:cNvSpPr txBox="1"/>
          <p:nvPr/>
        </p:nvSpPr>
        <p:spPr bwMode="auto">
          <a:xfrm>
            <a:off x="2881968" y="5828776"/>
            <a:ext cx="6793823" cy="44301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B6B048-594E-46FF-8A20-C7DF2C161A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02" y="1910114"/>
            <a:ext cx="3877520" cy="4322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E27AE1-CCD5-4DD9-982C-BED574E3F1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06952" y="3212380"/>
            <a:ext cx="2004916" cy="22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4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29FE4E-E4C5-4BD1-8248-97A046D9E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C5E0BD-E7B2-4107-98DE-853FB4332A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169" y="1165239"/>
            <a:ext cx="7909300" cy="3776081"/>
          </a:xfrm>
          <a:prstGeom prst="rect">
            <a:avLst/>
          </a:prstGeom>
        </p:spPr>
      </p:pic>
      <p:sp>
        <p:nvSpPr>
          <p:cNvPr id="3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BECE9E-096D-440E-953F-8FDF6F413936}"/>
              </a:ext>
            </a:extLst>
          </p:cNvPr>
          <p:cNvSpPr txBox="1"/>
          <p:nvPr/>
        </p:nvSpPr>
        <p:spPr bwMode="auto">
          <a:xfrm>
            <a:off x="5303520" y="905730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86FC40-B4F9-4434-AADD-C51D96D651C5}"/>
              </a:ext>
            </a:extLst>
          </p:cNvPr>
          <p:cNvSpPr txBox="1"/>
          <p:nvPr/>
        </p:nvSpPr>
        <p:spPr>
          <a:xfrm>
            <a:off x="5744670" y="2477869"/>
            <a:ext cx="504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01.</a:t>
            </a:r>
            <a:r>
              <a:rPr lang="zh-CN" altLang="en-US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第一部分</a:t>
            </a:r>
            <a:endParaRPr lang="en-US" altLang="zh-CN" sz="72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ṣ1iď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9E0DD6-C9CB-4426-9135-DF7122636DBC}"/>
              </a:ext>
            </a:extLst>
          </p:cNvPr>
          <p:cNvSpPr/>
          <p:nvPr/>
        </p:nvSpPr>
        <p:spPr>
          <a:xfrm flipH="1">
            <a:off x="6164620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liḍ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72F02B-CB3F-4672-A337-71D5CF57E46F}"/>
              </a:ext>
            </a:extLst>
          </p:cNvPr>
          <p:cNvSpPr/>
          <p:nvPr/>
        </p:nvSpPr>
        <p:spPr>
          <a:xfrm rot="5400000">
            <a:off x="6283794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7" name="îṣ1iď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E40C93-F1D7-431F-B544-817473167DB1}"/>
              </a:ext>
            </a:extLst>
          </p:cNvPr>
          <p:cNvSpPr/>
          <p:nvPr/>
        </p:nvSpPr>
        <p:spPr>
          <a:xfrm flipH="1">
            <a:off x="9952144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liḍ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1B130B-1CFA-457C-B1CA-C0BAA2C11C53}"/>
              </a:ext>
            </a:extLst>
          </p:cNvPr>
          <p:cNvSpPr/>
          <p:nvPr/>
        </p:nvSpPr>
        <p:spPr>
          <a:xfrm rot="5400000">
            <a:off x="10071318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8C7D65-420D-41B0-9280-B829706CE181}"/>
              </a:ext>
            </a:extLst>
          </p:cNvPr>
          <p:cNvSpPr/>
          <p:nvPr/>
        </p:nvSpPr>
        <p:spPr>
          <a:xfrm>
            <a:off x="6799604" y="4292975"/>
            <a:ext cx="2897418" cy="606185"/>
          </a:xfrm>
          <a:prstGeom prst="roundRect">
            <a:avLst>
              <a:gd name="adj" fmla="val 50000"/>
            </a:avLst>
          </a:prstGeom>
          <a:solidFill>
            <a:srgbClr val="009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D07A49-B104-4CF7-BBA4-848D351CD9D1}"/>
              </a:ext>
            </a:extLst>
          </p:cNvPr>
          <p:cNvSpPr txBox="1"/>
          <p:nvPr/>
        </p:nvSpPr>
        <p:spPr bwMode="auto">
          <a:xfrm>
            <a:off x="7201786" y="4408056"/>
            <a:ext cx="2199996" cy="4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85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5B537A-49D7-4BD7-9716-AB7DE25FA1EE}"/>
              </a:ext>
            </a:extLst>
          </p:cNvPr>
          <p:cNvSpPr txBox="1"/>
          <p:nvPr/>
        </p:nvSpPr>
        <p:spPr>
          <a:xfrm>
            <a:off x="3010911" y="2126115"/>
            <a:ext cx="6741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426C63"/>
                </a:solidFill>
                <a:cs typeface="+mn-ea"/>
                <a:sym typeface="+mn-lt"/>
              </a:rPr>
              <a:t>春天来了啦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91DF30-DB79-47C7-ACBC-14B1830BC4F6}"/>
              </a:ext>
            </a:extLst>
          </p:cNvPr>
          <p:cNvSpPr txBox="1"/>
          <p:nvPr/>
        </p:nvSpPr>
        <p:spPr>
          <a:xfrm>
            <a:off x="3936764" y="3825145"/>
            <a:ext cx="4318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426C63"/>
                </a:solidFill>
                <a:cs typeface="+mn-ea"/>
                <a:sym typeface="+mn-lt"/>
              </a:rPr>
              <a:t>单击此处添加您的文本，并根据需要修改文字的颜色及大小。单击此处添加您的文本。单击此处添加您的文本，并根据需要修改文字的颜色及大小。单击此处添加您的文本。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DA4D0E-134C-4634-A3C5-6226AA05EFF5}"/>
              </a:ext>
            </a:extLst>
          </p:cNvPr>
          <p:cNvSpPr/>
          <p:nvPr/>
        </p:nvSpPr>
        <p:spPr>
          <a:xfrm>
            <a:off x="2662190" y="2797700"/>
            <a:ext cx="257604" cy="2576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235FA0-02EB-4077-9E63-867411C3C2F3}"/>
              </a:ext>
            </a:extLst>
          </p:cNvPr>
          <p:cNvSpPr/>
          <p:nvPr/>
        </p:nvSpPr>
        <p:spPr>
          <a:xfrm>
            <a:off x="9409875" y="2832483"/>
            <a:ext cx="257604" cy="2576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1A208B-6C66-4169-A596-0638A3557356}"/>
              </a:ext>
            </a:extLst>
          </p:cNvPr>
          <p:cNvSpPr/>
          <p:nvPr/>
        </p:nvSpPr>
        <p:spPr>
          <a:xfrm>
            <a:off x="2928724" y="4074429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EE46DB-D24B-41D5-A23C-00EBEDC6B842}"/>
              </a:ext>
            </a:extLst>
          </p:cNvPr>
          <p:cNvSpPr txBox="1"/>
          <p:nvPr/>
        </p:nvSpPr>
        <p:spPr>
          <a:xfrm>
            <a:off x="2919794" y="4055092"/>
            <a:ext cx="461665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F94160-91B8-4FF7-AFF9-F0B865BB5CE8}"/>
              </a:ext>
            </a:extLst>
          </p:cNvPr>
          <p:cNvSpPr/>
          <p:nvPr/>
        </p:nvSpPr>
        <p:spPr>
          <a:xfrm>
            <a:off x="8984458" y="4019535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7799A0-1361-4D52-AB64-A8EDE425B21C}"/>
              </a:ext>
            </a:extLst>
          </p:cNvPr>
          <p:cNvSpPr txBox="1"/>
          <p:nvPr/>
        </p:nvSpPr>
        <p:spPr>
          <a:xfrm>
            <a:off x="8975528" y="4000198"/>
            <a:ext cx="461665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F5AC33-D719-46AA-B031-321959212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415" y="3267077"/>
            <a:ext cx="5111511" cy="511151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22EFD9-5B23-4B85-A5A1-2EBFAACBBA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00945" y="3825145"/>
            <a:ext cx="4318469" cy="43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  <p:bldP spid="22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î$ľíḋ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562B35-912A-433E-8C2A-CD36DD6CCEF5}"/>
              </a:ext>
            </a:extLst>
          </p:cNvPr>
          <p:cNvSpPr>
            <a:spLocks/>
          </p:cNvSpPr>
          <p:nvPr/>
        </p:nvSpPr>
        <p:spPr>
          <a:xfrm>
            <a:off x="1651599" y="4983168"/>
            <a:ext cx="746268" cy="746268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00916E"/>
            </a:solidFill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ïs1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E1B7E38-737D-444C-B385-27D9C028776F}"/>
              </a:ext>
            </a:extLst>
          </p:cNvPr>
          <p:cNvSpPr>
            <a:spLocks/>
          </p:cNvSpPr>
          <p:nvPr/>
        </p:nvSpPr>
        <p:spPr>
          <a:xfrm>
            <a:off x="3805248" y="3634455"/>
            <a:ext cx="1176432" cy="1176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00916E"/>
            </a:solidFill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íṣḷïḍê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A14430-DE2E-4D9F-AB99-5593E00A9751}"/>
              </a:ext>
            </a:extLst>
          </p:cNvPr>
          <p:cNvSpPr>
            <a:spLocks/>
          </p:cNvSpPr>
          <p:nvPr/>
        </p:nvSpPr>
        <p:spPr>
          <a:xfrm>
            <a:off x="6389060" y="1879510"/>
            <a:ext cx="1582663" cy="1582663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00916E"/>
            </a:solidFill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B91029-D1F5-4149-BA3E-F4F24EECBED9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670702" y="3230397"/>
            <a:ext cx="1950134" cy="0"/>
          </a:xfrm>
          <a:prstGeom prst="line">
            <a:avLst/>
          </a:prstGeom>
          <a:ln w="3175" cap="rnd">
            <a:solidFill>
              <a:srgbClr val="00916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7C758F-C3BF-412E-80F8-5C8D1CEE00AE}"/>
              </a:ext>
            </a:extLst>
          </p:cNvPr>
          <p:cNvCxnSpPr>
            <a:cxnSpLocks/>
            <a:stCxn id="18" idx="3"/>
          </p:cNvCxnSpPr>
          <p:nvPr/>
        </p:nvCxnSpPr>
        <p:spPr>
          <a:xfrm flipH="1">
            <a:off x="2264370" y="4638603"/>
            <a:ext cx="1713162" cy="0"/>
          </a:xfrm>
          <a:prstGeom prst="line">
            <a:avLst/>
          </a:prstGeom>
          <a:ln w="3175" cap="rnd">
            <a:solidFill>
              <a:srgbClr val="00916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33B611-1EE2-4EAB-A2A3-BF4994DF0998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024733" y="4638394"/>
            <a:ext cx="239637" cy="34477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B2E2ED-9106-4467-86AD-0962E5D618E4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4393464" y="3230397"/>
            <a:ext cx="277237" cy="404058"/>
          </a:xfrm>
          <a:prstGeom prst="line">
            <a:avLst/>
          </a:prstGeom>
          <a:ln w="3175" cap="rnd">
            <a:solidFill>
              <a:srgbClr val="00916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šľiḍ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557573-F753-4AB8-8361-E382001A4223}"/>
              </a:ext>
            </a:extLst>
          </p:cNvPr>
          <p:cNvSpPr/>
          <p:nvPr/>
        </p:nvSpPr>
        <p:spPr>
          <a:xfrm>
            <a:off x="4637546" y="3197241"/>
            <a:ext cx="66310" cy="66310"/>
          </a:xfrm>
          <a:prstGeom prst="ellipse">
            <a:avLst/>
          </a:prstGeom>
          <a:solidFill>
            <a:srgbClr val="00916E"/>
          </a:solidFill>
          <a:ln w="38100" cap="rnd">
            <a:solidFill>
              <a:srgbClr val="00916E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baseline="-25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ïŝḷïd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41E6CCE-212F-4472-ABF7-8B86D37E423C}"/>
              </a:ext>
            </a:extLst>
          </p:cNvPr>
          <p:cNvSpPr/>
          <p:nvPr/>
        </p:nvSpPr>
        <p:spPr>
          <a:xfrm>
            <a:off x="2231215" y="4605237"/>
            <a:ext cx="66310" cy="66310"/>
          </a:xfrm>
          <a:prstGeom prst="ellipse">
            <a:avLst/>
          </a:prstGeom>
          <a:solidFill>
            <a:srgbClr val="00916E"/>
          </a:solidFill>
          <a:ln w="38100" cap="rnd">
            <a:solidFill>
              <a:srgbClr val="00916E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baseline="-25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046B0A-C05A-4362-8411-DCE5F385C4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19" t="16148" r="-4480" b="19980"/>
          <a:stretch/>
        </p:blipFill>
        <p:spPr>
          <a:xfrm>
            <a:off x="1847505" y="1999776"/>
            <a:ext cx="1947439" cy="1747957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D4764A-F8CC-47F6-B902-80D303C3A810}"/>
              </a:ext>
            </a:extLst>
          </p:cNvPr>
          <p:cNvSpPr txBox="1"/>
          <p:nvPr/>
        </p:nvSpPr>
        <p:spPr>
          <a:xfrm>
            <a:off x="8314741" y="3903232"/>
            <a:ext cx="29399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cs typeface="+mn-ea"/>
                <a:sym typeface="+mn-lt"/>
              </a:rPr>
              <a:t>春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7658F2-51D2-4C89-A848-E81E371EE84E}"/>
              </a:ext>
            </a:extLst>
          </p:cNvPr>
          <p:cNvSpPr txBox="1"/>
          <p:nvPr/>
        </p:nvSpPr>
        <p:spPr>
          <a:xfrm>
            <a:off x="8601184" y="1967479"/>
            <a:ext cx="2769989" cy="1649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0B1DC8-733C-4E75-8775-3D7037127BF8}"/>
              </a:ext>
            </a:extLst>
          </p:cNvPr>
          <p:cNvSpPr txBox="1"/>
          <p:nvPr/>
        </p:nvSpPr>
        <p:spPr>
          <a:xfrm>
            <a:off x="6366964" y="3847018"/>
            <a:ext cx="1800493" cy="1649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78F713-4817-423B-B882-3A8CDEA981A6}"/>
              </a:ext>
            </a:extLst>
          </p:cNvPr>
          <p:cNvSpPr txBox="1"/>
          <p:nvPr/>
        </p:nvSpPr>
        <p:spPr>
          <a:xfrm>
            <a:off x="3056280" y="5114406"/>
            <a:ext cx="1800493" cy="10566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</a:t>
            </a:r>
          </a:p>
        </p:txBody>
      </p:sp>
    </p:spTree>
    <p:extLst>
      <p:ext uri="{BB962C8B-B14F-4D97-AF65-F5344CB8AC3E}">
        <p14:creationId xmlns:p14="http://schemas.microsoft.com/office/powerpoint/2010/main" val="11292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76078" y="65434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1C33FC5-EA8C-4EBB-BDE1-B5887BA6EDAE}"/>
              </a:ext>
            </a:extLst>
          </p:cNvPr>
          <p:cNvSpPr/>
          <p:nvPr/>
        </p:nvSpPr>
        <p:spPr>
          <a:xfrm>
            <a:off x="4888136" y="2642764"/>
            <a:ext cx="891251" cy="3101753"/>
          </a:xfrm>
          <a:prstGeom prst="rect">
            <a:avLst/>
          </a:prstGeom>
          <a:noFill/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E66A0A-027E-45E3-B01F-0409F735B6EA}"/>
              </a:ext>
            </a:extLst>
          </p:cNvPr>
          <p:cNvSpPr txBox="1"/>
          <p:nvPr/>
        </p:nvSpPr>
        <p:spPr>
          <a:xfrm>
            <a:off x="5003234" y="2882195"/>
            <a:ext cx="661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426C63"/>
                </a:solidFill>
                <a:cs typeface="+mn-ea"/>
                <a:sym typeface="+mn-lt"/>
              </a:rPr>
              <a:t>春天来了啦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E73C850-D825-43C3-9B85-F8FF369A1F1B}"/>
              </a:ext>
            </a:extLst>
          </p:cNvPr>
          <p:cNvSpPr/>
          <p:nvPr/>
        </p:nvSpPr>
        <p:spPr>
          <a:xfrm>
            <a:off x="5557484" y="2461128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BD9785-0800-4544-8DEE-06357AFC474F}"/>
              </a:ext>
            </a:extLst>
          </p:cNvPr>
          <p:cNvSpPr txBox="1"/>
          <p:nvPr/>
        </p:nvSpPr>
        <p:spPr>
          <a:xfrm>
            <a:off x="5517781" y="2441791"/>
            <a:ext cx="492443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B004AA-651E-40C8-8B22-B152FA8C0153}"/>
              </a:ext>
            </a:extLst>
          </p:cNvPr>
          <p:cNvSpPr txBox="1"/>
          <p:nvPr/>
        </p:nvSpPr>
        <p:spPr>
          <a:xfrm>
            <a:off x="1629711" y="2916850"/>
            <a:ext cx="3200876" cy="2808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单击此处添加您的文本，并根据需要修改文字的颜色及大小。单击此处添加您的文本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7F5904-89F6-4536-8C2E-8F7E313AAFBE}"/>
              </a:ext>
            </a:extLst>
          </p:cNvPr>
          <p:cNvSpPr/>
          <p:nvPr/>
        </p:nvSpPr>
        <p:spPr>
          <a:xfrm>
            <a:off x="9748988" y="2769373"/>
            <a:ext cx="891251" cy="3101753"/>
          </a:xfrm>
          <a:prstGeom prst="rect">
            <a:avLst/>
          </a:prstGeom>
          <a:noFill/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4A8553-3266-4873-9E5E-A3E32175F832}"/>
              </a:ext>
            </a:extLst>
          </p:cNvPr>
          <p:cNvSpPr txBox="1"/>
          <p:nvPr/>
        </p:nvSpPr>
        <p:spPr>
          <a:xfrm>
            <a:off x="9864086" y="3008804"/>
            <a:ext cx="661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426C63"/>
                </a:solidFill>
                <a:cs typeface="+mn-ea"/>
                <a:sym typeface="+mn-lt"/>
              </a:rPr>
              <a:t>春天来了啦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50EE565-308C-4CFD-AD1A-5D59C7AACAB7}"/>
              </a:ext>
            </a:extLst>
          </p:cNvPr>
          <p:cNvSpPr/>
          <p:nvPr/>
        </p:nvSpPr>
        <p:spPr>
          <a:xfrm>
            <a:off x="10418336" y="2587737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BA3D61F-B03A-4803-9A5E-564C72AEBCCD}"/>
              </a:ext>
            </a:extLst>
          </p:cNvPr>
          <p:cNvSpPr txBox="1"/>
          <p:nvPr/>
        </p:nvSpPr>
        <p:spPr>
          <a:xfrm>
            <a:off x="10378633" y="2568400"/>
            <a:ext cx="492443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6690166-D6DC-4F51-B075-7B4A42170FBE}"/>
              </a:ext>
            </a:extLst>
          </p:cNvPr>
          <p:cNvSpPr txBox="1"/>
          <p:nvPr/>
        </p:nvSpPr>
        <p:spPr>
          <a:xfrm>
            <a:off x="6490563" y="3043459"/>
            <a:ext cx="3200876" cy="2808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单击此处添加您的文本，并根据需要修改文字的颜色及大小。单击此处添加您的文本</a:t>
            </a:r>
          </a:p>
        </p:txBody>
      </p:sp>
    </p:spTree>
    <p:extLst>
      <p:ext uri="{BB962C8B-B14F-4D97-AF65-F5344CB8AC3E}">
        <p14:creationId xmlns:p14="http://schemas.microsoft.com/office/powerpoint/2010/main" val="21806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29FE4E-E4C5-4BD1-8248-97A046D9E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C5E0BD-E7B2-4107-98DE-853FB4332A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169" y="1165239"/>
            <a:ext cx="7909300" cy="3776081"/>
          </a:xfrm>
          <a:prstGeom prst="rect">
            <a:avLst/>
          </a:prstGeom>
        </p:spPr>
      </p:pic>
      <p:sp>
        <p:nvSpPr>
          <p:cNvPr id="3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BECE9E-096D-440E-953F-8FDF6F413936}"/>
              </a:ext>
            </a:extLst>
          </p:cNvPr>
          <p:cNvSpPr txBox="1"/>
          <p:nvPr/>
        </p:nvSpPr>
        <p:spPr bwMode="auto">
          <a:xfrm>
            <a:off x="5303520" y="905730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YPPPT.COM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86FC40-B4F9-4434-AADD-C51D96D651C5}"/>
              </a:ext>
            </a:extLst>
          </p:cNvPr>
          <p:cNvSpPr txBox="1"/>
          <p:nvPr/>
        </p:nvSpPr>
        <p:spPr>
          <a:xfrm>
            <a:off x="5744670" y="2477869"/>
            <a:ext cx="504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02.</a:t>
            </a:r>
            <a:r>
              <a:rPr lang="zh-CN" altLang="en-US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第二部分</a:t>
            </a:r>
            <a:endParaRPr lang="en-US" altLang="zh-CN" sz="72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ṣ1iď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9E0DD6-C9CB-4426-9135-DF7122636DBC}"/>
              </a:ext>
            </a:extLst>
          </p:cNvPr>
          <p:cNvSpPr/>
          <p:nvPr/>
        </p:nvSpPr>
        <p:spPr>
          <a:xfrm flipH="1">
            <a:off x="6164620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liḍ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72F02B-CB3F-4672-A337-71D5CF57E46F}"/>
              </a:ext>
            </a:extLst>
          </p:cNvPr>
          <p:cNvSpPr/>
          <p:nvPr/>
        </p:nvSpPr>
        <p:spPr>
          <a:xfrm rot="5400000">
            <a:off x="6283794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7" name="îṣ1iď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E40C93-F1D7-431F-B544-817473167DB1}"/>
              </a:ext>
            </a:extLst>
          </p:cNvPr>
          <p:cNvSpPr/>
          <p:nvPr/>
        </p:nvSpPr>
        <p:spPr>
          <a:xfrm flipH="1">
            <a:off x="9952144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liḍ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1B130B-1CFA-457C-B1CA-C0BAA2C11C53}"/>
              </a:ext>
            </a:extLst>
          </p:cNvPr>
          <p:cNvSpPr/>
          <p:nvPr/>
        </p:nvSpPr>
        <p:spPr>
          <a:xfrm rot="5400000">
            <a:off x="10071318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8C7D65-420D-41B0-9280-B829706CE181}"/>
              </a:ext>
            </a:extLst>
          </p:cNvPr>
          <p:cNvSpPr/>
          <p:nvPr/>
        </p:nvSpPr>
        <p:spPr>
          <a:xfrm>
            <a:off x="6799604" y="4292975"/>
            <a:ext cx="2897418" cy="606185"/>
          </a:xfrm>
          <a:prstGeom prst="roundRect">
            <a:avLst>
              <a:gd name="adj" fmla="val 50000"/>
            </a:avLst>
          </a:prstGeom>
          <a:solidFill>
            <a:srgbClr val="009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ṩļïḓ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D07A49-B104-4CF7-BBA4-848D351CD9D1}"/>
              </a:ext>
            </a:extLst>
          </p:cNvPr>
          <p:cNvSpPr txBox="1"/>
          <p:nvPr/>
        </p:nvSpPr>
        <p:spPr bwMode="auto">
          <a:xfrm>
            <a:off x="7201786" y="4408056"/>
            <a:ext cx="2199996" cy="4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66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F579CBE-D20F-483A-853A-6AD8BB4F39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14160" y="1336411"/>
            <a:ext cx="4793044" cy="52120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CF3655-2AD5-4A9A-BB52-DBC2B23C75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947" y="1924686"/>
            <a:ext cx="1514949" cy="151494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9103B4-193C-4671-ACE0-8B98D76E83A6}"/>
              </a:ext>
            </a:extLst>
          </p:cNvPr>
          <p:cNvSpPr txBox="1"/>
          <p:nvPr/>
        </p:nvSpPr>
        <p:spPr>
          <a:xfrm>
            <a:off x="1815628" y="2364432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C5E434E-1AA0-4B84-8457-45241968E77C}"/>
              </a:ext>
            </a:extLst>
          </p:cNvPr>
          <p:cNvSpPr txBox="1"/>
          <p:nvPr/>
        </p:nvSpPr>
        <p:spPr>
          <a:xfrm>
            <a:off x="2982007" y="2260493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51BDA3-16ED-47AB-A0DF-5428418525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947" y="3306856"/>
            <a:ext cx="1514949" cy="151494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069ABE-257A-49EA-B0C8-239B96636AEC}"/>
              </a:ext>
            </a:extLst>
          </p:cNvPr>
          <p:cNvSpPr txBox="1"/>
          <p:nvPr/>
        </p:nvSpPr>
        <p:spPr>
          <a:xfrm>
            <a:off x="1815628" y="3746602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A1F86E-ACD7-406A-8201-110ACB676FFB}"/>
              </a:ext>
            </a:extLst>
          </p:cNvPr>
          <p:cNvSpPr txBox="1"/>
          <p:nvPr/>
        </p:nvSpPr>
        <p:spPr>
          <a:xfrm>
            <a:off x="2982007" y="3642663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04F186-4D66-436E-A642-149DAEC9A3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947" y="4668005"/>
            <a:ext cx="1514949" cy="151494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385EE0-9D50-48A5-AC46-554C5D82CC9B}"/>
              </a:ext>
            </a:extLst>
          </p:cNvPr>
          <p:cNvSpPr txBox="1"/>
          <p:nvPr/>
        </p:nvSpPr>
        <p:spPr>
          <a:xfrm>
            <a:off x="1815628" y="5107751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DCC507-6D9D-4763-BC73-F68529894D01}"/>
              </a:ext>
            </a:extLst>
          </p:cNvPr>
          <p:cNvSpPr txBox="1"/>
          <p:nvPr/>
        </p:nvSpPr>
        <p:spPr>
          <a:xfrm>
            <a:off x="2982007" y="5003812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</p:spTree>
    <p:extLst>
      <p:ext uri="{BB962C8B-B14F-4D97-AF65-F5344CB8AC3E}">
        <p14:creationId xmlns:p14="http://schemas.microsoft.com/office/powerpoint/2010/main" val="13210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69B55-61CC-497E-BD95-EAA6CEF5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BA8BF9-FEAD-4725-8519-E74EBB58D7F2}"/>
              </a:ext>
            </a:extLst>
          </p:cNvPr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76DEA-A8D0-4433-B4B9-F1027E982051}"/>
                </a:ext>
              </a:extLst>
            </p:cNvPr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4187D-D71B-4978-8F36-9D377562D5C2}"/>
                </a:ext>
              </a:extLst>
            </p:cNvPr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DD9ACD-3BB2-4A9D-834C-8FD1AF4785E4}"/>
                </a:ext>
              </a:extLst>
            </p:cNvPr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8152EC-2B04-4205-812C-E73FE339F90A}"/>
                </a:ext>
              </a:extLst>
            </p:cNvPr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F89682-56BE-48A8-A0EF-4E75A741FC08}"/>
                </a:ext>
              </a:extLst>
            </p:cNvPr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926283-0967-405B-B7D8-5545CDB0DD1F}"/>
                </a:ext>
              </a:extLst>
            </p:cNvPr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YPPPT.COM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62C3D8-DAC7-49F1-B40A-65FDCC7F4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695" y="0"/>
            <a:ext cx="4849024" cy="6858000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A7DFC7C-D70C-4AA9-800D-C5DDD8512A23}"/>
              </a:ext>
            </a:extLst>
          </p:cNvPr>
          <p:cNvCxnSpPr>
            <a:cxnSpLocks/>
          </p:cNvCxnSpPr>
          <p:nvPr/>
        </p:nvCxnSpPr>
        <p:spPr>
          <a:xfrm>
            <a:off x="2262382" y="2891232"/>
            <a:ext cx="3688200" cy="0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BF39C7-E459-4E87-A3EF-E3E4ED6F1CC3}"/>
              </a:ext>
            </a:extLst>
          </p:cNvPr>
          <p:cNvSpPr/>
          <p:nvPr/>
        </p:nvSpPr>
        <p:spPr>
          <a:xfrm>
            <a:off x="2133580" y="2762430"/>
            <a:ext cx="257604" cy="2576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B482A8-13BE-46B4-8A26-BDE1FEBE9D86}"/>
              </a:ext>
            </a:extLst>
          </p:cNvPr>
          <p:cNvSpPr txBox="1"/>
          <p:nvPr/>
        </p:nvSpPr>
        <p:spPr>
          <a:xfrm>
            <a:off x="2675194" y="2154273"/>
            <a:ext cx="270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春天来了啦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E00452-5CEE-48B4-A6F2-8C0E46C80B38}"/>
              </a:ext>
            </a:extLst>
          </p:cNvPr>
          <p:cNvSpPr txBox="1"/>
          <p:nvPr/>
        </p:nvSpPr>
        <p:spPr>
          <a:xfrm>
            <a:off x="2649006" y="3165394"/>
            <a:ext cx="3334911" cy="264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443634-DA61-4B62-9174-720C5841A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42373">
            <a:off x="6230244" y="1919117"/>
            <a:ext cx="1772340" cy="17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wscf1mxc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1539</Words>
  <Application>Microsoft Office PowerPoint</Application>
  <PresentationFormat>宽屏</PresentationFormat>
  <Paragraphs>126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Roboto Bold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383</cp:revision>
  <dcterms:created xsi:type="dcterms:W3CDTF">2019-03-29T12:25:33Z</dcterms:created>
  <dcterms:modified xsi:type="dcterms:W3CDTF">2023-06-01T03:33:00Z</dcterms:modified>
</cp:coreProperties>
</file>