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6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7.xml" ContentType="application/vnd.openxmlformats-officedocument.presentationml.notesSlide+xml"/>
  <Override PartName="/ppt/tags/tag8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1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2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8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337" r:id="rId4"/>
    <p:sldId id="257" r:id="rId5"/>
    <p:sldId id="291" r:id="rId6"/>
    <p:sldId id="260" r:id="rId7"/>
    <p:sldId id="259" r:id="rId8"/>
    <p:sldId id="368" r:id="rId9"/>
    <p:sldId id="370" r:id="rId10"/>
    <p:sldId id="264" r:id="rId11"/>
    <p:sldId id="292" r:id="rId12"/>
    <p:sldId id="376" r:id="rId13"/>
    <p:sldId id="385" r:id="rId14"/>
    <p:sldId id="268" r:id="rId15"/>
    <p:sldId id="379" r:id="rId16"/>
    <p:sldId id="293" r:id="rId17"/>
    <p:sldId id="271" r:id="rId18"/>
    <p:sldId id="288" r:id="rId19"/>
    <p:sldId id="380" r:id="rId20"/>
    <p:sldId id="381" r:id="rId21"/>
    <p:sldId id="383" r:id="rId22"/>
    <p:sldId id="274" r:id="rId23"/>
    <p:sldId id="384" r:id="rId24"/>
    <p:sldId id="294" r:id="rId25"/>
    <p:sldId id="270" r:id="rId26"/>
    <p:sldId id="277" r:id="rId27"/>
    <p:sldId id="362" r:id="rId28"/>
    <p:sldId id="38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9DE"/>
    <a:srgbClr val="B5EB98"/>
    <a:srgbClr val="016959"/>
    <a:srgbClr val="6CA346"/>
    <a:srgbClr val="6BA245"/>
    <a:srgbClr val="84DE56"/>
    <a:srgbClr val="F85177"/>
    <a:srgbClr val="2AAAE4"/>
    <a:srgbClr val="6B9420"/>
    <a:srgbClr val="14A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CE295-DBDF-47FB-8B8A-D3DA335CD4C6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84F56-5419-452C-8A63-C9DD188E2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91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490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420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323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535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760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89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934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688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245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659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77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653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681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349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137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104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23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701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911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03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6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23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638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71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859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01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hyperlink" Target="http://www.1ppt.com/jieri/" TargetMode="External"/><Relationship Id="rId4" Type="http://schemas.openxmlformats.org/officeDocument/2006/relationships/tags" Target="../tags/tag35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09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7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3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6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5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4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4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20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98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44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51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50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57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5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56162" y="67124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67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2023/6/1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7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4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8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10" Type="http://schemas.openxmlformats.org/officeDocument/2006/relationships/image" Target="../media/image14.png"/><Relationship Id="rId4" Type="http://schemas.openxmlformats.org/officeDocument/2006/relationships/tags" Target="../tags/tag94.xml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16.png"/><Relationship Id="rId5" Type="http://schemas.openxmlformats.org/officeDocument/2006/relationships/tags" Target="../tags/tag103.xml"/><Relationship Id="rId10" Type="http://schemas.openxmlformats.org/officeDocument/2006/relationships/image" Target="../media/image5.jpeg"/><Relationship Id="rId4" Type="http://schemas.openxmlformats.org/officeDocument/2006/relationships/tags" Target="../tags/tag102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08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13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21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5.jpe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120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9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image" Target="../media/image10.png"/><Relationship Id="rId4" Type="http://schemas.openxmlformats.org/officeDocument/2006/relationships/tags" Target="../tags/tag75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11.png"/><Relationship Id="rId5" Type="http://schemas.openxmlformats.org/officeDocument/2006/relationships/tags" Target="../tags/tag82.xml"/><Relationship Id="rId10" Type="http://schemas.openxmlformats.org/officeDocument/2006/relationships/image" Target="../media/image5.jpeg"/><Relationship Id="rId4" Type="http://schemas.openxmlformats.org/officeDocument/2006/relationships/tags" Target="../tags/tag8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5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9985375" y="5263515"/>
            <a:ext cx="336550" cy="6921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369" y="0"/>
            <a:ext cx="2173544" cy="167158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8" y="1492415"/>
            <a:ext cx="613611" cy="34290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3905" y="948690"/>
            <a:ext cx="67310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禽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兽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虫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豸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倒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乾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坤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30020" y="929640"/>
            <a:ext cx="38481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忽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闻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天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公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霹雳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43430" y="929640"/>
            <a:ext cx="31750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塘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中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鲫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鲥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早成荫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67635" y="939165"/>
            <a:ext cx="38417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陌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上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杨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柳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方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竞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春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441305" y="3070225"/>
            <a:ext cx="10001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cs typeface="+mn-ea"/>
                <a:sym typeface="+mn-lt"/>
              </a:rPr>
              <a:t>二</a:t>
            </a:r>
          </a:p>
          <a:p>
            <a:r>
              <a:rPr lang="zh-CN" altLang="en-US" sz="2800">
                <a:cs typeface="+mn-ea"/>
                <a:sym typeface="+mn-lt"/>
              </a:rPr>
              <a:t>十</a:t>
            </a:r>
          </a:p>
          <a:p>
            <a:r>
              <a:rPr lang="zh-CN" altLang="en-US" sz="2800">
                <a:cs typeface="+mn-ea"/>
                <a:sym typeface="+mn-lt"/>
              </a:rPr>
              <a:t>四</a:t>
            </a:r>
          </a:p>
          <a:p>
            <a:r>
              <a:rPr lang="zh-CN" altLang="en-US" sz="2800">
                <a:cs typeface="+mn-ea"/>
                <a:sym typeface="+mn-lt"/>
              </a:rPr>
              <a:t>节</a:t>
            </a:r>
          </a:p>
          <a:p>
            <a:r>
              <a:rPr lang="zh-CN" altLang="en-US" sz="2800">
                <a:cs typeface="+mn-ea"/>
                <a:sym typeface="+mn-lt"/>
              </a:rPr>
              <a:t>气</a:t>
            </a:r>
          </a:p>
          <a:p>
            <a:r>
              <a:rPr lang="zh-CN" altLang="en-US" sz="2800">
                <a:cs typeface="+mn-ea"/>
                <a:sym typeface="+mn-lt"/>
              </a:rPr>
              <a:t>之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952355" y="5263515"/>
            <a:ext cx="250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传统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369060" y="1069340"/>
            <a:ext cx="635" cy="2778760"/>
          </a:xfrm>
          <a:prstGeom prst="line">
            <a:avLst/>
          </a:prstGeom>
          <a:ln>
            <a:solidFill>
              <a:srgbClr val="6CA34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000885" y="1082040"/>
            <a:ext cx="635" cy="2778760"/>
          </a:xfrm>
          <a:prstGeom prst="line">
            <a:avLst/>
          </a:prstGeom>
          <a:ln>
            <a:solidFill>
              <a:srgbClr val="6CA34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628265" y="1103630"/>
            <a:ext cx="635" cy="2778760"/>
          </a:xfrm>
          <a:prstGeom prst="line">
            <a:avLst/>
          </a:prstGeom>
          <a:ln>
            <a:solidFill>
              <a:srgbClr val="6CA34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23265" y="1061720"/>
            <a:ext cx="635" cy="2778760"/>
          </a:xfrm>
          <a:prstGeom prst="line">
            <a:avLst/>
          </a:prstGeom>
          <a:ln>
            <a:solidFill>
              <a:srgbClr val="6CA34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253740" y="1100455"/>
            <a:ext cx="635" cy="2778760"/>
          </a:xfrm>
          <a:prstGeom prst="line">
            <a:avLst/>
          </a:prstGeom>
          <a:ln>
            <a:solidFill>
              <a:srgbClr val="6CA34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52500" y="4930775"/>
            <a:ext cx="31826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rgbClr val="6BA245"/>
                </a:solidFill>
                <a:cs typeface="+mn-ea"/>
                <a:sym typeface="+mn-lt"/>
              </a:rPr>
              <a:t>惊蛰时</a:t>
            </a:r>
            <a:r>
              <a:rPr lang="zh-CN" altLang="zh-CN" sz="1600" dirty="0" smtClean="0">
                <a:solidFill>
                  <a:srgbClr val="6BA245"/>
                </a:solidFill>
                <a:cs typeface="+mn-ea"/>
                <a:sym typeface="+mn-lt"/>
              </a:rPr>
              <a:t>节</a:t>
            </a:r>
            <a:r>
              <a:rPr lang="zh-CN" altLang="en-US" sz="1600" dirty="0">
                <a:solidFill>
                  <a:srgbClr val="6BA245"/>
                </a:solidFill>
                <a:cs typeface="+mn-ea"/>
                <a:sym typeface="+mn-lt"/>
              </a:rPr>
              <a:t>介</a:t>
            </a:r>
            <a:r>
              <a:rPr lang="zh-CN" altLang="en-US" sz="1600" dirty="0" smtClean="0">
                <a:solidFill>
                  <a:srgbClr val="6BA245"/>
                </a:solidFill>
                <a:cs typeface="+mn-ea"/>
                <a:sym typeface="+mn-lt"/>
              </a:rPr>
              <a:t>绍模</a:t>
            </a:r>
            <a:r>
              <a:rPr lang="zh-CN" altLang="en-US" sz="1600" dirty="0">
                <a:solidFill>
                  <a:srgbClr val="6BA245"/>
                </a:solidFill>
                <a:cs typeface="+mn-ea"/>
                <a:sym typeface="+mn-lt"/>
              </a:rPr>
              <a:t>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1310" y="5409565"/>
            <a:ext cx="44507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6BA245"/>
                </a:solidFill>
                <a:cs typeface="+mn-ea"/>
                <a:sym typeface="+mn-lt"/>
              </a:rPr>
              <a:t>制作人</a:t>
            </a:r>
            <a:r>
              <a:rPr lang="zh-CN" altLang="en-US" sz="1600" dirty="0" smtClean="0">
                <a:solidFill>
                  <a:srgbClr val="6BA245"/>
                </a:solidFill>
                <a:cs typeface="+mn-ea"/>
                <a:sym typeface="+mn-lt"/>
              </a:rPr>
              <a:t>：</a:t>
            </a:r>
            <a:r>
              <a:rPr lang="zh-CN" altLang="en-US" sz="1600" dirty="0">
                <a:solidFill>
                  <a:srgbClr val="6BA245"/>
                </a:solidFill>
                <a:cs typeface="+mn-ea"/>
                <a:sym typeface="+mn-lt"/>
              </a:rPr>
              <a:t>优品</a:t>
            </a:r>
            <a:r>
              <a:rPr lang="en-US" altLang="zh-CN" sz="1600" dirty="0" smtClean="0">
                <a:solidFill>
                  <a:srgbClr val="6BA245"/>
                </a:solidFill>
                <a:cs typeface="+mn-ea"/>
                <a:sym typeface="+mn-lt"/>
              </a:rPr>
              <a:t>PPT  </a:t>
            </a:r>
            <a:r>
              <a:rPr lang="zh-CN" altLang="en-US" sz="1600" dirty="0" smtClean="0">
                <a:solidFill>
                  <a:srgbClr val="6BA245"/>
                </a:solidFill>
                <a:cs typeface="+mn-ea"/>
                <a:sym typeface="+mn-lt"/>
              </a:rPr>
              <a:t>时</a:t>
            </a:r>
            <a:r>
              <a:rPr lang="zh-CN" altLang="en-US" sz="1600" dirty="0">
                <a:solidFill>
                  <a:srgbClr val="6BA245"/>
                </a:solidFill>
                <a:cs typeface="+mn-ea"/>
                <a:sym typeface="+mn-lt"/>
              </a:rPr>
              <a:t>间：</a:t>
            </a:r>
            <a:r>
              <a:rPr lang="en-US" altLang="zh-CN" sz="1600" dirty="0">
                <a:solidFill>
                  <a:srgbClr val="6BA245"/>
                </a:solidFill>
                <a:cs typeface="+mn-ea"/>
                <a:sym typeface="+mn-lt"/>
              </a:rPr>
              <a:t>20XX.X.X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334" y="0"/>
            <a:ext cx="2173544" cy="1671582"/>
          </a:xfrm>
          <a:prstGeom prst="rect">
            <a:avLst/>
          </a:prstGeom>
        </p:spPr>
      </p:pic>
      <p:pic>
        <p:nvPicPr>
          <p:cNvPr id="16" name="图片 15" descr="C:\Users\Administrator\Desktop\5a7a92a13a15d.png5a7a92a13a15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8225" y="579120"/>
            <a:ext cx="5751195" cy="5643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10" grpId="0"/>
      <p:bldP spid="10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9036361" y="808818"/>
            <a:ext cx="2546430" cy="2496274"/>
          </a:xfrm>
          <a:prstGeom prst="rect">
            <a:avLst/>
          </a:prstGeom>
          <a:solidFill>
            <a:schemeClr val="lt1"/>
          </a:solidFill>
          <a:ln w="31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1042698" y="2286018"/>
            <a:ext cx="7924864" cy="0"/>
          </a:xfrm>
          <a:prstGeom prst="line">
            <a:avLst/>
          </a:prstGeom>
          <a:ln w="25400">
            <a:solidFill>
              <a:srgbClr val="016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739255" y="1371600"/>
            <a:ext cx="1910080" cy="9144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dirty="0">
                <a:solidFill>
                  <a:srgbClr val="016959"/>
                </a:solidFill>
                <a:cs typeface="+mn-ea"/>
                <a:sym typeface="+mn-lt"/>
              </a:rPr>
              <a:t>祭白虎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4400" b="1" spc="160" dirty="0">
              <a:solidFill>
                <a:srgbClr val="016959"/>
              </a:solidFill>
              <a:cs typeface="+mn-ea"/>
              <a:sym typeface="+mn-lt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762000" y="3200400"/>
            <a:ext cx="10820476" cy="259081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>
                <a:latin typeface="+mn-lt"/>
                <a:cs typeface="+mn-ea"/>
                <a:sym typeface="+mn-lt"/>
              </a:rPr>
              <a:t>中国的民间传说白虎是口舌、是非之神，每年都会在这天出来觅食，开口噬人，犯之则在这年之内，常遭邪恶小人对你兴波作浪，阻挠你的前程发展，引致百般不顺。大家为了自保，便在惊蛰那天祭白虎。所谓祭白虎，是指拜祭用纸绘制的白老虎，纸老虎一般为黄色黑斑纹，口角画有一对獠牙。拜祭时，需以肥猪血喂之，使其吃饱后不再出口伤人，继而以生猪肉抹在纸老虎的嘴上，使之充满油水，不能张口说人是非。</a:t>
            </a:r>
            <a:endParaRPr lang="zh-CN" altLang="en-US" sz="16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6" name="图片 5" descr="C:\Users\Administrator\Desktop\601cce7b2ab8.png601cce7b2ab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4955" y="909320"/>
            <a:ext cx="2326640" cy="22917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62311" y="704043"/>
            <a:ext cx="2546430" cy="2496274"/>
          </a:xfrm>
          <a:prstGeom prst="rect">
            <a:avLst/>
          </a:prstGeom>
          <a:solidFill>
            <a:schemeClr val="lt1"/>
          </a:solidFill>
          <a:ln w="31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3505228" y="2286018"/>
            <a:ext cx="7924864" cy="0"/>
          </a:xfrm>
          <a:prstGeom prst="line">
            <a:avLst/>
          </a:prstGeom>
          <a:ln w="25400">
            <a:solidFill>
              <a:srgbClr val="016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505200" y="1066809"/>
            <a:ext cx="7924864" cy="9144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160" dirty="0">
                <a:solidFill>
                  <a:srgbClr val="016959"/>
                </a:solidFill>
                <a:cs typeface="+mn-ea"/>
                <a:sym typeface="+mn-lt"/>
              </a:rPr>
              <a:t>蒙鼓皮</a:t>
            </a: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762000" y="3200400"/>
            <a:ext cx="10820476" cy="259081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惊蛰是雷声引起的。古人想象雷神是位鸟嘴人身，长了翅膀的大神，一手持锤，一手连击环绕周身的许多天鼓，发出隆隆的雷声。惊蛰这天，天庭有雷神击天鼓，人间也利用这个时机来蒙鼓皮。《周礼》卷四十《挥人》篇上说："凡冒鼓必以启蛰之日。“注：“惊蛰，孟春之中也，蛰虫始闻雷声而动；鼓，所取象也；冒，蒙鼓以革。”可见不但百虫的生态与一年四季的运行相契合，万物之灵的人类也要顺应天时，凡事才能达到事半功倍之效。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882" y="809171"/>
            <a:ext cx="2286013" cy="228601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0" h="3600">
                <a:moveTo>
                  <a:pt x="0" y="0"/>
                </a:moveTo>
                <a:lnTo>
                  <a:pt x="3600" y="0"/>
                </a:lnTo>
                <a:lnTo>
                  <a:pt x="3600" y="3600"/>
                </a:lnTo>
                <a:lnTo>
                  <a:pt x="0" y="36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2"/>
          <p:cNvSpPr/>
          <p:nvPr>
            <p:custDataLst>
              <p:tags r:id="rId1"/>
            </p:custDataLst>
          </p:nvPr>
        </p:nvSpPr>
        <p:spPr>
          <a:xfrm rot="240000">
            <a:off x="4936490" y="1449070"/>
            <a:ext cx="6360160" cy="3526155"/>
          </a:xfrm>
          <a:prstGeom prst="rect">
            <a:avLst/>
          </a:prstGeom>
          <a:noFill/>
          <a:ln w="2540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5238750" y="1499870"/>
            <a:ext cx="5988685" cy="3632835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r="5400000" algn="ctr" rotWithShape="0">
              <a:schemeClr val="lt1">
                <a:lumMod val="5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84291" y="1696776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16959"/>
                </a:solidFill>
                <a:cs typeface="+mn-ea"/>
                <a:sym typeface="+mn-lt"/>
              </a:rPr>
              <a:t>惊蛰吃梨</a:t>
            </a:r>
          </a:p>
        </p:txBody>
      </p:sp>
      <p:sp>
        <p:nvSpPr>
          <p:cNvPr id="3" name="矩形 2"/>
          <p:cNvSpPr/>
          <p:nvPr/>
        </p:nvSpPr>
        <p:spPr>
          <a:xfrm>
            <a:off x="5499735" y="2403475"/>
            <a:ext cx="559879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传说闻名海内的晋商渠家在雍正年间，十四世渠百川走西口，正是惊蛰之日，其父拿出梨让他吃，并说，先祖贩梨创业，历经艰辛，吃梨是让你不忘先祖。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也有人说“梨”谐音“离”，惊蛰吃梨可让虫害远离庄稼，可保全年的好收成。另外，惊蛰时节气候比较干燥，很容易使人口干舌燥、外感咳嗽，亦可能是吃梨这一习俗的由来。</a:t>
            </a: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6" name="图片 5" descr="C:\Users\Administrator\Desktop\601cce7b2a6b.png601cce7b2a6b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3630" y="1231265"/>
            <a:ext cx="3302635" cy="419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7650810" y="1175704"/>
            <a:ext cx="3253267" cy="466367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683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9" name="图片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0287" y="1309898"/>
            <a:ext cx="3074310" cy="4395283"/>
          </a:xfrm>
          <a:custGeom>
            <a:avLst/>
            <a:gdLst>
              <a:gd name="connsiteX0" fmla="*/ 0 w 3600450"/>
              <a:gd name="connsiteY0" fmla="*/ 0 h 5147494"/>
              <a:gd name="connsiteX1" fmla="*/ 3600450 w 3600450"/>
              <a:gd name="connsiteY1" fmla="*/ 0 h 5147494"/>
              <a:gd name="connsiteX2" fmla="*/ 3600450 w 3600450"/>
              <a:gd name="connsiteY2" fmla="*/ 5147494 h 5147494"/>
              <a:gd name="connsiteX3" fmla="*/ 0 w 3600450"/>
              <a:gd name="connsiteY3" fmla="*/ 5147494 h 514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5147494">
                <a:moveTo>
                  <a:pt x="0" y="0"/>
                </a:moveTo>
                <a:lnTo>
                  <a:pt x="3600450" y="0"/>
                </a:lnTo>
                <a:lnTo>
                  <a:pt x="3600450" y="5147494"/>
                </a:lnTo>
                <a:lnTo>
                  <a:pt x="0" y="5147494"/>
                </a:lnTo>
                <a:close/>
              </a:path>
            </a:pathLst>
          </a:custGeom>
          <a:effectLst>
            <a:outerShdw blurRad="546100" sx="102000" sy="102000" algn="ctr" rotWithShape="0">
              <a:prstClr val="black">
                <a:alpha val="6000"/>
              </a:prstClr>
            </a:outerShdw>
          </a:effectLst>
        </p:spPr>
      </p:pic>
      <p:sp>
        <p:nvSpPr>
          <p:cNvPr id="69" name="Equal 38"/>
          <p:cNvSpPr/>
          <p:nvPr>
            <p:custDataLst>
              <p:tags r:id="rId4"/>
            </p:custDataLst>
          </p:nvPr>
        </p:nvSpPr>
        <p:spPr>
          <a:xfrm>
            <a:off x="7861912" y="1019061"/>
            <a:ext cx="250257" cy="399992"/>
          </a:xfrm>
          <a:custGeom>
            <a:avLst/>
            <a:gdLst>
              <a:gd name="connsiteX0" fmla="*/ 84707 w 293086"/>
              <a:gd name="connsiteY0" fmla="*/ 24129 h 468447"/>
              <a:gd name="connsiteX1" fmla="*/ 166027 w 293086"/>
              <a:gd name="connsiteY1" fmla="*/ 452361 h 468447"/>
              <a:gd name="connsiteX2" fmla="*/ 81320 w 293086"/>
              <a:gd name="connsiteY2" fmla="*/ 468447 h 468447"/>
              <a:gd name="connsiteX3" fmla="*/ 0 w 293086"/>
              <a:gd name="connsiteY3" fmla="*/ 40213 h 468447"/>
              <a:gd name="connsiteX4" fmla="*/ 211765 w 293086"/>
              <a:gd name="connsiteY4" fmla="*/ 0 h 468447"/>
              <a:gd name="connsiteX5" fmla="*/ 293086 w 293086"/>
              <a:gd name="connsiteY5" fmla="*/ 428234 h 468447"/>
              <a:gd name="connsiteX6" fmla="*/ 208379 w 293086"/>
              <a:gd name="connsiteY6" fmla="*/ 444319 h 468447"/>
              <a:gd name="connsiteX7" fmla="*/ 127059 w 293086"/>
              <a:gd name="connsiteY7" fmla="*/ 16087 h 4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086" h="468447">
                <a:moveTo>
                  <a:pt x="84707" y="24129"/>
                </a:moveTo>
                <a:lnTo>
                  <a:pt x="166027" y="452361"/>
                </a:lnTo>
                <a:lnTo>
                  <a:pt x="81320" y="468447"/>
                </a:lnTo>
                <a:lnTo>
                  <a:pt x="0" y="40213"/>
                </a:lnTo>
                <a:close/>
                <a:moveTo>
                  <a:pt x="211765" y="0"/>
                </a:moveTo>
                <a:lnTo>
                  <a:pt x="293086" y="428234"/>
                </a:lnTo>
                <a:lnTo>
                  <a:pt x="208379" y="444319"/>
                </a:lnTo>
                <a:lnTo>
                  <a:pt x="127059" y="160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5" name="Equal 38"/>
          <p:cNvSpPr/>
          <p:nvPr>
            <p:custDataLst>
              <p:tags r:id="rId5"/>
            </p:custDataLst>
          </p:nvPr>
        </p:nvSpPr>
        <p:spPr>
          <a:xfrm>
            <a:off x="10298882" y="1024542"/>
            <a:ext cx="337512" cy="415018"/>
          </a:xfrm>
          <a:custGeom>
            <a:avLst/>
            <a:gdLst>
              <a:gd name="connsiteX0" fmla="*/ 319190 w 395274"/>
              <a:gd name="connsiteY0" fmla="*/ 60848 h 486044"/>
              <a:gd name="connsiteX1" fmla="*/ 395274 w 395274"/>
              <a:gd name="connsiteY1" fmla="*/ 101411 h 486044"/>
              <a:gd name="connsiteX2" fmla="*/ 190204 w 395274"/>
              <a:gd name="connsiteY2" fmla="*/ 486044 h 486044"/>
              <a:gd name="connsiteX3" fmla="*/ 114122 w 395274"/>
              <a:gd name="connsiteY3" fmla="*/ 445480 h 486044"/>
              <a:gd name="connsiteX4" fmla="*/ 205070 w 395274"/>
              <a:gd name="connsiteY4" fmla="*/ 0 h 486044"/>
              <a:gd name="connsiteX5" fmla="*/ 281151 w 395274"/>
              <a:gd name="connsiteY5" fmla="*/ 40567 h 486044"/>
              <a:gd name="connsiteX6" fmla="*/ 76082 w 395274"/>
              <a:gd name="connsiteY6" fmla="*/ 425198 h 486044"/>
              <a:gd name="connsiteX7" fmla="*/ 0 w 395274"/>
              <a:gd name="connsiteY7" fmla="*/ 384635 h 48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74" h="486044">
                <a:moveTo>
                  <a:pt x="319190" y="60848"/>
                </a:moveTo>
                <a:lnTo>
                  <a:pt x="395274" y="101411"/>
                </a:lnTo>
                <a:lnTo>
                  <a:pt x="190204" y="486044"/>
                </a:lnTo>
                <a:lnTo>
                  <a:pt x="114122" y="445480"/>
                </a:lnTo>
                <a:close/>
                <a:moveTo>
                  <a:pt x="205070" y="0"/>
                </a:moveTo>
                <a:lnTo>
                  <a:pt x="281151" y="40567"/>
                </a:lnTo>
                <a:lnTo>
                  <a:pt x="76082" y="425198"/>
                </a:lnTo>
                <a:lnTo>
                  <a:pt x="0" y="3846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290915" y="879919"/>
            <a:ext cx="5753100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20" dirty="0">
                <a:solidFill>
                  <a:srgbClr val="016959"/>
                </a:solidFill>
                <a:cs typeface="+mn-ea"/>
                <a:sym typeface="+mn-lt"/>
              </a:rPr>
              <a:t>打小人</a:t>
            </a:r>
          </a:p>
        </p:txBody>
      </p:sp>
      <p:sp>
        <p:nvSpPr>
          <p:cNvPr id="11" name="Title 6"/>
          <p:cNvSpPr txBox="1"/>
          <p:nvPr>
            <p:custDataLst>
              <p:tags r:id="rId7"/>
            </p:custDataLst>
          </p:nvPr>
        </p:nvSpPr>
        <p:spPr>
          <a:xfrm>
            <a:off x="1363980" y="1760220"/>
            <a:ext cx="5211445" cy="43281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惊蛰象征二月份的开始，会平地一声雷，唤醒所有冬眠中的蛇虫鼠蚁。家中的爬虫走蚁也会应声而起，四处觅食。所以古时惊蛰当日，人们会手持清香、艾草，熏家中四角，以香味驱赶蛇、虫、蚊、鼠和霉味。久而久之，渐渐演变成不顺心者拍打对头人和驱赶霉运的习惯，亦即"打小人"的前身。</a:t>
            </a:r>
          </a:p>
          <a:p>
            <a:pPr marL="0" lvl="0" indent="-28575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所以，每年惊蛰那天便会出现一个有趣的场景:妇人一边用木拖鞋拍打纸公仔，一边口中念念有词:"打你个小人头，打到你有气冇定抖，打到你食亲野都呕.......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08101" y="2147517"/>
            <a:ext cx="4585871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8800" dirty="0">
                <a:solidFill>
                  <a:srgbClr val="6BA245"/>
                </a:solidFill>
                <a:cs typeface="+mn-ea"/>
                <a:sym typeface="+mn-lt"/>
              </a:rPr>
              <a:t>PART 03</a:t>
            </a:r>
          </a:p>
          <a:p>
            <a:pPr algn="ctr"/>
            <a:r>
              <a:rPr lang="zh-CN" altLang="en-US" sz="6600" dirty="0">
                <a:solidFill>
                  <a:srgbClr val="6BA245"/>
                </a:solidFill>
                <a:cs typeface="+mn-ea"/>
                <a:sym typeface="+mn-lt"/>
              </a:rPr>
              <a:t>惊蛰养生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44" y="0"/>
            <a:ext cx="2173544" cy="16715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8" y="1492415"/>
            <a:ext cx="613611" cy="342900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993755" y="3058160"/>
            <a:ext cx="10001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cs typeface="+mn-ea"/>
                <a:sym typeface="+mn-lt"/>
              </a:rPr>
              <a:t>二</a:t>
            </a:r>
          </a:p>
          <a:p>
            <a:r>
              <a:rPr lang="zh-CN" altLang="en-US" sz="2800">
                <a:cs typeface="+mn-ea"/>
                <a:sym typeface="+mn-lt"/>
              </a:rPr>
              <a:t>十</a:t>
            </a:r>
          </a:p>
          <a:p>
            <a:r>
              <a:rPr lang="zh-CN" altLang="en-US" sz="2800">
                <a:cs typeface="+mn-ea"/>
                <a:sym typeface="+mn-lt"/>
              </a:rPr>
              <a:t>四</a:t>
            </a:r>
          </a:p>
          <a:p>
            <a:r>
              <a:rPr lang="zh-CN" altLang="en-US" sz="2800">
                <a:cs typeface="+mn-ea"/>
                <a:sym typeface="+mn-lt"/>
              </a:rPr>
              <a:t>节</a:t>
            </a:r>
          </a:p>
          <a:p>
            <a:r>
              <a:rPr lang="zh-CN" altLang="en-US" sz="2800">
                <a:cs typeface="+mn-ea"/>
                <a:sym typeface="+mn-lt"/>
              </a:rPr>
              <a:t>气</a:t>
            </a:r>
          </a:p>
          <a:p>
            <a:r>
              <a:rPr lang="zh-CN" altLang="en-US" sz="2800">
                <a:cs typeface="+mn-ea"/>
                <a:sym typeface="+mn-lt"/>
              </a:rPr>
              <a:t>之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0590530" y="5255260"/>
            <a:ext cx="336550" cy="6921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532745" y="5263515"/>
            <a:ext cx="250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传统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08765" y="811613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16959"/>
                </a:solidFill>
                <a:cs typeface="+mn-ea"/>
                <a:sym typeface="+mn-lt"/>
              </a:rPr>
              <a:t>饮食篇</a:t>
            </a:r>
          </a:p>
        </p:txBody>
      </p:sp>
      <p:sp>
        <p:nvSpPr>
          <p:cNvPr id="3" name="矩形 2"/>
          <p:cNvSpPr/>
          <p:nvPr/>
        </p:nvSpPr>
        <p:spPr>
          <a:xfrm>
            <a:off x="1155704" y="3092930"/>
            <a:ext cx="26771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1</a:t>
            </a:r>
            <a:r>
              <a:rPr lang="zh-CN" altLang="en-US" sz="2400" b="1" dirty="0">
                <a:cs typeface="+mn-ea"/>
                <a:sym typeface="+mn-lt"/>
              </a:rPr>
              <a:t>、多吃清淡食物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4870" y="3935682"/>
            <a:ext cx="5562534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惊蛰后，天气将明显变暖，清淡的食物有助于自身的新陈代谢，因此，推荐多食一些春笋、芹菜等对肠胃蠕动有很好效果的粗纤维蔬菜。</a:t>
            </a:r>
          </a:p>
        </p:txBody>
      </p:sp>
      <p:sp>
        <p:nvSpPr>
          <p:cNvPr id="7" name="矩形 6"/>
          <p:cNvSpPr/>
          <p:nvPr/>
        </p:nvSpPr>
        <p:spPr>
          <a:xfrm>
            <a:off x="1155704" y="1574287"/>
            <a:ext cx="10358115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这一时段饮食上要着重注意养生，应遵循顺应阳气升发的特点，多吃含植物蛋白以及维生素的清淡食物，适当食用一些甜味食物</a:t>
            </a:r>
          </a:p>
        </p:txBody>
      </p:sp>
      <p:pic>
        <p:nvPicPr>
          <p:cNvPr id="11" name="图片 10" descr="C:\Users\Administrator\Desktop\60293642aa7f2.png60293642aa7f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91425" y="2728595"/>
            <a:ext cx="3602355" cy="295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08765" y="849973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16959"/>
                </a:solidFill>
                <a:cs typeface="+mn-ea"/>
                <a:sym typeface="+mn-lt"/>
              </a:rPr>
              <a:t>饮食篇</a:t>
            </a:r>
          </a:p>
        </p:txBody>
      </p:sp>
      <p:sp>
        <p:nvSpPr>
          <p:cNvPr id="7" name="矩形 6"/>
          <p:cNvSpPr/>
          <p:nvPr/>
        </p:nvSpPr>
        <p:spPr>
          <a:xfrm>
            <a:off x="1346204" y="1612871"/>
            <a:ext cx="10358115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这一时段饮食上要着重注意养生，应遵循顺应阳气升发的特点，多吃含植物蛋白以及维生素的清淡食物，适当食用一些甜味食物</a:t>
            </a:r>
          </a:p>
        </p:txBody>
      </p:sp>
      <p:sp>
        <p:nvSpPr>
          <p:cNvPr id="8" name="矩形 7"/>
          <p:cNvSpPr/>
          <p:nvPr/>
        </p:nvSpPr>
        <p:spPr>
          <a:xfrm>
            <a:off x="4491359" y="2865724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2</a:t>
            </a:r>
            <a:r>
              <a:rPr lang="zh-CN" altLang="en-US" sz="2400" b="1" dirty="0">
                <a:cs typeface="+mn-ea"/>
                <a:sym typeface="+mn-lt"/>
              </a:rPr>
              <a:t>、惊蛰日吃梨</a:t>
            </a:r>
          </a:p>
        </p:txBody>
      </p:sp>
      <p:sp>
        <p:nvSpPr>
          <p:cNvPr id="10" name="矩形 9"/>
          <p:cNvSpPr/>
          <p:nvPr/>
        </p:nvSpPr>
        <p:spPr>
          <a:xfrm>
            <a:off x="4431669" y="3380094"/>
            <a:ext cx="6644671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惊蛰时节，气温还是偏低和干燥，因此在春天还应多吃生津润肺的食物。梨性寒味甘，有润肺止咳、滋阴清热的功效。在民间还有惊蛰吃梨的说法，梨的吃法很多，可生食、可蒸煮，也可以榨汁。春季吃梨最好还是以冰糖煮制，这样不仅可以避免食物冰冷，更利于和胃降逆。</a:t>
            </a:r>
          </a:p>
        </p:txBody>
      </p:sp>
      <p:pic>
        <p:nvPicPr>
          <p:cNvPr id="3" name="图片 2" descr="C:\Users\Administrator\Desktop\601cce7b2a6b8.png601cce7b2a6b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6200" y="3028315"/>
            <a:ext cx="2493645" cy="2751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0225" y="1280795"/>
            <a:ext cx="3710305" cy="45643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40" h="10800">
                <a:moveTo>
                  <a:pt x="0" y="0"/>
                </a:moveTo>
                <a:lnTo>
                  <a:pt x="6240" y="0"/>
                </a:lnTo>
                <a:lnTo>
                  <a:pt x="624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210899" y="1690980"/>
            <a:ext cx="2781300" cy="912127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40" dirty="0">
                <a:solidFill>
                  <a:srgbClr val="016959"/>
                </a:solidFill>
                <a:cs typeface="+mn-ea"/>
                <a:sym typeface="+mn-lt"/>
              </a:rPr>
              <a:t>起居篇</a:t>
            </a:r>
          </a:p>
        </p:txBody>
      </p: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1133429" y="2766936"/>
            <a:ext cx="2781300" cy="21357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r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早睡早起,经常舒展四肢,散步缓行,呼吸新鲜空气,使自己的精神愉悦,注意情绪神志的调节,随时保持心平气和,不妄动肝火,保护肝脏的同时增强体质,提高人体的抗病能力,保持身体健康。</a:t>
            </a:r>
          </a:p>
        </p:txBody>
      </p:sp>
      <p:sp>
        <p:nvSpPr>
          <p:cNvPr id="6" name="Title 6"/>
          <p:cNvSpPr txBox="1"/>
          <p:nvPr>
            <p:custDataLst>
              <p:tags r:id="rId5"/>
            </p:custDataLst>
          </p:nvPr>
        </p:nvSpPr>
        <p:spPr>
          <a:xfrm>
            <a:off x="8398510" y="1845310"/>
            <a:ext cx="2944495" cy="36576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近期可能会常感到困乏无力、昏沉欲睡,早晨醒来也较迟,这就是民间常说的“春困”。这是一种正常的生理现象。只有保证良好的睡眠,才能精力充沛的工作生活。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5525135" y="2108200"/>
            <a:ext cx="5667375" cy="380619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532727" y="1120655"/>
            <a:ext cx="10972876" cy="987552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360" dirty="0">
                <a:solidFill>
                  <a:srgbClr val="016959"/>
                </a:solidFill>
                <a:cs typeface="+mn-ea"/>
                <a:sym typeface="+mn-lt"/>
              </a:rPr>
              <a:t>运动篇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0475" y="2107565"/>
            <a:ext cx="3876040" cy="3806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60" h="6480">
                <a:moveTo>
                  <a:pt x="0" y="0"/>
                </a:moveTo>
                <a:lnTo>
                  <a:pt x="8160" y="0"/>
                </a:lnTo>
                <a:lnTo>
                  <a:pt x="816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itle 6"/>
          <p:cNvSpPr txBox="1"/>
          <p:nvPr>
            <p:custDataLst>
              <p:tags r:id="rId5"/>
            </p:custDataLst>
          </p:nvPr>
        </p:nvSpPr>
        <p:spPr>
          <a:xfrm>
            <a:off x="5265432" y="2108207"/>
            <a:ext cx="5772175" cy="366076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06400" lvl="0" indent="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en-US" altLang="zh-CN" sz="1600" spc="1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伸懒腰</a:t>
            </a:r>
          </a:p>
          <a:p>
            <a:pPr marL="787400" lvl="1" indent="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600" spc="1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伸懒腰可解乏、醒神、增气力、活肢节。所以提倡春季早起多伸懒腰。</a:t>
            </a:r>
          </a:p>
          <a:p>
            <a:pPr marL="406400" lvl="0" indent="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en-US" altLang="zh-CN" sz="1600" spc="1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散步</a:t>
            </a:r>
          </a:p>
          <a:p>
            <a:pPr marL="787400" lvl="1" indent="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600" spc="1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春季散步可以消除疲劳,有助于健康。散步时可配合擦双手、揉摩胸腹、捶打腰背、拍打全身等动作,有利于人体疏通气血,生发阳气。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3"/>
          <p:cNvSpPr/>
          <p:nvPr>
            <p:custDataLst>
              <p:tags r:id="rId2"/>
            </p:custDataLst>
          </p:nvPr>
        </p:nvSpPr>
        <p:spPr>
          <a:xfrm>
            <a:off x="4128770" y="2082800"/>
            <a:ext cx="7148830" cy="3454400"/>
          </a:xfrm>
          <a:prstGeom prst="rect">
            <a:avLst/>
          </a:prstGeom>
          <a:noFill/>
          <a:ln w="19050">
            <a:solidFill>
              <a:srgbClr val="016959">
                <a:alpha val="2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矩形 12"/>
          <p:cNvSpPr/>
          <p:nvPr>
            <p:custDataLst>
              <p:tags r:id="rId3"/>
            </p:custDataLst>
          </p:nvPr>
        </p:nvSpPr>
        <p:spPr>
          <a:xfrm>
            <a:off x="742086" y="2082800"/>
            <a:ext cx="2929346" cy="3454400"/>
          </a:xfrm>
          <a:prstGeom prst="rect">
            <a:avLst/>
          </a:prstGeom>
          <a:noFill/>
          <a:ln w="19050">
            <a:solidFill>
              <a:srgbClr val="016959">
                <a:alpha val="2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矩形 14"/>
          <p:cNvSpPr/>
          <p:nvPr>
            <p:custDataLst>
              <p:tags r:id="rId4"/>
            </p:custDataLst>
          </p:nvPr>
        </p:nvSpPr>
        <p:spPr>
          <a:xfrm>
            <a:off x="894486" y="2235200"/>
            <a:ext cx="2929346" cy="3454400"/>
          </a:xfrm>
          <a:prstGeom prst="rect">
            <a:avLst/>
          </a:prstGeom>
          <a:solidFill>
            <a:schemeClr val="lt2"/>
          </a:solidFill>
          <a:ln w="19050">
            <a:solidFill>
              <a:srgbClr val="01695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4281170" y="2235200"/>
            <a:ext cx="7193915" cy="3454400"/>
          </a:xfrm>
          <a:prstGeom prst="rect">
            <a:avLst/>
          </a:prstGeom>
          <a:solidFill>
            <a:schemeClr val="lt2"/>
          </a:solidFill>
          <a:ln w="19050">
            <a:solidFill>
              <a:srgbClr val="01695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894715" y="905510"/>
            <a:ext cx="1097280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160" dirty="0">
                <a:solidFill>
                  <a:srgbClr val="016959"/>
                </a:solidFill>
                <a:cs typeface="+mn-ea"/>
                <a:sym typeface="+mn-lt"/>
              </a:rPr>
              <a:t>运动篇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2438400"/>
            <a:ext cx="2584717" cy="304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00" h="4800">
                <a:moveTo>
                  <a:pt x="0" y="0"/>
                </a:moveTo>
                <a:lnTo>
                  <a:pt x="7200" y="0"/>
                </a:lnTo>
                <a:lnTo>
                  <a:pt x="7200" y="4800"/>
                </a:lnTo>
                <a:lnTo>
                  <a:pt x="0" y="4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4718952" y="2438400"/>
            <a:ext cx="6558648" cy="5302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</a:pPr>
            <a:r>
              <a:rPr kumimoji="0" lang="en-US" altLang="zh-CN" sz="2400" b="1" i="0" spc="120" noProof="0" dirty="0">
                <a:ln w="3175">
                  <a:noFill/>
                  <a:prstDash val="dash"/>
                </a:ln>
                <a:solidFill>
                  <a:schemeClr val="dk1"/>
                </a:solidFill>
                <a:effectLst/>
                <a:latin typeface="+mn-lt"/>
                <a:cs typeface="+mn-ea"/>
                <a:sym typeface="+mn-lt"/>
              </a:rPr>
              <a:t>3、放风筝</a:t>
            </a:r>
          </a:p>
        </p:txBody>
      </p:sp>
      <p:sp>
        <p:nvSpPr>
          <p:cNvPr id="14" name="Title 6"/>
          <p:cNvSpPr txBox="1"/>
          <p:nvPr>
            <p:custDataLst>
              <p:tags r:id="rId9"/>
            </p:custDataLst>
          </p:nvPr>
        </p:nvSpPr>
        <p:spPr>
          <a:xfrm>
            <a:off x="4718952" y="3142615"/>
            <a:ext cx="6558629" cy="24472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春季正是放风筝的大好时节，放风筝这项运动同时也是我国一项传统的民间体育运动，至今已有两千多年的历史，有强身健体、防病治病的作用。春天在户外放风筝除了能强身健体，促进人体血液循环，加快新陈代谢，还能呼吸到室外的新鲜空气，排出堆积在身体内一个冬天的浊气，一举多得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1182370" y="1578610"/>
            <a:ext cx="1013460" cy="868045"/>
          </a:xfrm>
          <a:prstGeom prst="rect">
            <a:avLst/>
          </a:prstGeom>
        </p:spPr>
        <p:txBody>
          <a:bodyPr/>
          <a:lstStyle/>
          <a:p>
            <a:r>
              <a:rPr lang="zh-CN" altLang="en-US" sz="9600" dirty="0">
                <a:solidFill>
                  <a:srgbClr val="6BA245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sp>
        <p:nvSpPr>
          <p:cNvPr id="5" name="矩形 4"/>
          <p:cNvSpPr/>
          <p:nvPr/>
        </p:nvSpPr>
        <p:spPr>
          <a:xfrm>
            <a:off x="3217545" y="1800860"/>
            <a:ext cx="4027805" cy="583565"/>
          </a:xfrm>
          <a:prstGeom prst="rect">
            <a:avLst/>
          </a:prstGeom>
          <a:solidFill>
            <a:srgbClr val="6CA346"/>
          </a:solidFill>
          <a:ln>
            <a:solidFill>
              <a:srgbClr val="6CA346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 01    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惊蛰节气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17545" y="2569845"/>
            <a:ext cx="4027805" cy="583565"/>
          </a:xfrm>
          <a:prstGeom prst="rect">
            <a:avLst/>
          </a:prstGeom>
          <a:solidFill>
            <a:srgbClr val="6CA346"/>
          </a:solidFill>
          <a:ln>
            <a:solidFill>
              <a:srgbClr val="6CA346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 02   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惊蛰习俗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16910" y="4107815"/>
            <a:ext cx="4028440" cy="583565"/>
          </a:xfrm>
          <a:prstGeom prst="rect">
            <a:avLst/>
          </a:prstGeom>
          <a:solidFill>
            <a:srgbClr val="6CA346"/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 04   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诗词谚语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17545" y="3338830"/>
            <a:ext cx="4027805" cy="583565"/>
          </a:xfrm>
          <a:prstGeom prst="rect">
            <a:avLst/>
          </a:prstGeom>
          <a:solidFill>
            <a:srgbClr val="6CA346"/>
          </a:solidFill>
          <a:ln>
            <a:solidFill>
              <a:srgbClr val="6CA346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 03   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惊蛰养生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369" y="0"/>
            <a:ext cx="2173544" cy="16715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8" y="1492415"/>
            <a:ext cx="613611" cy="3429003"/>
          </a:xfrm>
          <a:prstGeom prst="rect">
            <a:avLst/>
          </a:prstGeom>
        </p:spPr>
      </p:pic>
      <p:pic>
        <p:nvPicPr>
          <p:cNvPr id="2" name="图片 1" descr="C:\Users\Administrator\Desktop\601cce7b2a6b8.png601cce7b2a6b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5580" y="1173480"/>
            <a:ext cx="3531235" cy="45110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24940" y="834501"/>
            <a:ext cx="13760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E9F9DE"/>
                </a:solidFill>
              </a:rPr>
              <a:t>https://www.ypppt.com/</a:t>
            </a:r>
            <a:endParaRPr lang="zh-CN" altLang="en-US" sz="600" dirty="0">
              <a:solidFill>
                <a:srgbClr val="E9F9D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ldLvl="0" animBg="1"/>
      <p:bldP spid="8" grpId="0" bldLvl="0" animBg="1"/>
      <p:bldP spid="10" grpId="0" bldLvl="0" animBg="1"/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60120" y="911225"/>
            <a:ext cx="6186805" cy="13957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98320" y="1009127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16959"/>
                </a:solidFill>
                <a:cs typeface="+mn-ea"/>
                <a:sym typeface="+mn-lt"/>
              </a:rPr>
              <a:t>防病篇</a:t>
            </a:r>
          </a:p>
        </p:txBody>
      </p:sp>
      <p:pic>
        <p:nvPicPr>
          <p:cNvPr id="6" name="图片 5" descr="C:\Users\Administrator\Desktop\5c4d4a38ae297.png5c4d4a38ae29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7000" y="2134870"/>
            <a:ext cx="3273425" cy="342646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943610" y="2690495"/>
            <a:ext cx="6269355" cy="14211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43610" y="4502785"/>
            <a:ext cx="6269355" cy="14598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125220" y="1009015"/>
            <a:ext cx="6227445" cy="1409700"/>
          </a:xfrm>
          <a:prstGeom prst="roundRect">
            <a:avLst/>
          </a:prstGeom>
          <a:solidFill>
            <a:srgbClr val="B5E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7770" y="1066800"/>
            <a:ext cx="60864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1</a:t>
            </a:r>
            <a:r>
              <a:rPr lang="zh-CN" altLang="en-US" sz="1400" b="1" dirty="0">
                <a:cs typeface="+mn-ea"/>
                <a:sym typeface="+mn-lt"/>
              </a:rPr>
              <a:t>、感冒易发多</a:t>
            </a:r>
          </a:p>
          <a:p>
            <a:r>
              <a:rPr lang="zh-CN" altLang="en-US" sz="1400" dirty="0">
                <a:cs typeface="+mn-ea"/>
                <a:sym typeface="+mn-lt"/>
              </a:rPr>
              <a:t>惊蛰到，“春雷响，万物长”，这时候，气温回升较快，春意渐浓，但仍然时不时有冷空气南下，可能会出现“倒春寒”。因此，这时节，人们更要注意保暖，根据天气变化，随时加减衣服，可以早晚穿披肩，避免风寒湿气的侵袭，预防感冒。</a:t>
            </a:r>
          </a:p>
          <a:p>
            <a:endParaRPr lang="zh-CN" altLang="en-US" sz="1400" dirty="0">
              <a:cs typeface="+mn-ea"/>
              <a:sym typeface="+mn-lt"/>
            </a:endParaRPr>
          </a:p>
          <a:p>
            <a:endParaRPr lang="zh-CN" altLang="en-US" sz="1400" dirty="0">
              <a:cs typeface="+mn-ea"/>
              <a:sym typeface="+mn-lt"/>
            </a:endParaRP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125220" y="2881630"/>
            <a:ext cx="6227445" cy="1409700"/>
          </a:xfrm>
          <a:prstGeom prst="roundRect">
            <a:avLst/>
          </a:prstGeom>
          <a:solidFill>
            <a:srgbClr val="B5E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3170" y="3013075"/>
            <a:ext cx="59048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2</a:t>
            </a:r>
            <a:r>
              <a:rPr lang="zh-CN" altLang="en-US" sz="1400" b="1" dirty="0">
                <a:cs typeface="+mn-ea"/>
                <a:sym typeface="+mn-lt"/>
              </a:rPr>
              <a:t>、“倒春寒”防关节炎</a:t>
            </a:r>
          </a:p>
          <a:p>
            <a:r>
              <a:rPr lang="zh-CN" altLang="en-US" sz="1400" dirty="0">
                <a:cs typeface="+mn-ea"/>
                <a:sym typeface="+mn-lt"/>
              </a:rPr>
              <a:t>膝关节骨性关节炎是因风、寒、湿三邪侵入人体肌表经络，使气血运行不畅所致，如果出现“倒春寒”，有膝关节炎的人感觉酸痛更明显，这类人平时可以带护膝，或用艾条熏膝关节。</a:t>
            </a: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125220" y="4672330"/>
            <a:ext cx="6227445" cy="1409700"/>
          </a:xfrm>
          <a:prstGeom prst="roundRect">
            <a:avLst/>
          </a:prstGeom>
          <a:solidFill>
            <a:srgbClr val="B5E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07770" y="4754245"/>
            <a:ext cx="60198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3</a:t>
            </a:r>
            <a:r>
              <a:rPr lang="zh-CN" altLang="en-US" sz="1400" b="1" dirty="0">
                <a:cs typeface="+mn-ea"/>
                <a:sym typeface="+mn-lt"/>
              </a:rPr>
              <a:t>、注意保胃护肠</a:t>
            </a:r>
          </a:p>
          <a:p>
            <a:r>
              <a:rPr lang="zh-CN" altLang="en-US" sz="1400" dirty="0">
                <a:cs typeface="+mn-ea"/>
                <a:sym typeface="+mn-lt"/>
              </a:rPr>
              <a:t>“惊蛰春雷惊百虫。”惊蛰过后，万物复苏，春暖花开，同时也是各种病毒和细菌活跃的季节。人们更应该注意保“胃”护“肠”，预防肠胃疾病。最好不要吃过夜的食物，如果有过夜的食物，应热透才吃。家里应该备一些肠胃疾病的药物。</a:t>
            </a:r>
            <a:endParaRPr lang="zh-CN" altLang="en-US" sz="1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874895" y="1168400"/>
            <a:ext cx="6335395" cy="1644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874895" y="3770630"/>
            <a:ext cx="6269355" cy="18084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163820" y="1433195"/>
            <a:ext cx="6227445" cy="1765300"/>
          </a:xfrm>
          <a:prstGeom prst="roundRect">
            <a:avLst/>
          </a:prstGeom>
          <a:solidFill>
            <a:srgbClr val="B5E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en-US" altLang="zh-CN" sz="1400" b="1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、防流行性疾病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惊蛰过后，也是流行性疾病多发的季节，如流感、流脑、水痘、带状疱疹、甲型肝炎等。这时候，最好饮食有度，注意家庭、个人卫生，勤洗手、多开窗。体弱多病者，特别是小孩，最好不要到人多的地方去。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163820" y="4073525"/>
            <a:ext cx="6227445" cy="1798320"/>
          </a:xfrm>
          <a:prstGeom prst="roundRect">
            <a:avLst/>
          </a:prstGeom>
          <a:solidFill>
            <a:srgbClr val="B5E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en-US" altLang="zh-CN" sz="1400" b="1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、踏青防过敏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如果要去郊游踏青的话，要注意预防花粉过敏，容易花粉过敏的人，最好能了解自己对什么花过敏，主动避开过敏原。花粉过敏的人，出门可以备有咪唑斯汀、氯雷他安、赛康啶、西替利嗪等药片。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858891" y="1432889"/>
            <a:ext cx="1728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16959"/>
                </a:solidFill>
                <a:cs typeface="+mn-ea"/>
                <a:sym typeface="+mn-lt"/>
              </a:rPr>
              <a:t>防病篇</a:t>
            </a:r>
          </a:p>
        </p:txBody>
      </p:sp>
      <p:pic>
        <p:nvPicPr>
          <p:cNvPr id="14" name="图片 13" descr="C:\Users\Administrator\Desktop\5c7263625fdc0.png5c7263625fd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940" y="2354580"/>
            <a:ext cx="4211955" cy="2959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06831" y="2108782"/>
            <a:ext cx="4585871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8800" dirty="0">
                <a:solidFill>
                  <a:srgbClr val="6BA245"/>
                </a:solidFill>
                <a:cs typeface="+mn-ea"/>
                <a:sym typeface="+mn-lt"/>
              </a:rPr>
              <a:t>PART 04</a:t>
            </a:r>
          </a:p>
          <a:p>
            <a:pPr algn="ctr"/>
            <a:r>
              <a:rPr lang="zh-CN" altLang="en-US" sz="6600" dirty="0">
                <a:solidFill>
                  <a:srgbClr val="6BA245"/>
                </a:solidFill>
                <a:cs typeface="+mn-ea"/>
                <a:sym typeface="+mn-lt"/>
              </a:rPr>
              <a:t>诗词谚语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929" y="0"/>
            <a:ext cx="2173544" cy="16715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8" y="1492415"/>
            <a:ext cx="613611" cy="342900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993755" y="3058160"/>
            <a:ext cx="10001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cs typeface="+mn-ea"/>
                <a:sym typeface="+mn-lt"/>
              </a:rPr>
              <a:t>二</a:t>
            </a:r>
          </a:p>
          <a:p>
            <a:r>
              <a:rPr lang="zh-CN" altLang="en-US" sz="2800">
                <a:cs typeface="+mn-ea"/>
                <a:sym typeface="+mn-lt"/>
              </a:rPr>
              <a:t>十</a:t>
            </a:r>
          </a:p>
          <a:p>
            <a:r>
              <a:rPr lang="zh-CN" altLang="en-US" sz="2800">
                <a:cs typeface="+mn-ea"/>
                <a:sym typeface="+mn-lt"/>
              </a:rPr>
              <a:t>四</a:t>
            </a:r>
          </a:p>
          <a:p>
            <a:r>
              <a:rPr lang="zh-CN" altLang="en-US" sz="2800">
                <a:cs typeface="+mn-ea"/>
                <a:sym typeface="+mn-lt"/>
              </a:rPr>
              <a:t>节</a:t>
            </a:r>
          </a:p>
          <a:p>
            <a:r>
              <a:rPr lang="zh-CN" altLang="en-US" sz="2800">
                <a:cs typeface="+mn-ea"/>
                <a:sym typeface="+mn-lt"/>
              </a:rPr>
              <a:t>气</a:t>
            </a:r>
          </a:p>
          <a:p>
            <a:r>
              <a:rPr lang="zh-CN" altLang="en-US" sz="2800">
                <a:cs typeface="+mn-ea"/>
                <a:sym typeface="+mn-lt"/>
              </a:rPr>
              <a:t>之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0590530" y="5255260"/>
            <a:ext cx="336550" cy="6921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532745" y="5263515"/>
            <a:ext cx="250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传统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361815" y="4585970"/>
            <a:ext cx="3857625" cy="1218565"/>
          </a:xfrm>
          <a:prstGeom prst="roundRect">
            <a:avLst/>
          </a:prstGeom>
          <a:solidFill>
            <a:srgbClr val="B5EB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横卷形 6"/>
          <p:cNvSpPr/>
          <p:nvPr/>
        </p:nvSpPr>
        <p:spPr>
          <a:xfrm>
            <a:off x="8390255" y="1418590"/>
            <a:ext cx="3023235" cy="2392680"/>
          </a:xfrm>
          <a:prstGeom prst="horizontalScroll">
            <a:avLst/>
          </a:prstGeom>
          <a:solidFill>
            <a:srgbClr val="B5E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横卷形 1"/>
          <p:cNvSpPr/>
          <p:nvPr/>
        </p:nvSpPr>
        <p:spPr>
          <a:xfrm>
            <a:off x="660400" y="1417955"/>
            <a:ext cx="3921760" cy="2827020"/>
          </a:xfrm>
          <a:prstGeom prst="horizontalScroll">
            <a:avLst/>
          </a:prstGeom>
          <a:solidFill>
            <a:srgbClr val="B5E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62105" y="4585779"/>
            <a:ext cx="3915508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惊蛰</a:t>
            </a:r>
            <a:endParaRPr lang="zh-CN" altLang="en-US" sz="1600" dirty="0"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cs typeface="+mn-ea"/>
                <a:sym typeface="+mn-lt"/>
              </a:rPr>
              <a:t>左河水</a:t>
            </a:r>
          </a:p>
          <a:p>
            <a:pPr algn="ctr"/>
            <a:r>
              <a:rPr lang="zh-CN" altLang="en-US" sz="1600" dirty="0">
                <a:cs typeface="+mn-ea"/>
                <a:sym typeface="+mn-lt"/>
              </a:rPr>
              <a:t>一声霹雳醒蛇虫，几阵潇潇染绿红。</a:t>
            </a:r>
          </a:p>
          <a:p>
            <a:pPr algn="ctr"/>
            <a:r>
              <a:rPr lang="zh-CN" altLang="en-US" sz="1600" dirty="0">
                <a:cs typeface="+mn-ea"/>
                <a:sym typeface="+mn-lt"/>
              </a:rPr>
              <a:t>九九江南风送暖，融融翠野启春耕。</a:t>
            </a:r>
          </a:p>
        </p:txBody>
      </p:sp>
      <p:sp>
        <p:nvSpPr>
          <p:cNvPr id="4" name="矩形 3"/>
          <p:cNvSpPr/>
          <p:nvPr/>
        </p:nvSpPr>
        <p:spPr>
          <a:xfrm>
            <a:off x="8277237" y="1799273"/>
            <a:ext cx="333873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闻 雷</a:t>
            </a:r>
            <a:endParaRPr lang="zh-CN" altLang="en-US" sz="1600" dirty="0"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cs typeface="+mn-ea"/>
                <a:sym typeface="+mn-lt"/>
              </a:rPr>
              <a:t>白居易</a:t>
            </a:r>
          </a:p>
          <a:p>
            <a:pPr algn="ctr"/>
            <a:r>
              <a:rPr lang="zh-CN" altLang="en-US" sz="1600" dirty="0">
                <a:cs typeface="+mn-ea"/>
                <a:sym typeface="+mn-lt"/>
              </a:rPr>
              <a:t>瘴地风霜早，温天气候催。</a:t>
            </a:r>
          </a:p>
          <a:p>
            <a:pPr algn="ctr"/>
            <a:r>
              <a:rPr lang="zh-CN" altLang="en-US" sz="1600" dirty="0">
                <a:cs typeface="+mn-ea"/>
                <a:sym typeface="+mn-lt"/>
              </a:rPr>
              <a:t>穷冬不见雪，正月已闻雷。</a:t>
            </a:r>
          </a:p>
          <a:p>
            <a:pPr algn="ctr"/>
            <a:r>
              <a:rPr lang="zh-CN" altLang="en-US" sz="1600" dirty="0">
                <a:cs typeface="+mn-ea"/>
                <a:sym typeface="+mn-lt"/>
              </a:rPr>
              <a:t>震蛰虫蛇出，惊枯草木开。</a:t>
            </a:r>
          </a:p>
          <a:p>
            <a:pPr algn="ctr"/>
            <a:r>
              <a:rPr lang="zh-CN" altLang="en-US" sz="1600" dirty="0">
                <a:cs typeface="+mn-ea"/>
                <a:sym typeface="+mn-lt"/>
              </a:rPr>
              <a:t>空余客方寸，依旧似寒灰。</a:t>
            </a:r>
          </a:p>
        </p:txBody>
      </p:sp>
      <p:sp>
        <p:nvSpPr>
          <p:cNvPr id="5" name="矩形 4"/>
          <p:cNvSpPr/>
          <p:nvPr/>
        </p:nvSpPr>
        <p:spPr>
          <a:xfrm>
            <a:off x="790705" y="2030731"/>
            <a:ext cx="374669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1600" b="1" dirty="0">
                <a:cs typeface="+mn-ea"/>
                <a:sym typeface="+mn-lt"/>
              </a:rPr>
              <a:t>春晴泛舟</a:t>
            </a:r>
            <a:endParaRPr lang="zh-CN" altLang="en-US" sz="1600" dirty="0">
              <a:cs typeface="+mn-ea"/>
              <a:sym typeface="+mn-lt"/>
            </a:endParaRPr>
          </a:p>
          <a:p>
            <a:pPr algn="ctr" fontAlgn="auto">
              <a:lnSpc>
                <a:spcPct val="100000"/>
              </a:lnSpc>
            </a:pPr>
            <a:r>
              <a:rPr lang="zh-CN" altLang="en-US" sz="1600" dirty="0">
                <a:cs typeface="+mn-ea"/>
                <a:sym typeface="+mn-lt"/>
              </a:rPr>
              <a:t>陆游</a:t>
            </a:r>
          </a:p>
          <a:p>
            <a:pPr algn="ctr" fontAlgn="auto">
              <a:lnSpc>
                <a:spcPct val="100000"/>
              </a:lnSpc>
            </a:pPr>
            <a:r>
              <a:rPr lang="zh-CN" altLang="en-US" sz="1600" dirty="0">
                <a:cs typeface="+mn-ea"/>
                <a:sym typeface="+mn-lt"/>
              </a:rPr>
              <a:t>儿童莫笑是陈人，湖海春回发兴新。</a:t>
            </a:r>
          </a:p>
          <a:p>
            <a:pPr algn="ctr" fontAlgn="auto">
              <a:lnSpc>
                <a:spcPct val="100000"/>
              </a:lnSpc>
            </a:pPr>
            <a:r>
              <a:rPr lang="zh-CN" altLang="en-US" sz="1600" dirty="0">
                <a:cs typeface="+mn-ea"/>
                <a:sym typeface="+mn-lt"/>
              </a:rPr>
              <a:t>雷动风行惊蛰户，天开地辟转鸿钧。</a:t>
            </a:r>
          </a:p>
          <a:p>
            <a:pPr algn="ctr" fontAlgn="auto">
              <a:lnSpc>
                <a:spcPct val="100000"/>
              </a:lnSpc>
            </a:pPr>
            <a:r>
              <a:rPr lang="zh-CN" altLang="en-US" sz="1600" dirty="0">
                <a:cs typeface="+mn-ea"/>
                <a:sym typeface="+mn-lt"/>
              </a:rPr>
              <a:t>鳞鳞江色涨石黛，嫋嫋柳丝摇麴尘。</a:t>
            </a:r>
          </a:p>
          <a:p>
            <a:pPr algn="ctr" fontAlgn="auto">
              <a:lnSpc>
                <a:spcPct val="100000"/>
              </a:lnSpc>
            </a:pPr>
            <a:r>
              <a:rPr lang="zh-CN" altLang="en-US" sz="1600" dirty="0">
                <a:cs typeface="+mn-ea"/>
                <a:sym typeface="+mn-lt"/>
              </a:rPr>
              <a:t>欲上兰亭却回棹，笑谈终觉愧清真。</a:t>
            </a:r>
          </a:p>
        </p:txBody>
      </p:sp>
      <p:pic>
        <p:nvPicPr>
          <p:cNvPr id="6" name="图片 5" descr="C:\Users\Administrator\Desktop\60293642aa7f2.png60293642aa7f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52340" y="1393825"/>
            <a:ext cx="3467735" cy="2489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66060" y="1844136"/>
            <a:ext cx="3999914" cy="316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cs typeface="+mn-ea"/>
                <a:sym typeface="+mn-lt"/>
              </a:rPr>
              <a:t>惊蛰家人子辈为易疏帘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范成大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二分春色到穷阎，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儿女祈翁出滞淹。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幽蛰夜惊雷奋地，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小窗朝爽日筛帘。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惠风全解墨池冻，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清昼胜翻云笈签。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亲友莫嗔情话少，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向来屏息似龟蟾。</a:t>
            </a:r>
          </a:p>
        </p:txBody>
      </p:sp>
      <p:sp>
        <p:nvSpPr>
          <p:cNvPr id="3" name="矩形 2"/>
          <p:cNvSpPr/>
          <p:nvPr/>
        </p:nvSpPr>
        <p:spPr>
          <a:xfrm>
            <a:off x="197032" y="1767131"/>
            <a:ext cx="4689231" cy="316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cs typeface="+mn-ea"/>
                <a:sym typeface="+mn-lt"/>
              </a:rPr>
              <a:t>游玉泉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朱翌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坡陀石上大绅垂，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踞石跏趺世虑微。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奉引有春扶屐去，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送归生月带星稀。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一时花木助欢笑，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四雇风云入指挥。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是日乃书惊蛰节，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鸣蛙已傍小池归。</a:t>
            </a:r>
          </a:p>
        </p:txBody>
      </p:sp>
      <p:pic>
        <p:nvPicPr>
          <p:cNvPr id="6" name="图片 5" descr="C:\Users\Administrator\Desktop\602fb9e2d0d9f.png602fb9e2d0d9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4305" y="1458595"/>
            <a:ext cx="3951605" cy="394144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331595" y="1616075"/>
            <a:ext cx="2363470" cy="3682365"/>
          </a:xfrm>
          <a:prstGeom prst="roundRect">
            <a:avLst/>
          </a:prstGeom>
          <a:noFill/>
          <a:ln>
            <a:solidFill>
              <a:srgbClr val="B5EB9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85150" y="1616075"/>
            <a:ext cx="2835910" cy="3682365"/>
          </a:xfrm>
          <a:prstGeom prst="roundRect">
            <a:avLst/>
          </a:prstGeom>
          <a:noFill/>
          <a:ln>
            <a:solidFill>
              <a:srgbClr val="B5EB9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9985375" y="5263515"/>
            <a:ext cx="336550" cy="6921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369" y="0"/>
            <a:ext cx="2173544" cy="167158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8" y="1492415"/>
            <a:ext cx="613611" cy="34290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3905" y="948690"/>
            <a:ext cx="67310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禽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兽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虫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豸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倒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乾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坤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30020" y="929640"/>
            <a:ext cx="38481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忽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闻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天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公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霹雳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43430" y="929640"/>
            <a:ext cx="31750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塘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中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鲫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鲥</a:t>
            </a:r>
          </a:p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早成荫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67635" y="939165"/>
            <a:ext cx="38417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6BA245"/>
                </a:solidFill>
                <a:cs typeface="+mn-ea"/>
                <a:sym typeface="+mn-lt"/>
              </a:rPr>
              <a:t>陌</a:t>
            </a:r>
          </a:p>
          <a:p>
            <a:r>
              <a:rPr lang="zh-CN" altLang="en-US" sz="2800" dirty="0">
                <a:solidFill>
                  <a:srgbClr val="6BA245"/>
                </a:solidFill>
                <a:cs typeface="+mn-ea"/>
                <a:sym typeface="+mn-lt"/>
              </a:rPr>
              <a:t>上</a:t>
            </a:r>
          </a:p>
          <a:p>
            <a:r>
              <a:rPr lang="zh-CN" altLang="en-US" sz="2800" dirty="0">
                <a:solidFill>
                  <a:srgbClr val="6BA245"/>
                </a:solidFill>
                <a:cs typeface="+mn-ea"/>
                <a:sym typeface="+mn-lt"/>
              </a:rPr>
              <a:t>杨</a:t>
            </a:r>
          </a:p>
          <a:p>
            <a:r>
              <a:rPr lang="zh-CN" altLang="en-US" sz="2800" dirty="0">
                <a:solidFill>
                  <a:srgbClr val="6BA245"/>
                </a:solidFill>
                <a:cs typeface="+mn-ea"/>
                <a:sym typeface="+mn-lt"/>
              </a:rPr>
              <a:t>柳</a:t>
            </a:r>
          </a:p>
          <a:p>
            <a:r>
              <a:rPr lang="zh-CN" altLang="en-US" sz="2800" dirty="0">
                <a:solidFill>
                  <a:srgbClr val="6BA245"/>
                </a:solidFill>
                <a:cs typeface="+mn-ea"/>
                <a:sym typeface="+mn-lt"/>
              </a:rPr>
              <a:t>方</a:t>
            </a:r>
          </a:p>
          <a:p>
            <a:r>
              <a:rPr lang="zh-CN" altLang="en-US" sz="2800" dirty="0">
                <a:solidFill>
                  <a:srgbClr val="6BA245"/>
                </a:solidFill>
                <a:cs typeface="+mn-ea"/>
                <a:sym typeface="+mn-lt"/>
              </a:rPr>
              <a:t>竞</a:t>
            </a:r>
          </a:p>
          <a:p>
            <a:r>
              <a:rPr lang="zh-CN" altLang="en-US" sz="2800" dirty="0">
                <a:solidFill>
                  <a:srgbClr val="6BA245"/>
                </a:solidFill>
                <a:cs typeface="+mn-ea"/>
                <a:sym typeface="+mn-lt"/>
              </a:rPr>
              <a:t>春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441305" y="3070225"/>
            <a:ext cx="10001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cs typeface="+mn-ea"/>
                <a:sym typeface="+mn-lt"/>
              </a:rPr>
              <a:t>二</a:t>
            </a:r>
          </a:p>
          <a:p>
            <a:r>
              <a:rPr lang="zh-CN" altLang="en-US" sz="2800">
                <a:cs typeface="+mn-ea"/>
                <a:sym typeface="+mn-lt"/>
              </a:rPr>
              <a:t>十</a:t>
            </a:r>
          </a:p>
          <a:p>
            <a:r>
              <a:rPr lang="zh-CN" altLang="en-US" sz="2800">
                <a:cs typeface="+mn-ea"/>
                <a:sym typeface="+mn-lt"/>
              </a:rPr>
              <a:t>四</a:t>
            </a:r>
          </a:p>
          <a:p>
            <a:r>
              <a:rPr lang="zh-CN" altLang="en-US" sz="2800">
                <a:cs typeface="+mn-ea"/>
                <a:sym typeface="+mn-lt"/>
              </a:rPr>
              <a:t>节</a:t>
            </a:r>
          </a:p>
          <a:p>
            <a:r>
              <a:rPr lang="zh-CN" altLang="en-US" sz="2800">
                <a:cs typeface="+mn-ea"/>
                <a:sym typeface="+mn-lt"/>
              </a:rPr>
              <a:t>气</a:t>
            </a:r>
          </a:p>
          <a:p>
            <a:r>
              <a:rPr lang="zh-CN" altLang="en-US" sz="2800">
                <a:cs typeface="+mn-ea"/>
                <a:sym typeface="+mn-lt"/>
              </a:rPr>
              <a:t>之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952355" y="5263515"/>
            <a:ext cx="250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传统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369060" y="1069340"/>
            <a:ext cx="635" cy="2778760"/>
          </a:xfrm>
          <a:prstGeom prst="line">
            <a:avLst/>
          </a:prstGeom>
          <a:ln>
            <a:solidFill>
              <a:srgbClr val="6CA34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000885" y="1082040"/>
            <a:ext cx="635" cy="2778760"/>
          </a:xfrm>
          <a:prstGeom prst="line">
            <a:avLst/>
          </a:prstGeom>
          <a:ln>
            <a:solidFill>
              <a:srgbClr val="6CA34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628265" y="1103630"/>
            <a:ext cx="635" cy="2778760"/>
          </a:xfrm>
          <a:prstGeom prst="line">
            <a:avLst/>
          </a:prstGeom>
          <a:ln>
            <a:solidFill>
              <a:srgbClr val="6CA34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23265" y="1061720"/>
            <a:ext cx="635" cy="2778760"/>
          </a:xfrm>
          <a:prstGeom prst="line">
            <a:avLst/>
          </a:prstGeom>
          <a:ln>
            <a:solidFill>
              <a:srgbClr val="6CA34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253740" y="1100455"/>
            <a:ext cx="635" cy="2778760"/>
          </a:xfrm>
          <a:prstGeom prst="line">
            <a:avLst/>
          </a:prstGeom>
          <a:ln>
            <a:solidFill>
              <a:srgbClr val="6CA34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334" y="0"/>
            <a:ext cx="2173544" cy="1671582"/>
          </a:xfrm>
          <a:prstGeom prst="rect">
            <a:avLst/>
          </a:prstGeom>
        </p:spPr>
      </p:pic>
      <p:pic>
        <p:nvPicPr>
          <p:cNvPr id="16" name="图片 15" descr="C:\Users\Administrator\Desktop\5a7a92a13a15d.png5a7a92a13a15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5205" y="929640"/>
            <a:ext cx="5712460" cy="53244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52500" y="4930775"/>
            <a:ext cx="3182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6BA245"/>
                </a:solidFill>
                <a:cs typeface="+mn-ea"/>
                <a:sym typeface="+mn-lt"/>
              </a:rPr>
              <a:t>感谢您的观看</a:t>
            </a:r>
          </a:p>
        </p:txBody>
      </p:sp>
      <p:pic>
        <p:nvPicPr>
          <p:cNvPr id="10" name="图片 9" descr="包图LOGO(PPT尾页放入LOGO）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305" y="0"/>
            <a:ext cx="2524125" cy="823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86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35406" y="2108782"/>
            <a:ext cx="4585871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8800" dirty="0">
                <a:solidFill>
                  <a:srgbClr val="6BA245"/>
                </a:solidFill>
                <a:cs typeface="+mn-ea"/>
                <a:sym typeface="+mn-lt"/>
              </a:rPr>
              <a:t>PART 01</a:t>
            </a:r>
          </a:p>
          <a:p>
            <a:pPr algn="ctr"/>
            <a:r>
              <a:rPr lang="zh-CN" altLang="en-US" sz="6600" dirty="0">
                <a:solidFill>
                  <a:srgbClr val="6BA245"/>
                </a:solidFill>
                <a:cs typeface="+mn-ea"/>
                <a:sym typeface="+mn-lt"/>
              </a:rPr>
              <a:t>惊蛰节气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399" y="0"/>
            <a:ext cx="2173544" cy="16715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8" y="1492415"/>
            <a:ext cx="613611" cy="342900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993755" y="3058160"/>
            <a:ext cx="10001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cs typeface="+mn-ea"/>
                <a:sym typeface="+mn-lt"/>
              </a:rPr>
              <a:t>二</a:t>
            </a:r>
          </a:p>
          <a:p>
            <a:r>
              <a:rPr lang="zh-CN" altLang="en-US" sz="2800">
                <a:cs typeface="+mn-ea"/>
                <a:sym typeface="+mn-lt"/>
              </a:rPr>
              <a:t>十</a:t>
            </a:r>
          </a:p>
          <a:p>
            <a:r>
              <a:rPr lang="zh-CN" altLang="en-US" sz="2800">
                <a:cs typeface="+mn-ea"/>
                <a:sym typeface="+mn-lt"/>
              </a:rPr>
              <a:t>四</a:t>
            </a:r>
          </a:p>
          <a:p>
            <a:r>
              <a:rPr lang="zh-CN" altLang="en-US" sz="2800">
                <a:cs typeface="+mn-ea"/>
                <a:sym typeface="+mn-lt"/>
              </a:rPr>
              <a:t>节</a:t>
            </a:r>
          </a:p>
          <a:p>
            <a:r>
              <a:rPr lang="zh-CN" altLang="en-US" sz="2800">
                <a:cs typeface="+mn-ea"/>
                <a:sym typeface="+mn-lt"/>
              </a:rPr>
              <a:t>气</a:t>
            </a:r>
          </a:p>
          <a:p>
            <a:r>
              <a:rPr lang="zh-CN" altLang="en-US" sz="2800">
                <a:cs typeface="+mn-ea"/>
                <a:sym typeface="+mn-lt"/>
              </a:rPr>
              <a:t>之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0590530" y="5255260"/>
            <a:ext cx="336550" cy="6921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532745" y="5263515"/>
            <a:ext cx="250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传统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10"/>
          <p:cNvSpPr/>
          <p:nvPr>
            <p:custDataLst>
              <p:tags r:id="rId1"/>
            </p:custDataLst>
          </p:nvPr>
        </p:nvSpPr>
        <p:spPr>
          <a:xfrm>
            <a:off x="4584065" y="1419860"/>
            <a:ext cx="6309995" cy="4572000"/>
          </a:xfrm>
          <a:custGeom>
            <a:avLst/>
            <a:gdLst>
              <a:gd name="connsiteX0" fmla="*/ 4495837 w 4495837"/>
              <a:gd name="connsiteY0" fmla="*/ 0 h 4495834"/>
              <a:gd name="connsiteX1" fmla="*/ 4495834 w 4495837"/>
              <a:gd name="connsiteY1" fmla="*/ 4495834 h 4495834"/>
              <a:gd name="connsiteX2" fmla="*/ 1 w 4495837"/>
              <a:gd name="connsiteY2" fmla="*/ 4495834 h 4495834"/>
              <a:gd name="connsiteX3" fmla="*/ 0 w 4495837"/>
              <a:gd name="connsiteY3" fmla="*/ 1 h 449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837" h="4495834">
                <a:moveTo>
                  <a:pt x="4495837" y="0"/>
                </a:moveTo>
                <a:lnTo>
                  <a:pt x="4495834" y="4495834"/>
                </a:lnTo>
                <a:lnTo>
                  <a:pt x="1" y="4495834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90500" sx="102000" sy="102000" algn="ctr" rotWithShape="0">
              <a:schemeClr val="dk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42510" y="1597025"/>
            <a:ext cx="57524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惊蛰，是</a:t>
            </a:r>
            <a:r>
              <a:rPr lang="en-US" altLang="zh-CN" sz="1600" dirty="0">
                <a:cs typeface="+mn-ea"/>
                <a:sym typeface="+mn-lt"/>
              </a:rPr>
              <a:t>24</a:t>
            </a:r>
            <a:r>
              <a:rPr lang="zh-CN" altLang="en-US" sz="1600" dirty="0">
                <a:cs typeface="+mn-ea"/>
                <a:sym typeface="+mn-lt"/>
              </a:rPr>
              <a:t>节气中的第三个节气。每年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日或</a:t>
            </a:r>
            <a:r>
              <a:rPr lang="en-US" altLang="zh-CN" sz="1600" dirty="0">
                <a:cs typeface="+mn-ea"/>
                <a:sym typeface="+mn-lt"/>
              </a:rPr>
              <a:t>6</a:t>
            </a:r>
            <a:r>
              <a:rPr lang="zh-CN" altLang="en-US" sz="1600" dirty="0">
                <a:cs typeface="+mn-ea"/>
                <a:sym typeface="+mn-lt"/>
              </a:rPr>
              <a:t>日，太阳到达黄经</a:t>
            </a:r>
            <a:r>
              <a:rPr lang="en-US" altLang="zh-CN" sz="1600" dirty="0">
                <a:cs typeface="+mn-ea"/>
                <a:sym typeface="+mn-lt"/>
              </a:rPr>
              <a:t>345</a:t>
            </a:r>
            <a:r>
              <a:rPr lang="zh-CN" altLang="en-US" sz="1600" dirty="0">
                <a:cs typeface="+mn-ea"/>
                <a:sym typeface="+mn-lt"/>
              </a:rPr>
              <a:t>度时为“惊蛰”。惊蛰的意思是天气回暖，春雷始鸣，惊醒蛰伏于地下冬眠的昆虫。蛰是藏的意思。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月令七十二候集解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中说：“二月节，万物出乎震，震为雷，故曰惊蛰。是蛰虫惊而出走矣。”晋代诗人陶渊明有诗曰：“促春遘（</a:t>
            </a:r>
            <a:r>
              <a:rPr lang="en-US" altLang="zh-CN" sz="1600" dirty="0" err="1">
                <a:cs typeface="+mn-ea"/>
                <a:sym typeface="+mn-lt"/>
              </a:rPr>
              <a:t>gòu</a:t>
            </a:r>
            <a:r>
              <a:rPr lang="zh-CN" altLang="en-US" sz="1600" dirty="0">
                <a:cs typeface="+mn-ea"/>
                <a:sym typeface="+mn-lt"/>
              </a:rPr>
              <a:t>）时雨，始雷发东隅，众蛰各潜骇，草木纵横舒。”实际上，昆虫是听不到雷声的，大地回春，天气变暖才是使它们结束冬眠，“惊而出走”的原因。</a:t>
            </a:r>
            <a:endParaRPr lang="en-US" altLang="zh-CN" sz="1600" dirty="0">
              <a:cs typeface="+mn-ea"/>
              <a:sym typeface="+mn-lt"/>
            </a:endParaRPr>
          </a:p>
          <a:p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月令七十二侯集解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：“二月节，万物出乎震，震为雷，故曰惊蛰，是蛰虫惊出走矣。”</a:t>
            </a:r>
            <a:endParaRPr lang="en-US" altLang="zh-CN" sz="1600" dirty="0">
              <a:cs typeface="+mn-ea"/>
              <a:sym typeface="+mn-lt"/>
            </a:endParaRPr>
          </a:p>
          <a:p>
            <a:endParaRPr lang="en-US" altLang="zh-CN" sz="1600" dirty="0">
              <a:cs typeface="+mn-ea"/>
              <a:sym typeface="+mn-lt"/>
            </a:endParaRPr>
          </a:p>
          <a:p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4" name="图片 3" descr="C:\Users\Administrator\Desktop\6017eca37911.png6017eca379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1295" y="1419860"/>
            <a:ext cx="2183765" cy="4573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48804" y="1437952"/>
            <a:ext cx="166584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solidFill>
                  <a:srgbClr val="016959"/>
                </a:solidFill>
                <a:cs typeface="+mn-ea"/>
                <a:sym typeface="+mn-lt"/>
              </a:rPr>
              <a:t>节</a:t>
            </a:r>
            <a:endParaRPr lang="en-US" altLang="zh-CN" sz="11500" b="1" dirty="0">
              <a:solidFill>
                <a:srgbClr val="016959"/>
              </a:solidFill>
              <a:cs typeface="+mn-ea"/>
              <a:sym typeface="+mn-lt"/>
            </a:endParaRPr>
          </a:p>
          <a:p>
            <a:r>
              <a:rPr lang="zh-CN" altLang="en-US" sz="11500" b="1" dirty="0">
                <a:solidFill>
                  <a:srgbClr val="016959"/>
                </a:solidFill>
                <a:cs typeface="+mn-ea"/>
                <a:sym typeface="+mn-lt"/>
              </a:rPr>
              <a:t>律</a:t>
            </a:r>
          </a:p>
        </p:txBody>
      </p:sp>
      <p:sp>
        <p:nvSpPr>
          <p:cNvPr id="8" name="矩形 7"/>
          <p:cNvSpPr/>
          <p:nvPr/>
        </p:nvSpPr>
        <p:spPr>
          <a:xfrm>
            <a:off x="1019745" y="1080990"/>
            <a:ext cx="6096000" cy="45218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1600" dirty="0">
                <a:cs typeface="+mn-ea"/>
                <a:sym typeface="+mn-lt"/>
              </a:rPr>
              <a:t>中文名： 惊蛰 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80000"/>
              </a:lnSpc>
            </a:pPr>
            <a:r>
              <a:rPr lang="zh-CN" altLang="en-US" sz="1600" dirty="0">
                <a:cs typeface="+mn-ea"/>
                <a:sym typeface="+mn-lt"/>
              </a:rPr>
              <a:t>别 名： 启蛰 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80000"/>
              </a:lnSpc>
            </a:pPr>
            <a:r>
              <a:rPr lang="zh-CN" altLang="en-US" sz="1600" dirty="0">
                <a:cs typeface="+mn-ea"/>
                <a:sym typeface="+mn-lt"/>
              </a:rPr>
              <a:t>代表寓意：天气回暖，春雷始鸣 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80000"/>
              </a:lnSpc>
            </a:pPr>
            <a:r>
              <a:rPr lang="zh-CN" altLang="en-US" sz="1600" dirty="0">
                <a:cs typeface="+mn-ea"/>
                <a:sym typeface="+mn-lt"/>
              </a:rPr>
              <a:t>气候特点：雨水渐多，乍寒乍暖 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80000"/>
              </a:lnSpc>
            </a:pPr>
            <a:r>
              <a:rPr lang="zh-CN" altLang="en-US" sz="1600" dirty="0">
                <a:cs typeface="+mn-ea"/>
                <a:sym typeface="+mn-lt"/>
              </a:rPr>
              <a:t>所属季节：春季 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80000"/>
              </a:lnSpc>
            </a:pPr>
            <a:r>
              <a:rPr lang="zh-CN" altLang="en-US" sz="1600" dirty="0">
                <a:cs typeface="+mn-ea"/>
                <a:sym typeface="+mn-lt"/>
              </a:rPr>
              <a:t>时  间：每年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日或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6</a:t>
            </a:r>
            <a:r>
              <a:rPr lang="zh-CN" altLang="en-US" sz="1600" dirty="0">
                <a:cs typeface="+mn-ea"/>
                <a:sym typeface="+mn-lt"/>
              </a:rPr>
              <a:t>日 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80000"/>
              </a:lnSpc>
            </a:pPr>
            <a:r>
              <a:rPr lang="zh-CN" altLang="en-US" sz="1600" dirty="0">
                <a:cs typeface="+mn-ea"/>
                <a:sym typeface="+mn-lt"/>
              </a:rPr>
              <a:t>太阳位置：太阳到达黄经</a:t>
            </a:r>
            <a:r>
              <a:rPr lang="en-US" altLang="zh-CN" sz="1600" dirty="0">
                <a:cs typeface="+mn-ea"/>
                <a:sym typeface="+mn-lt"/>
              </a:rPr>
              <a:t>345° </a:t>
            </a:r>
          </a:p>
          <a:p>
            <a:pPr>
              <a:lnSpc>
                <a:spcPct val="180000"/>
              </a:lnSpc>
            </a:pPr>
            <a:r>
              <a:rPr lang="zh-CN" altLang="en-US" sz="1600" dirty="0">
                <a:cs typeface="+mn-ea"/>
                <a:sym typeface="+mn-lt"/>
              </a:rPr>
              <a:t>前一节气：雨水 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80000"/>
              </a:lnSpc>
            </a:pPr>
            <a:r>
              <a:rPr lang="zh-CN" altLang="en-US" sz="1600" dirty="0">
                <a:cs typeface="+mn-ea"/>
                <a:sym typeface="+mn-lt"/>
              </a:rPr>
              <a:t>后一节气：春分 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80000"/>
              </a:lnSpc>
            </a:pPr>
            <a:r>
              <a:rPr lang="zh-CN" altLang="en-US" sz="1600" dirty="0">
                <a:cs typeface="+mn-ea"/>
                <a:sym typeface="+mn-lt"/>
              </a:rPr>
              <a:t>属  性：农历二十四节气的二月节令</a:t>
            </a:r>
          </a:p>
        </p:txBody>
      </p:sp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7293205" y="1317759"/>
            <a:ext cx="4016737" cy="4016737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>
            <p:custDataLst>
              <p:tags r:id="rId2"/>
            </p:custDataLst>
          </p:nvPr>
        </p:nvSpPr>
        <p:spPr>
          <a:xfrm>
            <a:off x="7191440" y="1224884"/>
            <a:ext cx="4210109" cy="4210109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9893" y="1429687"/>
            <a:ext cx="3823365" cy="3823365"/>
          </a:xfrm>
          <a:custGeom>
            <a:avLst/>
            <a:gdLst>
              <a:gd name="connsiteX0" fmla="*/ 2006822 w 4013644"/>
              <a:gd name="connsiteY0" fmla="*/ 0 h 4013644"/>
              <a:gd name="connsiteX1" fmla="*/ 4013644 w 4013644"/>
              <a:gd name="connsiteY1" fmla="*/ 2006822 h 4013644"/>
              <a:gd name="connsiteX2" fmla="*/ 2006822 w 4013644"/>
              <a:gd name="connsiteY2" fmla="*/ 4013644 h 4013644"/>
              <a:gd name="connsiteX3" fmla="*/ 0 w 4013644"/>
              <a:gd name="connsiteY3" fmla="*/ 2006822 h 4013644"/>
              <a:gd name="connsiteX4" fmla="*/ 2006822 w 4013644"/>
              <a:gd name="connsiteY4" fmla="*/ 0 h 4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3644" h="4013644">
                <a:moveTo>
                  <a:pt x="2006822" y="0"/>
                </a:moveTo>
                <a:cubicBezTo>
                  <a:pt x="3115159" y="0"/>
                  <a:pt x="4013644" y="898485"/>
                  <a:pt x="4013644" y="2006822"/>
                </a:cubicBezTo>
                <a:cubicBezTo>
                  <a:pt x="4013644" y="3115159"/>
                  <a:pt x="3115159" y="4013644"/>
                  <a:pt x="2006822" y="4013644"/>
                </a:cubicBezTo>
                <a:cubicBezTo>
                  <a:pt x="898485" y="4013644"/>
                  <a:pt x="0" y="3115159"/>
                  <a:pt x="0" y="2006822"/>
                </a:cubicBezTo>
                <a:cubicBezTo>
                  <a:pt x="0" y="898485"/>
                  <a:pt x="898485" y="0"/>
                  <a:pt x="2006822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62311" y="538943"/>
            <a:ext cx="2546430" cy="2496274"/>
          </a:xfrm>
          <a:prstGeom prst="rect">
            <a:avLst/>
          </a:prstGeom>
          <a:solidFill>
            <a:schemeClr val="lt1"/>
          </a:solidFill>
          <a:ln w="31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3"/>
            </p:custDataLst>
          </p:nvPr>
        </p:nvCxnSpPr>
        <p:spPr>
          <a:xfrm>
            <a:off x="3505228" y="2286018"/>
            <a:ext cx="7924864" cy="0"/>
          </a:xfrm>
          <a:prstGeom prst="line">
            <a:avLst/>
          </a:prstGeom>
          <a:ln w="25400">
            <a:solidFill>
              <a:srgbClr val="016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3505200" y="1066809"/>
            <a:ext cx="7924864" cy="9144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 dirty="0">
                <a:solidFill>
                  <a:srgbClr val="016959"/>
                </a:solidFill>
                <a:cs typeface="+mn-ea"/>
                <a:sym typeface="+mn-lt"/>
              </a:rPr>
              <a:t>节气别称</a:t>
            </a:r>
          </a:p>
        </p:txBody>
      </p:sp>
      <p:sp>
        <p:nvSpPr>
          <p:cNvPr id="16" name="Title 6"/>
          <p:cNvSpPr txBox="1"/>
          <p:nvPr>
            <p:custDataLst>
              <p:tags r:id="rId5"/>
            </p:custDataLst>
          </p:nvPr>
        </p:nvSpPr>
        <p:spPr>
          <a:xfrm>
            <a:off x="918845" y="3491230"/>
            <a:ext cx="10354310" cy="22352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04800" lvl="0" indent="-30480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6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惊蛰在历史上也曾被称为“启蛰”。《夏小正》曰：“正月启蛰”。在现今的汉字文化圈中，日本仍然使用“启蛰”这个名称。</a:t>
            </a:r>
          </a:p>
          <a:p>
            <a:pPr marL="304800" lvl="0" indent="-30480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6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汉初以前　立春—启蛰—雨水—春分—谷雨—清明</a:t>
            </a:r>
          </a:p>
          <a:p>
            <a:pPr marL="304800" lvl="0" indent="-30480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6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汉景帝代　立春—雨水—惊蛰—春分—清明—谷雨</a:t>
            </a:r>
          </a:p>
          <a:p>
            <a:pPr marL="304800" lvl="0" indent="-30480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6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进入唐代以后，“启”字的避讳已无必要，“启蛰”的名称又重新被使用。但由于也有不用惯的原因，大衍历再次使用了“惊蛰”一词，并沿用至今。</a:t>
            </a: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882" y="644071"/>
            <a:ext cx="2286013" cy="228601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0" h="3600">
                <a:moveTo>
                  <a:pt x="0" y="0"/>
                </a:moveTo>
                <a:lnTo>
                  <a:pt x="3600" y="0"/>
                </a:lnTo>
                <a:lnTo>
                  <a:pt x="3600" y="3600"/>
                </a:lnTo>
                <a:lnTo>
                  <a:pt x="0" y="36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096000" y="6337300"/>
            <a:ext cx="106045" cy="106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1025525" y="4895850"/>
            <a:ext cx="1219200" cy="1219200"/>
          </a:xfrm>
          <a:prstGeom prst="line">
            <a:avLst/>
          </a:prstGeom>
          <a:ln w="19050">
            <a:solidFill>
              <a:srgbClr val="016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剪去单角的矩形 4"/>
          <p:cNvSpPr/>
          <p:nvPr>
            <p:custDataLst>
              <p:tags r:id="rId4"/>
            </p:custDataLst>
          </p:nvPr>
        </p:nvSpPr>
        <p:spPr>
          <a:xfrm>
            <a:off x="1371600" y="1066852"/>
            <a:ext cx="4724396" cy="4724399"/>
          </a:xfrm>
          <a:custGeom>
            <a:avLst/>
            <a:gdLst>
              <a:gd name="connsiteX0" fmla="*/ 4724396 w 4724396"/>
              <a:gd name="connsiteY0" fmla="*/ 0 h 4724399"/>
              <a:gd name="connsiteX1" fmla="*/ 4724394 w 4724396"/>
              <a:gd name="connsiteY1" fmla="*/ 4724399 h 4724399"/>
              <a:gd name="connsiteX2" fmla="*/ 551903 w 4724396"/>
              <a:gd name="connsiteY2" fmla="*/ 4724398 h 4724399"/>
              <a:gd name="connsiteX3" fmla="*/ 0 w 4724396"/>
              <a:gd name="connsiteY3" fmla="*/ 4172494 h 4724399"/>
              <a:gd name="connsiteX4" fmla="*/ 2 w 4724396"/>
              <a:gd name="connsiteY4" fmla="*/ 5 h 472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396" h="4724399">
                <a:moveTo>
                  <a:pt x="4724396" y="0"/>
                </a:moveTo>
                <a:lnTo>
                  <a:pt x="4724394" y="4724399"/>
                </a:lnTo>
                <a:lnTo>
                  <a:pt x="551903" y="4724398"/>
                </a:lnTo>
                <a:lnTo>
                  <a:pt x="0" y="4172494"/>
                </a:lnTo>
                <a:lnTo>
                  <a:pt x="2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828815" y="1251366"/>
            <a:ext cx="3810025" cy="70546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dirty="0">
                <a:solidFill>
                  <a:srgbClr val="016959"/>
                </a:solidFill>
                <a:cs typeface="+mn-ea"/>
                <a:sym typeface="+mn-lt"/>
              </a:rPr>
              <a:t>惊蛰三候</a:t>
            </a:r>
            <a:endParaRPr lang="zh-CN" altLang="en-US" sz="3800" b="1" spc="22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Title 6"/>
          <p:cNvSpPr txBox="1"/>
          <p:nvPr>
            <p:custDataLst>
              <p:tags r:id="rId6"/>
            </p:custDataLst>
          </p:nvPr>
        </p:nvSpPr>
        <p:spPr>
          <a:xfrm>
            <a:off x="1627505" y="1957070"/>
            <a:ext cx="4213225" cy="35090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600" spc="200" dirty="0">
                <a:ln w="3175">
                  <a:noFill/>
                  <a:prstDash val="dash"/>
                </a:ln>
                <a:solidFill>
                  <a:schemeClr val="tx1"/>
                </a:solidFill>
                <a:latin typeface="+mn-lt"/>
                <a:cs typeface="+mn-ea"/>
                <a:sym typeface="+mn-lt"/>
              </a:rPr>
              <a:t>“一候桃始华；二候仓庚鸣；三候鹰化为鸠。”</a:t>
            </a:r>
          </a:p>
          <a:p>
            <a:pPr marL="330200" lvl="1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600" spc="180" dirty="0">
                <a:ln w="3175">
                  <a:noFill/>
                  <a:prstDash val="dash"/>
                </a:ln>
                <a:solidFill>
                  <a:schemeClr val="tx1"/>
                </a:solidFill>
                <a:cs typeface="+mn-ea"/>
                <a:sym typeface="+mn-lt"/>
              </a:rPr>
              <a:t>其中一候所对应的花信为桃花，二候为杏花，三候为蔷薇。</a:t>
            </a:r>
          </a:p>
          <a:p>
            <a:pPr marL="914400" lvl="2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●"/>
            </a:pPr>
            <a:r>
              <a:rPr lang="zh-CN" altLang="en-US" sz="1600" spc="160" dirty="0">
                <a:ln w="3175">
                  <a:noFill/>
                  <a:prstDash val="dash"/>
                </a:ln>
                <a:solidFill>
                  <a:schemeClr val="tx1"/>
                </a:solidFill>
                <a:cs typeface="+mn-ea"/>
                <a:sym typeface="+mn-lt"/>
              </a:rPr>
              <a:t>一候，桃始华：阳升而萌，雨足而华，桃令以作，粲然而花华。</a:t>
            </a:r>
          </a:p>
          <a:p>
            <a:pPr marL="914400" lvl="2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●"/>
            </a:pPr>
            <a:r>
              <a:rPr lang="zh-CN" altLang="en-US" sz="1600" spc="160" dirty="0">
                <a:ln w="3175">
                  <a:noFill/>
                  <a:prstDash val="dash"/>
                </a:ln>
                <a:solidFill>
                  <a:schemeClr val="tx1"/>
                </a:solidFill>
                <a:cs typeface="+mn-ea"/>
                <a:sym typeface="+mn-lt"/>
              </a:rPr>
              <a:t>二候，仓庚鸣：仓庚乃黄鹂，鸟出而鸣啼，春暖花开之庆也。</a:t>
            </a:r>
          </a:p>
          <a:p>
            <a:pPr marL="914400" lvl="2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●"/>
            </a:pPr>
            <a:r>
              <a:rPr lang="zh-CN" altLang="en-US" sz="1600" spc="160" dirty="0">
                <a:ln w="3175">
                  <a:noFill/>
                  <a:prstDash val="dash"/>
                </a:ln>
                <a:solidFill>
                  <a:schemeClr val="tx1"/>
                </a:solidFill>
                <a:cs typeface="+mn-ea"/>
                <a:sym typeface="+mn-lt"/>
              </a:rPr>
              <a:t>三候，鹰化为鸠：惊蛰前后，鹰不见，而鸠开始出来活动。</a:t>
            </a: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49" y="1066788"/>
            <a:ext cx="4724425" cy="4724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40" h="7440">
                <a:moveTo>
                  <a:pt x="0" y="0"/>
                </a:moveTo>
                <a:lnTo>
                  <a:pt x="7440" y="0"/>
                </a:lnTo>
                <a:lnTo>
                  <a:pt x="744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TextBox 8"/>
          <p:cNvSpPr txBox="1"/>
          <p:nvPr/>
        </p:nvSpPr>
        <p:spPr>
          <a:xfrm>
            <a:off x="651520" y="658908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>
            <p:custDataLst>
              <p:tags r:id="rId1"/>
            </p:custDataLst>
          </p:nvPr>
        </p:nvSpPr>
        <p:spPr>
          <a:xfrm>
            <a:off x="6902137" y="1514475"/>
            <a:ext cx="4637353" cy="426723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5868" y="869102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16959"/>
                </a:solidFill>
                <a:cs typeface="+mn-ea"/>
                <a:sym typeface="+mn-lt"/>
              </a:rPr>
              <a:t>气候特点</a:t>
            </a:r>
          </a:p>
        </p:txBody>
      </p:sp>
      <p:sp>
        <p:nvSpPr>
          <p:cNvPr id="7" name="矩形 6"/>
          <p:cNvSpPr/>
          <p:nvPr/>
        </p:nvSpPr>
        <p:spPr>
          <a:xfrm>
            <a:off x="795868" y="1525916"/>
            <a:ext cx="5681132" cy="3961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惊蛰时节正是大好的“九九”艳阳天，气温回升，雨水增多。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除东北、西北地区外，中国大部分地区平均气温已升到</a:t>
            </a:r>
            <a:r>
              <a:rPr lang="en-US" altLang="zh-CN" sz="1600" dirty="0">
                <a:cs typeface="+mn-ea"/>
                <a:sym typeface="+mn-lt"/>
              </a:rPr>
              <a:t>0℃</a:t>
            </a:r>
            <a:r>
              <a:rPr lang="zh-CN" altLang="en-US" sz="1600" dirty="0">
                <a:cs typeface="+mn-ea"/>
                <a:sym typeface="+mn-lt"/>
              </a:rPr>
              <a:t>以上。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华北地区日平均气温为</a:t>
            </a:r>
            <a:r>
              <a:rPr lang="en-US" altLang="zh-CN" sz="1600" dirty="0">
                <a:cs typeface="+mn-ea"/>
                <a:sym typeface="+mn-lt"/>
              </a:rPr>
              <a:t>3-6℃</a:t>
            </a:r>
            <a:r>
              <a:rPr lang="zh-CN" altLang="en-US" sz="1600" dirty="0">
                <a:cs typeface="+mn-ea"/>
                <a:sym typeface="+mn-lt"/>
              </a:rPr>
              <a:t>，沿江江南为</a:t>
            </a:r>
            <a:r>
              <a:rPr lang="en-US" altLang="zh-CN" sz="1600" dirty="0">
                <a:cs typeface="+mn-ea"/>
                <a:sym typeface="+mn-lt"/>
              </a:rPr>
              <a:t>8℃</a:t>
            </a:r>
            <a:r>
              <a:rPr lang="zh-CN" altLang="en-US" sz="1600" dirty="0">
                <a:cs typeface="+mn-ea"/>
                <a:sym typeface="+mn-lt"/>
              </a:rPr>
              <a:t>以上，而西南和华南已达</a:t>
            </a:r>
            <a:r>
              <a:rPr lang="en-US" altLang="zh-CN" sz="1600" dirty="0">
                <a:cs typeface="+mn-ea"/>
                <a:sym typeface="+mn-lt"/>
              </a:rPr>
              <a:t>10-15℃</a:t>
            </a:r>
            <a:r>
              <a:rPr lang="zh-CN" altLang="en-US" sz="1600" dirty="0">
                <a:cs typeface="+mn-ea"/>
                <a:sym typeface="+mn-lt"/>
              </a:rPr>
              <a:t>，早已是一派融融春光了。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这时，气温回升较快，长江流域大部地区已渐有春雷，南方大部分地区，亦可闻春雷初鸣。“惊蛰”节气后，南方暖湿气团开始活跃，气温明显回升，淮河沿岸树木开始发芽、春长，春播作物开始播种。</a:t>
            </a:r>
          </a:p>
        </p:txBody>
      </p:sp>
      <p:pic>
        <p:nvPicPr>
          <p:cNvPr id="8" name="图片 7" descr="C:\Users\Administrator\Desktop\5c4d4a38ae297.png5c4d4a38ae29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2630" y="1606550"/>
            <a:ext cx="4105910" cy="4267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77621" y="2147517"/>
            <a:ext cx="4585871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8800" dirty="0">
                <a:solidFill>
                  <a:srgbClr val="6BA245"/>
                </a:solidFill>
                <a:cs typeface="+mn-ea"/>
                <a:sym typeface="+mn-lt"/>
              </a:rPr>
              <a:t>PART 02</a:t>
            </a:r>
          </a:p>
          <a:p>
            <a:pPr algn="ctr"/>
            <a:r>
              <a:rPr lang="zh-CN" altLang="en-US" sz="6600" dirty="0">
                <a:solidFill>
                  <a:srgbClr val="6BA245"/>
                </a:solidFill>
                <a:cs typeface="+mn-ea"/>
                <a:sym typeface="+mn-lt"/>
              </a:rPr>
              <a:t>惊蛰习俗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544" y="0"/>
            <a:ext cx="2173544" cy="16715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8" y="1492415"/>
            <a:ext cx="613611" cy="342900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993755" y="3058160"/>
            <a:ext cx="10001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cs typeface="+mn-ea"/>
                <a:sym typeface="+mn-lt"/>
              </a:rPr>
              <a:t>二</a:t>
            </a:r>
          </a:p>
          <a:p>
            <a:r>
              <a:rPr lang="zh-CN" altLang="en-US" sz="2800">
                <a:cs typeface="+mn-ea"/>
                <a:sym typeface="+mn-lt"/>
              </a:rPr>
              <a:t>十</a:t>
            </a:r>
          </a:p>
          <a:p>
            <a:r>
              <a:rPr lang="zh-CN" altLang="en-US" sz="2800">
                <a:cs typeface="+mn-ea"/>
                <a:sym typeface="+mn-lt"/>
              </a:rPr>
              <a:t>四</a:t>
            </a:r>
          </a:p>
          <a:p>
            <a:r>
              <a:rPr lang="zh-CN" altLang="en-US" sz="2800">
                <a:cs typeface="+mn-ea"/>
                <a:sym typeface="+mn-lt"/>
              </a:rPr>
              <a:t>节</a:t>
            </a:r>
          </a:p>
          <a:p>
            <a:r>
              <a:rPr lang="zh-CN" altLang="en-US" sz="2800">
                <a:cs typeface="+mn-ea"/>
                <a:sym typeface="+mn-lt"/>
              </a:rPr>
              <a:t>气</a:t>
            </a:r>
          </a:p>
          <a:p>
            <a:r>
              <a:rPr lang="zh-CN" altLang="en-US" sz="2800">
                <a:cs typeface="+mn-ea"/>
                <a:sym typeface="+mn-lt"/>
              </a:rPr>
              <a:t>之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0590530" y="5255260"/>
            <a:ext cx="336550" cy="6921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532745" y="5263515"/>
            <a:ext cx="250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传统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惊蛰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5273_1*ζ_h_i*1_1_1"/>
  <p:tag name="KSO_WM_TEMPLATE_CATEGORY" val="diagram"/>
  <p:tag name="KSO_WM_TEMPLATE_INDEX" val="2021527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VALUE" val="1429*999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273_1*ζ_h_d*1_1_1"/>
  <p:tag name="KSO_WM_TEMPLATE_CATEGORY" val="diagram"/>
  <p:tag name="KSO_WM_TEMPLATE_INDEX" val="2021527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5273_1*ζ_h_i*1_1_2"/>
  <p:tag name="KSO_WM_TEMPLATE_CATEGORY" val="diagram"/>
  <p:tag name="KSO_WM_TEMPLATE_INDEX" val="2021527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3"/>
  <p:tag name="KSO_WM_UNIT_ID" val="diagram20215273_1*ζ_h_i*1_1_3"/>
  <p:tag name="KSO_WM_TEMPLATE_CATEGORY" val="diagram"/>
  <p:tag name="KSO_WM_TEMPLATE_INDEX" val="2021527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50_1*a*1"/>
  <p:tag name="KSO_WM_TEMPLATE_CATEGORY" val="diagram"/>
  <p:tag name="KSO_WM_TEMPLATE_INDEX" val="20217050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4365f2790914a939acada6e6471ff3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d6b9a4b34a014d75a9a0a81d1e3edcc7"/>
  <p:tag name="KSO_WM_UNIT_TEXT_FILL_FORE_SCHEMECOLOR_INDEX_BRIGHTNESS" val="0"/>
  <p:tag name="KSO_WM_UNIT_TEXT_FILL_FORE_SCHEMECOLOR_INDEX" val="13"/>
  <p:tag name="KSO_WM_UNIT_TEXT_FILL_TYPE" val="1"/>
  <p:tag name="KSO_WM_TEMPLATE_ASSEMBLE_XID" val="606570444054ed1e2fb814a6"/>
  <p:tag name="KSO_WM_TEMPLATE_ASSEMBLE_GROUPID" val="606570444054ed1e2fb814a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50_1*f*1"/>
  <p:tag name="KSO_WM_TEMPLATE_CATEGORY" val="diagram"/>
  <p:tag name="KSO_WM_TEMPLATE_INDEX" val="2021705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6"/>
  <p:tag name="KSO_WM_UNIT_SHOW_EDIT_AREA_INDICATION" val="1"/>
  <p:tag name="KSO_WM_CHIP_GROUPID" val="5e6b05596848fb12bee65ac8"/>
  <p:tag name="KSO_WM_CHIP_XID" val="5e6b05596848fb12bee65aca"/>
  <p:tag name="KSO_WM_UNIT_DEC_AREA_ID" val="9fac0f58e4e84449b138ef9b8595077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febf74a8ce04196ac33616c5e44fc1b"/>
  <p:tag name="KSO_WM_UNIT_TEXT_FILL_FORE_SCHEMECOLOR_INDEX_BRIGHTNESS" val="0.25"/>
  <p:tag name="KSO_WM_UNIT_TEXT_FILL_FORE_SCHEMECOLOR_INDEX" val="13"/>
  <p:tag name="KSO_WM_UNIT_TEXT_FILL_TYPE" val="1"/>
  <p:tag name="KSO_WM_TEMPLATE_ASSEMBLE_XID" val="606570444054ed1e2fb814a6"/>
  <p:tag name="KSO_WM_TEMPLATE_ASSEMBLE_GROUPID" val="606570444054ed1e2fb814a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7907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4:59:58&quot;,&quot;maxSize&quot;:{&quot;size1&quot;:33.799622901280721},&quot;minSize&quot;:{&quot;size1&quot;:30.099622901280721},&quot;normalSize&quot;:{&quot;size1&quot;:30.362122901280717},&quot;subLayout&quot;:[{&quot;id&quot;:&quot;2021-04-01T14:59:58&quot;,&quot;maxSize&quot;:{&quot;size1&quot;:51.099628171488575},&quot;minSize&quot;:{&quot;size1&quot;:39.999628171488574},&quot;normalSize&quot;:{&quot;size1&quot;:39.999813356673762},&quot;subLayout&quot;:[{&quot;id&quot;:&quot;2021-04-01T14:59:58&quot;,&quot;margin&quot;:{&quot;bottom&quot;:-1.0026547107633071e-15,&quot;left&quot;:1.6929999589920044,&quot;right&quot;:0.84700000286102295,&quot;top&quot;:3.809999942779541},&quot;type&quot;:0},{&quot;id&quot;:&quot;2021-04-01T14:59:58&quot;,&quot;margin&quot;:{&quot;bottom&quot;:4.6570000648498535,&quot;left&quot;:1.6929999589920044,&quot;right&quot;:0.84700000286102295,&quot;top&quot;:0.84700000286102295},&quot;type&quot;:0}],&quot;type&quot;:0},{&quot;direction&quot;:1,&quot;id&quot;:&quot;2021-04-01T14:59:58&quot;,&quot;maxSize&quot;:{&quot;size1&quot;:58.599458486193164},&quot;minSize&quot;:{&quot;size1&quot;:52.79945848619316},&quot;normalSize&quot;:{&quot;size1&quot;:56.432558468243059},&quot;subLayout&quot;:[{&quot;id&quot;:&quot;2021-04-01T14:59:58&quot;,&quot;margin&quot;:{&quot;bottom&quot;:0,&quot;left&quot;:0,&quot;right&quot;:0.84700000286102295,&quot;top&quot;:0},&quot;type&quot;:0},{&quot;id&quot;:&quot;2021-04-01T14:59:58&quot;,&quot;margin&quot;:{&quot;bottom&quot;:4.6570000648498535,&quot;left&quot;:0,&quot;right&quot;:1.6929999589920044,&quot;top&quot;:4.2329998016357422},&quot;type&quot;:0}]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features&quot;:[&quot;collage&quot;,&quot;carousel&quot;],&quot;support_big_font&quot;:false,&quot;fill_id&quot;:&quot;83c21e15af4e45b7b2929e56b016ea7d&quot;,&quot;fill_align&quot;:&quot;cm&quot;,&quot;chip_types&quot;:[&quot;picture&quot;]},{&quot;text_align&quot;:&quot;rb&quot;,&quot;text_direction&quot;:&quot;horizontal&quot;,&quot;support_big_font&quot;:false,&quot;fill_id&quot;:&quot;049394feb9ec4163936b03314bef9b68&quot;,&quot;fill_align&quot;:&quot;rb&quot;,&quot;chip_types&quot;:[&quot;header&quot;]},{&quot;text_align&quot;:&quot;rt&quot;,&quot;text_direction&quot;:&quot;horizontal&quot;,&quot;support_big_font&quot;:false,&quot;fill_id&quot;:&quot;12b63587a03c4715b9b567d8b3e97f1d&quot;,&quot;fill_align&quot;:&quot;rt&quot;,&quot;chip_types&quot;:[&quot;text&quot;]},{&quot;text_align&quot;:&quot;lm&quot;,&quot;text_direction&quot;:&quot;horizontal&quot;,&quot;support_big_font&quot;:true,&quot;fill_id&quot;:&quot;c5cde45682ef4902aedb7e45c13b2039&quot;,&quot;fill_align&quot;:&quot;lm&quot;,&quot;chip_types&quot;:[&quot;text&quot;]}]]"/>
  <p:tag name="KSO_WM_SLIDE_ID" val="diagram2020790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540"/>
  <p:tag name="KSO_WM_SLIDE_POSITION" val="48*0"/>
  <p:tag name="KSO_WM_TAG_VERSION" val="1.0"/>
  <p:tag name="KSO_WM_SLIDE_LAYOUT" val="a_d_f"/>
  <p:tag name="KSO_WM_SLIDE_LAYOUT_CNT" val="1_1_2"/>
  <p:tag name="KSO_WM_CHIP_XID" val="5eedb793fa6683b8872ba9dd"/>
  <p:tag name="KSO_WM_CHIP_DECFILLPROP" val="[]"/>
  <p:tag name="KSO_WM_SLIDE_CAN_ADD_NAVIGATION" val="1"/>
  <p:tag name="KSO_WM_CHIP_GROUPID" val="5eedb793fa6683b8872ba9dc"/>
  <p:tag name="KSO_WM_SLIDE_BK_DARK_LIGHT" val="2"/>
  <p:tag name="KSO_WM_SLIDE_BACKGROUND_TYPE" val="general"/>
  <p:tag name="KSO_WM_SLIDE_SUPPORT_FEATURE_TYPE" val="3"/>
  <p:tag name="KSO_WM_TEMPLATE_ASSEMBLE_XID" val="60656e754054ed1e2fb7f922"/>
  <p:tag name="KSO_WM_TEMPLATE_ASSEMBLE_GROUPID" val="60656e754054ed1e2fb7f92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904*1100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7907_1*d*1"/>
  <p:tag name="KSO_WM_TEMPLATE_CATEGORY" val="diagram"/>
  <p:tag name="KSO_WM_TEMPLATE_INDEX" val="2020790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39e8c84be594958a4bf79ad9ea0417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1fbf2ac5bf54da58611e15ad1625035"/>
  <p:tag name="KSO_WM_TEMPLATE_ASSEMBLE_XID" val="60656e754054ed1e2fb7f922"/>
  <p:tag name="KSO_WM_TEMPLATE_ASSEMBLE_GROUPID" val="60656e754054ed1e2fb7f922"/>
  <p:tag name="KSO_WM_UNIT_PICTURE_CLIP_FLAG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907_1*a*1"/>
  <p:tag name="KSO_WM_TEMPLATE_CATEGORY" val="diagram"/>
  <p:tag name="KSO_WM_TEMPLATE_INDEX" val="20207907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51e9508aba62499d93cf9520bb4a82b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b&quot;,&quot;fill_mode&quot;:&quot;full&quot;,&quot;sacle_strategy&quot;:&quot;smart&quot;}"/>
  <p:tag name="KSO_WM_ASSEMBLE_CHIP_INDEX" val="ef1bd1dd0c124aaf8f7b37a8bf3c9afa"/>
  <p:tag name="KSO_WM_UNIT_TEXT_FILL_FORE_SCHEMECOLOR_INDEX_BRIGHTNESS" val="0"/>
  <p:tag name="KSO_WM_UNIT_TEXT_FILL_FORE_SCHEMECOLOR_INDEX" val="13"/>
  <p:tag name="KSO_WM_UNIT_TEXT_FILL_TYPE" val="1"/>
  <p:tag name="KSO_WM_TEMPLATE_ASSEMBLE_XID" val="60656e754054ed1e2fb7f922"/>
  <p:tag name="KSO_WM_TEMPLATE_ASSEMBLE_GROUPID" val="60656e754054ed1e2fb7f92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07907_1*f*2"/>
  <p:tag name="KSO_WM_TEMPLATE_CATEGORY" val="diagram"/>
  <p:tag name="KSO_WM_TEMPLATE_INDEX" val="2020790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6"/>
  <p:tag name="KSO_WM_UNIT_SHOW_EDIT_AREA_INDICATION" val="1"/>
  <p:tag name="KSO_WM_CHIP_GROUPID" val="5e6b05596848fb12bee65ac8"/>
  <p:tag name="KSO_WM_CHIP_XID" val="5e6b05596848fb12bee65aca"/>
  <p:tag name="KSO_WM_UNIT_DEC_AREA_ID" val="8d5f5198bcec45eda66dbe8694d5e9f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t&quot;,&quot;fill_mode&quot;:&quot;full&quot;,&quot;sacle_strategy&quot;:&quot;smart&quot;}"/>
  <p:tag name="KSO_WM_ASSEMBLE_CHIP_INDEX" val="df18d89c63bd4982939d2f9252b79556"/>
  <p:tag name="KSO_WM_UNIT_TEXT_FILL_FORE_SCHEMECOLOR_INDEX_BRIGHTNESS" val="0.25"/>
  <p:tag name="KSO_WM_UNIT_TEXT_FILL_FORE_SCHEMECOLOR_INDEX" val="13"/>
  <p:tag name="KSO_WM_UNIT_TEXT_FILL_TYPE" val="1"/>
  <p:tag name="KSO_WM_TEMPLATE_ASSEMBLE_XID" val="60656e754054ed1e2fb7f922"/>
  <p:tag name="KSO_WM_TEMPLATE_ASSEMBLE_GROUPID" val="60656e754054ed1e2fb7f9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907_1*f*1"/>
  <p:tag name="KSO_WM_TEMPLATE_CATEGORY" val="diagram"/>
  <p:tag name="KSO_WM_TEMPLATE_INDEX" val="2020790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d2ea09ff92014926b94a6da632059d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529068fabb34586ab889e2868b7469b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e754054ed1e2fb7f922"/>
  <p:tag name="KSO_WM_TEMPLATE_ASSEMBLE_GROUPID" val="60656e754054ed1e2fb7f92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27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32"/>
  <p:tag name="KSO_WM_SLIDE_POSITION" val="48*48"/>
  <p:tag name="KSO_WM_TAG_VERSION" val="1.0"/>
  <p:tag name="KSO_WM_BEAUTIFY_FLAG" val="#wm#"/>
  <p:tag name="KSO_WM_TEMPLATE_CATEGORY" val="diagram"/>
  <p:tag name="KSO_WM_TEMPLATE_INDEX" val="20213279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20:10&quot;,&quot;maxSize&quot;:{&quot;size1&quot;:31.100000000000001},&quot;minSize&quot;:{&quot;size1&quot;:22.199999999999999},&quot;normalSize&quot;:{&quot;size1&quot;:24.399999999999999},&quot;subLayout&quot;:[{&quot;id&quot;:&quot;2021-04-01T15:20:10&quot;,&quot;margin&quot;:{&quot;bottom&quot;:0.21199998259544373,&quot;left&quot;:1.6929999589920044,&quot;right&quot;:1.6929999589920044,&quot;top&quot;:1.6929999589920044},&quot;type&quot;:0},{&quot;direction&quot;:1,&quot;id&quot;:&quot;2021-04-01T15:20:10&quot;,&quot;maxSize&quot;:{&quot;size1&quot;:54.999667803446449},&quot;minSize&quot;:{&quot;size1&quot;:37.499667803446449},&quot;normalSize&quot;:{&quot;size1&quot;:39.005917803446451},&quot;subLayout&quot;:[{&quot;id&quot;:&quot;2021-04-01T15:20:10&quot;,&quot;margin&quot;:{&quot;bottom&quot;:1.6929999589920044,&quot;left&quot;:1.6929999589920044,&quot;right&quot;:0.026000002399086952,&quot;top&quot;:0.84700000286102295},&quot;type&quot;:0},{&quot;id&quot;:&quot;2021-04-01T15:20:10&quot;,&quot;margin&quot;:{&quot;bottom&quot;:2.5399999618530273,&quot;left&quot;:2.0899999141693115,&quot;right&quot;:2.5399999618530273,&quot;top&quot;:1.6929999589920044},&quot;type&quot;:0}]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9675d553136823a5e61fb"/>
  <p:tag name="KSO_WM_CHIP_FILLPROP" val="[[{&quot;text_align&quot;:&quot;ct&quot;,&quot;text_direction&quot;:&quot;horizontal&quot;,&quot;support_big_font&quot;:false,&quot;fill_id&quot;:&quot;9e13f604a4cd4933b423f11ffeaf62cd&quot;,&quot;fill_align&quot;:&quot;ct&quot;,&quot;chip_types&quot;:[&quot;header&quot;]},{&quot;text_align&quot;:&quot;lt&quot;,&quot;text_direction&quot;:&quot;horizontal&quot;,&quot;support_big_font&quot;:false,&quot;fill_id&quot;:&quot;0398df3de2d0497882544313f2f68174&quot;,&quot;fill_align&quot;:&quot;lt&quot;,&quot;chip_types&quot;:[&quot;text&quot;]},{&quot;text_align&quot;:&quot;lt&quot;,&quot;text_direction&quot;:&quot;horizontal&quot;,&quot;support_big_font&quot;:false,&quot;fill_id&quot;:&quot;648652be8e4d49cab3ee85f248dfcd3f&quot;,&quot;fill_align&quot;:&quot;cm&quot;,&quot;chip_types&quot;:[&quot;picture&quot;]}],[{&quot;text_align&quot;:&quot;ct&quot;,&quot;text_direction&quot;:&quot;horizontal&quot;,&quot;support_big_font&quot;:false,&quot;fill_id&quot;:&quot;9e13f604a4cd4933b423f11ffeaf62cd&quot;,&quot;fill_align&quot;:&quot;ct&quot;,&quot;chip_types&quot;:[&quot;header&quot;]},{&quot;text_align&quot;:&quot;lm&quot;,&quot;text_direction&quot;:&quot;horizontal&quot;,&quot;support_big_font&quot;:false,&quot;fill_id&quot;:&quot;0398df3de2d0497882544313f2f68174&quot;,&quot;fill_align&quot;:&quot;lm&quot;,&quot;chip_types&quot;:[&quot;picture&quot;]},{&quot;text_align&quot;:&quot;lm&quot;,&quot;text_direction&quot;:&quot;horizontal&quot;,&quot;support_big_font&quot;:false,&quot;fill_id&quot;:&quot;648652be8e4d49cab3ee85f248dfcd3f&quot;,&quot;fill_align&quot;:&quot;cm&quot;,&quot;chip_types&quot;:[&quot;text&quot;]}]]"/>
  <p:tag name="FIXED_XID_TMP" val="5f5ee1ca4d6848d78f644aed"/>
  <p:tag name="KSO_WM_CHIP_DECFILLPROP" val="[]"/>
  <p:tag name="KSO_WM_CHIP_GROUPID" val="5f5ee1ca4d6848d78f644aed"/>
  <p:tag name="KSO_WM_SLIDE_BK_DARK_LIGHT" val="2"/>
  <p:tag name="KSO_WM_SLIDE_BACKGROUND_TYPE" val="general"/>
  <p:tag name="KSO_WM_SLIDE_SUPPORT_FEATURE_TYPE" val="0"/>
  <p:tag name="KSO_WM_TEMPLATE_ASSEMBLE_XID" val="60656ed64054ed1e2fb80070"/>
  <p:tag name="KSO_WM_TEMPLATE_ASSEMBLE_GROUPID" val="60656ed64054ed1e2fb8007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3279_1*i*1"/>
  <p:tag name="KSO_WM_TEMPLATE_CATEGORY" val="diagram"/>
  <p:tag name="KSO_WM_TEMPLATE_INDEX" val="20213279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ba9bf23edeaf4fdc8a95782943b2ec9a"/>
  <p:tag name="KSO_WM_UNIT_DECORATE_INFO" val="{&quot;DecorateInfoH&quot;:{&quot;IsAbs&quot;:false},&quot;DecorateInfoW&quot;:{&quot;IsAbs&quot;:false},&quot;DecorateInfoX&quot;:{&quot;IsAbs&quot;:true,&quot;Pos&quot;:1},&quot;DecorateInfoY&quot;:{&quot;IsAbs&quot;:true,&quot;Pos&quot;:1},&quot;ReferentInfo&quot;:{&quot;Id&quot;:&quot;5a7a82e7084f4d1a9292fecf3f2ef026&quot;,&quot;X&quot;:{&quot;Pos&quot;:1},&quot;Y&quot;:{&quot;Pos&quot;:1}},&quot;whChangeMode&quot;:1}"/>
  <p:tag name="KSO_WM_CHIP_GROUPID" val="5f5ee1ca4d6848d78f644aed"/>
  <p:tag name="KSO_WM_CHIP_XID" val="5f69675d553136823a5e61fb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45"/>
  <p:tag name="KSO_WM_TEMPLATE_ASSEMBLE_XID" val="60656ed64054ed1e2fb80070"/>
  <p:tag name="KSO_WM_TEMPLATE_ASSEMBLE_GROUPID" val="60656ed64054ed1e2fb8007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279_1*a*1"/>
  <p:tag name="KSO_WM_TEMPLATE_CATEGORY" val="diagram"/>
  <p:tag name="KSO_WM_TEMPLATE_INDEX" val="2021327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577c1c197ee3455a9e1d8c81189ec76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0990efc9c6394c04baf9343fd108ac3b"/>
  <p:tag name="KSO_WM_UNIT_TEXT_FILL_FORE_SCHEMECOLOR_INDEX_BRIGHTNESS" val="0"/>
  <p:tag name="KSO_WM_UNIT_TEXT_FILL_FORE_SCHEMECOLOR_INDEX" val="13"/>
  <p:tag name="KSO_WM_UNIT_TEXT_FILL_TYPE" val="1"/>
  <p:tag name="KSO_WM_TEMPLATE_ASSEMBLE_XID" val="60656ed64054ed1e2fb80070"/>
  <p:tag name="KSO_WM_TEMPLATE_ASSEMBLE_GROUPID" val="60656ed64054ed1e2fb8007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42*143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3279_1*d*1"/>
  <p:tag name="KSO_WM_TEMPLATE_CATEGORY" val="diagram"/>
  <p:tag name="KSO_WM_TEMPLATE_INDEX" val="2021327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367643f906394df78ebb3fdb7be394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3af713200ca443b7851a544e6aacbf07"/>
  <p:tag name="KSO_WM_TEMPLATE_ASSEMBLE_XID" val="60656ed64054ed1e2fb80070"/>
  <p:tag name="KSO_WM_TEMPLATE_ASSEMBLE_GROUPID" val="60656ed64054ed1e2fb8007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3279_1*f*1"/>
  <p:tag name="KSO_WM_TEMPLATE_CATEGORY" val="diagram"/>
  <p:tag name="KSO_WM_TEMPLATE_INDEX" val="2021327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62"/>
  <p:tag name="KSO_WM_UNIT_SHOW_EDIT_AREA_INDICATION" val="1"/>
  <p:tag name="KSO_WM_CHIP_GROUPID" val="5e6b05596848fb12bee65ac8"/>
  <p:tag name="KSO_WM_CHIP_XID" val="5e6b05596848fb12bee65aca"/>
  <p:tag name="KSO_WM_UNIT_DEC_AREA_ID" val="5a7a82e7084f4d1a9292fecf3f2ef02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b8b50c7a9264e78b07198341152e9b2"/>
  <p:tag name="KSO_WM_UNIT_TEXT_FILL_FORE_SCHEMECOLOR_INDEX_BRIGHTNESS" val="0.25"/>
  <p:tag name="KSO_WM_UNIT_TEXT_FILL_FORE_SCHEMECOLOR_INDEX" val="13"/>
  <p:tag name="KSO_WM_UNIT_TEXT_FILL_TYPE" val="1"/>
  <p:tag name="KSO_WM_TEMPLATE_ASSEMBLE_XID" val="60656ed64054ed1e2fb80070"/>
  <p:tag name="KSO_WM_TEMPLATE_ASSEMBLE_GROUPID" val="60656ed64054ed1e2fb8007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719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359.949*192.7"/>
  <p:tag name="KSO_WM_SLIDE_POSITION" val="528*239.3"/>
  <p:tag name="KSO_WM_TAG_VERSION" val="1.0"/>
  <p:tag name="KSO_WM_BEAUTIFY_FLAG" val="#wm#"/>
  <p:tag name="KSO_WM_TEMPLATE_CATEGORY" val="diagram"/>
  <p:tag name="KSO_WM_TEMPLATE_INDEX" val="20217193"/>
  <p:tag name="KSO_WM_SLIDE_LAYOUT" val="a_d_h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6:17:39&quot;,&quot;maxSize&quot;:{&quot;size1&quot;:26.699999999999999},&quot;minSize&quot;:{&quot;size1&quot;:20},&quot;normalSize&quot;:{&quot;size1&quot;:24.600000000000001},&quot;subLayout&quot;:[{&quot;id&quot;:&quot;2021-04-01T16:17:39&quot;,&quot;margin&quot;:{&quot;bottom&quot;:0.026000002399086952,&quot;left&quot;:1.6929999589920044,&quot;right&quot;:1.6929999589920044,&quot;top&quot;:1.6929999589920044},&quot;type&quot;:0},{&quot;direction&quot;:1,&quot;id&quot;:&quot;2021-04-01T16:17:39&quot;,&quot;maxSize&quot;:{&quot;size1&quot;:62.5},&quot;minSize&quot;:{&quot;size1&quot;:30},&quot;normalSize&quot;:{&quot;size1&quot;:30.000104166666667},&quot;subLayout&quot;:[{&quot;id&quot;:&quot;2021-04-01T16:17:39&quot;,&quot;margin&quot;:{&quot;bottom&quot;:2.5399999618530273,&quot;left&quot;:2.9630000591278076,&quot;right&quot;:0.026000002399086952,&quot;top&quot;:2.0899999141693115},&quot;type&quot;:0},{&quot;id&quot;:&quot;2021-04-01T16:17:39&quot;,&quot;margin&quot;:{&quot;bottom&quot;:2.5399999618530273,&quot;left&quot;:2.9630000591278076,&quot;right&quot;:2.5399999618530273,&quot;top&quot;:2.1170001029968262},&quot;maxSize&quot;:{&quot;size1&quot;:41.010597064258754},&quot;minSize&quot;:{&quot;size1&quot;:25.110597064258748},&quot;normalSize&quot;:{&quot;size1&quot;:25.110597064258748},&quot;subLayout&quot;:[{&quot;id&quot;:&quot;2021-04-01T16:17:39&quot;,&quot;margin&quot;:{&quot;bottom&quot;:0.046930059790611267,&quot;left&quot;:2.9630000591278076,&quot;right&quot;:2.5399999618530273,&quot;top&quot;:2.1170001029968262},&quot;type&quot;:0},{&quot;id&quot;:&quot;2021-04-01T16:17:39&quot;,&quot;margin&quot;:{&quot;bottom&quot;:2.5399999618530273,&quot;left&quot;:2.9630000591278076,&quot;right&quot;:2.5399999618530273,&quot;top&quot;:0.14886118471622467},&quot;type&quot;:0}],&quot;type&quot;:0}],&quot;type&quot;:0}],&quot;type&quot;:0}"/>
  <p:tag name="KSO_WM_SLIDE_CAN_ADD_NAVIGATION" val="1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ee1ca4d6848d78f644aec"/>
  <p:tag name="KSO_WM_CHIP_FILLPROP" val="[[{&quot;text_align&quot;:&quot;lt&quot;,&quot;text_direction&quot;:&quot;horizontal&quot;,&quot;support_big_font&quot;:false,&quot;picture_toward&quot;:0,&quot;picture_dockside&quot;:[],&quot;fill_id&quot;:&quot;fbc1d1c81b9c4bca8f09873cfc4ac6db&quot;,&quot;fill_align&quot;:&quot;lt&quot;,&quot;chip_types&quot;:[&quot;header&quot;]},{&quot;text_align&quot;:&quot;lm&quot;,&quot;text_direction&quot;:&quot;horizontal&quot;,&quot;support_big_font&quot;:false,&quot;picture_toward&quot;:0,&quot;picture_dockside&quot;:[],&quot;fill_id&quot;:&quot;2309cd69c72c4ec9add97218b8be879d&quot;,&quot;fill_align&quot;:&quot;cm&quot;,&quot;chip_types&quot;:[&quot;text&quot;,&quot;picture&quot;]},{&quot;text_align&quot;:&quot;lm&quot;,&quot;text_direction&quot;:&quot;horizontal&quot;,&quot;support_big_font&quot;:false,&quot;picture_toward&quot;:0,&quot;picture_dockside&quot;:[],&quot;fill_id&quot;:&quot;f9453295f896499082c4596d22b07337&quot;,&quot;fill_align&quot;:&quot;cm&quot;,&quot;chip_types&quot;:[&quot;text&quot;,&quot;picture&quot;]}]]"/>
  <p:tag name="KSO_WM_CHIP_DECFILLPROP" val="[]"/>
  <p:tag name="KSO_WM_CHIP_GROUPID" val="5f5ee1ca4d6848d78f644aec"/>
  <p:tag name="KSO_WM_SLIDE_BK_DARK_LIGHT" val="2"/>
  <p:tag name="KSO_WM_SLIDE_BACKGROUND_TYPE" val="general"/>
  <p:tag name="KSO_WM_SLIDE_SUPPORT_FEATURE_TYPE" val="0"/>
  <p:tag name="KSO_WM_TEMPLATE_ASSEMBLE_XID" val="606570724054ed1e2fb81557"/>
  <p:tag name="KSO_WM_TEMPLATE_ASSEMBLE_GROUPID" val="606570724054ed1e2fb8155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7193_1*i*1"/>
  <p:tag name="KSO_WM_TEMPLATE_CATEGORY" val="diagram"/>
  <p:tag name="KSO_WM_TEMPLATE_INDEX" val="2021719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b530715f25a4e85987a41486c7ab497"/>
  <p:tag name="KSO_WM_UNIT_DECORATE_INFO" val="{&quot;DecorateInfoH&quot;:{&quot;IsAbs&quot;:false},&quot;DecorateInfoW&quot;:{&quot;IsAbs&quot;:false},&quot;DecorateInfoX&quot;:{&quot;IsAbs&quot;:true,&quot;Pos&quot;:2},&quot;DecorateInfoY&quot;:{&quot;IsAbs&quot;:true,&quot;Pos&quot;:2},&quot;ReferentInfo&quot;:{&quot;Id&quot;:&quot;a86ef1afcd40476a89da726cf1016c0a&quot;,&quot;X&quot;:{&quot;Pos&quot;:2},&quot;Y&quot;:{&quot;Pos&quot;:2}},&quot;whChangeMode&quot;:1}"/>
  <p:tag name="KSO_WM_CHIP_GROUPID" val="5f5ee1ca4d6848d78f644aec"/>
  <p:tag name="KSO_WM_CHIP_XID" val="5f5ee1ca4d6848d78f644aec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86"/>
  <p:tag name="KSO_WM_TEMPLATE_ASSEMBLE_XID" val="606570724054ed1e2fb81557"/>
  <p:tag name="KSO_WM_TEMPLATE_ASSEMBLE_GROUPID" val="606570724054ed1e2fb8155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7193_1*i*2"/>
  <p:tag name="KSO_WM_TEMPLATE_CATEGORY" val="diagram"/>
  <p:tag name="KSO_WM_TEMPLATE_INDEX" val="2021719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c6484e86dbf48e6afb78f16432b033d"/>
  <p:tag name="KSO_WM_UNIT_DECORATE_INFO" val="{&quot;DecorateInfoH&quot;:{&quot;IsAbs&quot;:false},&quot;DecorateInfoW&quot;:{&quot;IsAbs&quot;:false},&quot;DecorateInfoX&quot;:{&quot;IsAbs&quot;:true,&quot;Pos&quot;:2},&quot;DecorateInfoY&quot;:{&quot;IsAbs&quot;:true,&quot;Pos&quot;:2},&quot;ReferentInfo&quot;:{&quot;Id&quot;:&quot;d3a65f075f0242bfb501f2baaf05b89b&quot;,&quot;X&quot;:{&quot;Pos&quot;:2},&quot;Y&quot;:{&quot;Pos&quot;:2}},&quot;whChangeMode&quot;:1}"/>
  <p:tag name="KSO_WM_CHIP_GROUPID" val="5f5ee1ca4d6848d78f644aec"/>
  <p:tag name="KSO_WM_CHIP_XID" val="5f5ee1ca4d6848d78f644aec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86"/>
  <p:tag name="KSO_WM_TEMPLATE_ASSEMBLE_XID" val="606570724054ed1e2fb81557"/>
  <p:tag name="KSO_WM_TEMPLATE_ASSEMBLE_GROUPID" val="606570724054ed1e2fb8155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7193_1*i*3"/>
  <p:tag name="KSO_WM_TEMPLATE_CATEGORY" val="diagram"/>
  <p:tag name="KSO_WM_TEMPLATE_INDEX" val="2021719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3a65f075f0242bfb501f2baaf05b89b"/>
  <p:tag name="KSO_WM_UNIT_DECORATE_INFO" val="{&quot;DecorateInfoH&quot;:{&quot;IsAbs&quot;:false},&quot;DecorateInfoW&quot;:{&quot;IsAbs&quot;:false},&quot;DecorateInfoX&quot;:{&quot;IsAbs&quot;:true,&quot;Pos&quot;:1},&quot;DecorateInfoY&quot;:{&quot;IsAbs&quot;:true,&quot;Pos&quot;:1},&quot;ReferentInfo&quot;:{&quot;Id&quot;:&quot;abd4b813f2f8491d84d3464d05bb3589&quot;,&quot;X&quot;:{&quot;Pos&quot;:1},&quot;Y&quot;:{&quot;Pos&quot;:1}},&quot;whChangeMode&quot;:1}"/>
  <p:tag name="KSO_WM_CHIP_GROUPID" val="5f5ee1ca4d6848d78f644aec"/>
  <p:tag name="KSO_WM_CHIP_XID" val="5f5ee1ca4d6848d78f644aec"/>
  <p:tag name="KSO_WM_UNIT_FILL_FORE_SCHEMECOLOR_INDEX_BRIGHTNESS" val="0"/>
  <p:tag name="KSO_WM_UNIT_FILL_FORE_SCHEMECOLOR_INDEX" val="1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86"/>
  <p:tag name="KSO_WM_TEMPLATE_ASSEMBLE_XID" val="606570724054ed1e2fb81557"/>
  <p:tag name="KSO_WM_TEMPLATE_ASSEMBLE_GROUPID" val="606570724054ed1e2fb815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7193_1*i*4"/>
  <p:tag name="KSO_WM_TEMPLATE_CATEGORY" val="diagram"/>
  <p:tag name="KSO_WM_TEMPLATE_INDEX" val="2021719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86ef1afcd40476a89da726cf1016c0a"/>
  <p:tag name="KSO_WM_UNIT_DECORATE_INFO" val="{&quot;DecorateInfoH&quot;:{&quot;IsAbs&quot;:false},&quot;DecorateInfoW&quot;:{&quot;IsAbs&quot;:false},&quot;DecorateInfoX&quot;:{&quot;IsAbs&quot;:true,&quot;Pos&quot;:1},&quot;DecorateInfoY&quot;:{&quot;IsAbs&quot;:true,&quot;Pos&quot;:1},&quot;ReferentInfo&quot;:{&quot;Id&quot;:&quot;aa5df3c7476e4d2296114858fd74307a;201a0ba82f0e44b7998e2058b4385c55&quot;,&quot;X&quot;:{&quot;Pos&quot;:1},&quot;Y&quot;:{&quot;Pos&quot;:1}},&quot;whChangeMode&quot;:1}"/>
  <p:tag name="KSO_WM_CHIP_GROUPID" val="5f5ee1ca4d6848d78f644aec"/>
  <p:tag name="KSO_WM_CHIP_XID" val="5f5ee1ca4d6848d78f644aec"/>
  <p:tag name="KSO_WM_UNIT_FILL_FORE_SCHEMECOLOR_INDEX_BRIGHTNESS" val="0"/>
  <p:tag name="KSO_WM_UNIT_FILL_FORE_SCHEMECOLOR_INDEX" val="1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86"/>
  <p:tag name="KSO_WM_TEMPLATE_ASSEMBLE_XID" val="606570724054ed1e2fb81557"/>
  <p:tag name="KSO_WM_TEMPLATE_ASSEMBLE_GROUPID" val="606570724054ed1e2fb8155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193_1*a*1"/>
  <p:tag name="KSO_WM_TEMPLATE_CATEGORY" val="diagram"/>
  <p:tag name="KSO_WM_TEMPLATE_INDEX" val="20217193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c764712f2df4bd889a73dfccbcb88e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e817389febfa41f294569e276ee05f22"/>
  <p:tag name="KSO_WM_UNIT_TEXT_FILL_FORE_SCHEMECOLOR_INDEX_BRIGHTNESS" val="0"/>
  <p:tag name="KSO_WM_UNIT_TEXT_FILL_FORE_SCHEMECOLOR_INDEX" val="13"/>
  <p:tag name="KSO_WM_UNIT_TEXT_FILL_TYPE" val="1"/>
  <p:tag name="KSO_WM_TEMPLATE_ASSEMBLE_XID" val="606570724054ed1e2fb81557"/>
  <p:tag name="KSO_WM_TEMPLATE_ASSEMBLE_GROUPID" val="606570724054ed1e2fb8155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46*126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7193_1*d*1"/>
  <p:tag name="KSO_WM_TEMPLATE_CATEGORY" val="diagram"/>
  <p:tag name="KSO_WM_TEMPLATE_INDEX" val="2021719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bd4b813f2f8491d84d3464d05bb358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299f0765f954a77bdfecc3a34dc9933"/>
  <p:tag name="KSO_WM_UNIT_SUPPORT_UNIT_TYPE" val="[&quot;d&quot;]"/>
  <p:tag name="KSO_WM_TEMPLATE_ASSEMBLE_XID" val="606570724054ed1e2fb81557"/>
  <p:tag name="KSO_WM_TEMPLATE_ASSEMBLE_GROUPID" val="606570724054ed1e2fb81557"/>
  <p:tag name="KSO_WM_UNIT_PICTURE_CLIP_FLAG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17193_1*h_a*1_1"/>
  <p:tag name="KSO_WM_TEMPLATE_CATEGORY" val="diagram"/>
  <p:tag name="KSO_WM_TEMPLATE_INDEX" val="20217193"/>
  <p:tag name="KSO_WM_UNIT_LAYERLEVEL" val="1_1"/>
  <p:tag name="KSO_WM_TAG_VERSION" val="1.0"/>
  <p:tag name="KSO_WM_BEAUTIFY_FLAG" val="#wm#"/>
  <p:tag name="KSO_WM_UNIT_DEFAULT_FONT" val="18;24;2"/>
  <p:tag name="KSO_WM_UNIT_BLOCK" val="0"/>
  <p:tag name="KSO_WM_UNIT_SHOW_EDIT_AREA_INDICATION" val="1"/>
  <p:tag name="KSO_WM_CHIP_GROUPID" val="5e6b05b36848fb12bee65ad8"/>
  <p:tag name="KSO_WM_CHIP_XID" val="5e6b05b36848fb12bee65ada"/>
  <p:tag name="KSO_WM_UNIT_DEC_AREA_ID" val="aa5df3c7476e4d2296114858fd74307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429f4f9c90d4d82bfc1ce70dd168d8e"/>
  <p:tag name="KSO_WM_UNIT_TEXT_FILL_FORE_SCHEMECOLOR_INDEX_BRIGHTNESS" val="0"/>
  <p:tag name="KSO_WM_UNIT_TEXT_FILL_FORE_SCHEMECOLOR_INDEX" val="13"/>
  <p:tag name="KSO_WM_UNIT_TEXT_FILL_TYPE" val="1"/>
  <p:tag name="KSO_WM_TEMPLATE_ASSEMBLE_XID" val="606570724054ed1e2fb81557"/>
  <p:tag name="KSO_WM_TEMPLATE_ASSEMBLE_GROUPID" val="606570724054ed1e2fb8155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17193_1*h_f*1_1"/>
  <p:tag name="KSO_WM_TEMPLATE_CATEGORY" val="diagram"/>
  <p:tag name="KSO_WM_TEMPLATE_INDEX" val="20217193"/>
  <p:tag name="KSO_WM_UNIT_LAYERLEVEL" val="1_1"/>
  <p:tag name="KSO_WM_TAG_VERSION" val="1.0"/>
  <p:tag name="KSO_WM_BEAUTIFY_FLAG" val="#wm#"/>
  <p:tag name="KSO_WM_UNIT_SUBTYPE" val="a"/>
  <p:tag name="KSO_WM_UNIT_DEFAULT_FONT" val="14;20;2"/>
  <p:tag name="KSO_WM_UNIT_BLOCK" val="0"/>
  <p:tag name="KSO_WM_UNIT_VALUE" val="102"/>
  <p:tag name="KSO_WM_UNIT_SHOW_EDIT_AREA_INDICATION" val="1"/>
  <p:tag name="KSO_WM_CHIP_GROUPID" val="5e6b05b36848fb12bee65ad8"/>
  <p:tag name="KSO_WM_CHIP_XID" val="5e6b05b36848fb12bee65ada"/>
  <p:tag name="KSO_WM_UNIT_DEC_AREA_ID" val="201a0ba82f0e44b7998e2058b4385c5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429f4f9c90d4d82bfc1ce70dd168d8e"/>
  <p:tag name="KSO_WM_UNIT_TEXT_FILL_FORE_SCHEMECOLOR_INDEX_BRIGHTNESS" val="0.25"/>
  <p:tag name="KSO_WM_UNIT_TEXT_FILL_FORE_SCHEMECOLOR_INDEX" val="13"/>
  <p:tag name="KSO_WM_UNIT_TEXT_FILL_TYPE" val="1"/>
  <p:tag name="KSO_WM_TEMPLATE_ASSEMBLE_XID" val="606570724054ed1e2fb81557"/>
  <p:tag name="KSO_WM_TEMPLATE_ASSEMBLE_GROUPID" val="606570724054ed1e2fb815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BLOCK" val="0"/>
  <p:tag name="KSO_WM_UNIT_DEC_AREA_ID" val="73156903ee894f5ca46a4cf72274fb1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008_1*i*1"/>
  <p:tag name="KSO_WM_TEMPLATE_CATEGORY" val="diagram"/>
  <p:tag name="KSO_WM_TEMPLATE_INDEX" val="20211008"/>
  <p:tag name="KSO_WM_UNIT_LAYERLEVEL" val="1"/>
  <p:tag name="KSO_WM_TAG_VERSION" val="1.0"/>
  <p:tag name="KSO_WM_BEAUTIFY_FLAG" val="#wm#"/>
  <p:tag name="KSO_WM_UNIT_SM_LIMIT_TYPE" val="3"/>
  <p:tag name="KSO_WM_UNIT_DECORATE_INFO" val="{&quot;DecorateInfoH&quot;:{&quot;IsAbs&quot;:true},&quot;DecorateInfoW&quot;:{&quot;IsAbs&quot;:false},&quot;DecorateInfoX&quot;:{&quot;IsAbs&quot;:true,&quot;Pos&quot;:0},&quot;DecorateInfoY&quot;:{&quot;IsAbs&quot;:true,&quot;Pos&quot;:1},&quot;ReferentInfo&quot;:{&quot;Id&quot;:&quot;3fe90d637a704494ab24df4a7c7a8da5&quot;,&quot;X&quot;:{&quot;Pos&quot;:0},&quot;Y&quot;:{&quot;Pos&quot;:1}},&quot;whChangeMode&quot;:0}"/>
  <p:tag name="KSO_WM_CHIP_GROUPID" val="5efda0ca81ee359a788b1e11"/>
  <p:tag name="KSO_WM_CHIP_XID" val="5efda0ca81ee359a788b1e12"/>
  <p:tag name="KSO_WM_UNIT_FILL_FORE_SCHEMECOLOR_INDEX_BRIGHTNESS" val="0"/>
  <p:tag name="KSO_WM_UNIT_FILL_FORE_SCHEMECOLOR_INDEX" val="16"/>
  <p:tag name="KSO_WM_UNIT_FILL_TYPE" val="1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2"/>
  <p:tag name="KSO_WM_UNIT_TEXT_FILL_TYPE" val="1"/>
  <p:tag name="KSO_WM_UNIT_VALUE" val="320"/>
  <p:tag name="KSO_WM_TEMPLATE_ASSEMBLE_XID" val="60656ea04054ed1e2fb7fcbc"/>
  <p:tag name="KSO_WM_TEMPLATE_ASSEMBLE_GROUPID" val="60656ea04054ed1e2fb7fcbc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202,&quot;width&quot;:3439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5762_1*ζ_h_i*1_1_1"/>
  <p:tag name="KSO_WM_TEMPLATE_CATEGORY" val="diagram"/>
  <p:tag name="KSO_WM_TEMPLATE_INDEX" val="20215762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5762_1*ζ_h_i*1_1_2"/>
  <p:tag name="KSO_WM_TEMPLATE_CATEGORY" val="diagram"/>
  <p:tag name="KSO_WM_TEMPLATE_INDEX" val="20215762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VALUE" val="1114*1114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762_1*ζ_h_d*1_1_1"/>
  <p:tag name="KSO_WM_TEMPLATE_CATEGORY" val="diagram"/>
  <p:tag name="KSO_WM_TEMPLATE_INDEX" val="20215762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182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59*430"/>
  <p:tag name="KSO_WM_SLIDE_POSITION" val="53*26"/>
  <p:tag name="KSO_WM_TAG_VERSION" val="1.0"/>
  <p:tag name="KSO_WM_BEAUTIFY_FLAG" val="#wm#"/>
  <p:tag name="KSO_WM_TEMPLATE_CATEGORY" val="diagram"/>
  <p:tag name="KSO_WM_TEMPLATE_INDEX" val="20211828"/>
  <p:tag name="KSO_WM_SLIDE_LAYOUT" val="a_d_f"/>
  <p:tag name="KSO_WM_SLIDE_LAYOUT_CNT" val="1_1_1"/>
  <p:tag name="KSO_WM_SLIDE_CAN_ADD_NAVIGATION" val="1"/>
  <p:tag name="KSO_WM_SLIDE_BACKGROUND" val="[&quot;general&quot;]"/>
  <p:tag name="KSO_WM_SLIDE_RATIO" val="1.777778"/>
  <p:tag name="KSO_WM_CHIP_INFOS" val="{&quot;layout_type&quot;:&quot;topbottom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6328e30e9bcbd1695b1d57"/>
  <p:tag name="KSO_WM_CHIP_FILLPROP" val="[[{&quot;fill_id&quot;:&quot;f766a77f275943d5a5774ec061144443&quot;,&quot;fill_align&quot;:&quot;lm&quot;,&quot;text_align&quot;:&quot;lm&quot;,&quot;text_direction&quot;:&quot;horizontal&quot;,&quot;chip_types&quot;:[&quot;header&quot;]},{&quot;fill_id&quot;:&quot;7823c14e3d2042c786ab7deab3f90d84&quot;,&quot;fill_align&quot;:&quot;cm&quot;,&quot;text_align&quot;:&quot;lm&quot;,&quot;text_direction&quot;:&quot;horizontal&quot;,&quot;chip_types&quot;:[&quot;diagram&quot;,&quot;text&quot;,&quot;picture&quot;,&quot;chart&quot;,&quot;table&quot;,&quot;video&quot;],&quot;support_features&quot;:[&quot;collage&quot;]},{&quot;fill_id&quot;:&quot;7135783295194e8a93f1a95cf3344326&quot;,&quot;fill_align&quot;:&quot;cm&quot;,&quot;text_align&quot;:&quot;cm&quot;,&quot;text_direction&quot;:&quot;horizontal&quot;,&quot;chip_types&quot;:[&quot;picture&quot;]}]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32:29&quot;,&quot;maxSize&quot;:{&quot;size1&quot;:41.5},&quot;minSize&quot;:{&quot;size1&quot;:41.5},&quot;normalSize&quot;:{&quot;size1&quot;:41.5},&quot;subLayout&quot;:[{&quot;direction&quot;:1,&quot;id&quot;:&quot;2021-04-01T15:32:29&quot;,&quot;maxSize&quot;:{&quot;size1&quot;:26.600000000000001},&quot;minSize&quot;:{&quot;size1&quot;:26.600000000000001},&quot;normalSize&quot;:{&quot;size1&quot;:26.600000000000001},&quot;subLayout&quot;:[{&quot;id&quot;:&quot;2021-04-01T15:32:29&quot;,&quot;margin&quot;:{&quot;bottom&quot;:0.37900000810623169,&quot;left&quot;:2.2430000305175781,&quot;right&quot;:0.44900000095367432,&quot;top&quot;:1.2999999523162842},&quot;type&quot;:0},{&quot;id&quot;:&quot;2021-04-01T15:32:29&quot;,&quot;margin&quot;:{&quot;bottom&quot;:1.9630000591278076,&quot;left&quot;:0.74699997901916504,&quot;right&quot;:2.1159999370574951,&quot;top&quot;:2.5750000476837158},&quot;type&quot;:0}],&quot;type&quot;:0},{&quot;id&quot;:&quot;2021-04-01T15:32:29&quot;,&quot;margin&quot;:{&quot;bottom&quot;:1.304999828338623,&quot;left&quot;:2.1170001029968262,&quot;right&quot;:1.6929999589920044,&quot;top&quot;:0.98299998044967651},&quot;type&quot;:0}],&quot;type&quot;:0}"/>
  <p:tag name="KSO_WM_CHIP_GROUPID" val="5f0d14ec8050c250ba656b60"/>
  <p:tag name="KSO_WM_SLIDE_BK_DARK_LIGHT" val="2"/>
  <p:tag name="KSO_WM_SLIDE_BACKGROUND_TYPE" val="general"/>
  <p:tag name="KSO_WM_SLIDE_SUPPORT_FEATURE_TYPE" val="0"/>
  <p:tag name="KSO_WM_TEMPLATE_ASSEMBLE_XID" val="60656f2d4054ed1e2fb804f9"/>
  <p:tag name="KSO_WM_TEMPLATE_ASSEMBLE_GROUPID" val="60656f2d4054ed1e2fb804f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828_1*i*1"/>
  <p:tag name="KSO_WM_TEMPLATE_CATEGORY" val="diagram"/>
  <p:tag name="KSO_WM_TEMPLATE_INDEX" val="20211828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8ca6110995d742909efe949d07fab13b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0,&quot;IsAbs&quot;:true},&quot;DecorateInfoW&quot;:{&quot;IsAbs&quot;:true},&quot;DecorateInfoH&quot;:{&quot;IsAbs&quot;:true},&quot;whChangeMode&quot;:0}"/>
  <p:tag name="KSO_WM_CHIP_GROUPID" val="5f0d14ec8050c250ba656b60"/>
  <p:tag name="KSO_WM_CHIP_XID" val="5f6328e30e9bcbd1695b1d57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99"/>
  <p:tag name="KSO_WM_TEMPLATE_ASSEMBLE_XID" val="60656f2d4054ed1e2fb804f9"/>
  <p:tag name="KSO_WM_TEMPLATE_ASSEMBLE_GROUPID" val="60656f2d4054ed1e2fb804f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828_1*i*2"/>
  <p:tag name="KSO_WM_TEMPLATE_CATEGORY" val="diagram"/>
  <p:tag name="KSO_WM_TEMPLATE_INDEX" val="2021182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38962207507649138395fd1eb05be7e4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0},&quot;ReferentInfo&quot;:{&quot;Id&quot;:&quot;87c0a2796742412bbea5a88848d136a9&quot;,&quot;X&quot;:{&quot;Pos&quot;:1},&quot;Y&quot;:{&quot;Pos&quot;:2}},&quot;whChangeMode&quot;:0}"/>
  <p:tag name="KSO_WM_CHIP_GROUPID" val="5f0d14ec8050c250ba656b60"/>
  <p:tag name="KSO_WM_CHIP_XID" val="5f6328e30e9bcbd1695b1d57"/>
  <p:tag name="KSO_WM_UNIT_LINE_FORE_SCHEMECOLOR_INDEX_BRIGHTNESS" val="0"/>
  <p:tag name="KSO_WM_UNIT_LINE_FORE_SCHEMECOLOR_INDEX" val="5"/>
  <p:tag name="KSO_WM_UNIT_LINE_FILL_TYPE" val="2"/>
  <p:tag name="KSO_WM_TEMPLATE_ASSEMBLE_XID" val="60656f2d4054ed1e2fb804f9"/>
  <p:tag name="KSO_WM_TEMPLATE_ASSEMBLE_GROUPID" val="60656f2d4054ed1e2fb804f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828_1*a*1"/>
  <p:tag name="KSO_WM_TEMPLATE_CATEGORY" val="diagram"/>
  <p:tag name="KSO_WM_TEMPLATE_INDEX" val="20211828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7c0a2796742412bbea5a88848d136a9"/>
  <p:tag name="KSO_WM_UNIT_DECORATE_INFO" val="{&quot;ReferentInfo&quot;:{&quot;Id&quot;:&quot;slide&quot;,&quot;X&quot;:{&quot;Pos&quot;:1},&quot;Y&quot;:{&quot;Pos&quot;:0}},&quot;DecorateInfoX&quot;:{&quot;Pos&quot;:1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87133c887974cf998369e44e224ddd7"/>
  <p:tag name="KSO_WM_UNIT_TEXT_FILL_FORE_SCHEMECOLOR_INDEX_BRIGHTNESS" val="0"/>
  <p:tag name="KSO_WM_UNIT_TEXT_FILL_FORE_SCHEMECOLOR_INDEX" val="13"/>
  <p:tag name="KSO_WM_UNIT_TEXT_FILL_TYPE" val="1"/>
  <p:tag name="KSO_WM_TEMPLATE_ASSEMBLE_XID" val="60656f2d4054ed1e2fb804f9"/>
  <p:tag name="KSO_WM_TEMPLATE_ASSEMBLE_GROUPID" val="60656f2d4054ed1e2fb804f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828_1*f*1"/>
  <p:tag name="KSO_WM_TEMPLATE_CATEGORY" val="diagram"/>
  <p:tag name="KSO_WM_TEMPLATE_INDEX" val="2021182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4"/>
  <p:tag name="KSO_WM_UNIT_SHOW_EDIT_AREA_INDICATION" val="1"/>
  <p:tag name="KSO_WM_CHIP_GROUPID" val="5e6b05596848fb12bee65ac8"/>
  <p:tag name="KSO_WM_CHIP_XID" val="5e6b05596848fb12bee65aca"/>
  <p:tag name="KSO_WM_UNIT_DEC_AREA_ID" val="bbecb570c03445089521500d085c8487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a99ba35517a4f24bf010271eef888f0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2d4054ed1e2fb804f9"/>
  <p:tag name="KSO_WM_TEMPLATE_ASSEMBLE_GROUPID" val="60656f2d4054ed1e2fb804f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35*6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828_1*d*1"/>
  <p:tag name="KSO_WM_TEMPLATE_CATEGORY" val="diagram"/>
  <p:tag name="KSO_WM_TEMPLATE_INDEX" val="2021182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317b47fcdd245eb845ac0642d190a8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bedec81faf14c2d9a02383d968a0c24"/>
  <p:tag name="KSO_WM_TEMPLATE_ASSEMBLE_XID" val="60656f2d4054ed1e2fb804f9"/>
  <p:tag name="KSO_WM_TEMPLATE_ASSEMBLE_GROUPID" val="60656f2d4054ed1e2fb804f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234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79*423"/>
  <p:tag name="KSO_WM_SLIDE_POSITION" val="80*84"/>
  <p:tag name="KSO_WM_TAG_VERSION" val="1.0"/>
  <p:tag name="KSO_WM_BEAUTIFY_FLAG" val="#wm#"/>
  <p:tag name="KSO_WM_TEMPLATE_CATEGORY" val="diagram"/>
  <p:tag name="KSO_WM_TEMPLATE_INDEX" val="20212342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37:37&quot;,&quot;maxSize&quot;:{&quot;size1&quot;:46.299999999999997},&quot;minSize&quot;:{&quot;size1&quot;:46.299999999999997},&quot;normalSize&quot;:{&quot;size1&quot;:46.299999999999997},&quot;subLayout&quot;:[{&quot;id&quot;:&quot;2021-04-01T15:37:37&quot;,&quot;maxSize&quot;:{&quot;size1&quot;:49.938823283160175},&quot;minSize&quot;:{&quot;size1&quot;:34.438823283160175},&quot;normalSize&quot;:{&quot;size1&quot;:34.438823283160175},&quot;subLayout&quot;:[{&quot;id&quot;:&quot;2021-04-01T15:37:37&quot;,&quot;margin&quot;:{&quot;bottom&quot;:0.026000002399086952,&quot;left&quot;:5.0799999237060547,&quot;right&quot;:0.026000002399086952,&quot;top&quot;:4.6570000648498535},&quot;type&quot;:0},{&quot;id&quot;:&quot;2021-04-01T15:37:37&quot;,&quot;type&quot;:0}],&quot;type&quot;:0},{&quot;id&quot;:&quot;2021-04-01T15:37:37&quot;,&quot;margin&quot;:{&quot;bottom&quot;:2.9630000591278076,&quot;left&quot;:1.2699999809265137,&quot;right&quot;:3.809999942779541,&quot;top&quot;:2.9630000591278076}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b&quot;,&quot;text_direction&quot;:&quot;horizontal&quot;,&quot;support_big_font&quot;:true,&quot;fill_id&quot;:&quot;2678a678f7794c34943ba820aca0cc5a&quot;,&quot;fill_align&quot;:&quot;lb&quot;,&quot;chip_types&quot;:[&quot;header&quot;]},{&quot;text_align&quot;:&quot;lt&quot;,&quot;text_direction&quot;:&quot;horizontal&quot;,&quot;support_big_font&quot;:true,&quot;fill_id&quot;:&quot;16808244ecd54565945302137e5d38b5&quot;,&quot;fill_align&quot;:&quot;lt&quot;,&quot;chip_types&quot;:[&quot;text&quot;]},{&quot;text_align&quot;:&quot;cm&quot;,&quot;text_direction&quot;:&quot;horizontal&quot;,&quot;support_big_font&quot;:false,&quot;fill_id&quot;:&quot;d6a8c868a2e749dca6b9cd3d5de65bb9&quot;,&quot;fill_align&quot;:&quot;cm&quot;,&quot;chip_types&quot;:[&quot;picture&quot;]}]]"/>
  <p:tag name="KSO_WM_CHIP_XID" val="5f2d1e631f3c142e57c6eed5"/>
  <p:tag name="KSO_WM_CHIP_DECFILLPROP" val="[]"/>
  <p:tag name="KSO_WM_SLIDE_CAN_ADD_NAVIGATION" val="1"/>
  <p:tag name="KSO_WM_CHIP_GROUPID" val="5f2d1e631f3c142e57c6eed4"/>
  <p:tag name="KSO_WM_SLIDE_BK_DARK_LIGHT" val="2"/>
  <p:tag name="KSO_WM_SLIDE_BACKGROUND_TYPE" val="general"/>
  <p:tag name="KSO_WM_SLIDE_SUPPORT_FEATURE_TYPE" val="0"/>
  <p:tag name="KSO_WM_TEMPLATE_ASSEMBLE_XID" val="60656f484054ed1e2fb806e7"/>
  <p:tag name="KSO_WM_TEMPLATE_ASSEMBLE_GROUPID" val="60656f484054ed1e2fb806e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2342_1*i*2"/>
  <p:tag name="KSO_WM_TEMPLATE_CATEGORY" val="diagram"/>
  <p:tag name="KSO_WM_TEMPLATE_INDEX" val="20212342"/>
  <p:tag name="KSO_WM_UNIT_LAYERLEVEL" val="1"/>
  <p:tag name="KSO_WM_TAG_VERSION" val="1.0"/>
  <p:tag name="KSO_WM_BEAUTIFY_FLAG" val="#wm#"/>
  <p:tag name="KSO_WM_UNIT_TYPE" val="i"/>
  <p:tag name="KSO_WM_UNIT_INDEX" val="2"/>
  <p:tag name="KSO_WM_UNIT_SM_LIMIT_TYPE" val="2"/>
  <p:tag name="KSO_WM_UNIT_BLOCK" val="0"/>
  <p:tag name="KSO_WM_UNIT_DEC_AREA_ID" val="734fc7efd26046b0ae21754a5d48c8df"/>
  <p:tag name="KSO_WM_UNIT_DECORATE_INFO" val="{&quot;ReferentInfo&quot;:{&quot;Id&quot;:&quot;slide&quot;,&quot;X&quot;:{&quot;Pos&quot;:1},&quot;Y&quot;:{&quot;Pos&quot;:2}},&quot;DecorateInfoX&quot;:{&quot;Pos&quot;:1,&quot;IsAbs&quot;:false},&quot;DecorateInfoY&quot;:{&quot;Pos&quot;:2,&quot;IsAbs&quot;:false},&quot;DecorateInfoW&quot;:{&quot;IsAbs&quot;:false},&quot;DecorateInfoH&quot;:{&quot;IsAbs&quot;:false},&quot;whChangeMode&quot;:1}"/>
  <p:tag name="KSO_WM_CHIP_GROUPID" val="5f2d1e631f3c142e57c6eed4"/>
  <p:tag name="KSO_WM_CHIP_XID" val="5f2d1e631f3c142e57c6eed5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f484054ed1e2fb806e7"/>
  <p:tag name="KSO_WM_TEMPLATE_ASSEMBLE_GROUPID" val="60656f484054ed1e2fb806e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2342_1*i*3"/>
  <p:tag name="KSO_WM_TEMPLATE_CATEGORY" val="diagram"/>
  <p:tag name="KSO_WM_TEMPLATE_INDEX" val="20212342"/>
  <p:tag name="KSO_WM_UNIT_LAYERLEVEL" val="1"/>
  <p:tag name="KSO_WM_TAG_VERSION" val="1.0"/>
  <p:tag name="KSO_WM_BEAUTIFY_FLAG" val="#wm#"/>
  <p:tag name="KSO_WM_UNIT_TYPE" val="i"/>
  <p:tag name="KSO_WM_UNIT_INDEX" val="3"/>
  <p:tag name="KSO_WM_UNIT_BLOCK" val="0"/>
  <p:tag name="KSO_WM_UNIT_DEC_AREA_ID" val="fcb294c22e60426ebe62567ee97b8241"/>
  <p:tag name="KSO_WM_UNIT_DECORATE_INFO" val="{&quot;ReferentInfo&quot;:{&quot;Id&quot;:&quot;e4a7a560b66c428ab26165a66847040f&quot;,&quot;X&quot;:{&quot;Pos&quot;:0},&quot;Y&quot;:{&quot;Pos&quot;:2}},&quot;DecorateInfoX&quot;:{&quot;Pos&quot;:0,&quot;IsAbs&quot;:true},&quot;DecorateInfoY&quot;:{&quot;Pos&quot;:2,&quot;IsAbs&quot;:true},&quot;DecorateInfoW&quot;:{&quot;IsAbs&quot;:true},&quot;DecorateInfoH&quot;:{&quot;IsAbs&quot;:true},&quot;whChangeMode&quot;:0}"/>
  <p:tag name="KSO_WM_UNIT_SM_LIMIT_TYPE" val="2"/>
  <p:tag name="KSO_WM_CHIP_GROUPID" val="5f2d1e631f3c142e57c6eed4"/>
  <p:tag name="KSO_WM_CHIP_XID" val="5f2d1e631f3c142e57c6eed5"/>
  <p:tag name="KSO_WM_UNIT_LINE_FORE_SCHEMECOLOR_INDEX_BRIGHTNESS" val="0"/>
  <p:tag name="KSO_WM_UNIT_LINE_FORE_SCHEMECOLOR_INDEX" val="5"/>
  <p:tag name="KSO_WM_UNIT_LINE_FILL_TYPE" val="2"/>
  <p:tag name="KSO_WM_TEMPLATE_ASSEMBLE_XID" val="60656f484054ed1e2fb806e7"/>
  <p:tag name="KSO_WM_TEMPLATE_ASSEMBLE_GROUPID" val="60656f484054ed1e2fb806e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BLOCK" val="0"/>
  <p:tag name="KSO_WM_UNIT_DEC_AREA_ID" val="aba065a4e844400393170a148dc080d5"/>
  <p:tag name="KSO_WM_CHIP_GROUPID" val="5f2d1e631f3c142e57c6eed4"/>
  <p:tag name="KSO_WM_CHIP_XID" val="5f2d1e631f3c142e57c6eed5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2342"/>
  <p:tag name="KSO_WM_UNIT_ID" val="diagram20212342_1**"/>
  <p:tag name="KSO_WM_UNIT_VALUE" val="340"/>
  <p:tag name="KSO_WM_TEMPLATE_ASSEMBLE_XID" val="60656f484054ed1e2fb806e7"/>
  <p:tag name="KSO_WM_TEMPLATE_ASSEMBLE_GROUPID" val="60656f484054ed1e2fb806e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342_1*a*1"/>
  <p:tag name="KSO_WM_TEMPLATE_CATEGORY" val="diagram"/>
  <p:tag name="KSO_WM_TEMPLATE_INDEX" val="20212342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34a302f8dd94e16bac62d936101103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8e76432a52844852907b71dfadce15e9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f484054ed1e2fb806e7"/>
  <p:tag name="KSO_WM_TEMPLATE_ASSEMBLE_GROUPID" val="60656f484054ed1e2fb806e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342_1*f*1"/>
  <p:tag name="KSO_WM_TEMPLATE_CATEGORY" val="diagram"/>
  <p:tag name="KSO_WM_TEMPLATE_INDEX" val="2021234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5"/>
  <p:tag name="KSO_WM_UNIT_SHOW_EDIT_AREA_INDICATION" val="1"/>
  <p:tag name="KSO_WM_CHIP_GROUPID" val="5e6b05596848fb12bee65ac8"/>
  <p:tag name="KSO_WM_CHIP_XID" val="5e6b05596848fb12bee65aca"/>
  <p:tag name="KSO_WM_UNIT_DEC_AREA_ID" val="07e9e44073e9409780b13e7da6f49b4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SM_LIMIT_TYPE" val="0"/>
  <p:tag name="KSO_WM_CHIP_FILLAREA_FILL_RULE" val="{&quot;fill_align&quot;:&quot;lt&quot;,&quot;fill_mode&quot;:&quot;full&quot;,&quot;sacle_strategy&quot;:&quot;smart&quot;}"/>
  <p:tag name="KSO_WM_ASSEMBLE_CHIP_INDEX" val="cc27f074e51c4f649dfbbfae8228b326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f484054ed1e2fb806e7"/>
  <p:tag name="KSO_WM_TEMPLATE_ASSEMBLE_GROUPID" val="60656f484054ed1e2fb806e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311*1311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2342_1*d*1"/>
  <p:tag name="KSO_WM_TEMPLATE_CATEGORY" val="diagram"/>
  <p:tag name="KSO_WM_TEMPLATE_INDEX" val="2021234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0f20bcc121de4160836409c6ce0a8f3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08acbdf692c4ce99f809813a0d9d099"/>
  <p:tag name="KSO_WM_TEMPLATE_ASSEMBLE_XID" val="60656f484054ed1e2fb806e7"/>
  <p:tag name="KSO_WM_TEMPLATE_ASSEMBLE_GROUPID" val="60656f484054ed1e2fb806e7"/>
  <p:tag name="KSO_WM_UNIT_PICTURE_CLIP_FLAG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825_1*i*2"/>
  <p:tag name="KSO_WM_TEMPLATE_CATEGORY" val="diagram"/>
  <p:tag name="KSO_WM_TEMPLATE_INDEX" val="2021582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076ad31bd74e4220b4947979b942b309"/>
  <p:tag name="KSO_WM_UNIT_DECORATE_INFO" val="{&quot;DecorateInfoH&quot;:{&quot;IsAbs&quot;:false},&quot;DecorateInfoW&quot;:{&quot;IsAbs&quot;:false},&quot;DecorateInfoX&quot;:{&quot;IsAbs&quot;:false,&quot;Pos&quot;:1},&quot;DecorateInfoY&quot;:{&quot;IsAbs&quot;:false,&quot;Pos&quot;:1},&quot;ReferentInfo&quot;:{&quot;Id&quot;:&quot;47583ddcf96f4248a4ec9f1478dccebc&quot;,&quot;X&quot;:{&quot;Pos&quot;:1},&quot;Y&quot;:{&quot;Pos&quot;:1}},&quot;whChangeMode&quot;:0}"/>
  <p:tag name="KSO_WM_CHIP_GROUPID" val="5f7009630ff15d9a40eb5fda"/>
  <p:tag name="KSO_WM_CHIP_XID" val="5f7009630ff15d9a40eb5fdb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15"/>
  <p:tag name="KSO_WM_TEMPLATE_ASSEMBLE_XID" val="60656f0d4054ed1e2fb80298"/>
  <p:tag name="KSO_WM_TEMPLATE_ASSEMBLE_GROUPID" val="60656f0d4054ed1e2fb8029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182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59*430"/>
  <p:tag name="KSO_WM_SLIDE_POSITION" val="53*26"/>
  <p:tag name="KSO_WM_TAG_VERSION" val="1.0"/>
  <p:tag name="KSO_WM_BEAUTIFY_FLAG" val="#wm#"/>
  <p:tag name="KSO_WM_TEMPLATE_CATEGORY" val="diagram"/>
  <p:tag name="KSO_WM_TEMPLATE_INDEX" val="20211828"/>
  <p:tag name="KSO_WM_SLIDE_LAYOUT" val="a_d_f"/>
  <p:tag name="KSO_WM_SLIDE_LAYOUT_CNT" val="1_1_1"/>
  <p:tag name="KSO_WM_SLIDE_CAN_ADD_NAVIGATION" val="1"/>
  <p:tag name="KSO_WM_SLIDE_BACKGROUND" val="[&quot;general&quot;]"/>
  <p:tag name="KSO_WM_SLIDE_RATIO" val="1.777778"/>
  <p:tag name="KSO_WM_CHIP_INFOS" val="{&quot;layout_type&quot;:&quot;topbottom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6328e30e9bcbd1695b1d57"/>
  <p:tag name="KSO_WM_CHIP_FILLPROP" val="[[{&quot;fill_id&quot;:&quot;f766a77f275943d5a5774ec061144443&quot;,&quot;fill_align&quot;:&quot;lm&quot;,&quot;text_align&quot;:&quot;lm&quot;,&quot;text_direction&quot;:&quot;horizontal&quot;,&quot;chip_types&quot;:[&quot;header&quot;]},{&quot;fill_id&quot;:&quot;7823c14e3d2042c786ab7deab3f90d84&quot;,&quot;fill_align&quot;:&quot;cm&quot;,&quot;text_align&quot;:&quot;lm&quot;,&quot;text_direction&quot;:&quot;horizontal&quot;,&quot;chip_types&quot;:[&quot;diagram&quot;,&quot;text&quot;,&quot;picture&quot;,&quot;chart&quot;,&quot;table&quot;,&quot;video&quot;],&quot;support_features&quot;:[&quot;collage&quot;]},{&quot;fill_id&quot;:&quot;7135783295194e8a93f1a95cf3344326&quot;,&quot;fill_align&quot;:&quot;cm&quot;,&quot;text_align&quot;:&quot;cm&quot;,&quot;text_direction&quot;:&quot;horizontal&quot;,&quot;chip_types&quot;:[&quot;picture&quot;]}]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32:29&quot;,&quot;maxSize&quot;:{&quot;size1&quot;:41.5},&quot;minSize&quot;:{&quot;size1&quot;:41.5},&quot;normalSize&quot;:{&quot;size1&quot;:41.5},&quot;subLayout&quot;:[{&quot;direction&quot;:1,&quot;id&quot;:&quot;2021-04-01T15:32:29&quot;,&quot;maxSize&quot;:{&quot;size1&quot;:26.600000000000001},&quot;minSize&quot;:{&quot;size1&quot;:26.600000000000001},&quot;normalSize&quot;:{&quot;size1&quot;:26.600000000000001},&quot;subLayout&quot;:[{&quot;id&quot;:&quot;2021-04-01T15:32:29&quot;,&quot;margin&quot;:{&quot;bottom&quot;:0.37900000810623169,&quot;left&quot;:2.2430000305175781,&quot;right&quot;:0.44900000095367432,&quot;top&quot;:1.2999999523162842},&quot;type&quot;:0},{&quot;id&quot;:&quot;2021-04-01T15:32:29&quot;,&quot;margin&quot;:{&quot;bottom&quot;:1.9630000591278076,&quot;left&quot;:0.74699997901916504,&quot;right&quot;:2.1159999370574951,&quot;top&quot;:2.5750000476837158},&quot;type&quot;:0}],&quot;type&quot;:0},{&quot;id&quot;:&quot;2021-04-01T15:32:29&quot;,&quot;margin&quot;:{&quot;bottom&quot;:1.304999828338623,&quot;left&quot;:2.1170001029968262,&quot;right&quot;:1.6929999589920044,&quot;top&quot;:0.98299998044967651},&quot;type&quot;:0}],&quot;type&quot;:0}"/>
  <p:tag name="KSO_WM_CHIP_GROUPID" val="5f0d14ec8050c250ba656b60"/>
  <p:tag name="KSO_WM_SLIDE_BK_DARK_LIGHT" val="2"/>
  <p:tag name="KSO_WM_SLIDE_BACKGROUND_TYPE" val="general"/>
  <p:tag name="KSO_WM_SLIDE_SUPPORT_FEATURE_TYPE" val="0"/>
  <p:tag name="KSO_WM_TEMPLATE_ASSEMBLE_XID" val="60656f2d4054ed1e2fb804f9"/>
  <p:tag name="KSO_WM_TEMPLATE_ASSEMBLE_GROUPID" val="60656f2d4054ed1e2fb804f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828_1*i*1"/>
  <p:tag name="KSO_WM_TEMPLATE_CATEGORY" val="diagram"/>
  <p:tag name="KSO_WM_TEMPLATE_INDEX" val="20211828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8ca6110995d742909efe949d07fab13b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0,&quot;IsAbs&quot;:true},&quot;DecorateInfoW&quot;:{&quot;IsAbs&quot;:true},&quot;DecorateInfoH&quot;:{&quot;IsAbs&quot;:true},&quot;whChangeMode&quot;:0}"/>
  <p:tag name="KSO_WM_CHIP_GROUPID" val="5f0d14ec8050c250ba656b60"/>
  <p:tag name="KSO_WM_CHIP_XID" val="5f6328e30e9bcbd1695b1d57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99"/>
  <p:tag name="KSO_WM_TEMPLATE_ASSEMBLE_XID" val="60656f2d4054ed1e2fb804f9"/>
  <p:tag name="KSO_WM_TEMPLATE_ASSEMBLE_GROUPID" val="60656f2d4054ed1e2fb804f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828_1*i*2"/>
  <p:tag name="KSO_WM_TEMPLATE_CATEGORY" val="diagram"/>
  <p:tag name="KSO_WM_TEMPLATE_INDEX" val="2021182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38962207507649138395fd1eb05be7e4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0},&quot;ReferentInfo&quot;:{&quot;Id&quot;:&quot;87c0a2796742412bbea5a88848d136a9&quot;,&quot;X&quot;:{&quot;Pos&quot;:1},&quot;Y&quot;:{&quot;Pos&quot;:2}},&quot;whChangeMode&quot;:0}"/>
  <p:tag name="KSO_WM_CHIP_GROUPID" val="5f0d14ec8050c250ba656b60"/>
  <p:tag name="KSO_WM_CHIP_XID" val="5f6328e30e9bcbd1695b1d57"/>
  <p:tag name="KSO_WM_UNIT_LINE_FORE_SCHEMECOLOR_INDEX_BRIGHTNESS" val="0"/>
  <p:tag name="KSO_WM_UNIT_LINE_FORE_SCHEMECOLOR_INDEX" val="5"/>
  <p:tag name="KSO_WM_UNIT_LINE_FILL_TYPE" val="2"/>
  <p:tag name="KSO_WM_TEMPLATE_ASSEMBLE_XID" val="60656f2d4054ed1e2fb804f9"/>
  <p:tag name="KSO_WM_TEMPLATE_ASSEMBLE_GROUPID" val="60656f2d4054ed1e2fb804f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828_1*a*1"/>
  <p:tag name="KSO_WM_TEMPLATE_CATEGORY" val="diagram"/>
  <p:tag name="KSO_WM_TEMPLATE_INDEX" val="20211828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7c0a2796742412bbea5a88848d136a9"/>
  <p:tag name="KSO_WM_UNIT_DECORATE_INFO" val="{&quot;ReferentInfo&quot;:{&quot;Id&quot;:&quot;slide&quot;,&quot;X&quot;:{&quot;Pos&quot;:1},&quot;Y&quot;:{&quot;Pos&quot;:0}},&quot;DecorateInfoX&quot;:{&quot;Pos&quot;:1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87133c887974cf998369e44e224ddd7"/>
  <p:tag name="KSO_WM_UNIT_TEXT_FILL_FORE_SCHEMECOLOR_INDEX_BRIGHTNESS" val="0"/>
  <p:tag name="KSO_WM_UNIT_TEXT_FILL_FORE_SCHEMECOLOR_INDEX" val="13"/>
  <p:tag name="KSO_WM_UNIT_TEXT_FILL_TYPE" val="1"/>
  <p:tag name="KSO_WM_TEMPLATE_ASSEMBLE_XID" val="60656f2d4054ed1e2fb804f9"/>
  <p:tag name="KSO_WM_TEMPLATE_ASSEMBLE_GROUPID" val="60656f2d4054ed1e2fb804f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828_1*f*1"/>
  <p:tag name="KSO_WM_TEMPLATE_CATEGORY" val="diagram"/>
  <p:tag name="KSO_WM_TEMPLATE_INDEX" val="2021182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4"/>
  <p:tag name="KSO_WM_UNIT_SHOW_EDIT_AREA_INDICATION" val="1"/>
  <p:tag name="KSO_WM_CHIP_GROUPID" val="5e6b05596848fb12bee65ac8"/>
  <p:tag name="KSO_WM_CHIP_XID" val="5e6b05596848fb12bee65aca"/>
  <p:tag name="KSO_WM_UNIT_DEC_AREA_ID" val="bbecb570c03445089521500d085c8487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a99ba35517a4f24bf010271eef888f0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2d4054ed1e2fb804f9"/>
  <p:tag name="KSO_WM_TEMPLATE_ASSEMBLE_GROUPID" val="60656f2d4054ed1e2fb804f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182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59*430"/>
  <p:tag name="KSO_WM_SLIDE_POSITION" val="53*26"/>
  <p:tag name="KSO_WM_TAG_VERSION" val="1.0"/>
  <p:tag name="KSO_WM_BEAUTIFY_FLAG" val="#wm#"/>
  <p:tag name="KSO_WM_TEMPLATE_CATEGORY" val="diagram"/>
  <p:tag name="KSO_WM_TEMPLATE_INDEX" val="20211828"/>
  <p:tag name="KSO_WM_SLIDE_LAYOUT" val="a_d_f"/>
  <p:tag name="KSO_WM_SLIDE_LAYOUT_CNT" val="1_1_1"/>
  <p:tag name="KSO_WM_SLIDE_CAN_ADD_NAVIGATION" val="1"/>
  <p:tag name="KSO_WM_SLIDE_BACKGROUND" val="[&quot;general&quot;]"/>
  <p:tag name="KSO_WM_SLIDE_RATIO" val="1.777778"/>
  <p:tag name="KSO_WM_CHIP_INFOS" val="{&quot;layout_type&quot;:&quot;topbottom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6328e30e9bcbd1695b1d57"/>
  <p:tag name="KSO_WM_CHIP_FILLPROP" val="[[{&quot;fill_id&quot;:&quot;f766a77f275943d5a5774ec061144443&quot;,&quot;fill_align&quot;:&quot;lm&quot;,&quot;text_align&quot;:&quot;lm&quot;,&quot;text_direction&quot;:&quot;horizontal&quot;,&quot;chip_types&quot;:[&quot;header&quot;]},{&quot;fill_id&quot;:&quot;7823c14e3d2042c786ab7deab3f90d84&quot;,&quot;fill_align&quot;:&quot;cm&quot;,&quot;text_align&quot;:&quot;lm&quot;,&quot;text_direction&quot;:&quot;horizontal&quot;,&quot;chip_types&quot;:[&quot;diagram&quot;,&quot;text&quot;,&quot;picture&quot;,&quot;chart&quot;,&quot;table&quot;,&quot;video&quot;],&quot;support_features&quot;:[&quot;collage&quot;]},{&quot;fill_id&quot;:&quot;7135783295194e8a93f1a95cf3344326&quot;,&quot;fill_align&quot;:&quot;cm&quot;,&quot;text_align&quot;:&quot;cm&quot;,&quot;text_direction&quot;:&quot;horizontal&quot;,&quot;chip_types&quot;:[&quot;picture&quot;]}]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32:29&quot;,&quot;maxSize&quot;:{&quot;size1&quot;:41.5},&quot;minSize&quot;:{&quot;size1&quot;:41.5},&quot;normalSize&quot;:{&quot;size1&quot;:41.5},&quot;subLayout&quot;:[{&quot;direction&quot;:1,&quot;id&quot;:&quot;2021-04-01T15:32:29&quot;,&quot;maxSize&quot;:{&quot;size1&quot;:26.600000000000001},&quot;minSize&quot;:{&quot;size1&quot;:26.600000000000001},&quot;normalSize&quot;:{&quot;size1&quot;:26.600000000000001},&quot;subLayout&quot;:[{&quot;id&quot;:&quot;2021-04-01T15:32:29&quot;,&quot;margin&quot;:{&quot;bottom&quot;:0.37900000810623169,&quot;left&quot;:2.2430000305175781,&quot;right&quot;:0.44900000095367432,&quot;top&quot;:1.2999999523162842},&quot;type&quot;:0},{&quot;id&quot;:&quot;2021-04-01T15:32:29&quot;,&quot;margin&quot;:{&quot;bottom&quot;:1.9630000591278076,&quot;left&quot;:0.74699997901916504,&quot;right&quot;:2.1159999370574951,&quot;top&quot;:2.5750000476837158},&quot;type&quot;:0}],&quot;type&quot;:0},{&quot;id&quot;:&quot;2021-04-01T15:32:29&quot;,&quot;margin&quot;:{&quot;bottom&quot;:1.304999828338623,&quot;left&quot;:2.1170001029968262,&quot;right&quot;:1.6929999589920044,&quot;top&quot;:0.98299998044967651},&quot;type&quot;:0}],&quot;type&quot;:0}"/>
  <p:tag name="KSO_WM_CHIP_GROUPID" val="5f0d14ec8050c250ba656b60"/>
  <p:tag name="KSO_WM_SLIDE_BK_DARK_LIGHT" val="2"/>
  <p:tag name="KSO_WM_SLIDE_BACKGROUND_TYPE" val="general"/>
  <p:tag name="KSO_WM_SLIDE_SUPPORT_FEATURE_TYPE" val="0"/>
  <p:tag name="KSO_WM_TEMPLATE_ASSEMBLE_XID" val="60656f2d4054ed1e2fb804f9"/>
  <p:tag name="KSO_WM_TEMPLATE_ASSEMBLE_GROUPID" val="60656f2d4054ed1e2fb804f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828_1*i*1"/>
  <p:tag name="KSO_WM_TEMPLATE_CATEGORY" val="diagram"/>
  <p:tag name="KSO_WM_TEMPLATE_INDEX" val="20211828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8ca6110995d742909efe949d07fab13b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0,&quot;IsAbs&quot;:true},&quot;DecorateInfoW&quot;:{&quot;IsAbs&quot;:true},&quot;DecorateInfoH&quot;:{&quot;IsAbs&quot;:true},&quot;whChangeMode&quot;:0}"/>
  <p:tag name="KSO_WM_CHIP_GROUPID" val="5f0d14ec8050c250ba656b60"/>
  <p:tag name="KSO_WM_CHIP_XID" val="5f6328e30e9bcbd1695b1d57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99"/>
  <p:tag name="KSO_WM_TEMPLATE_ASSEMBLE_XID" val="60656f2d4054ed1e2fb804f9"/>
  <p:tag name="KSO_WM_TEMPLATE_ASSEMBLE_GROUPID" val="60656f2d4054ed1e2fb804f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828_1*i*2"/>
  <p:tag name="KSO_WM_TEMPLATE_CATEGORY" val="diagram"/>
  <p:tag name="KSO_WM_TEMPLATE_INDEX" val="2021182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38962207507649138395fd1eb05be7e4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0},&quot;ReferentInfo&quot;:{&quot;Id&quot;:&quot;87c0a2796742412bbea5a88848d136a9&quot;,&quot;X&quot;:{&quot;Pos&quot;:1},&quot;Y&quot;:{&quot;Pos&quot;:2}},&quot;whChangeMode&quot;:0}"/>
  <p:tag name="KSO_WM_CHIP_GROUPID" val="5f0d14ec8050c250ba656b60"/>
  <p:tag name="KSO_WM_CHIP_XID" val="5f6328e30e9bcbd1695b1d57"/>
  <p:tag name="KSO_WM_UNIT_LINE_FORE_SCHEMECOLOR_INDEX_BRIGHTNESS" val="0"/>
  <p:tag name="KSO_WM_UNIT_LINE_FORE_SCHEMECOLOR_INDEX" val="5"/>
  <p:tag name="KSO_WM_UNIT_LINE_FILL_TYPE" val="2"/>
  <p:tag name="KSO_WM_TEMPLATE_ASSEMBLE_XID" val="60656f2d4054ed1e2fb804f9"/>
  <p:tag name="KSO_WM_TEMPLATE_ASSEMBLE_GROUPID" val="60656f2d4054ed1e2fb804f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828_1*a*1"/>
  <p:tag name="KSO_WM_TEMPLATE_CATEGORY" val="diagram"/>
  <p:tag name="KSO_WM_TEMPLATE_INDEX" val="20211828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7c0a2796742412bbea5a88848d136a9"/>
  <p:tag name="KSO_WM_UNIT_DECORATE_INFO" val="{&quot;ReferentInfo&quot;:{&quot;Id&quot;:&quot;slide&quot;,&quot;X&quot;:{&quot;Pos&quot;:1},&quot;Y&quot;:{&quot;Pos&quot;:0}},&quot;DecorateInfoX&quot;:{&quot;Pos&quot;:1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87133c887974cf998369e44e224ddd7"/>
  <p:tag name="KSO_WM_UNIT_TEXT_FILL_FORE_SCHEMECOLOR_INDEX_BRIGHTNESS" val="0"/>
  <p:tag name="KSO_WM_UNIT_TEXT_FILL_FORE_SCHEMECOLOR_INDEX" val="13"/>
  <p:tag name="KSO_WM_UNIT_TEXT_FILL_TYPE" val="1"/>
  <p:tag name="KSO_WM_TEMPLATE_ASSEMBLE_XID" val="60656f2d4054ed1e2fb804f9"/>
  <p:tag name="KSO_WM_TEMPLATE_ASSEMBLE_GROUPID" val="60656f2d4054ed1e2fb804f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828_1*f*1"/>
  <p:tag name="KSO_WM_TEMPLATE_CATEGORY" val="diagram"/>
  <p:tag name="KSO_WM_TEMPLATE_INDEX" val="2021182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4"/>
  <p:tag name="KSO_WM_UNIT_SHOW_EDIT_AREA_INDICATION" val="1"/>
  <p:tag name="KSO_WM_CHIP_GROUPID" val="5e6b05596848fb12bee65ac8"/>
  <p:tag name="KSO_WM_CHIP_XID" val="5e6b05596848fb12bee65aca"/>
  <p:tag name="KSO_WM_UNIT_DEC_AREA_ID" val="bbecb570c03445089521500d085c8487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a99ba35517a4f24bf010271eef888f0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2d4054ed1e2fb804f9"/>
  <p:tag name="KSO_WM_TEMPLATE_ASSEMBLE_GROUPID" val="60656f2d4054ed1e2fb804f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35*6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828_1*d*1"/>
  <p:tag name="KSO_WM_TEMPLATE_CATEGORY" val="diagram"/>
  <p:tag name="KSO_WM_TEMPLATE_INDEX" val="2021182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317b47fcdd245eb845ac0642d190a8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bedec81faf14c2d9a02383d968a0c24"/>
  <p:tag name="KSO_WM_TEMPLATE_ASSEMBLE_XID" val="60656f2d4054ed1e2fb804f9"/>
  <p:tag name="KSO_WM_TEMPLATE_ASSEMBLE_GROUPID" val="60656f2d4054ed1e2fb804f9"/>
  <p:tag name="KSO_WM_UNIT_PICTURE_CLIP_FLAG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233_1*i*2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36560fcab6a54bdc90b67b924a8f9cd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5ee1ca4d6848d78f644aeb"/>
  <p:tag name="KSO_WM_CHIP_XID" val="5f5f3b668e478fb0c58a940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480"/>
  <p:tag name="KSO_WM_TEMPLATE_ASSEMBLE_XID" val="60656ea94054ed1e2fb7fd44"/>
  <p:tag name="KSO_WM_TEMPLATE_ASSEMBLE_GROUPID" val="60656ea94054ed1e2fb7fd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233_1*i*3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08fd04aa72e4ec6a63c33189090d4c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5ee1ca4d6848d78f644aeb"/>
  <p:tag name="KSO_WM_CHIP_XID" val="5f5f3b668e478fb0c58a9408"/>
  <p:tag name="KSO_WM_UNIT_FILL_FORE_SCHEMECOLOR_INDEX_BRIGHTNESS" val="0"/>
  <p:tag name="KSO_WM_UNIT_FILL_FORE_SCHEMECOLOR_INDEX" val="16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VALUE" val="468"/>
  <p:tag name="KSO_WM_TEMPLATE_ASSEMBLE_XID" val="60656ea94054ed1e2fb7fd44"/>
  <p:tag name="KSO_WM_TEMPLATE_ASSEMBLE_GROUPID" val="60656ea94054ed1e2fb7fd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50"/>
  <p:tag name="KSO_WM_SLIDE_LAYOUT_INFO" val="{&quot;direction&quot;:1,&quot;id&quot;:&quot;2021-04-01T16:15:46&quot;,&quot;maxSize&quot;:{&quot;size1&quot;:62.840296777089442},&quot;minSize&quot;:{&quot;size1&quot;:42.940296777089436},&quot;normalSize&quot;:{&quot;size1&quot;:58.777796777089449},&quot;subLayout&quot;:[{&quot;id&quot;:&quot;2021-04-01T16:15:46&quot;,&quot;maxSize&quot;:{&quot;size1&quot;:55.185539853131331},&quot;minSize&quot;:{&quot;size1&quot;:19.58553985313133},&quot;normalSize&quot;:{&quot;size1&quot;:21.485539853131325},&quot;subLayout&quot;:[{&quot;id&quot;:&quot;2021-04-01T16:15:46&quot;,&quot;margin&quot;:{&quot;bottom&quot;:0.026000002399086952,&quot;left&quot;:2.5399999618530273,&quot;right&quot;:1.6670000553131104,&quot;top&quot;:1.6929999589920044},&quot;type&quot;:0},{&quot;id&quot;:&quot;2021-04-01T16:15:46&quot;,&quot;margin&quot;:{&quot;bottom&quot;:1.6929999589920044,&quot;left&quot;:2.5399999618530273,&quot;right&quot;:1.6670000553131104,&quot;top&quot;:0.81999999284744263},&quot;type&quot;:0}],&quot;type&quot;:0},{&quot;id&quot;:&quot;2021-04-01T16:15:46&quot;,&quot;margin&quot;:{&quot;bottom&quot;:1.6929999589920044,&quot;left&quot;:0.026000002399086952,&quot;right&quot;:1.6929999589920044,&quot;top&quot;:1.6929999589920044},&quot;type&quot;:0}],&quot;type&quot;:0}"/>
  <p:tag name="KSO_WM_SLIDE_ID" val="diagram20217050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e54998712faa657a885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ea24516ef22941bda3c0fadbdb233f5f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e64d6b39dbcb4f5e8b45c2814b499727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4cac0ce68cb84566b51d233488c6b209&quot;,&quot;fill_align&quot;:&quot;lt&quot;,&quot;chip_types&quot;:[&quot;text&quot;]}]]"/>
  <p:tag name="KSO_WM_CHIP_DECFILLPROP" val="[]"/>
  <p:tag name="KSO_WM_SLIDE_RATIO" val="1.777778"/>
  <p:tag name="KSO_WM_SLIDE_TYPE" val="text"/>
  <p:tag name="KSO_WM_SLIDE_SIZE" val="816*348"/>
  <p:tag name="KSO_WM_SLIDE_POSITION" val="72*95"/>
  <p:tag name="KSO_WM_CHIP_GROUPID" val="5facfe54998712faa657a884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444054ed1e2fb814a6"/>
  <p:tag name="KSO_WM_TEMPLATE_ASSEMBLE_GROUPID" val="606570444054ed1e2fb814a6"/>
</p:tagLst>
</file>

<file path=ppt/theme/theme1.xml><?xml version="1.0" encoding="utf-8"?>
<a:theme xmlns:a="http://schemas.openxmlformats.org/drawingml/2006/main" name="第一PPT，www.1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xgzg34zn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绿色</Template>
  <TotalTime>4</TotalTime>
  <Words>2366</Words>
  <Application>Microsoft Office PowerPoint</Application>
  <PresentationFormat>宽屏</PresentationFormat>
  <Paragraphs>256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Meiryo</vt:lpstr>
      <vt:lpstr>等线</vt:lpstr>
      <vt:lpstr>宋体</vt:lpstr>
      <vt:lpstr>微软雅黑</vt:lpstr>
      <vt:lpstr>义启小魏楷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77</cp:revision>
  <dcterms:created xsi:type="dcterms:W3CDTF">2019-02-21T05:17:00Z</dcterms:created>
  <dcterms:modified xsi:type="dcterms:W3CDTF">2023-06-01T03:25:02Z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5F2F5583C4C546FB987123A5E9D3A79B</vt:lpwstr>
  </property>
  <property fmtid="{D5CDD505-2E9C-101B-9397-08002B2CF9AE}" pid="3" name="KSOProductBuildVer">
    <vt:lpwstr>2052-11.1.0.11294</vt:lpwstr>
  </property>
</Properties>
</file>