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7"/>
  </p:notesMasterIdLst>
  <p:sldIdLst>
    <p:sldId id="256" r:id="rId4"/>
    <p:sldId id="258" r:id="rId5"/>
    <p:sldId id="260" r:id="rId6"/>
    <p:sldId id="259" r:id="rId7"/>
    <p:sldId id="263" r:id="rId8"/>
    <p:sldId id="271" r:id="rId9"/>
    <p:sldId id="267" r:id="rId10"/>
    <p:sldId id="264" r:id="rId11"/>
    <p:sldId id="268" r:id="rId12"/>
    <p:sldId id="272" r:id="rId13"/>
    <p:sldId id="279" r:id="rId14"/>
    <p:sldId id="265" r:id="rId15"/>
    <p:sldId id="269" r:id="rId16"/>
    <p:sldId id="273" r:id="rId17"/>
    <p:sldId id="274" r:id="rId18"/>
    <p:sldId id="275" r:id="rId19"/>
    <p:sldId id="266" r:id="rId20"/>
    <p:sldId id="270" r:id="rId21"/>
    <p:sldId id="276" r:id="rId22"/>
    <p:sldId id="277" r:id="rId23"/>
    <p:sldId id="278" r:id="rId24"/>
    <p:sldId id="257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FEF"/>
    <a:srgbClr val="017E92"/>
    <a:srgbClr val="FBCD22"/>
    <a:srgbClr val="00A7AB"/>
    <a:srgbClr val="71DBDC"/>
    <a:srgbClr val="E2E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32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EAD38-B7BF-4617-BF0F-3D30CB3FD3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0893BC9-9D02-4801-8A17-CEA3F217B666}">
      <dgm:prSet phldrT="[文本]" custT="1"/>
      <dgm:spPr>
        <a:solidFill>
          <a:srgbClr val="017E92"/>
        </a:solidFill>
      </dgm:spPr>
      <dgm:t>
        <a:bodyPr/>
        <a:lstStyle/>
        <a:p>
          <a:r>
            <a:rPr lang="zh-CN" altLang="en-US" sz="1800" b="1" dirty="0" smtClean="0">
              <a:latin typeface="+mn-lt"/>
              <a:ea typeface="+mn-ea"/>
              <a:cs typeface="+mn-ea"/>
              <a:sym typeface="+mn-lt"/>
            </a:rPr>
            <a:t>标题文字添加</a:t>
          </a:r>
          <a:endParaRPr lang="zh-CN" altLang="en-US" sz="1800" dirty="0">
            <a:latin typeface="+mn-lt"/>
            <a:ea typeface="+mn-ea"/>
            <a:cs typeface="+mn-ea"/>
            <a:sym typeface="+mn-lt"/>
          </a:endParaRPr>
        </a:p>
      </dgm:t>
    </dgm:pt>
    <dgm:pt modelId="{855A7988-7425-4350-9725-D3ACAE0C0F93}" type="parTrans" cxnId="{73B8E902-1351-462A-8633-D9CC15D9BB65}">
      <dgm:prSet/>
      <dgm:spPr/>
      <dgm:t>
        <a:bodyPr/>
        <a:lstStyle/>
        <a:p>
          <a:endParaRPr lang="zh-CN" altLang="en-US"/>
        </a:p>
      </dgm:t>
    </dgm:pt>
    <dgm:pt modelId="{3E642B29-3EDB-4A75-A8F4-E0C1B542129C}" type="sibTrans" cxnId="{73B8E902-1351-462A-8633-D9CC15D9BB65}">
      <dgm:prSet/>
      <dgm:spPr/>
      <dgm:t>
        <a:bodyPr/>
        <a:lstStyle/>
        <a:p>
          <a:endParaRPr lang="zh-CN" altLang="en-US"/>
        </a:p>
      </dgm:t>
    </dgm:pt>
    <dgm:pt modelId="{FB29216C-771B-4996-A095-5E6F9D382DA6}">
      <dgm:prSet phldrT="[文本]" custT="1"/>
      <dgm:spPr>
        <a:solidFill>
          <a:srgbClr val="017E92"/>
        </a:solidFill>
      </dgm:spPr>
      <dgm:t>
        <a:bodyPr/>
        <a:lstStyle/>
        <a:p>
          <a:r>
            <a:rPr lang="zh-CN" altLang="en-US" sz="1800" b="1" dirty="0" smtClean="0">
              <a:latin typeface="+mn-lt"/>
              <a:ea typeface="+mn-ea"/>
              <a:cs typeface="+mn-ea"/>
              <a:sym typeface="+mn-lt"/>
            </a:rPr>
            <a:t>标题文字添加</a:t>
          </a:r>
          <a:endParaRPr lang="zh-CN" altLang="en-US" sz="1800" dirty="0">
            <a:latin typeface="+mn-lt"/>
            <a:ea typeface="+mn-ea"/>
            <a:cs typeface="+mn-ea"/>
            <a:sym typeface="+mn-lt"/>
          </a:endParaRPr>
        </a:p>
      </dgm:t>
    </dgm:pt>
    <dgm:pt modelId="{A16B8BD8-236D-4145-A138-E9286117B4FE}" type="parTrans" cxnId="{CFC3590F-4EB4-4D5F-BDEE-1091465824D3}">
      <dgm:prSet/>
      <dgm:spPr/>
      <dgm:t>
        <a:bodyPr/>
        <a:lstStyle/>
        <a:p>
          <a:endParaRPr lang="zh-CN" altLang="en-US"/>
        </a:p>
      </dgm:t>
    </dgm:pt>
    <dgm:pt modelId="{E4C36347-90C6-4F78-A325-49CAD6771C90}" type="sibTrans" cxnId="{CFC3590F-4EB4-4D5F-BDEE-1091465824D3}">
      <dgm:prSet/>
      <dgm:spPr/>
      <dgm:t>
        <a:bodyPr/>
        <a:lstStyle/>
        <a:p>
          <a:endParaRPr lang="zh-CN" altLang="en-US"/>
        </a:p>
      </dgm:t>
    </dgm:pt>
    <dgm:pt modelId="{D84245A1-C0EF-42D6-B6A3-D248D22E7E8D}">
      <dgm:prSet phldrT="[文本]" custT="1"/>
      <dgm:spPr>
        <a:solidFill>
          <a:srgbClr val="017E92"/>
        </a:solidFill>
      </dgm:spPr>
      <dgm:t>
        <a:bodyPr/>
        <a:lstStyle/>
        <a:p>
          <a:r>
            <a:rPr lang="zh-CN" altLang="en-US" sz="1800" b="1" dirty="0" smtClean="0">
              <a:latin typeface="+mn-lt"/>
              <a:ea typeface="+mn-ea"/>
              <a:cs typeface="+mn-ea"/>
              <a:sym typeface="+mn-lt"/>
            </a:rPr>
            <a:t>标题文字添加</a:t>
          </a:r>
          <a:endParaRPr lang="zh-CN" altLang="en-US" sz="1800" dirty="0">
            <a:latin typeface="+mn-lt"/>
            <a:ea typeface="+mn-ea"/>
            <a:cs typeface="+mn-ea"/>
            <a:sym typeface="+mn-lt"/>
          </a:endParaRPr>
        </a:p>
      </dgm:t>
    </dgm:pt>
    <dgm:pt modelId="{E816321A-D5EE-4A0A-893F-DDEDB77432AC}" type="parTrans" cxnId="{95E86EFB-2F94-4F2A-A760-273DF00A9FFA}">
      <dgm:prSet/>
      <dgm:spPr/>
      <dgm:t>
        <a:bodyPr/>
        <a:lstStyle/>
        <a:p>
          <a:endParaRPr lang="zh-CN" altLang="en-US"/>
        </a:p>
      </dgm:t>
    </dgm:pt>
    <dgm:pt modelId="{F1ABDED1-276E-4333-8D56-5111FB5D133F}" type="sibTrans" cxnId="{95E86EFB-2F94-4F2A-A760-273DF00A9FFA}">
      <dgm:prSet/>
      <dgm:spPr/>
      <dgm:t>
        <a:bodyPr/>
        <a:lstStyle/>
        <a:p>
          <a:endParaRPr lang="zh-CN" altLang="en-US"/>
        </a:p>
      </dgm:t>
    </dgm:pt>
    <dgm:pt modelId="{97E8760B-8FDB-4EAC-AD9A-3C47CA3FC544}" type="pres">
      <dgm:prSet presAssocID="{F7DEAD38-B7BF-4617-BF0F-3D30CB3FD3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3ED651A-79E1-4788-AE4E-29218AFC6C5D}" type="pres">
      <dgm:prSet presAssocID="{C0893BC9-9D02-4801-8A17-CEA3F217B666}" presName="parentLin" presStyleCnt="0"/>
      <dgm:spPr/>
    </dgm:pt>
    <dgm:pt modelId="{5E689026-4A94-4D7A-B861-170BC35F1AC9}" type="pres">
      <dgm:prSet presAssocID="{C0893BC9-9D02-4801-8A17-CEA3F217B66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16F2C8F-E700-4E7B-870D-58174B7FA0CD}" type="pres">
      <dgm:prSet presAssocID="{C0893BC9-9D02-4801-8A17-CEA3F217B6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AA467B-23F4-4E1A-9185-4973FECDE6D9}" type="pres">
      <dgm:prSet presAssocID="{C0893BC9-9D02-4801-8A17-CEA3F217B666}" presName="negativeSpace" presStyleCnt="0"/>
      <dgm:spPr/>
    </dgm:pt>
    <dgm:pt modelId="{DDE77EA0-C50C-4CC3-8A3E-F57DC88C87D8}" type="pres">
      <dgm:prSet presAssocID="{C0893BC9-9D02-4801-8A17-CEA3F217B666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17E92"/>
          </a:solidFill>
        </a:ln>
      </dgm:spPr>
    </dgm:pt>
    <dgm:pt modelId="{BA218881-CD80-4C2F-AEAB-904FCE8E4215}" type="pres">
      <dgm:prSet presAssocID="{3E642B29-3EDB-4A75-A8F4-E0C1B542129C}" presName="spaceBetweenRectangles" presStyleCnt="0"/>
      <dgm:spPr/>
    </dgm:pt>
    <dgm:pt modelId="{4155EADB-A32B-4853-B986-83B3601E43D3}" type="pres">
      <dgm:prSet presAssocID="{FB29216C-771B-4996-A095-5E6F9D382DA6}" presName="parentLin" presStyleCnt="0"/>
      <dgm:spPr/>
    </dgm:pt>
    <dgm:pt modelId="{E85B43B0-0953-4A0D-B8CE-520C9F6EDC63}" type="pres">
      <dgm:prSet presAssocID="{FB29216C-771B-4996-A095-5E6F9D382DA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F746D019-F2CA-42E6-9EB6-6D502767952C}" type="pres">
      <dgm:prSet presAssocID="{FB29216C-771B-4996-A095-5E6F9D382D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ED7120-2E8C-4849-837A-AAA7FF6ADBFF}" type="pres">
      <dgm:prSet presAssocID="{FB29216C-771B-4996-A095-5E6F9D382DA6}" presName="negativeSpace" presStyleCnt="0"/>
      <dgm:spPr/>
    </dgm:pt>
    <dgm:pt modelId="{2102056E-3599-41EB-82E6-C5C5D2C4FAE6}" type="pres">
      <dgm:prSet presAssocID="{FB29216C-771B-4996-A095-5E6F9D382DA6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17E92"/>
          </a:solidFill>
        </a:ln>
      </dgm:spPr>
    </dgm:pt>
    <dgm:pt modelId="{3D80A8EB-08A1-45EF-9382-1E46B24C8D1E}" type="pres">
      <dgm:prSet presAssocID="{E4C36347-90C6-4F78-A325-49CAD6771C90}" presName="spaceBetweenRectangles" presStyleCnt="0"/>
      <dgm:spPr/>
    </dgm:pt>
    <dgm:pt modelId="{494CF182-B163-4C2E-96E6-434A8AC525FE}" type="pres">
      <dgm:prSet presAssocID="{D84245A1-C0EF-42D6-B6A3-D248D22E7E8D}" presName="parentLin" presStyleCnt="0"/>
      <dgm:spPr/>
    </dgm:pt>
    <dgm:pt modelId="{DD1F37F3-AF6C-40E7-A1BA-28523E834621}" type="pres">
      <dgm:prSet presAssocID="{D84245A1-C0EF-42D6-B6A3-D248D22E7E8D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CA06079B-43A6-4180-A1EC-6EBC22065A46}" type="pres">
      <dgm:prSet presAssocID="{D84245A1-C0EF-42D6-B6A3-D248D22E7E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DB5CFC-C387-4AA5-BE66-8C497E47376F}" type="pres">
      <dgm:prSet presAssocID="{D84245A1-C0EF-42D6-B6A3-D248D22E7E8D}" presName="negativeSpace" presStyleCnt="0"/>
      <dgm:spPr/>
    </dgm:pt>
    <dgm:pt modelId="{020A43A3-7042-48E5-AB29-3A435D3B4261}" type="pres">
      <dgm:prSet presAssocID="{D84245A1-C0EF-42D6-B6A3-D248D22E7E8D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17E92"/>
          </a:solidFill>
        </a:ln>
      </dgm:spPr>
    </dgm:pt>
  </dgm:ptLst>
  <dgm:cxnLst>
    <dgm:cxn modelId="{B36F7BF9-E425-420B-886E-7BD339293AD9}" type="presOf" srcId="{D84245A1-C0EF-42D6-B6A3-D248D22E7E8D}" destId="{DD1F37F3-AF6C-40E7-A1BA-28523E834621}" srcOrd="0" destOrd="0" presId="urn:microsoft.com/office/officeart/2005/8/layout/list1"/>
    <dgm:cxn modelId="{8587F29B-79E2-4B7F-A1E5-4B6BFFD26A9B}" type="presOf" srcId="{C0893BC9-9D02-4801-8A17-CEA3F217B666}" destId="{116F2C8F-E700-4E7B-870D-58174B7FA0CD}" srcOrd="1" destOrd="0" presId="urn:microsoft.com/office/officeart/2005/8/layout/list1"/>
    <dgm:cxn modelId="{BB9746E2-6BDD-4FD0-A643-27D7F37ADD85}" type="presOf" srcId="{D84245A1-C0EF-42D6-B6A3-D248D22E7E8D}" destId="{CA06079B-43A6-4180-A1EC-6EBC22065A46}" srcOrd="1" destOrd="0" presId="urn:microsoft.com/office/officeart/2005/8/layout/list1"/>
    <dgm:cxn modelId="{5ED89EB0-DC96-4695-A76C-F9DEC11C2303}" type="presOf" srcId="{FB29216C-771B-4996-A095-5E6F9D382DA6}" destId="{F746D019-F2CA-42E6-9EB6-6D502767952C}" srcOrd="1" destOrd="0" presId="urn:microsoft.com/office/officeart/2005/8/layout/list1"/>
    <dgm:cxn modelId="{9A42E71F-BD07-4587-93E0-7DCD15B91A68}" type="presOf" srcId="{FB29216C-771B-4996-A095-5E6F9D382DA6}" destId="{E85B43B0-0953-4A0D-B8CE-520C9F6EDC63}" srcOrd="0" destOrd="0" presId="urn:microsoft.com/office/officeart/2005/8/layout/list1"/>
    <dgm:cxn modelId="{95E86EFB-2F94-4F2A-A760-273DF00A9FFA}" srcId="{F7DEAD38-B7BF-4617-BF0F-3D30CB3FD36A}" destId="{D84245A1-C0EF-42D6-B6A3-D248D22E7E8D}" srcOrd="2" destOrd="0" parTransId="{E816321A-D5EE-4A0A-893F-DDEDB77432AC}" sibTransId="{F1ABDED1-276E-4333-8D56-5111FB5D133F}"/>
    <dgm:cxn modelId="{62BD196F-0C4E-471D-85CB-7CA5FECF908E}" type="presOf" srcId="{F7DEAD38-B7BF-4617-BF0F-3D30CB3FD36A}" destId="{97E8760B-8FDB-4EAC-AD9A-3C47CA3FC544}" srcOrd="0" destOrd="0" presId="urn:microsoft.com/office/officeart/2005/8/layout/list1"/>
    <dgm:cxn modelId="{CFC3590F-4EB4-4D5F-BDEE-1091465824D3}" srcId="{F7DEAD38-B7BF-4617-BF0F-3D30CB3FD36A}" destId="{FB29216C-771B-4996-A095-5E6F9D382DA6}" srcOrd="1" destOrd="0" parTransId="{A16B8BD8-236D-4145-A138-E9286117B4FE}" sibTransId="{E4C36347-90C6-4F78-A325-49CAD6771C90}"/>
    <dgm:cxn modelId="{ECFC1942-D419-41C7-840C-ECB62B5BBE05}" type="presOf" srcId="{C0893BC9-9D02-4801-8A17-CEA3F217B666}" destId="{5E689026-4A94-4D7A-B861-170BC35F1AC9}" srcOrd="0" destOrd="0" presId="urn:microsoft.com/office/officeart/2005/8/layout/list1"/>
    <dgm:cxn modelId="{73B8E902-1351-462A-8633-D9CC15D9BB65}" srcId="{F7DEAD38-B7BF-4617-BF0F-3D30CB3FD36A}" destId="{C0893BC9-9D02-4801-8A17-CEA3F217B666}" srcOrd="0" destOrd="0" parTransId="{855A7988-7425-4350-9725-D3ACAE0C0F93}" sibTransId="{3E642B29-3EDB-4A75-A8F4-E0C1B542129C}"/>
    <dgm:cxn modelId="{FC651924-EDE0-4DEE-8E02-098F94322618}" type="presParOf" srcId="{97E8760B-8FDB-4EAC-AD9A-3C47CA3FC544}" destId="{43ED651A-79E1-4788-AE4E-29218AFC6C5D}" srcOrd="0" destOrd="0" presId="urn:microsoft.com/office/officeart/2005/8/layout/list1"/>
    <dgm:cxn modelId="{B164A5C3-2543-487C-9E81-E5C4A8F9C6C4}" type="presParOf" srcId="{43ED651A-79E1-4788-AE4E-29218AFC6C5D}" destId="{5E689026-4A94-4D7A-B861-170BC35F1AC9}" srcOrd="0" destOrd="0" presId="urn:microsoft.com/office/officeart/2005/8/layout/list1"/>
    <dgm:cxn modelId="{479D4B45-1584-4D00-B5F1-943A5F13358D}" type="presParOf" srcId="{43ED651A-79E1-4788-AE4E-29218AFC6C5D}" destId="{116F2C8F-E700-4E7B-870D-58174B7FA0CD}" srcOrd="1" destOrd="0" presId="urn:microsoft.com/office/officeart/2005/8/layout/list1"/>
    <dgm:cxn modelId="{560B5C47-FBD8-4D6B-955F-DCFD7AD60C48}" type="presParOf" srcId="{97E8760B-8FDB-4EAC-AD9A-3C47CA3FC544}" destId="{05AA467B-23F4-4E1A-9185-4973FECDE6D9}" srcOrd="1" destOrd="0" presId="urn:microsoft.com/office/officeart/2005/8/layout/list1"/>
    <dgm:cxn modelId="{D218135A-3526-46E6-BA3E-13ADEF48A5F8}" type="presParOf" srcId="{97E8760B-8FDB-4EAC-AD9A-3C47CA3FC544}" destId="{DDE77EA0-C50C-4CC3-8A3E-F57DC88C87D8}" srcOrd="2" destOrd="0" presId="urn:microsoft.com/office/officeart/2005/8/layout/list1"/>
    <dgm:cxn modelId="{F08D56D3-CC6F-4AEB-9E78-E375E0D311A0}" type="presParOf" srcId="{97E8760B-8FDB-4EAC-AD9A-3C47CA3FC544}" destId="{BA218881-CD80-4C2F-AEAB-904FCE8E4215}" srcOrd="3" destOrd="0" presId="urn:microsoft.com/office/officeart/2005/8/layout/list1"/>
    <dgm:cxn modelId="{6A060F62-3389-4E47-A017-1227D8D98AB4}" type="presParOf" srcId="{97E8760B-8FDB-4EAC-AD9A-3C47CA3FC544}" destId="{4155EADB-A32B-4853-B986-83B3601E43D3}" srcOrd="4" destOrd="0" presId="urn:microsoft.com/office/officeart/2005/8/layout/list1"/>
    <dgm:cxn modelId="{0F5610CD-1237-4141-8C31-8131A4E53491}" type="presParOf" srcId="{4155EADB-A32B-4853-B986-83B3601E43D3}" destId="{E85B43B0-0953-4A0D-B8CE-520C9F6EDC63}" srcOrd="0" destOrd="0" presId="urn:microsoft.com/office/officeart/2005/8/layout/list1"/>
    <dgm:cxn modelId="{996B3A61-98DE-4703-9A9E-E67587DEB841}" type="presParOf" srcId="{4155EADB-A32B-4853-B986-83B3601E43D3}" destId="{F746D019-F2CA-42E6-9EB6-6D502767952C}" srcOrd="1" destOrd="0" presId="urn:microsoft.com/office/officeart/2005/8/layout/list1"/>
    <dgm:cxn modelId="{51425077-1F96-4F46-8A3A-CB021E8A864B}" type="presParOf" srcId="{97E8760B-8FDB-4EAC-AD9A-3C47CA3FC544}" destId="{CEED7120-2E8C-4849-837A-AAA7FF6ADBFF}" srcOrd="5" destOrd="0" presId="urn:microsoft.com/office/officeart/2005/8/layout/list1"/>
    <dgm:cxn modelId="{D6C06EBE-5EEB-4BCF-B3A4-25643177E53A}" type="presParOf" srcId="{97E8760B-8FDB-4EAC-AD9A-3C47CA3FC544}" destId="{2102056E-3599-41EB-82E6-C5C5D2C4FAE6}" srcOrd="6" destOrd="0" presId="urn:microsoft.com/office/officeart/2005/8/layout/list1"/>
    <dgm:cxn modelId="{9F8A06A0-4DAF-4BF4-B31D-1F298090E3AF}" type="presParOf" srcId="{97E8760B-8FDB-4EAC-AD9A-3C47CA3FC544}" destId="{3D80A8EB-08A1-45EF-9382-1E46B24C8D1E}" srcOrd="7" destOrd="0" presId="urn:microsoft.com/office/officeart/2005/8/layout/list1"/>
    <dgm:cxn modelId="{44DB2FF6-2207-4882-A271-F3AF11961372}" type="presParOf" srcId="{97E8760B-8FDB-4EAC-AD9A-3C47CA3FC544}" destId="{494CF182-B163-4C2E-96E6-434A8AC525FE}" srcOrd="8" destOrd="0" presId="urn:microsoft.com/office/officeart/2005/8/layout/list1"/>
    <dgm:cxn modelId="{813033A1-54FB-44FF-BDCB-C0198739197B}" type="presParOf" srcId="{494CF182-B163-4C2E-96E6-434A8AC525FE}" destId="{DD1F37F3-AF6C-40E7-A1BA-28523E834621}" srcOrd="0" destOrd="0" presId="urn:microsoft.com/office/officeart/2005/8/layout/list1"/>
    <dgm:cxn modelId="{C505704D-9B2C-41BF-978C-F396F608DBB3}" type="presParOf" srcId="{494CF182-B163-4C2E-96E6-434A8AC525FE}" destId="{CA06079B-43A6-4180-A1EC-6EBC22065A46}" srcOrd="1" destOrd="0" presId="urn:microsoft.com/office/officeart/2005/8/layout/list1"/>
    <dgm:cxn modelId="{7302EAAB-EB3E-4515-BEF9-9FB18A1BF22D}" type="presParOf" srcId="{97E8760B-8FDB-4EAC-AD9A-3C47CA3FC544}" destId="{CADB5CFC-C387-4AA5-BE66-8C497E47376F}" srcOrd="9" destOrd="0" presId="urn:microsoft.com/office/officeart/2005/8/layout/list1"/>
    <dgm:cxn modelId="{9A0A72AB-EBFE-4329-9D69-CD0E9AB88EC9}" type="presParOf" srcId="{97E8760B-8FDB-4EAC-AD9A-3C47CA3FC544}" destId="{020A43A3-7042-48E5-AB29-3A435D3B4261}" srcOrd="10" destOrd="0" presId="urn:microsoft.com/office/officeart/2005/8/layout/list1"/>
  </dgm:cxnLst>
  <dgm:bg/>
  <dgm:whole>
    <a:ln>
      <a:solidFill>
        <a:srgbClr val="017E92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EAD38-B7BF-4617-BF0F-3D30CB3FD3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0893BC9-9D02-4801-8A17-CEA3F217B666}">
      <dgm:prSet phldrT="[文本]" custT="1"/>
      <dgm:spPr>
        <a:solidFill>
          <a:srgbClr val="017E92"/>
        </a:solidFill>
      </dgm:spPr>
      <dgm:t>
        <a:bodyPr/>
        <a:lstStyle/>
        <a:p>
          <a:r>
            <a:rPr lang="zh-CN" altLang="en-US" sz="1800" b="1" dirty="0" smtClean="0">
              <a:latin typeface="+mn-lt"/>
              <a:ea typeface="+mn-ea"/>
              <a:cs typeface="+mn-ea"/>
              <a:sym typeface="+mn-lt"/>
            </a:rPr>
            <a:t>标题文字添加</a:t>
          </a:r>
          <a:endParaRPr lang="zh-CN" altLang="en-US" sz="1800" dirty="0">
            <a:latin typeface="+mn-lt"/>
            <a:ea typeface="+mn-ea"/>
            <a:cs typeface="+mn-ea"/>
            <a:sym typeface="+mn-lt"/>
          </a:endParaRPr>
        </a:p>
      </dgm:t>
    </dgm:pt>
    <dgm:pt modelId="{855A7988-7425-4350-9725-D3ACAE0C0F93}" type="parTrans" cxnId="{73B8E902-1351-462A-8633-D9CC15D9BB65}">
      <dgm:prSet/>
      <dgm:spPr/>
      <dgm:t>
        <a:bodyPr/>
        <a:lstStyle/>
        <a:p>
          <a:endParaRPr lang="zh-CN" altLang="en-US"/>
        </a:p>
      </dgm:t>
    </dgm:pt>
    <dgm:pt modelId="{3E642B29-3EDB-4A75-A8F4-E0C1B542129C}" type="sibTrans" cxnId="{73B8E902-1351-462A-8633-D9CC15D9BB65}">
      <dgm:prSet/>
      <dgm:spPr/>
      <dgm:t>
        <a:bodyPr/>
        <a:lstStyle/>
        <a:p>
          <a:endParaRPr lang="zh-CN" altLang="en-US"/>
        </a:p>
      </dgm:t>
    </dgm:pt>
    <dgm:pt modelId="{97E8760B-8FDB-4EAC-AD9A-3C47CA3FC544}" type="pres">
      <dgm:prSet presAssocID="{F7DEAD38-B7BF-4617-BF0F-3D30CB3FD3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3ED651A-79E1-4788-AE4E-29218AFC6C5D}" type="pres">
      <dgm:prSet presAssocID="{C0893BC9-9D02-4801-8A17-CEA3F217B666}" presName="parentLin" presStyleCnt="0"/>
      <dgm:spPr/>
    </dgm:pt>
    <dgm:pt modelId="{5E689026-4A94-4D7A-B861-170BC35F1AC9}" type="pres">
      <dgm:prSet presAssocID="{C0893BC9-9D02-4801-8A17-CEA3F217B66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116F2C8F-E700-4E7B-870D-58174B7FA0CD}" type="pres">
      <dgm:prSet presAssocID="{C0893BC9-9D02-4801-8A17-CEA3F217B6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AA467B-23F4-4E1A-9185-4973FECDE6D9}" type="pres">
      <dgm:prSet presAssocID="{C0893BC9-9D02-4801-8A17-CEA3F217B666}" presName="negativeSpace" presStyleCnt="0"/>
      <dgm:spPr/>
    </dgm:pt>
    <dgm:pt modelId="{DDE77EA0-C50C-4CC3-8A3E-F57DC88C87D8}" type="pres">
      <dgm:prSet presAssocID="{C0893BC9-9D02-4801-8A17-CEA3F217B666}" presName="childText" presStyleLbl="conF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017E92"/>
          </a:solidFill>
        </a:ln>
      </dgm:spPr>
      <dgm:t>
        <a:bodyPr/>
        <a:lstStyle/>
        <a:p>
          <a:endParaRPr lang="zh-CN" altLang="en-US"/>
        </a:p>
      </dgm:t>
    </dgm:pt>
  </dgm:ptLst>
  <dgm:cxnLst>
    <dgm:cxn modelId="{8587F29B-79E2-4B7F-A1E5-4B6BFFD26A9B}" type="presOf" srcId="{C0893BC9-9D02-4801-8A17-CEA3F217B666}" destId="{116F2C8F-E700-4E7B-870D-58174B7FA0CD}" srcOrd="1" destOrd="0" presId="urn:microsoft.com/office/officeart/2005/8/layout/list1"/>
    <dgm:cxn modelId="{62BD196F-0C4E-471D-85CB-7CA5FECF908E}" type="presOf" srcId="{F7DEAD38-B7BF-4617-BF0F-3D30CB3FD36A}" destId="{97E8760B-8FDB-4EAC-AD9A-3C47CA3FC544}" srcOrd="0" destOrd="0" presId="urn:microsoft.com/office/officeart/2005/8/layout/list1"/>
    <dgm:cxn modelId="{ECFC1942-D419-41C7-840C-ECB62B5BBE05}" type="presOf" srcId="{C0893BC9-9D02-4801-8A17-CEA3F217B666}" destId="{5E689026-4A94-4D7A-B861-170BC35F1AC9}" srcOrd="0" destOrd="0" presId="urn:microsoft.com/office/officeart/2005/8/layout/list1"/>
    <dgm:cxn modelId="{73B8E902-1351-462A-8633-D9CC15D9BB65}" srcId="{F7DEAD38-B7BF-4617-BF0F-3D30CB3FD36A}" destId="{C0893BC9-9D02-4801-8A17-CEA3F217B666}" srcOrd="0" destOrd="0" parTransId="{855A7988-7425-4350-9725-D3ACAE0C0F93}" sibTransId="{3E642B29-3EDB-4A75-A8F4-E0C1B542129C}"/>
    <dgm:cxn modelId="{FC651924-EDE0-4DEE-8E02-098F94322618}" type="presParOf" srcId="{97E8760B-8FDB-4EAC-AD9A-3C47CA3FC544}" destId="{43ED651A-79E1-4788-AE4E-29218AFC6C5D}" srcOrd="0" destOrd="0" presId="urn:microsoft.com/office/officeart/2005/8/layout/list1"/>
    <dgm:cxn modelId="{B164A5C3-2543-487C-9E81-E5C4A8F9C6C4}" type="presParOf" srcId="{43ED651A-79E1-4788-AE4E-29218AFC6C5D}" destId="{5E689026-4A94-4D7A-B861-170BC35F1AC9}" srcOrd="0" destOrd="0" presId="urn:microsoft.com/office/officeart/2005/8/layout/list1"/>
    <dgm:cxn modelId="{479D4B45-1584-4D00-B5F1-943A5F13358D}" type="presParOf" srcId="{43ED651A-79E1-4788-AE4E-29218AFC6C5D}" destId="{116F2C8F-E700-4E7B-870D-58174B7FA0CD}" srcOrd="1" destOrd="0" presId="urn:microsoft.com/office/officeart/2005/8/layout/list1"/>
    <dgm:cxn modelId="{560B5C47-FBD8-4D6B-955F-DCFD7AD60C48}" type="presParOf" srcId="{97E8760B-8FDB-4EAC-AD9A-3C47CA3FC544}" destId="{05AA467B-23F4-4E1A-9185-4973FECDE6D9}" srcOrd="1" destOrd="0" presId="urn:microsoft.com/office/officeart/2005/8/layout/list1"/>
    <dgm:cxn modelId="{D218135A-3526-46E6-BA3E-13ADEF48A5F8}" type="presParOf" srcId="{97E8760B-8FDB-4EAC-AD9A-3C47CA3FC544}" destId="{DDE77EA0-C50C-4CC3-8A3E-F57DC88C87D8}" srcOrd="2" destOrd="0" presId="urn:microsoft.com/office/officeart/2005/8/layout/list1"/>
  </dgm:cxnLst>
  <dgm:bg/>
  <dgm:whole>
    <a:ln>
      <a:solidFill>
        <a:srgbClr val="017E92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EAD38-B7BF-4617-BF0F-3D30CB3FD3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0893BC9-9D02-4801-8A17-CEA3F217B666}">
      <dgm:prSet phldrT="[文本]" custT="1"/>
      <dgm:spPr>
        <a:solidFill>
          <a:srgbClr val="017E92"/>
        </a:solidFill>
      </dgm:spPr>
      <dgm:t>
        <a:bodyPr/>
        <a:lstStyle/>
        <a:p>
          <a:r>
            <a:rPr lang="zh-CN" altLang="en-US" sz="1800" b="1" dirty="0" smtClean="0">
              <a:latin typeface="+mn-lt"/>
              <a:ea typeface="+mn-ea"/>
              <a:cs typeface="+mn-ea"/>
              <a:sym typeface="+mn-lt"/>
            </a:rPr>
            <a:t>标题文字添加</a:t>
          </a:r>
          <a:endParaRPr lang="zh-CN" altLang="en-US" sz="1800" dirty="0">
            <a:latin typeface="+mn-lt"/>
            <a:ea typeface="+mn-ea"/>
            <a:cs typeface="+mn-ea"/>
            <a:sym typeface="+mn-lt"/>
          </a:endParaRPr>
        </a:p>
      </dgm:t>
    </dgm:pt>
    <dgm:pt modelId="{855A7988-7425-4350-9725-D3ACAE0C0F93}" type="parTrans" cxnId="{73B8E902-1351-462A-8633-D9CC15D9BB65}">
      <dgm:prSet/>
      <dgm:spPr/>
      <dgm:t>
        <a:bodyPr/>
        <a:lstStyle/>
        <a:p>
          <a:endParaRPr lang="zh-CN" altLang="en-US"/>
        </a:p>
      </dgm:t>
    </dgm:pt>
    <dgm:pt modelId="{3E642B29-3EDB-4A75-A8F4-E0C1B542129C}" type="sibTrans" cxnId="{73B8E902-1351-462A-8633-D9CC15D9BB65}">
      <dgm:prSet/>
      <dgm:spPr/>
      <dgm:t>
        <a:bodyPr/>
        <a:lstStyle/>
        <a:p>
          <a:endParaRPr lang="zh-CN" altLang="en-US"/>
        </a:p>
      </dgm:t>
    </dgm:pt>
    <dgm:pt modelId="{97E8760B-8FDB-4EAC-AD9A-3C47CA3FC544}" type="pres">
      <dgm:prSet presAssocID="{F7DEAD38-B7BF-4617-BF0F-3D30CB3FD3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3ED651A-79E1-4788-AE4E-29218AFC6C5D}" type="pres">
      <dgm:prSet presAssocID="{C0893BC9-9D02-4801-8A17-CEA3F217B666}" presName="parentLin" presStyleCnt="0"/>
      <dgm:spPr/>
    </dgm:pt>
    <dgm:pt modelId="{5E689026-4A94-4D7A-B861-170BC35F1AC9}" type="pres">
      <dgm:prSet presAssocID="{C0893BC9-9D02-4801-8A17-CEA3F217B66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116F2C8F-E700-4E7B-870D-58174B7FA0CD}" type="pres">
      <dgm:prSet presAssocID="{C0893BC9-9D02-4801-8A17-CEA3F217B6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AA467B-23F4-4E1A-9185-4973FECDE6D9}" type="pres">
      <dgm:prSet presAssocID="{C0893BC9-9D02-4801-8A17-CEA3F217B666}" presName="negativeSpace" presStyleCnt="0"/>
      <dgm:spPr/>
    </dgm:pt>
    <dgm:pt modelId="{DDE77EA0-C50C-4CC3-8A3E-F57DC88C87D8}" type="pres">
      <dgm:prSet presAssocID="{C0893BC9-9D02-4801-8A17-CEA3F217B666}" presName="childText" presStyleLbl="conF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017E92"/>
          </a:solidFill>
        </a:ln>
      </dgm:spPr>
      <dgm:t>
        <a:bodyPr/>
        <a:lstStyle/>
        <a:p>
          <a:endParaRPr lang="zh-CN" altLang="en-US"/>
        </a:p>
      </dgm:t>
    </dgm:pt>
  </dgm:ptLst>
  <dgm:cxnLst>
    <dgm:cxn modelId="{8587F29B-79E2-4B7F-A1E5-4B6BFFD26A9B}" type="presOf" srcId="{C0893BC9-9D02-4801-8A17-CEA3F217B666}" destId="{116F2C8F-E700-4E7B-870D-58174B7FA0CD}" srcOrd="1" destOrd="0" presId="urn:microsoft.com/office/officeart/2005/8/layout/list1"/>
    <dgm:cxn modelId="{62BD196F-0C4E-471D-85CB-7CA5FECF908E}" type="presOf" srcId="{F7DEAD38-B7BF-4617-BF0F-3D30CB3FD36A}" destId="{97E8760B-8FDB-4EAC-AD9A-3C47CA3FC544}" srcOrd="0" destOrd="0" presId="urn:microsoft.com/office/officeart/2005/8/layout/list1"/>
    <dgm:cxn modelId="{ECFC1942-D419-41C7-840C-ECB62B5BBE05}" type="presOf" srcId="{C0893BC9-9D02-4801-8A17-CEA3F217B666}" destId="{5E689026-4A94-4D7A-B861-170BC35F1AC9}" srcOrd="0" destOrd="0" presId="urn:microsoft.com/office/officeart/2005/8/layout/list1"/>
    <dgm:cxn modelId="{73B8E902-1351-462A-8633-D9CC15D9BB65}" srcId="{F7DEAD38-B7BF-4617-BF0F-3D30CB3FD36A}" destId="{C0893BC9-9D02-4801-8A17-CEA3F217B666}" srcOrd="0" destOrd="0" parTransId="{855A7988-7425-4350-9725-D3ACAE0C0F93}" sibTransId="{3E642B29-3EDB-4A75-A8F4-E0C1B542129C}"/>
    <dgm:cxn modelId="{FC651924-EDE0-4DEE-8E02-098F94322618}" type="presParOf" srcId="{97E8760B-8FDB-4EAC-AD9A-3C47CA3FC544}" destId="{43ED651A-79E1-4788-AE4E-29218AFC6C5D}" srcOrd="0" destOrd="0" presId="urn:microsoft.com/office/officeart/2005/8/layout/list1"/>
    <dgm:cxn modelId="{B164A5C3-2543-487C-9E81-E5C4A8F9C6C4}" type="presParOf" srcId="{43ED651A-79E1-4788-AE4E-29218AFC6C5D}" destId="{5E689026-4A94-4D7A-B861-170BC35F1AC9}" srcOrd="0" destOrd="0" presId="urn:microsoft.com/office/officeart/2005/8/layout/list1"/>
    <dgm:cxn modelId="{479D4B45-1584-4D00-B5F1-943A5F13358D}" type="presParOf" srcId="{43ED651A-79E1-4788-AE4E-29218AFC6C5D}" destId="{116F2C8F-E700-4E7B-870D-58174B7FA0CD}" srcOrd="1" destOrd="0" presId="urn:microsoft.com/office/officeart/2005/8/layout/list1"/>
    <dgm:cxn modelId="{560B5C47-FBD8-4D6B-955F-DCFD7AD60C48}" type="presParOf" srcId="{97E8760B-8FDB-4EAC-AD9A-3C47CA3FC544}" destId="{05AA467B-23F4-4E1A-9185-4973FECDE6D9}" srcOrd="1" destOrd="0" presId="urn:microsoft.com/office/officeart/2005/8/layout/list1"/>
    <dgm:cxn modelId="{D218135A-3526-46E6-BA3E-13ADEF48A5F8}" type="presParOf" srcId="{97E8760B-8FDB-4EAC-AD9A-3C47CA3FC544}" destId="{DDE77EA0-C50C-4CC3-8A3E-F57DC88C87D8}" srcOrd="2" destOrd="0" presId="urn:microsoft.com/office/officeart/2005/8/layout/list1"/>
  </dgm:cxnLst>
  <dgm:bg/>
  <dgm:whole>
    <a:ln>
      <a:solidFill>
        <a:srgbClr val="017E92"/>
      </a:solidFill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77EA0-C50C-4CC3-8A3E-F57DC88C87D8}">
      <dsp:nvSpPr>
        <dsp:cNvPr id="0" name=""/>
        <dsp:cNvSpPr/>
      </dsp:nvSpPr>
      <dsp:spPr>
        <a:xfrm>
          <a:off x="0" y="332931"/>
          <a:ext cx="43370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7E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F2C8F-E700-4E7B-870D-58174B7FA0CD}">
      <dsp:nvSpPr>
        <dsp:cNvPr id="0" name=""/>
        <dsp:cNvSpPr/>
      </dsp:nvSpPr>
      <dsp:spPr>
        <a:xfrm>
          <a:off x="216853" y="8211"/>
          <a:ext cx="3035953" cy="649440"/>
        </a:xfrm>
        <a:prstGeom prst="roundRect">
          <a:avLst/>
        </a:prstGeom>
        <a:solidFill>
          <a:srgbClr val="017E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752" tIns="0" rIns="1147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+mn-lt"/>
              <a:ea typeface="+mn-ea"/>
              <a:cs typeface="+mn-ea"/>
              <a:sym typeface="+mn-lt"/>
            </a:rPr>
            <a:t>标题文字添加</a:t>
          </a:r>
          <a:endParaRPr lang="zh-CN" alt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48556" y="39914"/>
        <a:ext cx="2972547" cy="586034"/>
      </dsp:txXfrm>
    </dsp:sp>
    <dsp:sp modelId="{2102056E-3599-41EB-82E6-C5C5D2C4FAE6}">
      <dsp:nvSpPr>
        <dsp:cNvPr id="0" name=""/>
        <dsp:cNvSpPr/>
      </dsp:nvSpPr>
      <dsp:spPr>
        <a:xfrm>
          <a:off x="0" y="1330851"/>
          <a:ext cx="43370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7E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6D019-F2CA-42E6-9EB6-6D502767952C}">
      <dsp:nvSpPr>
        <dsp:cNvPr id="0" name=""/>
        <dsp:cNvSpPr/>
      </dsp:nvSpPr>
      <dsp:spPr>
        <a:xfrm>
          <a:off x="216853" y="1006132"/>
          <a:ext cx="3035953" cy="649440"/>
        </a:xfrm>
        <a:prstGeom prst="roundRect">
          <a:avLst/>
        </a:prstGeom>
        <a:solidFill>
          <a:srgbClr val="017E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752" tIns="0" rIns="1147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+mn-lt"/>
              <a:ea typeface="+mn-ea"/>
              <a:cs typeface="+mn-ea"/>
              <a:sym typeface="+mn-lt"/>
            </a:rPr>
            <a:t>标题文字添加</a:t>
          </a:r>
          <a:endParaRPr lang="zh-CN" alt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48556" y="1037835"/>
        <a:ext cx="2972547" cy="586034"/>
      </dsp:txXfrm>
    </dsp:sp>
    <dsp:sp modelId="{020A43A3-7042-48E5-AB29-3A435D3B4261}">
      <dsp:nvSpPr>
        <dsp:cNvPr id="0" name=""/>
        <dsp:cNvSpPr/>
      </dsp:nvSpPr>
      <dsp:spPr>
        <a:xfrm>
          <a:off x="0" y="2328772"/>
          <a:ext cx="43370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7E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6079B-43A6-4180-A1EC-6EBC22065A46}">
      <dsp:nvSpPr>
        <dsp:cNvPr id="0" name=""/>
        <dsp:cNvSpPr/>
      </dsp:nvSpPr>
      <dsp:spPr>
        <a:xfrm>
          <a:off x="216853" y="2004051"/>
          <a:ext cx="3035953" cy="649440"/>
        </a:xfrm>
        <a:prstGeom prst="roundRect">
          <a:avLst/>
        </a:prstGeom>
        <a:solidFill>
          <a:srgbClr val="017E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752" tIns="0" rIns="1147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+mn-lt"/>
              <a:ea typeface="+mn-ea"/>
              <a:cs typeface="+mn-ea"/>
              <a:sym typeface="+mn-lt"/>
            </a:rPr>
            <a:t>标题文字添加</a:t>
          </a:r>
          <a:endParaRPr lang="zh-CN" alt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48556" y="2035754"/>
        <a:ext cx="2972547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77EA0-C50C-4CC3-8A3E-F57DC88C87D8}">
      <dsp:nvSpPr>
        <dsp:cNvPr id="0" name=""/>
        <dsp:cNvSpPr/>
      </dsp:nvSpPr>
      <dsp:spPr>
        <a:xfrm>
          <a:off x="0" y="355873"/>
          <a:ext cx="4773631" cy="604800"/>
        </a:xfrm>
        <a:prstGeom prst="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rgbClr val="017E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F2C8F-E700-4E7B-870D-58174B7FA0CD}">
      <dsp:nvSpPr>
        <dsp:cNvPr id="0" name=""/>
        <dsp:cNvSpPr/>
      </dsp:nvSpPr>
      <dsp:spPr>
        <a:xfrm>
          <a:off x="238681" y="1633"/>
          <a:ext cx="3341542" cy="708480"/>
        </a:xfrm>
        <a:prstGeom prst="roundRect">
          <a:avLst/>
        </a:prstGeom>
        <a:solidFill>
          <a:srgbClr val="017E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02" tIns="0" rIns="1263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+mn-lt"/>
              <a:ea typeface="+mn-ea"/>
              <a:cs typeface="+mn-ea"/>
              <a:sym typeface="+mn-lt"/>
            </a:rPr>
            <a:t>标题文字添加</a:t>
          </a:r>
          <a:endParaRPr lang="zh-CN" alt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73266" y="36218"/>
        <a:ext cx="3272372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77EA0-C50C-4CC3-8A3E-F57DC88C87D8}">
      <dsp:nvSpPr>
        <dsp:cNvPr id="0" name=""/>
        <dsp:cNvSpPr/>
      </dsp:nvSpPr>
      <dsp:spPr>
        <a:xfrm>
          <a:off x="0" y="355873"/>
          <a:ext cx="4773631" cy="604800"/>
        </a:xfrm>
        <a:prstGeom prst="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rgbClr val="017E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F2C8F-E700-4E7B-870D-58174B7FA0CD}">
      <dsp:nvSpPr>
        <dsp:cNvPr id="0" name=""/>
        <dsp:cNvSpPr/>
      </dsp:nvSpPr>
      <dsp:spPr>
        <a:xfrm>
          <a:off x="238681" y="1633"/>
          <a:ext cx="3341542" cy="708480"/>
        </a:xfrm>
        <a:prstGeom prst="roundRect">
          <a:avLst/>
        </a:prstGeom>
        <a:solidFill>
          <a:srgbClr val="017E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02" tIns="0" rIns="1263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+mn-lt"/>
              <a:ea typeface="+mn-ea"/>
              <a:cs typeface="+mn-ea"/>
              <a:sym typeface="+mn-lt"/>
            </a:rPr>
            <a:t>标题文字添加</a:t>
          </a:r>
          <a:endParaRPr lang="zh-CN" alt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73266" y="36218"/>
        <a:ext cx="3272372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DB853-82D6-4209-BDA7-8763FB9D0598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3BB1B-46FF-4F1E-8D07-DBA8BBFDF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6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3BB1B-46FF-4F1E-8D07-DBA8BBFDF9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06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88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387350" y="433833"/>
            <a:ext cx="11417300" cy="5990335"/>
            <a:chOff x="609600" y="528859"/>
            <a:chExt cx="11156348" cy="5774883"/>
          </a:xfrm>
        </p:grpSpPr>
        <p:sp>
          <p:nvSpPr>
            <p:cNvPr id="14" name="矩形 13"/>
            <p:cNvSpPr/>
            <p:nvPr userDrawn="1"/>
          </p:nvSpPr>
          <p:spPr>
            <a:xfrm>
              <a:off x="724812" y="682164"/>
              <a:ext cx="10925924" cy="5468273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609600" y="528859"/>
              <a:ext cx="11156348" cy="577488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27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1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40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3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75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027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3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14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58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6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771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02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44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54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89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81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3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47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0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4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0450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866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60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75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10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7F994-DA37-4CF1-91F5-47C59A0B97AC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6A26F-9FCD-4D63-8E02-D84AC9225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79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01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6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9%9B%B7%E7%A5%9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baike.baidu.com/item/%E5%91%A8%E7%A4%BC/1639127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14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94513" y="1826590"/>
            <a:ext cx="1680416" cy="297401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9935" y="1743212"/>
            <a:ext cx="1889573" cy="31407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26545" y="1862410"/>
            <a:ext cx="1434694" cy="28007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8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惊蛰</a:t>
            </a:r>
            <a:endParaRPr lang="zh-CN" altLang="en-US" sz="88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0" y="380450"/>
            <a:ext cx="918822" cy="5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5941989" y="1826590"/>
            <a:ext cx="3884421" cy="297401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58737" y="1945928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春雷响 万物长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20565" y="2521800"/>
            <a:ext cx="3400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惊蛰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又名“启蛰”，是二十四节气中的第三个节气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AF726FC-1EE0-4BA5-997C-F2757BFEBDAE}"/>
              </a:ext>
            </a:extLst>
          </p:cNvPr>
          <p:cNvSpPr txBox="1"/>
          <p:nvPr/>
        </p:nvSpPr>
        <p:spPr>
          <a:xfrm>
            <a:off x="4774477" y="1254434"/>
            <a:ext cx="4083345" cy="374571"/>
          </a:xfrm>
          <a:prstGeom prst="flowChartAlternateProcess">
            <a:avLst/>
          </a:prstGeom>
          <a:solidFill>
            <a:srgbClr val="017E92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70860" y="1272442"/>
            <a:ext cx="3090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气</a:t>
            </a:r>
            <a:r>
              <a: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/3</a:t>
            </a:r>
            <a:r>
              <a: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月</a:t>
            </a:r>
            <a:r>
              <a: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/5</a:t>
            </a:r>
            <a:r>
              <a: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日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077" y="3782335"/>
            <a:ext cx="340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单击此处添加内容，避免出现演示时首页停留时间过长而观众无内容可看，可以写一些文本概述的内容。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04054" y="3237211"/>
            <a:ext cx="3118161" cy="338554"/>
          </a:xfrm>
          <a:prstGeom prst="rect">
            <a:avLst/>
          </a:prstGeom>
          <a:solidFill>
            <a:schemeClr val="bg1">
              <a:lumMod val="65000"/>
              <a:alpha val="69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惊蛰节到闻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雷声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震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醒蛰伏越冬虫</a:t>
            </a:r>
          </a:p>
        </p:txBody>
      </p:sp>
      <p:sp>
        <p:nvSpPr>
          <p:cNvPr id="20" name="矩形 19"/>
          <p:cNvSpPr/>
          <p:nvPr/>
        </p:nvSpPr>
        <p:spPr>
          <a:xfrm>
            <a:off x="5825889" y="1743212"/>
            <a:ext cx="4116620" cy="31407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46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6" grpId="0" animBg="1"/>
      <p:bldP spid="10" grpId="0"/>
      <p:bldP spid="11" grpId="0"/>
      <p:bldP spid="8" grpId="0" animBg="1"/>
      <p:bldP spid="12" grpId="0"/>
      <p:bldP spid="13" grpId="0"/>
      <p:bldP spid="15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农事活动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33670" y="1398900"/>
            <a:ext cx="47409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我国各地随着气温回升，日照增加，由南向北渐次开始春耕。华南东南部、长江河谷地区，多数年份惊蛰期间气温稳定在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12℃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以上，有利于水稻和玉米播种，其余地区气温在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12℃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以下的低温天气出现，不可盲目早播。惊蛰虽然气温升高迅速，但是雨量增多却有限。水稻方面日均气温稳定在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8℃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以上时可以开始播种旱育秧。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442" y="3870238"/>
            <a:ext cx="3315620" cy="2404517"/>
          </a:xfrm>
          <a:prstGeom prst="rect">
            <a:avLst/>
          </a:prstGeom>
        </p:spPr>
      </p:pic>
      <p:graphicFrame>
        <p:nvGraphicFramePr>
          <p:cNvPr id="18" name="图示 17"/>
          <p:cNvGraphicFramePr/>
          <p:nvPr>
            <p:extLst>
              <p:ext uri="{D42A27DB-BD31-4B8C-83A1-F6EECF244321}">
                <p14:modId xmlns:p14="http://schemas.microsoft.com/office/powerpoint/2010/main" val="4204074931"/>
              </p:ext>
            </p:extLst>
          </p:nvPr>
        </p:nvGraphicFramePr>
        <p:xfrm>
          <a:off x="6391821" y="2622493"/>
          <a:ext cx="4337076" cy="289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圆角矩形 19"/>
          <p:cNvSpPr/>
          <p:nvPr/>
        </p:nvSpPr>
        <p:spPr>
          <a:xfrm>
            <a:off x="6550847" y="1572902"/>
            <a:ext cx="3815666" cy="897642"/>
          </a:xfrm>
          <a:prstGeom prst="roundRect">
            <a:avLst/>
          </a:prstGeom>
          <a:solidFill>
            <a:srgbClr val="017E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31308" y="179089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1442" y="1234066"/>
            <a:ext cx="1507455" cy="1180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32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Graphic spid="18" grpId="0">
        <p:bldAsOne/>
      </p:bldGraphic>
      <p:bldP spid="2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农事活动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grpSp>
        <p:nvGrpSpPr>
          <p:cNvPr id="10" name="组合 43"/>
          <p:cNvGrpSpPr/>
          <p:nvPr/>
        </p:nvGrpSpPr>
        <p:grpSpPr>
          <a:xfrm>
            <a:off x="7492312" y="1704310"/>
            <a:ext cx="3575232" cy="1400383"/>
            <a:chOff x="1085274" y="2349127"/>
            <a:chExt cx="3575232" cy="1400383"/>
          </a:xfrm>
        </p:grpSpPr>
        <p:sp>
          <p:nvSpPr>
            <p:cNvPr id="11" name="文本框 10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85274" y="2687681"/>
              <a:ext cx="357523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您的内容打在这里，或者通过复制您的文本后，在此框中选择粘贴，并选择只保留文字您的您的内容打在这里，或者通过复制您的</a:t>
              </a:r>
            </a:p>
          </p:txBody>
        </p:sp>
      </p:grpSp>
      <p:grpSp>
        <p:nvGrpSpPr>
          <p:cNvPr id="13" name="组合 46"/>
          <p:cNvGrpSpPr/>
          <p:nvPr/>
        </p:nvGrpSpPr>
        <p:grpSpPr>
          <a:xfrm>
            <a:off x="7492312" y="3904227"/>
            <a:ext cx="3575232" cy="1400383"/>
            <a:chOff x="1085274" y="2349127"/>
            <a:chExt cx="3575232" cy="1400383"/>
          </a:xfrm>
        </p:grpSpPr>
        <p:sp>
          <p:nvSpPr>
            <p:cNvPr id="14" name="文本框 13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85274" y="2687681"/>
              <a:ext cx="357523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您的内容打在这里，或者通过复制您的文本后，在此框中选择粘贴，并选择只保留文字您的您的内容打在这里，或者通过复制您的</a:t>
              </a:r>
            </a:p>
          </p:txBody>
        </p:sp>
      </p:grpSp>
      <p:grpSp>
        <p:nvGrpSpPr>
          <p:cNvPr id="16" name="组合 49"/>
          <p:cNvGrpSpPr/>
          <p:nvPr/>
        </p:nvGrpSpPr>
        <p:grpSpPr>
          <a:xfrm>
            <a:off x="1124456" y="1704310"/>
            <a:ext cx="3575232" cy="1400383"/>
            <a:chOff x="1085274" y="2349127"/>
            <a:chExt cx="3575232" cy="1400383"/>
          </a:xfrm>
        </p:grpSpPr>
        <p:sp>
          <p:nvSpPr>
            <p:cNvPr id="17" name="文本框 16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85274" y="2687681"/>
              <a:ext cx="357523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您的内容打在这里，或者通过复制您的文本后，在此框中选择粘贴，并选择只保留文字您的您的内容打在这里，或者通过复制您的</a:t>
              </a:r>
            </a:p>
          </p:txBody>
        </p:sp>
      </p:grpSp>
      <p:grpSp>
        <p:nvGrpSpPr>
          <p:cNvPr id="23" name="组合 52"/>
          <p:cNvGrpSpPr/>
          <p:nvPr/>
        </p:nvGrpSpPr>
        <p:grpSpPr>
          <a:xfrm>
            <a:off x="1124456" y="3904227"/>
            <a:ext cx="3575232" cy="1400383"/>
            <a:chOff x="1085274" y="2349127"/>
            <a:chExt cx="3575232" cy="1400383"/>
          </a:xfrm>
        </p:grpSpPr>
        <p:sp>
          <p:nvSpPr>
            <p:cNvPr id="24" name="文本框 23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85274" y="2687681"/>
              <a:ext cx="357523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您的内容打在这里，或者通过复制您的文本后，在此框中选择粘贴，并选择只保留文字您的您的内容打在这里，或者通过复制您的</a:t>
              </a:r>
            </a:p>
          </p:txBody>
        </p:sp>
      </p:grpSp>
      <p:sp>
        <p:nvSpPr>
          <p:cNvPr id="26" name="flower_116766">
            <a:extLst>
              <a:ext uri="{FF2B5EF4-FFF2-40B4-BE49-F238E27FC236}">
                <a16:creationId xmlns=""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5201571" y="2568701"/>
            <a:ext cx="1788858" cy="178513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81893" h="580683">
                <a:moveTo>
                  <a:pt x="291018" y="233521"/>
                </a:moveTo>
                <a:cubicBezTo>
                  <a:pt x="259597" y="233521"/>
                  <a:pt x="234050" y="259034"/>
                  <a:pt x="234050" y="290412"/>
                </a:cubicBezTo>
                <a:cubicBezTo>
                  <a:pt x="234050" y="321880"/>
                  <a:pt x="259597" y="347304"/>
                  <a:pt x="291018" y="347304"/>
                </a:cubicBezTo>
                <a:cubicBezTo>
                  <a:pt x="322528" y="347304"/>
                  <a:pt x="347985" y="321880"/>
                  <a:pt x="347985" y="290412"/>
                </a:cubicBezTo>
                <a:cubicBezTo>
                  <a:pt x="347985" y="259034"/>
                  <a:pt x="322528" y="233521"/>
                  <a:pt x="291018" y="233521"/>
                </a:cubicBezTo>
                <a:close/>
                <a:moveTo>
                  <a:pt x="291018" y="185164"/>
                </a:moveTo>
                <a:cubicBezTo>
                  <a:pt x="349231" y="185164"/>
                  <a:pt x="396407" y="232366"/>
                  <a:pt x="396407" y="290412"/>
                </a:cubicBezTo>
                <a:cubicBezTo>
                  <a:pt x="396407" y="348548"/>
                  <a:pt x="349231" y="395661"/>
                  <a:pt x="291018" y="395661"/>
                </a:cubicBezTo>
                <a:cubicBezTo>
                  <a:pt x="232893" y="395661"/>
                  <a:pt x="185628" y="348548"/>
                  <a:pt x="185628" y="290412"/>
                </a:cubicBezTo>
                <a:cubicBezTo>
                  <a:pt x="185628" y="232366"/>
                  <a:pt x="232893" y="185164"/>
                  <a:pt x="291018" y="185164"/>
                </a:cubicBezTo>
                <a:close/>
                <a:moveTo>
                  <a:pt x="195081" y="48346"/>
                </a:moveTo>
                <a:cubicBezTo>
                  <a:pt x="166953" y="48346"/>
                  <a:pt x="134286" y="77318"/>
                  <a:pt x="105891" y="105579"/>
                </a:cubicBezTo>
                <a:cubicBezTo>
                  <a:pt x="85062" y="126463"/>
                  <a:pt x="60139" y="153480"/>
                  <a:pt x="51683" y="177920"/>
                </a:cubicBezTo>
                <a:cubicBezTo>
                  <a:pt x="46698" y="192317"/>
                  <a:pt x="44829" y="210446"/>
                  <a:pt x="68862" y="234442"/>
                </a:cubicBezTo>
                <a:cubicBezTo>
                  <a:pt x="81324" y="246884"/>
                  <a:pt x="98681" y="258703"/>
                  <a:pt x="119065" y="268568"/>
                </a:cubicBezTo>
                <a:cubicBezTo>
                  <a:pt x="127432" y="272567"/>
                  <a:pt x="132772" y="281010"/>
                  <a:pt x="132772" y="290342"/>
                </a:cubicBezTo>
                <a:cubicBezTo>
                  <a:pt x="132772" y="299584"/>
                  <a:pt x="127432" y="308027"/>
                  <a:pt x="119065" y="312115"/>
                </a:cubicBezTo>
                <a:cubicBezTo>
                  <a:pt x="98681" y="321980"/>
                  <a:pt x="81324" y="333799"/>
                  <a:pt x="68862" y="346241"/>
                </a:cubicBezTo>
                <a:cubicBezTo>
                  <a:pt x="44829" y="370325"/>
                  <a:pt x="46698" y="388366"/>
                  <a:pt x="51683" y="402763"/>
                </a:cubicBezTo>
                <a:cubicBezTo>
                  <a:pt x="60139" y="427203"/>
                  <a:pt x="85062" y="454220"/>
                  <a:pt x="105891" y="475104"/>
                </a:cubicBezTo>
                <a:cubicBezTo>
                  <a:pt x="134286" y="503365"/>
                  <a:pt x="167042" y="532337"/>
                  <a:pt x="195081" y="532337"/>
                </a:cubicBezTo>
                <a:cubicBezTo>
                  <a:pt x="208344" y="532337"/>
                  <a:pt x="221251" y="525672"/>
                  <a:pt x="234958" y="512163"/>
                </a:cubicBezTo>
                <a:cubicBezTo>
                  <a:pt x="247420" y="499722"/>
                  <a:pt x="259170" y="482392"/>
                  <a:pt x="269139" y="462040"/>
                </a:cubicBezTo>
                <a:cubicBezTo>
                  <a:pt x="273411" y="453775"/>
                  <a:pt x="281779" y="448443"/>
                  <a:pt x="291036" y="448443"/>
                </a:cubicBezTo>
                <a:cubicBezTo>
                  <a:pt x="300293" y="448443"/>
                  <a:pt x="308749" y="453775"/>
                  <a:pt x="312933" y="462040"/>
                </a:cubicBezTo>
                <a:cubicBezTo>
                  <a:pt x="322724" y="482303"/>
                  <a:pt x="334652" y="499722"/>
                  <a:pt x="347113" y="512163"/>
                </a:cubicBezTo>
                <a:cubicBezTo>
                  <a:pt x="360732" y="525761"/>
                  <a:pt x="373639" y="532337"/>
                  <a:pt x="386990" y="532337"/>
                </a:cubicBezTo>
                <a:cubicBezTo>
                  <a:pt x="415118" y="532337"/>
                  <a:pt x="447696" y="503365"/>
                  <a:pt x="476091" y="475104"/>
                </a:cubicBezTo>
                <a:cubicBezTo>
                  <a:pt x="497009" y="454220"/>
                  <a:pt x="521932" y="427203"/>
                  <a:pt x="530299" y="402763"/>
                </a:cubicBezTo>
                <a:cubicBezTo>
                  <a:pt x="535284" y="388366"/>
                  <a:pt x="537242" y="370236"/>
                  <a:pt x="513120" y="346241"/>
                </a:cubicBezTo>
                <a:cubicBezTo>
                  <a:pt x="500658" y="333799"/>
                  <a:pt x="483301" y="322068"/>
                  <a:pt x="462917" y="312115"/>
                </a:cubicBezTo>
                <a:cubicBezTo>
                  <a:pt x="454639" y="308116"/>
                  <a:pt x="449299" y="299584"/>
                  <a:pt x="449299" y="290342"/>
                </a:cubicBezTo>
                <a:cubicBezTo>
                  <a:pt x="449299" y="281099"/>
                  <a:pt x="454639" y="272567"/>
                  <a:pt x="462917" y="268568"/>
                </a:cubicBezTo>
                <a:cubicBezTo>
                  <a:pt x="483212" y="258703"/>
                  <a:pt x="500569" y="246884"/>
                  <a:pt x="513031" y="234442"/>
                </a:cubicBezTo>
                <a:cubicBezTo>
                  <a:pt x="537064" y="210358"/>
                  <a:pt x="535195" y="192317"/>
                  <a:pt x="530210" y="177920"/>
                </a:cubicBezTo>
                <a:cubicBezTo>
                  <a:pt x="521754" y="153480"/>
                  <a:pt x="496831" y="126463"/>
                  <a:pt x="476002" y="105579"/>
                </a:cubicBezTo>
                <a:cubicBezTo>
                  <a:pt x="447607" y="77318"/>
                  <a:pt x="414851" y="48346"/>
                  <a:pt x="386812" y="48346"/>
                </a:cubicBezTo>
                <a:cubicBezTo>
                  <a:pt x="373550" y="48346"/>
                  <a:pt x="360643" y="55011"/>
                  <a:pt x="346935" y="68520"/>
                </a:cubicBezTo>
                <a:cubicBezTo>
                  <a:pt x="334473" y="80961"/>
                  <a:pt x="322724" y="98291"/>
                  <a:pt x="312755" y="118643"/>
                </a:cubicBezTo>
                <a:cubicBezTo>
                  <a:pt x="308749" y="126908"/>
                  <a:pt x="300293" y="132240"/>
                  <a:pt x="290947" y="132240"/>
                </a:cubicBezTo>
                <a:cubicBezTo>
                  <a:pt x="281600" y="132240"/>
                  <a:pt x="273144" y="126908"/>
                  <a:pt x="269139" y="118643"/>
                </a:cubicBezTo>
                <a:cubicBezTo>
                  <a:pt x="259259" y="98291"/>
                  <a:pt x="247420" y="80961"/>
                  <a:pt x="234958" y="68520"/>
                </a:cubicBezTo>
                <a:cubicBezTo>
                  <a:pt x="221251" y="54922"/>
                  <a:pt x="208255" y="48346"/>
                  <a:pt x="195081" y="48346"/>
                </a:cubicBezTo>
                <a:close/>
                <a:moveTo>
                  <a:pt x="195081" y="0"/>
                </a:moveTo>
                <a:cubicBezTo>
                  <a:pt x="221429" y="0"/>
                  <a:pt x="246352" y="11553"/>
                  <a:pt x="269228" y="34393"/>
                </a:cubicBezTo>
                <a:cubicBezTo>
                  <a:pt x="276705" y="41858"/>
                  <a:pt x="284093" y="50656"/>
                  <a:pt x="290947" y="60343"/>
                </a:cubicBezTo>
                <a:cubicBezTo>
                  <a:pt x="297801" y="50656"/>
                  <a:pt x="305100" y="41858"/>
                  <a:pt x="312666" y="34393"/>
                </a:cubicBezTo>
                <a:cubicBezTo>
                  <a:pt x="335453" y="11642"/>
                  <a:pt x="360465" y="0"/>
                  <a:pt x="386812" y="0"/>
                </a:cubicBezTo>
                <a:cubicBezTo>
                  <a:pt x="432564" y="0"/>
                  <a:pt x="473154" y="34304"/>
                  <a:pt x="510272" y="71363"/>
                </a:cubicBezTo>
                <a:cubicBezTo>
                  <a:pt x="536352" y="97314"/>
                  <a:pt x="564480" y="128507"/>
                  <a:pt x="576140" y="162101"/>
                </a:cubicBezTo>
                <a:cubicBezTo>
                  <a:pt x="589314" y="200493"/>
                  <a:pt x="579701" y="236397"/>
                  <a:pt x="547390" y="268657"/>
                </a:cubicBezTo>
                <a:cubicBezTo>
                  <a:pt x="539913" y="276211"/>
                  <a:pt x="531190" y="283498"/>
                  <a:pt x="521398" y="290342"/>
                </a:cubicBezTo>
                <a:cubicBezTo>
                  <a:pt x="531190" y="297185"/>
                  <a:pt x="539913" y="304472"/>
                  <a:pt x="547390" y="312026"/>
                </a:cubicBezTo>
                <a:cubicBezTo>
                  <a:pt x="579701" y="344286"/>
                  <a:pt x="589403" y="380012"/>
                  <a:pt x="576140" y="418582"/>
                </a:cubicBezTo>
                <a:cubicBezTo>
                  <a:pt x="564658" y="452176"/>
                  <a:pt x="536352" y="483280"/>
                  <a:pt x="510272" y="509320"/>
                </a:cubicBezTo>
                <a:cubicBezTo>
                  <a:pt x="473154" y="546379"/>
                  <a:pt x="432564" y="580683"/>
                  <a:pt x="386812" y="580683"/>
                </a:cubicBezTo>
                <a:cubicBezTo>
                  <a:pt x="360465" y="580683"/>
                  <a:pt x="335542" y="569041"/>
                  <a:pt x="312666" y="546290"/>
                </a:cubicBezTo>
                <a:cubicBezTo>
                  <a:pt x="305189" y="538736"/>
                  <a:pt x="297801" y="530027"/>
                  <a:pt x="290947" y="520340"/>
                </a:cubicBezTo>
                <a:cubicBezTo>
                  <a:pt x="284093" y="530027"/>
                  <a:pt x="276794" y="538825"/>
                  <a:pt x="269228" y="546290"/>
                </a:cubicBezTo>
                <a:cubicBezTo>
                  <a:pt x="246441" y="569041"/>
                  <a:pt x="221429" y="580683"/>
                  <a:pt x="195081" y="580683"/>
                </a:cubicBezTo>
                <a:cubicBezTo>
                  <a:pt x="149329" y="580683"/>
                  <a:pt x="108739" y="546379"/>
                  <a:pt x="71621" y="509320"/>
                </a:cubicBezTo>
                <a:cubicBezTo>
                  <a:pt x="45541" y="483280"/>
                  <a:pt x="17413" y="452176"/>
                  <a:pt x="5753" y="418582"/>
                </a:cubicBezTo>
                <a:cubicBezTo>
                  <a:pt x="-7421" y="380190"/>
                  <a:pt x="2192" y="344286"/>
                  <a:pt x="34503" y="312026"/>
                </a:cubicBezTo>
                <a:cubicBezTo>
                  <a:pt x="41980" y="304561"/>
                  <a:pt x="50703" y="297185"/>
                  <a:pt x="60495" y="290342"/>
                </a:cubicBezTo>
                <a:cubicBezTo>
                  <a:pt x="50703" y="283498"/>
                  <a:pt x="41980" y="276211"/>
                  <a:pt x="34503" y="268657"/>
                </a:cubicBezTo>
                <a:cubicBezTo>
                  <a:pt x="2192" y="236397"/>
                  <a:pt x="-7510" y="200671"/>
                  <a:pt x="5753" y="162101"/>
                </a:cubicBezTo>
                <a:cubicBezTo>
                  <a:pt x="17235" y="128507"/>
                  <a:pt x="45541" y="97314"/>
                  <a:pt x="71621" y="71363"/>
                </a:cubicBezTo>
                <a:cubicBezTo>
                  <a:pt x="108739" y="34304"/>
                  <a:pt x="149329" y="0"/>
                  <a:pt x="195081" y="0"/>
                </a:cubicBezTo>
                <a:close/>
              </a:path>
            </a:pathLst>
          </a:custGeom>
          <a:solidFill>
            <a:srgbClr val="017E92"/>
          </a:solidFill>
          <a:ln>
            <a:solidFill>
              <a:srgbClr val="017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6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94513" y="1826591"/>
            <a:ext cx="1680416" cy="211976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9935" y="1743212"/>
            <a:ext cx="1889573" cy="23282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7374" y="1985720"/>
            <a:ext cx="143469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PART</a:t>
            </a:r>
            <a:endParaRPr lang="zh-CN" altLang="en-US" dirty="0"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41989" y="1826590"/>
            <a:ext cx="3884421" cy="2119769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52982" y="259174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传统习俗</a:t>
            </a:r>
            <a:endParaRPr lang="zh-CN" altLang="en-US" sz="60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95607" y="2031592"/>
            <a:ext cx="4146901" cy="393001"/>
            <a:chOff x="5795607" y="2031592"/>
            <a:chExt cx="4146901" cy="393001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1AF726FC-1EE0-4BA5-997C-F2757BFEBDAE}"/>
                </a:ext>
              </a:extLst>
            </p:cNvPr>
            <p:cNvSpPr txBox="1"/>
            <p:nvPr/>
          </p:nvSpPr>
          <p:spPr>
            <a:xfrm>
              <a:off x="5795607" y="2031592"/>
              <a:ext cx="4146901" cy="374571"/>
            </a:xfrm>
            <a:prstGeom prst="flowChartAlternateProcess">
              <a:avLst/>
            </a:prstGeom>
            <a:solidFill>
              <a:srgbClr val="017E92">
                <a:alpha val="6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97683" y="2086039"/>
              <a:ext cx="35730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统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二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四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气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/3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月</a:t>
              </a:r>
              <a:r>
                <a:rPr lang="en-US" altLang="zh-CN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</a:t>
              </a:r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718560" y="4276488"/>
            <a:ext cx="6223948" cy="61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单击此处添加内容，避免出现演示时首页停留时间过长而观众无内容可看，可以写一些文本概述的内容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25889" y="1743212"/>
            <a:ext cx="4116620" cy="23282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54147" y="2579199"/>
            <a:ext cx="155755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72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72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6" y="409478"/>
            <a:ext cx="918822" cy="5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6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6" grpId="0" animBg="1"/>
      <p:bldP spid="10" grpId="0"/>
      <p:bldP spid="13" grpId="0"/>
      <p:bldP spid="20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6486090" y="2147910"/>
            <a:ext cx="4089145" cy="759142"/>
          </a:xfrm>
          <a:prstGeom prst="roundRect">
            <a:avLst/>
          </a:prstGeom>
          <a:solidFill>
            <a:srgbClr val="017E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传统习俗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560" y="140344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吃梨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0076" y="2112405"/>
            <a:ext cx="471232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惊蛰有吃梨的习俗。惊蛰节气，乍暖还寒，气候比较干燥，很容易就让人感到口干舌燥，身体不舒服。因此在民间素有惊蛰吃梨的风俗习惯。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498" y="3483081"/>
            <a:ext cx="3265407" cy="252346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708478" y="2383964"/>
            <a:ext cx="38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iconfont-11000-5218068">
            <a:extLst>
              <a:ext uri="{FF2B5EF4-FFF2-40B4-BE49-F238E27FC236}">
                <a16:creationId xmlns=""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6660416" y="2058080"/>
            <a:ext cx="481181" cy="726126"/>
          </a:xfrm>
          <a:custGeom>
            <a:avLst/>
            <a:gdLst>
              <a:gd name="connsiteX0" fmla="*/ 168350 w 345415"/>
              <a:gd name="connsiteY0" fmla="*/ 124667 h 521248"/>
              <a:gd name="connsiteX1" fmla="*/ 92914 w 345415"/>
              <a:gd name="connsiteY1" fmla="*/ 154858 h 521248"/>
              <a:gd name="connsiteX2" fmla="*/ 71864 w 345415"/>
              <a:gd name="connsiteY2" fmla="*/ 211288 h 521248"/>
              <a:gd name="connsiteX3" fmla="*/ 75722 w 345415"/>
              <a:gd name="connsiteY3" fmla="*/ 228241 h 521248"/>
              <a:gd name="connsiteX4" fmla="*/ 56625 w 345415"/>
              <a:gd name="connsiteY4" fmla="*/ 300671 h 521248"/>
              <a:gd name="connsiteX5" fmla="*/ 15478 w 345415"/>
              <a:gd name="connsiteY5" fmla="*/ 389245 h 521248"/>
              <a:gd name="connsiteX6" fmla="*/ 61720 w 345415"/>
              <a:gd name="connsiteY6" fmla="*/ 473866 h 521248"/>
              <a:gd name="connsiteX7" fmla="*/ 175208 w 345415"/>
              <a:gd name="connsiteY7" fmla="*/ 505771 h 521248"/>
              <a:gd name="connsiteX8" fmla="*/ 286028 w 345415"/>
              <a:gd name="connsiteY8" fmla="*/ 473961 h 521248"/>
              <a:gd name="connsiteX9" fmla="*/ 329985 w 345415"/>
              <a:gd name="connsiteY9" fmla="*/ 389245 h 521248"/>
              <a:gd name="connsiteX10" fmla="*/ 284552 w 345415"/>
              <a:gd name="connsiteY10" fmla="*/ 296814 h 521248"/>
              <a:gd name="connsiteX11" fmla="*/ 261835 w 345415"/>
              <a:gd name="connsiteY11" fmla="*/ 224669 h 521248"/>
              <a:gd name="connsiteX12" fmla="*/ 264740 w 345415"/>
              <a:gd name="connsiteY12" fmla="*/ 204907 h 521248"/>
              <a:gd name="connsiteX13" fmla="*/ 239309 w 345415"/>
              <a:gd name="connsiteY13" fmla="*/ 150667 h 521248"/>
              <a:gd name="connsiteX14" fmla="*/ 175684 w 345415"/>
              <a:gd name="connsiteY14" fmla="*/ 124857 h 521248"/>
              <a:gd name="connsiteX15" fmla="*/ 168350 w 345415"/>
              <a:gd name="connsiteY15" fmla="*/ 124667 h 521248"/>
              <a:gd name="connsiteX16" fmla="*/ 176640 w 345415"/>
              <a:gd name="connsiteY16" fmla="*/ 109477 h 521248"/>
              <a:gd name="connsiteX17" fmla="*/ 216414 w 345415"/>
              <a:gd name="connsiteY17" fmla="*/ 118518 h 521248"/>
              <a:gd name="connsiteX18" fmla="*/ 249691 w 345415"/>
              <a:gd name="connsiteY18" fmla="*/ 139239 h 521248"/>
              <a:gd name="connsiteX19" fmla="*/ 280170 w 345415"/>
              <a:gd name="connsiteY19" fmla="*/ 204907 h 521248"/>
              <a:gd name="connsiteX20" fmla="*/ 276503 w 345415"/>
              <a:gd name="connsiteY20" fmla="*/ 229193 h 521248"/>
              <a:gd name="connsiteX21" fmla="*/ 294505 w 345415"/>
              <a:gd name="connsiteY21" fmla="*/ 285052 h 521248"/>
              <a:gd name="connsiteX22" fmla="*/ 345415 w 345415"/>
              <a:gd name="connsiteY22" fmla="*/ 389245 h 521248"/>
              <a:gd name="connsiteX23" fmla="*/ 331890 w 345415"/>
              <a:gd name="connsiteY23" fmla="*/ 444722 h 521248"/>
              <a:gd name="connsiteX24" fmla="*/ 295172 w 345415"/>
              <a:gd name="connsiteY24" fmla="*/ 486485 h 521248"/>
              <a:gd name="connsiteX25" fmla="*/ 175208 w 345415"/>
              <a:gd name="connsiteY25" fmla="*/ 521248 h 521248"/>
              <a:gd name="connsiteX26" fmla="*/ 52862 w 345415"/>
              <a:gd name="connsiteY26" fmla="*/ 486533 h 521248"/>
              <a:gd name="connsiteX27" fmla="*/ 14335 w 345415"/>
              <a:gd name="connsiteY27" fmla="*/ 444913 h 521248"/>
              <a:gd name="connsiteX28" fmla="*/ 0 w 345415"/>
              <a:gd name="connsiteY28" fmla="*/ 389340 h 521248"/>
              <a:gd name="connsiteX29" fmla="*/ 46147 w 345415"/>
              <a:gd name="connsiteY29" fmla="*/ 289338 h 521248"/>
              <a:gd name="connsiteX30" fmla="*/ 61197 w 345415"/>
              <a:gd name="connsiteY30" fmla="*/ 233669 h 521248"/>
              <a:gd name="connsiteX31" fmla="*/ 56482 w 345415"/>
              <a:gd name="connsiteY31" fmla="*/ 212812 h 521248"/>
              <a:gd name="connsiteX32" fmla="*/ 81865 w 345415"/>
              <a:gd name="connsiteY32" fmla="*/ 144143 h 521248"/>
              <a:gd name="connsiteX33" fmla="*/ 124411 w 345415"/>
              <a:gd name="connsiteY33" fmla="*/ 116952 h 521248"/>
              <a:gd name="connsiteX34" fmla="*/ 159507 w 345415"/>
              <a:gd name="connsiteY34" fmla="*/ 111928 h 521248"/>
              <a:gd name="connsiteX35" fmla="*/ 158612 w 345415"/>
              <a:gd name="connsiteY35" fmla="*/ 114608 h 521248"/>
              <a:gd name="connsiteX36" fmla="*/ 163514 w 345415"/>
              <a:gd name="connsiteY36" fmla="*/ 124416 h 521248"/>
              <a:gd name="connsiteX37" fmla="*/ 165941 w 345415"/>
              <a:gd name="connsiteY37" fmla="*/ 124844 h 521248"/>
              <a:gd name="connsiteX38" fmla="*/ 173269 w 345415"/>
              <a:gd name="connsiteY38" fmla="*/ 119559 h 521248"/>
              <a:gd name="connsiteX39" fmla="*/ 100915 w 345415"/>
              <a:gd name="connsiteY39" fmla="*/ 31807 h 521248"/>
              <a:gd name="connsiteX40" fmla="*/ 111392 w 345415"/>
              <a:gd name="connsiteY40" fmla="*/ 64094 h 521248"/>
              <a:gd name="connsiteX41" fmla="*/ 161206 w 345415"/>
              <a:gd name="connsiteY41" fmla="*/ 78142 h 521248"/>
              <a:gd name="connsiteX42" fmla="*/ 142776 w 345415"/>
              <a:gd name="connsiteY42" fmla="*/ 45236 h 521248"/>
              <a:gd name="connsiteX43" fmla="*/ 100915 w 345415"/>
              <a:gd name="connsiteY43" fmla="*/ 31807 h 521248"/>
              <a:gd name="connsiteX44" fmla="*/ 99417 w 345415"/>
              <a:gd name="connsiteY44" fmla="*/ 16313 h 521248"/>
              <a:gd name="connsiteX45" fmla="*/ 152539 w 345415"/>
              <a:gd name="connsiteY45" fmla="*/ 33188 h 521248"/>
              <a:gd name="connsiteX46" fmla="*/ 169785 w 345415"/>
              <a:gd name="connsiteY46" fmla="*/ 54892 h 521248"/>
              <a:gd name="connsiteX47" fmla="*/ 173713 w 345415"/>
              <a:gd name="connsiteY47" fmla="*/ 69382 h 521248"/>
              <a:gd name="connsiteX48" fmla="*/ 165723 w 345415"/>
              <a:gd name="connsiteY48" fmla="*/ 93312 h 521248"/>
              <a:gd name="connsiteX49" fmla="*/ 156682 w 345415"/>
              <a:gd name="connsiteY49" fmla="*/ 93666 h 521248"/>
              <a:gd name="connsiteX50" fmla="*/ 100534 w 345415"/>
              <a:gd name="connsiteY50" fmla="*/ 75094 h 521248"/>
              <a:gd name="connsiteX51" fmla="*/ 86151 w 345415"/>
              <a:gd name="connsiteY51" fmla="*/ 23283 h 521248"/>
              <a:gd name="connsiteX52" fmla="*/ 86913 w 345415"/>
              <a:gd name="connsiteY52" fmla="*/ 17283 h 521248"/>
              <a:gd name="connsiteX53" fmla="*/ 93009 w 345415"/>
              <a:gd name="connsiteY53" fmla="*/ 16617 h 521248"/>
              <a:gd name="connsiteX54" fmla="*/ 99417 w 345415"/>
              <a:gd name="connsiteY54" fmla="*/ 16313 h 521248"/>
              <a:gd name="connsiteX55" fmla="*/ 204963 w 345415"/>
              <a:gd name="connsiteY55" fmla="*/ 391 h 521248"/>
              <a:gd name="connsiteX56" fmla="*/ 209817 w 345415"/>
              <a:gd name="connsiteY56" fmla="*/ 10246 h 521248"/>
              <a:gd name="connsiteX57" fmla="*/ 176640 w 345415"/>
              <a:gd name="connsiteY57" fmla="*/ 109477 h 521248"/>
              <a:gd name="connsiteX58" fmla="*/ 176636 w 345415"/>
              <a:gd name="connsiteY58" fmla="*/ 109476 h 521248"/>
              <a:gd name="connsiteX59" fmla="*/ 159507 w 345415"/>
              <a:gd name="connsiteY59" fmla="*/ 111928 h 521248"/>
              <a:gd name="connsiteX60" fmla="*/ 165723 w 345415"/>
              <a:gd name="connsiteY60" fmla="*/ 93312 h 521248"/>
              <a:gd name="connsiteX61" fmla="*/ 166725 w 345415"/>
              <a:gd name="connsiteY61" fmla="*/ 93273 h 521248"/>
              <a:gd name="connsiteX62" fmla="*/ 171160 w 345415"/>
              <a:gd name="connsiteY62" fmla="*/ 92809 h 521248"/>
              <a:gd name="connsiteX63" fmla="*/ 178494 w 345415"/>
              <a:gd name="connsiteY63" fmla="*/ 91761 h 521248"/>
              <a:gd name="connsiteX64" fmla="*/ 177779 w 345415"/>
              <a:gd name="connsiteY64" fmla="*/ 84380 h 521248"/>
              <a:gd name="connsiteX65" fmla="*/ 173713 w 345415"/>
              <a:gd name="connsiteY65" fmla="*/ 69382 h 521248"/>
              <a:gd name="connsiteX66" fmla="*/ 195112 w 345415"/>
              <a:gd name="connsiteY66" fmla="*/ 5295 h 521248"/>
              <a:gd name="connsiteX67" fmla="*/ 204963 w 345415"/>
              <a:gd name="connsiteY67" fmla="*/ 391 h 5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5415" h="521248">
                <a:moveTo>
                  <a:pt x="168350" y="124667"/>
                </a:moveTo>
                <a:cubicBezTo>
                  <a:pt x="139299" y="124667"/>
                  <a:pt x="111582" y="135667"/>
                  <a:pt x="92914" y="154858"/>
                </a:cubicBezTo>
                <a:cubicBezTo>
                  <a:pt x="77389" y="170858"/>
                  <a:pt x="69912" y="190907"/>
                  <a:pt x="71864" y="211288"/>
                </a:cubicBezTo>
                <a:cubicBezTo>
                  <a:pt x="72388" y="217002"/>
                  <a:pt x="73626" y="222622"/>
                  <a:pt x="75722" y="228241"/>
                </a:cubicBezTo>
                <a:cubicBezTo>
                  <a:pt x="85008" y="253575"/>
                  <a:pt x="77674" y="281385"/>
                  <a:pt x="56625" y="300671"/>
                </a:cubicBezTo>
                <a:cubicBezTo>
                  <a:pt x="30051" y="324910"/>
                  <a:pt x="15478" y="356387"/>
                  <a:pt x="15478" y="389245"/>
                </a:cubicBezTo>
                <a:cubicBezTo>
                  <a:pt x="15478" y="423293"/>
                  <a:pt x="31479" y="452532"/>
                  <a:pt x="61720" y="473866"/>
                </a:cubicBezTo>
                <a:cubicBezTo>
                  <a:pt x="90961" y="494390"/>
                  <a:pt x="131203" y="505771"/>
                  <a:pt x="175208" y="505771"/>
                </a:cubicBezTo>
                <a:cubicBezTo>
                  <a:pt x="218736" y="505771"/>
                  <a:pt x="258121" y="494438"/>
                  <a:pt x="286028" y="473961"/>
                </a:cubicBezTo>
                <a:cubicBezTo>
                  <a:pt x="314793" y="452913"/>
                  <a:pt x="329985" y="423627"/>
                  <a:pt x="329985" y="389245"/>
                </a:cubicBezTo>
                <a:cubicBezTo>
                  <a:pt x="329985" y="354434"/>
                  <a:pt x="313840" y="321576"/>
                  <a:pt x="284552" y="296814"/>
                </a:cubicBezTo>
                <a:cubicBezTo>
                  <a:pt x="262597" y="278194"/>
                  <a:pt x="253835" y="250575"/>
                  <a:pt x="261835" y="224669"/>
                </a:cubicBezTo>
                <a:cubicBezTo>
                  <a:pt x="263788" y="218288"/>
                  <a:pt x="264740" y="211621"/>
                  <a:pt x="264740" y="204907"/>
                </a:cubicBezTo>
                <a:cubicBezTo>
                  <a:pt x="264740" y="184811"/>
                  <a:pt x="255692" y="165573"/>
                  <a:pt x="239309" y="150667"/>
                </a:cubicBezTo>
                <a:cubicBezTo>
                  <a:pt x="222641" y="135619"/>
                  <a:pt x="200067" y="126476"/>
                  <a:pt x="175684" y="124857"/>
                </a:cubicBezTo>
                <a:cubicBezTo>
                  <a:pt x="173208" y="124714"/>
                  <a:pt x="170779" y="124667"/>
                  <a:pt x="168350" y="124667"/>
                </a:cubicBezTo>
                <a:close/>
                <a:moveTo>
                  <a:pt x="176640" y="109477"/>
                </a:moveTo>
                <a:lnTo>
                  <a:pt x="216414" y="118518"/>
                </a:lnTo>
                <a:cubicBezTo>
                  <a:pt x="228784" y="123560"/>
                  <a:pt x="240071" y="130548"/>
                  <a:pt x="249691" y="139239"/>
                </a:cubicBezTo>
                <a:cubicBezTo>
                  <a:pt x="269312" y="157049"/>
                  <a:pt x="280170" y="180382"/>
                  <a:pt x="280170" y="204907"/>
                </a:cubicBezTo>
                <a:cubicBezTo>
                  <a:pt x="280170" y="213193"/>
                  <a:pt x="278980" y="221336"/>
                  <a:pt x="276503" y="229193"/>
                </a:cubicBezTo>
                <a:cubicBezTo>
                  <a:pt x="270312" y="249384"/>
                  <a:pt x="277075" y="270289"/>
                  <a:pt x="294505" y="285052"/>
                </a:cubicBezTo>
                <a:cubicBezTo>
                  <a:pt x="327318" y="312767"/>
                  <a:pt x="345415" y="349815"/>
                  <a:pt x="345415" y="389245"/>
                </a:cubicBezTo>
                <a:cubicBezTo>
                  <a:pt x="345415" y="409245"/>
                  <a:pt x="340891" y="427912"/>
                  <a:pt x="331890" y="444722"/>
                </a:cubicBezTo>
                <a:cubicBezTo>
                  <a:pt x="323365" y="460818"/>
                  <a:pt x="310983" y="474818"/>
                  <a:pt x="295172" y="486485"/>
                </a:cubicBezTo>
                <a:cubicBezTo>
                  <a:pt x="264597" y="508867"/>
                  <a:pt x="221974" y="521248"/>
                  <a:pt x="175208" y="521248"/>
                </a:cubicBezTo>
                <a:cubicBezTo>
                  <a:pt x="128108" y="521248"/>
                  <a:pt x="84627" y="508914"/>
                  <a:pt x="52862" y="486533"/>
                </a:cubicBezTo>
                <a:cubicBezTo>
                  <a:pt x="36289" y="474866"/>
                  <a:pt x="23336" y="460866"/>
                  <a:pt x="14335" y="444913"/>
                </a:cubicBezTo>
                <a:cubicBezTo>
                  <a:pt x="4810" y="428008"/>
                  <a:pt x="0" y="409245"/>
                  <a:pt x="0" y="389340"/>
                </a:cubicBezTo>
                <a:cubicBezTo>
                  <a:pt x="0" y="352053"/>
                  <a:pt x="16383" y="316529"/>
                  <a:pt x="46147" y="289338"/>
                </a:cubicBezTo>
                <a:cubicBezTo>
                  <a:pt x="62720" y="274147"/>
                  <a:pt x="68388" y="253289"/>
                  <a:pt x="61197" y="233669"/>
                </a:cubicBezTo>
                <a:cubicBezTo>
                  <a:pt x="58720" y="226812"/>
                  <a:pt x="57101" y="219860"/>
                  <a:pt x="56482" y="212812"/>
                </a:cubicBezTo>
                <a:cubicBezTo>
                  <a:pt x="54101" y="187906"/>
                  <a:pt x="63101" y="163477"/>
                  <a:pt x="81865" y="144143"/>
                </a:cubicBezTo>
                <a:cubicBezTo>
                  <a:pt x="93462" y="132143"/>
                  <a:pt x="108130" y="122905"/>
                  <a:pt x="124411" y="116952"/>
                </a:cubicBezTo>
                <a:lnTo>
                  <a:pt x="159507" y="111928"/>
                </a:lnTo>
                <a:lnTo>
                  <a:pt x="158612" y="114608"/>
                </a:lnTo>
                <a:cubicBezTo>
                  <a:pt x="157232" y="118702"/>
                  <a:pt x="159421" y="123082"/>
                  <a:pt x="163514" y="124416"/>
                </a:cubicBezTo>
                <a:cubicBezTo>
                  <a:pt x="164275" y="124749"/>
                  <a:pt x="165084" y="124844"/>
                  <a:pt x="165941" y="124844"/>
                </a:cubicBezTo>
                <a:cubicBezTo>
                  <a:pt x="169129" y="124844"/>
                  <a:pt x="172175" y="122844"/>
                  <a:pt x="173269" y="119559"/>
                </a:cubicBezTo>
                <a:close/>
                <a:moveTo>
                  <a:pt x="100915" y="31807"/>
                </a:moveTo>
                <a:cubicBezTo>
                  <a:pt x="100248" y="45665"/>
                  <a:pt x="103772" y="56522"/>
                  <a:pt x="111392" y="64094"/>
                </a:cubicBezTo>
                <a:cubicBezTo>
                  <a:pt x="125012" y="77570"/>
                  <a:pt x="148967" y="78618"/>
                  <a:pt x="161206" y="78142"/>
                </a:cubicBezTo>
                <a:cubicBezTo>
                  <a:pt x="158492" y="63999"/>
                  <a:pt x="152301" y="52998"/>
                  <a:pt x="142776" y="45236"/>
                </a:cubicBezTo>
                <a:cubicBezTo>
                  <a:pt x="128584" y="33712"/>
                  <a:pt x="110297" y="31855"/>
                  <a:pt x="100915" y="31807"/>
                </a:cubicBezTo>
                <a:close/>
                <a:moveTo>
                  <a:pt x="99417" y="16313"/>
                </a:moveTo>
                <a:cubicBezTo>
                  <a:pt x="110535" y="16233"/>
                  <a:pt x="133894" y="18081"/>
                  <a:pt x="152539" y="33188"/>
                </a:cubicBezTo>
                <a:cubicBezTo>
                  <a:pt x="159826" y="39070"/>
                  <a:pt x="165576" y="46332"/>
                  <a:pt x="169785" y="54892"/>
                </a:cubicBezTo>
                <a:lnTo>
                  <a:pt x="173713" y="69382"/>
                </a:lnTo>
                <a:lnTo>
                  <a:pt x="165723" y="93312"/>
                </a:lnTo>
                <a:lnTo>
                  <a:pt x="156682" y="93666"/>
                </a:lnTo>
                <a:cubicBezTo>
                  <a:pt x="141157" y="93666"/>
                  <a:pt x="116535" y="90856"/>
                  <a:pt x="100534" y="75094"/>
                </a:cubicBezTo>
                <a:cubicBezTo>
                  <a:pt x="88104" y="62808"/>
                  <a:pt x="83294" y="45427"/>
                  <a:pt x="86151" y="23283"/>
                </a:cubicBezTo>
                <a:lnTo>
                  <a:pt x="86913" y="17283"/>
                </a:lnTo>
                <a:lnTo>
                  <a:pt x="93009" y="16617"/>
                </a:lnTo>
                <a:cubicBezTo>
                  <a:pt x="93366" y="16581"/>
                  <a:pt x="95712" y="16340"/>
                  <a:pt x="99417" y="16313"/>
                </a:cubicBezTo>
                <a:close/>
                <a:moveTo>
                  <a:pt x="204963" y="391"/>
                </a:moveTo>
                <a:cubicBezTo>
                  <a:pt x="209008" y="1772"/>
                  <a:pt x="211197" y="6104"/>
                  <a:pt x="209817" y="10246"/>
                </a:cubicBezTo>
                <a:lnTo>
                  <a:pt x="176640" y="109477"/>
                </a:lnTo>
                <a:lnTo>
                  <a:pt x="176636" y="109476"/>
                </a:lnTo>
                <a:lnTo>
                  <a:pt x="159507" y="111928"/>
                </a:lnTo>
                <a:lnTo>
                  <a:pt x="165723" y="93312"/>
                </a:lnTo>
                <a:lnTo>
                  <a:pt x="166725" y="93273"/>
                </a:lnTo>
                <a:cubicBezTo>
                  <a:pt x="169243" y="93071"/>
                  <a:pt x="170827" y="92857"/>
                  <a:pt x="171160" y="92809"/>
                </a:cubicBezTo>
                <a:lnTo>
                  <a:pt x="178494" y="91761"/>
                </a:lnTo>
                <a:lnTo>
                  <a:pt x="177779" y="84380"/>
                </a:lnTo>
                <a:lnTo>
                  <a:pt x="173713" y="69382"/>
                </a:lnTo>
                <a:lnTo>
                  <a:pt x="195112" y="5295"/>
                </a:lnTo>
                <a:cubicBezTo>
                  <a:pt x="196492" y="1248"/>
                  <a:pt x="200870" y="-942"/>
                  <a:pt x="204963" y="391"/>
                </a:cubicBezTo>
                <a:close/>
              </a:path>
            </a:pathLst>
          </a:custGeom>
          <a:solidFill>
            <a:srgbClr val="017E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842753" y="231211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486090" y="3058173"/>
            <a:ext cx="4089145" cy="759142"/>
          </a:xfrm>
          <a:prstGeom prst="roundRect">
            <a:avLst/>
          </a:prstGeom>
          <a:solidFill>
            <a:srgbClr val="017E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88600" y="3294227"/>
            <a:ext cx="43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iconfont-11000-5218068">
            <a:extLst>
              <a:ext uri="{FF2B5EF4-FFF2-40B4-BE49-F238E27FC236}">
                <a16:creationId xmlns=""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6660416" y="2968343"/>
            <a:ext cx="481181" cy="726126"/>
          </a:xfrm>
          <a:custGeom>
            <a:avLst/>
            <a:gdLst>
              <a:gd name="connsiteX0" fmla="*/ 168350 w 345415"/>
              <a:gd name="connsiteY0" fmla="*/ 124667 h 521248"/>
              <a:gd name="connsiteX1" fmla="*/ 92914 w 345415"/>
              <a:gd name="connsiteY1" fmla="*/ 154858 h 521248"/>
              <a:gd name="connsiteX2" fmla="*/ 71864 w 345415"/>
              <a:gd name="connsiteY2" fmla="*/ 211288 h 521248"/>
              <a:gd name="connsiteX3" fmla="*/ 75722 w 345415"/>
              <a:gd name="connsiteY3" fmla="*/ 228241 h 521248"/>
              <a:gd name="connsiteX4" fmla="*/ 56625 w 345415"/>
              <a:gd name="connsiteY4" fmla="*/ 300671 h 521248"/>
              <a:gd name="connsiteX5" fmla="*/ 15478 w 345415"/>
              <a:gd name="connsiteY5" fmla="*/ 389245 h 521248"/>
              <a:gd name="connsiteX6" fmla="*/ 61720 w 345415"/>
              <a:gd name="connsiteY6" fmla="*/ 473866 h 521248"/>
              <a:gd name="connsiteX7" fmla="*/ 175208 w 345415"/>
              <a:gd name="connsiteY7" fmla="*/ 505771 h 521248"/>
              <a:gd name="connsiteX8" fmla="*/ 286028 w 345415"/>
              <a:gd name="connsiteY8" fmla="*/ 473961 h 521248"/>
              <a:gd name="connsiteX9" fmla="*/ 329985 w 345415"/>
              <a:gd name="connsiteY9" fmla="*/ 389245 h 521248"/>
              <a:gd name="connsiteX10" fmla="*/ 284552 w 345415"/>
              <a:gd name="connsiteY10" fmla="*/ 296814 h 521248"/>
              <a:gd name="connsiteX11" fmla="*/ 261835 w 345415"/>
              <a:gd name="connsiteY11" fmla="*/ 224669 h 521248"/>
              <a:gd name="connsiteX12" fmla="*/ 264740 w 345415"/>
              <a:gd name="connsiteY12" fmla="*/ 204907 h 521248"/>
              <a:gd name="connsiteX13" fmla="*/ 239309 w 345415"/>
              <a:gd name="connsiteY13" fmla="*/ 150667 h 521248"/>
              <a:gd name="connsiteX14" fmla="*/ 175684 w 345415"/>
              <a:gd name="connsiteY14" fmla="*/ 124857 h 521248"/>
              <a:gd name="connsiteX15" fmla="*/ 168350 w 345415"/>
              <a:gd name="connsiteY15" fmla="*/ 124667 h 521248"/>
              <a:gd name="connsiteX16" fmla="*/ 176640 w 345415"/>
              <a:gd name="connsiteY16" fmla="*/ 109477 h 521248"/>
              <a:gd name="connsiteX17" fmla="*/ 216414 w 345415"/>
              <a:gd name="connsiteY17" fmla="*/ 118518 h 521248"/>
              <a:gd name="connsiteX18" fmla="*/ 249691 w 345415"/>
              <a:gd name="connsiteY18" fmla="*/ 139239 h 521248"/>
              <a:gd name="connsiteX19" fmla="*/ 280170 w 345415"/>
              <a:gd name="connsiteY19" fmla="*/ 204907 h 521248"/>
              <a:gd name="connsiteX20" fmla="*/ 276503 w 345415"/>
              <a:gd name="connsiteY20" fmla="*/ 229193 h 521248"/>
              <a:gd name="connsiteX21" fmla="*/ 294505 w 345415"/>
              <a:gd name="connsiteY21" fmla="*/ 285052 h 521248"/>
              <a:gd name="connsiteX22" fmla="*/ 345415 w 345415"/>
              <a:gd name="connsiteY22" fmla="*/ 389245 h 521248"/>
              <a:gd name="connsiteX23" fmla="*/ 331890 w 345415"/>
              <a:gd name="connsiteY23" fmla="*/ 444722 h 521248"/>
              <a:gd name="connsiteX24" fmla="*/ 295172 w 345415"/>
              <a:gd name="connsiteY24" fmla="*/ 486485 h 521248"/>
              <a:gd name="connsiteX25" fmla="*/ 175208 w 345415"/>
              <a:gd name="connsiteY25" fmla="*/ 521248 h 521248"/>
              <a:gd name="connsiteX26" fmla="*/ 52862 w 345415"/>
              <a:gd name="connsiteY26" fmla="*/ 486533 h 521248"/>
              <a:gd name="connsiteX27" fmla="*/ 14335 w 345415"/>
              <a:gd name="connsiteY27" fmla="*/ 444913 h 521248"/>
              <a:gd name="connsiteX28" fmla="*/ 0 w 345415"/>
              <a:gd name="connsiteY28" fmla="*/ 389340 h 521248"/>
              <a:gd name="connsiteX29" fmla="*/ 46147 w 345415"/>
              <a:gd name="connsiteY29" fmla="*/ 289338 h 521248"/>
              <a:gd name="connsiteX30" fmla="*/ 61197 w 345415"/>
              <a:gd name="connsiteY30" fmla="*/ 233669 h 521248"/>
              <a:gd name="connsiteX31" fmla="*/ 56482 w 345415"/>
              <a:gd name="connsiteY31" fmla="*/ 212812 h 521248"/>
              <a:gd name="connsiteX32" fmla="*/ 81865 w 345415"/>
              <a:gd name="connsiteY32" fmla="*/ 144143 h 521248"/>
              <a:gd name="connsiteX33" fmla="*/ 124411 w 345415"/>
              <a:gd name="connsiteY33" fmla="*/ 116952 h 521248"/>
              <a:gd name="connsiteX34" fmla="*/ 159507 w 345415"/>
              <a:gd name="connsiteY34" fmla="*/ 111928 h 521248"/>
              <a:gd name="connsiteX35" fmla="*/ 158612 w 345415"/>
              <a:gd name="connsiteY35" fmla="*/ 114608 h 521248"/>
              <a:gd name="connsiteX36" fmla="*/ 163514 w 345415"/>
              <a:gd name="connsiteY36" fmla="*/ 124416 h 521248"/>
              <a:gd name="connsiteX37" fmla="*/ 165941 w 345415"/>
              <a:gd name="connsiteY37" fmla="*/ 124844 h 521248"/>
              <a:gd name="connsiteX38" fmla="*/ 173269 w 345415"/>
              <a:gd name="connsiteY38" fmla="*/ 119559 h 521248"/>
              <a:gd name="connsiteX39" fmla="*/ 100915 w 345415"/>
              <a:gd name="connsiteY39" fmla="*/ 31807 h 521248"/>
              <a:gd name="connsiteX40" fmla="*/ 111392 w 345415"/>
              <a:gd name="connsiteY40" fmla="*/ 64094 h 521248"/>
              <a:gd name="connsiteX41" fmla="*/ 161206 w 345415"/>
              <a:gd name="connsiteY41" fmla="*/ 78142 h 521248"/>
              <a:gd name="connsiteX42" fmla="*/ 142776 w 345415"/>
              <a:gd name="connsiteY42" fmla="*/ 45236 h 521248"/>
              <a:gd name="connsiteX43" fmla="*/ 100915 w 345415"/>
              <a:gd name="connsiteY43" fmla="*/ 31807 h 521248"/>
              <a:gd name="connsiteX44" fmla="*/ 99417 w 345415"/>
              <a:gd name="connsiteY44" fmla="*/ 16313 h 521248"/>
              <a:gd name="connsiteX45" fmla="*/ 152539 w 345415"/>
              <a:gd name="connsiteY45" fmla="*/ 33188 h 521248"/>
              <a:gd name="connsiteX46" fmla="*/ 169785 w 345415"/>
              <a:gd name="connsiteY46" fmla="*/ 54892 h 521248"/>
              <a:gd name="connsiteX47" fmla="*/ 173713 w 345415"/>
              <a:gd name="connsiteY47" fmla="*/ 69382 h 521248"/>
              <a:gd name="connsiteX48" fmla="*/ 165723 w 345415"/>
              <a:gd name="connsiteY48" fmla="*/ 93312 h 521248"/>
              <a:gd name="connsiteX49" fmla="*/ 156682 w 345415"/>
              <a:gd name="connsiteY49" fmla="*/ 93666 h 521248"/>
              <a:gd name="connsiteX50" fmla="*/ 100534 w 345415"/>
              <a:gd name="connsiteY50" fmla="*/ 75094 h 521248"/>
              <a:gd name="connsiteX51" fmla="*/ 86151 w 345415"/>
              <a:gd name="connsiteY51" fmla="*/ 23283 h 521248"/>
              <a:gd name="connsiteX52" fmla="*/ 86913 w 345415"/>
              <a:gd name="connsiteY52" fmla="*/ 17283 h 521248"/>
              <a:gd name="connsiteX53" fmla="*/ 93009 w 345415"/>
              <a:gd name="connsiteY53" fmla="*/ 16617 h 521248"/>
              <a:gd name="connsiteX54" fmla="*/ 99417 w 345415"/>
              <a:gd name="connsiteY54" fmla="*/ 16313 h 521248"/>
              <a:gd name="connsiteX55" fmla="*/ 204963 w 345415"/>
              <a:gd name="connsiteY55" fmla="*/ 391 h 521248"/>
              <a:gd name="connsiteX56" fmla="*/ 209817 w 345415"/>
              <a:gd name="connsiteY56" fmla="*/ 10246 h 521248"/>
              <a:gd name="connsiteX57" fmla="*/ 176640 w 345415"/>
              <a:gd name="connsiteY57" fmla="*/ 109477 h 521248"/>
              <a:gd name="connsiteX58" fmla="*/ 176636 w 345415"/>
              <a:gd name="connsiteY58" fmla="*/ 109476 h 521248"/>
              <a:gd name="connsiteX59" fmla="*/ 159507 w 345415"/>
              <a:gd name="connsiteY59" fmla="*/ 111928 h 521248"/>
              <a:gd name="connsiteX60" fmla="*/ 165723 w 345415"/>
              <a:gd name="connsiteY60" fmla="*/ 93312 h 521248"/>
              <a:gd name="connsiteX61" fmla="*/ 166725 w 345415"/>
              <a:gd name="connsiteY61" fmla="*/ 93273 h 521248"/>
              <a:gd name="connsiteX62" fmla="*/ 171160 w 345415"/>
              <a:gd name="connsiteY62" fmla="*/ 92809 h 521248"/>
              <a:gd name="connsiteX63" fmla="*/ 178494 w 345415"/>
              <a:gd name="connsiteY63" fmla="*/ 91761 h 521248"/>
              <a:gd name="connsiteX64" fmla="*/ 177779 w 345415"/>
              <a:gd name="connsiteY64" fmla="*/ 84380 h 521248"/>
              <a:gd name="connsiteX65" fmla="*/ 173713 w 345415"/>
              <a:gd name="connsiteY65" fmla="*/ 69382 h 521248"/>
              <a:gd name="connsiteX66" fmla="*/ 195112 w 345415"/>
              <a:gd name="connsiteY66" fmla="*/ 5295 h 521248"/>
              <a:gd name="connsiteX67" fmla="*/ 204963 w 345415"/>
              <a:gd name="connsiteY67" fmla="*/ 391 h 5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5415" h="521248">
                <a:moveTo>
                  <a:pt x="168350" y="124667"/>
                </a:moveTo>
                <a:cubicBezTo>
                  <a:pt x="139299" y="124667"/>
                  <a:pt x="111582" y="135667"/>
                  <a:pt x="92914" y="154858"/>
                </a:cubicBezTo>
                <a:cubicBezTo>
                  <a:pt x="77389" y="170858"/>
                  <a:pt x="69912" y="190907"/>
                  <a:pt x="71864" y="211288"/>
                </a:cubicBezTo>
                <a:cubicBezTo>
                  <a:pt x="72388" y="217002"/>
                  <a:pt x="73626" y="222622"/>
                  <a:pt x="75722" y="228241"/>
                </a:cubicBezTo>
                <a:cubicBezTo>
                  <a:pt x="85008" y="253575"/>
                  <a:pt x="77674" y="281385"/>
                  <a:pt x="56625" y="300671"/>
                </a:cubicBezTo>
                <a:cubicBezTo>
                  <a:pt x="30051" y="324910"/>
                  <a:pt x="15478" y="356387"/>
                  <a:pt x="15478" y="389245"/>
                </a:cubicBezTo>
                <a:cubicBezTo>
                  <a:pt x="15478" y="423293"/>
                  <a:pt x="31479" y="452532"/>
                  <a:pt x="61720" y="473866"/>
                </a:cubicBezTo>
                <a:cubicBezTo>
                  <a:pt x="90961" y="494390"/>
                  <a:pt x="131203" y="505771"/>
                  <a:pt x="175208" y="505771"/>
                </a:cubicBezTo>
                <a:cubicBezTo>
                  <a:pt x="218736" y="505771"/>
                  <a:pt x="258121" y="494438"/>
                  <a:pt x="286028" y="473961"/>
                </a:cubicBezTo>
                <a:cubicBezTo>
                  <a:pt x="314793" y="452913"/>
                  <a:pt x="329985" y="423627"/>
                  <a:pt x="329985" y="389245"/>
                </a:cubicBezTo>
                <a:cubicBezTo>
                  <a:pt x="329985" y="354434"/>
                  <a:pt x="313840" y="321576"/>
                  <a:pt x="284552" y="296814"/>
                </a:cubicBezTo>
                <a:cubicBezTo>
                  <a:pt x="262597" y="278194"/>
                  <a:pt x="253835" y="250575"/>
                  <a:pt x="261835" y="224669"/>
                </a:cubicBezTo>
                <a:cubicBezTo>
                  <a:pt x="263788" y="218288"/>
                  <a:pt x="264740" y="211621"/>
                  <a:pt x="264740" y="204907"/>
                </a:cubicBezTo>
                <a:cubicBezTo>
                  <a:pt x="264740" y="184811"/>
                  <a:pt x="255692" y="165573"/>
                  <a:pt x="239309" y="150667"/>
                </a:cubicBezTo>
                <a:cubicBezTo>
                  <a:pt x="222641" y="135619"/>
                  <a:pt x="200067" y="126476"/>
                  <a:pt x="175684" y="124857"/>
                </a:cubicBezTo>
                <a:cubicBezTo>
                  <a:pt x="173208" y="124714"/>
                  <a:pt x="170779" y="124667"/>
                  <a:pt x="168350" y="124667"/>
                </a:cubicBezTo>
                <a:close/>
                <a:moveTo>
                  <a:pt x="176640" y="109477"/>
                </a:moveTo>
                <a:lnTo>
                  <a:pt x="216414" y="118518"/>
                </a:lnTo>
                <a:cubicBezTo>
                  <a:pt x="228784" y="123560"/>
                  <a:pt x="240071" y="130548"/>
                  <a:pt x="249691" y="139239"/>
                </a:cubicBezTo>
                <a:cubicBezTo>
                  <a:pt x="269312" y="157049"/>
                  <a:pt x="280170" y="180382"/>
                  <a:pt x="280170" y="204907"/>
                </a:cubicBezTo>
                <a:cubicBezTo>
                  <a:pt x="280170" y="213193"/>
                  <a:pt x="278980" y="221336"/>
                  <a:pt x="276503" y="229193"/>
                </a:cubicBezTo>
                <a:cubicBezTo>
                  <a:pt x="270312" y="249384"/>
                  <a:pt x="277075" y="270289"/>
                  <a:pt x="294505" y="285052"/>
                </a:cubicBezTo>
                <a:cubicBezTo>
                  <a:pt x="327318" y="312767"/>
                  <a:pt x="345415" y="349815"/>
                  <a:pt x="345415" y="389245"/>
                </a:cubicBezTo>
                <a:cubicBezTo>
                  <a:pt x="345415" y="409245"/>
                  <a:pt x="340891" y="427912"/>
                  <a:pt x="331890" y="444722"/>
                </a:cubicBezTo>
                <a:cubicBezTo>
                  <a:pt x="323365" y="460818"/>
                  <a:pt x="310983" y="474818"/>
                  <a:pt x="295172" y="486485"/>
                </a:cubicBezTo>
                <a:cubicBezTo>
                  <a:pt x="264597" y="508867"/>
                  <a:pt x="221974" y="521248"/>
                  <a:pt x="175208" y="521248"/>
                </a:cubicBezTo>
                <a:cubicBezTo>
                  <a:pt x="128108" y="521248"/>
                  <a:pt x="84627" y="508914"/>
                  <a:pt x="52862" y="486533"/>
                </a:cubicBezTo>
                <a:cubicBezTo>
                  <a:pt x="36289" y="474866"/>
                  <a:pt x="23336" y="460866"/>
                  <a:pt x="14335" y="444913"/>
                </a:cubicBezTo>
                <a:cubicBezTo>
                  <a:pt x="4810" y="428008"/>
                  <a:pt x="0" y="409245"/>
                  <a:pt x="0" y="389340"/>
                </a:cubicBezTo>
                <a:cubicBezTo>
                  <a:pt x="0" y="352053"/>
                  <a:pt x="16383" y="316529"/>
                  <a:pt x="46147" y="289338"/>
                </a:cubicBezTo>
                <a:cubicBezTo>
                  <a:pt x="62720" y="274147"/>
                  <a:pt x="68388" y="253289"/>
                  <a:pt x="61197" y="233669"/>
                </a:cubicBezTo>
                <a:cubicBezTo>
                  <a:pt x="58720" y="226812"/>
                  <a:pt x="57101" y="219860"/>
                  <a:pt x="56482" y="212812"/>
                </a:cubicBezTo>
                <a:cubicBezTo>
                  <a:pt x="54101" y="187906"/>
                  <a:pt x="63101" y="163477"/>
                  <a:pt x="81865" y="144143"/>
                </a:cubicBezTo>
                <a:cubicBezTo>
                  <a:pt x="93462" y="132143"/>
                  <a:pt x="108130" y="122905"/>
                  <a:pt x="124411" y="116952"/>
                </a:cubicBezTo>
                <a:lnTo>
                  <a:pt x="159507" y="111928"/>
                </a:lnTo>
                <a:lnTo>
                  <a:pt x="158612" y="114608"/>
                </a:lnTo>
                <a:cubicBezTo>
                  <a:pt x="157232" y="118702"/>
                  <a:pt x="159421" y="123082"/>
                  <a:pt x="163514" y="124416"/>
                </a:cubicBezTo>
                <a:cubicBezTo>
                  <a:pt x="164275" y="124749"/>
                  <a:pt x="165084" y="124844"/>
                  <a:pt x="165941" y="124844"/>
                </a:cubicBezTo>
                <a:cubicBezTo>
                  <a:pt x="169129" y="124844"/>
                  <a:pt x="172175" y="122844"/>
                  <a:pt x="173269" y="119559"/>
                </a:cubicBezTo>
                <a:close/>
                <a:moveTo>
                  <a:pt x="100915" y="31807"/>
                </a:moveTo>
                <a:cubicBezTo>
                  <a:pt x="100248" y="45665"/>
                  <a:pt x="103772" y="56522"/>
                  <a:pt x="111392" y="64094"/>
                </a:cubicBezTo>
                <a:cubicBezTo>
                  <a:pt x="125012" y="77570"/>
                  <a:pt x="148967" y="78618"/>
                  <a:pt x="161206" y="78142"/>
                </a:cubicBezTo>
                <a:cubicBezTo>
                  <a:pt x="158492" y="63999"/>
                  <a:pt x="152301" y="52998"/>
                  <a:pt x="142776" y="45236"/>
                </a:cubicBezTo>
                <a:cubicBezTo>
                  <a:pt x="128584" y="33712"/>
                  <a:pt x="110297" y="31855"/>
                  <a:pt x="100915" y="31807"/>
                </a:cubicBezTo>
                <a:close/>
                <a:moveTo>
                  <a:pt x="99417" y="16313"/>
                </a:moveTo>
                <a:cubicBezTo>
                  <a:pt x="110535" y="16233"/>
                  <a:pt x="133894" y="18081"/>
                  <a:pt x="152539" y="33188"/>
                </a:cubicBezTo>
                <a:cubicBezTo>
                  <a:pt x="159826" y="39070"/>
                  <a:pt x="165576" y="46332"/>
                  <a:pt x="169785" y="54892"/>
                </a:cubicBezTo>
                <a:lnTo>
                  <a:pt x="173713" y="69382"/>
                </a:lnTo>
                <a:lnTo>
                  <a:pt x="165723" y="93312"/>
                </a:lnTo>
                <a:lnTo>
                  <a:pt x="156682" y="93666"/>
                </a:lnTo>
                <a:cubicBezTo>
                  <a:pt x="141157" y="93666"/>
                  <a:pt x="116535" y="90856"/>
                  <a:pt x="100534" y="75094"/>
                </a:cubicBezTo>
                <a:cubicBezTo>
                  <a:pt x="88104" y="62808"/>
                  <a:pt x="83294" y="45427"/>
                  <a:pt x="86151" y="23283"/>
                </a:cubicBezTo>
                <a:lnTo>
                  <a:pt x="86913" y="17283"/>
                </a:lnTo>
                <a:lnTo>
                  <a:pt x="93009" y="16617"/>
                </a:lnTo>
                <a:cubicBezTo>
                  <a:pt x="93366" y="16581"/>
                  <a:pt x="95712" y="16340"/>
                  <a:pt x="99417" y="16313"/>
                </a:cubicBezTo>
                <a:close/>
                <a:moveTo>
                  <a:pt x="204963" y="391"/>
                </a:moveTo>
                <a:cubicBezTo>
                  <a:pt x="209008" y="1772"/>
                  <a:pt x="211197" y="6104"/>
                  <a:pt x="209817" y="10246"/>
                </a:cubicBezTo>
                <a:lnTo>
                  <a:pt x="176640" y="109477"/>
                </a:lnTo>
                <a:lnTo>
                  <a:pt x="176636" y="109476"/>
                </a:lnTo>
                <a:lnTo>
                  <a:pt x="159507" y="111928"/>
                </a:lnTo>
                <a:lnTo>
                  <a:pt x="165723" y="93312"/>
                </a:lnTo>
                <a:lnTo>
                  <a:pt x="166725" y="93273"/>
                </a:lnTo>
                <a:cubicBezTo>
                  <a:pt x="169243" y="93071"/>
                  <a:pt x="170827" y="92857"/>
                  <a:pt x="171160" y="92809"/>
                </a:cubicBezTo>
                <a:lnTo>
                  <a:pt x="178494" y="91761"/>
                </a:lnTo>
                <a:lnTo>
                  <a:pt x="177779" y="84380"/>
                </a:lnTo>
                <a:lnTo>
                  <a:pt x="173713" y="69382"/>
                </a:lnTo>
                <a:lnTo>
                  <a:pt x="195112" y="5295"/>
                </a:lnTo>
                <a:cubicBezTo>
                  <a:pt x="196492" y="1248"/>
                  <a:pt x="200870" y="-942"/>
                  <a:pt x="204963" y="391"/>
                </a:cubicBezTo>
                <a:close/>
              </a:path>
            </a:pathLst>
          </a:custGeom>
          <a:solidFill>
            <a:srgbClr val="017E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842753" y="322237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486090" y="3960530"/>
            <a:ext cx="4089145" cy="759142"/>
          </a:xfrm>
          <a:prstGeom prst="roundRect">
            <a:avLst/>
          </a:prstGeom>
          <a:solidFill>
            <a:srgbClr val="017E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88600" y="4196584"/>
            <a:ext cx="43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iconfont-11000-5218068">
            <a:extLst>
              <a:ext uri="{FF2B5EF4-FFF2-40B4-BE49-F238E27FC236}">
                <a16:creationId xmlns=""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6660416" y="3870700"/>
            <a:ext cx="481181" cy="726126"/>
          </a:xfrm>
          <a:custGeom>
            <a:avLst/>
            <a:gdLst>
              <a:gd name="connsiteX0" fmla="*/ 168350 w 345415"/>
              <a:gd name="connsiteY0" fmla="*/ 124667 h 521248"/>
              <a:gd name="connsiteX1" fmla="*/ 92914 w 345415"/>
              <a:gd name="connsiteY1" fmla="*/ 154858 h 521248"/>
              <a:gd name="connsiteX2" fmla="*/ 71864 w 345415"/>
              <a:gd name="connsiteY2" fmla="*/ 211288 h 521248"/>
              <a:gd name="connsiteX3" fmla="*/ 75722 w 345415"/>
              <a:gd name="connsiteY3" fmla="*/ 228241 h 521248"/>
              <a:gd name="connsiteX4" fmla="*/ 56625 w 345415"/>
              <a:gd name="connsiteY4" fmla="*/ 300671 h 521248"/>
              <a:gd name="connsiteX5" fmla="*/ 15478 w 345415"/>
              <a:gd name="connsiteY5" fmla="*/ 389245 h 521248"/>
              <a:gd name="connsiteX6" fmla="*/ 61720 w 345415"/>
              <a:gd name="connsiteY6" fmla="*/ 473866 h 521248"/>
              <a:gd name="connsiteX7" fmla="*/ 175208 w 345415"/>
              <a:gd name="connsiteY7" fmla="*/ 505771 h 521248"/>
              <a:gd name="connsiteX8" fmla="*/ 286028 w 345415"/>
              <a:gd name="connsiteY8" fmla="*/ 473961 h 521248"/>
              <a:gd name="connsiteX9" fmla="*/ 329985 w 345415"/>
              <a:gd name="connsiteY9" fmla="*/ 389245 h 521248"/>
              <a:gd name="connsiteX10" fmla="*/ 284552 w 345415"/>
              <a:gd name="connsiteY10" fmla="*/ 296814 h 521248"/>
              <a:gd name="connsiteX11" fmla="*/ 261835 w 345415"/>
              <a:gd name="connsiteY11" fmla="*/ 224669 h 521248"/>
              <a:gd name="connsiteX12" fmla="*/ 264740 w 345415"/>
              <a:gd name="connsiteY12" fmla="*/ 204907 h 521248"/>
              <a:gd name="connsiteX13" fmla="*/ 239309 w 345415"/>
              <a:gd name="connsiteY13" fmla="*/ 150667 h 521248"/>
              <a:gd name="connsiteX14" fmla="*/ 175684 w 345415"/>
              <a:gd name="connsiteY14" fmla="*/ 124857 h 521248"/>
              <a:gd name="connsiteX15" fmla="*/ 168350 w 345415"/>
              <a:gd name="connsiteY15" fmla="*/ 124667 h 521248"/>
              <a:gd name="connsiteX16" fmla="*/ 176640 w 345415"/>
              <a:gd name="connsiteY16" fmla="*/ 109477 h 521248"/>
              <a:gd name="connsiteX17" fmla="*/ 216414 w 345415"/>
              <a:gd name="connsiteY17" fmla="*/ 118518 h 521248"/>
              <a:gd name="connsiteX18" fmla="*/ 249691 w 345415"/>
              <a:gd name="connsiteY18" fmla="*/ 139239 h 521248"/>
              <a:gd name="connsiteX19" fmla="*/ 280170 w 345415"/>
              <a:gd name="connsiteY19" fmla="*/ 204907 h 521248"/>
              <a:gd name="connsiteX20" fmla="*/ 276503 w 345415"/>
              <a:gd name="connsiteY20" fmla="*/ 229193 h 521248"/>
              <a:gd name="connsiteX21" fmla="*/ 294505 w 345415"/>
              <a:gd name="connsiteY21" fmla="*/ 285052 h 521248"/>
              <a:gd name="connsiteX22" fmla="*/ 345415 w 345415"/>
              <a:gd name="connsiteY22" fmla="*/ 389245 h 521248"/>
              <a:gd name="connsiteX23" fmla="*/ 331890 w 345415"/>
              <a:gd name="connsiteY23" fmla="*/ 444722 h 521248"/>
              <a:gd name="connsiteX24" fmla="*/ 295172 w 345415"/>
              <a:gd name="connsiteY24" fmla="*/ 486485 h 521248"/>
              <a:gd name="connsiteX25" fmla="*/ 175208 w 345415"/>
              <a:gd name="connsiteY25" fmla="*/ 521248 h 521248"/>
              <a:gd name="connsiteX26" fmla="*/ 52862 w 345415"/>
              <a:gd name="connsiteY26" fmla="*/ 486533 h 521248"/>
              <a:gd name="connsiteX27" fmla="*/ 14335 w 345415"/>
              <a:gd name="connsiteY27" fmla="*/ 444913 h 521248"/>
              <a:gd name="connsiteX28" fmla="*/ 0 w 345415"/>
              <a:gd name="connsiteY28" fmla="*/ 389340 h 521248"/>
              <a:gd name="connsiteX29" fmla="*/ 46147 w 345415"/>
              <a:gd name="connsiteY29" fmla="*/ 289338 h 521248"/>
              <a:gd name="connsiteX30" fmla="*/ 61197 w 345415"/>
              <a:gd name="connsiteY30" fmla="*/ 233669 h 521248"/>
              <a:gd name="connsiteX31" fmla="*/ 56482 w 345415"/>
              <a:gd name="connsiteY31" fmla="*/ 212812 h 521248"/>
              <a:gd name="connsiteX32" fmla="*/ 81865 w 345415"/>
              <a:gd name="connsiteY32" fmla="*/ 144143 h 521248"/>
              <a:gd name="connsiteX33" fmla="*/ 124411 w 345415"/>
              <a:gd name="connsiteY33" fmla="*/ 116952 h 521248"/>
              <a:gd name="connsiteX34" fmla="*/ 159507 w 345415"/>
              <a:gd name="connsiteY34" fmla="*/ 111928 h 521248"/>
              <a:gd name="connsiteX35" fmla="*/ 158612 w 345415"/>
              <a:gd name="connsiteY35" fmla="*/ 114608 h 521248"/>
              <a:gd name="connsiteX36" fmla="*/ 163514 w 345415"/>
              <a:gd name="connsiteY36" fmla="*/ 124416 h 521248"/>
              <a:gd name="connsiteX37" fmla="*/ 165941 w 345415"/>
              <a:gd name="connsiteY37" fmla="*/ 124844 h 521248"/>
              <a:gd name="connsiteX38" fmla="*/ 173269 w 345415"/>
              <a:gd name="connsiteY38" fmla="*/ 119559 h 521248"/>
              <a:gd name="connsiteX39" fmla="*/ 100915 w 345415"/>
              <a:gd name="connsiteY39" fmla="*/ 31807 h 521248"/>
              <a:gd name="connsiteX40" fmla="*/ 111392 w 345415"/>
              <a:gd name="connsiteY40" fmla="*/ 64094 h 521248"/>
              <a:gd name="connsiteX41" fmla="*/ 161206 w 345415"/>
              <a:gd name="connsiteY41" fmla="*/ 78142 h 521248"/>
              <a:gd name="connsiteX42" fmla="*/ 142776 w 345415"/>
              <a:gd name="connsiteY42" fmla="*/ 45236 h 521248"/>
              <a:gd name="connsiteX43" fmla="*/ 100915 w 345415"/>
              <a:gd name="connsiteY43" fmla="*/ 31807 h 521248"/>
              <a:gd name="connsiteX44" fmla="*/ 99417 w 345415"/>
              <a:gd name="connsiteY44" fmla="*/ 16313 h 521248"/>
              <a:gd name="connsiteX45" fmla="*/ 152539 w 345415"/>
              <a:gd name="connsiteY45" fmla="*/ 33188 h 521248"/>
              <a:gd name="connsiteX46" fmla="*/ 169785 w 345415"/>
              <a:gd name="connsiteY46" fmla="*/ 54892 h 521248"/>
              <a:gd name="connsiteX47" fmla="*/ 173713 w 345415"/>
              <a:gd name="connsiteY47" fmla="*/ 69382 h 521248"/>
              <a:gd name="connsiteX48" fmla="*/ 165723 w 345415"/>
              <a:gd name="connsiteY48" fmla="*/ 93312 h 521248"/>
              <a:gd name="connsiteX49" fmla="*/ 156682 w 345415"/>
              <a:gd name="connsiteY49" fmla="*/ 93666 h 521248"/>
              <a:gd name="connsiteX50" fmla="*/ 100534 w 345415"/>
              <a:gd name="connsiteY50" fmla="*/ 75094 h 521248"/>
              <a:gd name="connsiteX51" fmla="*/ 86151 w 345415"/>
              <a:gd name="connsiteY51" fmla="*/ 23283 h 521248"/>
              <a:gd name="connsiteX52" fmla="*/ 86913 w 345415"/>
              <a:gd name="connsiteY52" fmla="*/ 17283 h 521248"/>
              <a:gd name="connsiteX53" fmla="*/ 93009 w 345415"/>
              <a:gd name="connsiteY53" fmla="*/ 16617 h 521248"/>
              <a:gd name="connsiteX54" fmla="*/ 99417 w 345415"/>
              <a:gd name="connsiteY54" fmla="*/ 16313 h 521248"/>
              <a:gd name="connsiteX55" fmla="*/ 204963 w 345415"/>
              <a:gd name="connsiteY55" fmla="*/ 391 h 521248"/>
              <a:gd name="connsiteX56" fmla="*/ 209817 w 345415"/>
              <a:gd name="connsiteY56" fmla="*/ 10246 h 521248"/>
              <a:gd name="connsiteX57" fmla="*/ 176640 w 345415"/>
              <a:gd name="connsiteY57" fmla="*/ 109477 h 521248"/>
              <a:gd name="connsiteX58" fmla="*/ 176636 w 345415"/>
              <a:gd name="connsiteY58" fmla="*/ 109476 h 521248"/>
              <a:gd name="connsiteX59" fmla="*/ 159507 w 345415"/>
              <a:gd name="connsiteY59" fmla="*/ 111928 h 521248"/>
              <a:gd name="connsiteX60" fmla="*/ 165723 w 345415"/>
              <a:gd name="connsiteY60" fmla="*/ 93312 h 521248"/>
              <a:gd name="connsiteX61" fmla="*/ 166725 w 345415"/>
              <a:gd name="connsiteY61" fmla="*/ 93273 h 521248"/>
              <a:gd name="connsiteX62" fmla="*/ 171160 w 345415"/>
              <a:gd name="connsiteY62" fmla="*/ 92809 h 521248"/>
              <a:gd name="connsiteX63" fmla="*/ 178494 w 345415"/>
              <a:gd name="connsiteY63" fmla="*/ 91761 h 521248"/>
              <a:gd name="connsiteX64" fmla="*/ 177779 w 345415"/>
              <a:gd name="connsiteY64" fmla="*/ 84380 h 521248"/>
              <a:gd name="connsiteX65" fmla="*/ 173713 w 345415"/>
              <a:gd name="connsiteY65" fmla="*/ 69382 h 521248"/>
              <a:gd name="connsiteX66" fmla="*/ 195112 w 345415"/>
              <a:gd name="connsiteY66" fmla="*/ 5295 h 521248"/>
              <a:gd name="connsiteX67" fmla="*/ 204963 w 345415"/>
              <a:gd name="connsiteY67" fmla="*/ 391 h 52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5415" h="521248">
                <a:moveTo>
                  <a:pt x="168350" y="124667"/>
                </a:moveTo>
                <a:cubicBezTo>
                  <a:pt x="139299" y="124667"/>
                  <a:pt x="111582" y="135667"/>
                  <a:pt x="92914" y="154858"/>
                </a:cubicBezTo>
                <a:cubicBezTo>
                  <a:pt x="77389" y="170858"/>
                  <a:pt x="69912" y="190907"/>
                  <a:pt x="71864" y="211288"/>
                </a:cubicBezTo>
                <a:cubicBezTo>
                  <a:pt x="72388" y="217002"/>
                  <a:pt x="73626" y="222622"/>
                  <a:pt x="75722" y="228241"/>
                </a:cubicBezTo>
                <a:cubicBezTo>
                  <a:pt x="85008" y="253575"/>
                  <a:pt x="77674" y="281385"/>
                  <a:pt x="56625" y="300671"/>
                </a:cubicBezTo>
                <a:cubicBezTo>
                  <a:pt x="30051" y="324910"/>
                  <a:pt x="15478" y="356387"/>
                  <a:pt x="15478" y="389245"/>
                </a:cubicBezTo>
                <a:cubicBezTo>
                  <a:pt x="15478" y="423293"/>
                  <a:pt x="31479" y="452532"/>
                  <a:pt x="61720" y="473866"/>
                </a:cubicBezTo>
                <a:cubicBezTo>
                  <a:pt x="90961" y="494390"/>
                  <a:pt x="131203" y="505771"/>
                  <a:pt x="175208" y="505771"/>
                </a:cubicBezTo>
                <a:cubicBezTo>
                  <a:pt x="218736" y="505771"/>
                  <a:pt x="258121" y="494438"/>
                  <a:pt x="286028" y="473961"/>
                </a:cubicBezTo>
                <a:cubicBezTo>
                  <a:pt x="314793" y="452913"/>
                  <a:pt x="329985" y="423627"/>
                  <a:pt x="329985" y="389245"/>
                </a:cubicBezTo>
                <a:cubicBezTo>
                  <a:pt x="329985" y="354434"/>
                  <a:pt x="313840" y="321576"/>
                  <a:pt x="284552" y="296814"/>
                </a:cubicBezTo>
                <a:cubicBezTo>
                  <a:pt x="262597" y="278194"/>
                  <a:pt x="253835" y="250575"/>
                  <a:pt x="261835" y="224669"/>
                </a:cubicBezTo>
                <a:cubicBezTo>
                  <a:pt x="263788" y="218288"/>
                  <a:pt x="264740" y="211621"/>
                  <a:pt x="264740" y="204907"/>
                </a:cubicBezTo>
                <a:cubicBezTo>
                  <a:pt x="264740" y="184811"/>
                  <a:pt x="255692" y="165573"/>
                  <a:pt x="239309" y="150667"/>
                </a:cubicBezTo>
                <a:cubicBezTo>
                  <a:pt x="222641" y="135619"/>
                  <a:pt x="200067" y="126476"/>
                  <a:pt x="175684" y="124857"/>
                </a:cubicBezTo>
                <a:cubicBezTo>
                  <a:pt x="173208" y="124714"/>
                  <a:pt x="170779" y="124667"/>
                  <a:pt x="168350" y="124667"/>
                </a:cubicBezTo>
                <a:close/>
                <a:moveTo>
                  <a:pt x="176640" y="109477"/>
                </a:moveTo>
                <a:lnTo>
                  <a:pt x="216414" y="118518"/>
                </a:lnTo>
                <a:cubicBezTo>
                  <a:pt x="228784" y="123560"/>
                  <a:pt x="240071" y="130548"/>
                  <a:pt x="249691" y="139239"/>
                </a:cubicBezTo>
                <a:cubicBezTo>
                  <a:pt x="269312" y="157049"/>
                  <a:pt x="280170" y="180382"/>
                  <a:pt x="280170" y="204907"/>
                </a:cubicBezTo>
                <a:cubicBezTo>
                  <a:pt x="280170" y="213193"/>
                  <a:pt x="278980" y="221336"/>
                  <a:pt x="276503" y="229193"/>
                </a:cubicBezTo>
                <a:cubicBezTo>
                  <a:pt x="270312" y="249384"/>
                  <a:pt x="277075" y="270289"/>
                  <a:pt x="294505" y="285052"/>
                </a:cubicBezTo>
                <a:cubicBezTo>
                  <a:pt x="327318" y="312767"/>
                  <a:pt x="345415" y="349815"/>
                  <a:pt x="345415" y="389245"/>
                </a:cubicBezTo>
                <a:cubicBezTo>
                  <a:pt x="345415" y="409245"/>
                  <a:pt x="340891" y="427912"/>
                  <a:pt x="331890" y="444722"/>
                </a:cubicBezTo>
                <a:cubicBezTo>
                  <a:pt x="323365" y="460818"/>
                  <a:pt x="310983" y="474818"/>
                  <a:pt x="295172" y="486485"/>
                </a:cubicBezTo>
                <a:cubicBezTo>
                  <a:pt x="264597" y="508867"/>
                  <a:pt x="221974" y="521248"/>
                  <a:pt x="175208" y="521248"/>
                </a:cubicBezTo>
                <a:cubicBezTo>
                  <a:pt x="128108" y="521248"/>
                  <a:pt x="84627" y="508914"/>
                  <a:pt x="52862" y="486533"/>
                </a:cubicBezTo>
                <a:cubicBezTo>
                  <a:pt x="36289" y="474866"/>
                  <a:pt x="23336" y="460866"/>
                  <a:pt x="14335" y="444913"/>
                </a:cubicBezTo>
                <a:cubicBezTo>
                  <a:pt x="4810" y="428008"/>
                  <a:pt x="0" y="409245"/>
                  <a:pt x="0" y="389340"/>
                </a:cubicBezTo>
                <a:cubicBezTo>
                  <a:pt x="0" y="352053"/>
                  <a:pt x="16383" y="316529"/>
                  <a:pt x="46147" y="289338"/>
                </a:cubicBezTo>
                <a:cubicBezTo>
                  <a:pt x="62720" y="274147"/>
                  <a:pt x="68388" y="253289"/>
                  <a:pt x="61197" y="233669"/>
                </a:cubicBezTo>
                <a:cubicBezTo>
                  <a:pt x="58720" y="226812"/>
                  <a:pt x="57101" y="219860"/>
                  <a:pt x="56482" y="212812"/>
                </a:cubicBezTo>
                <a:cubicBezTo>
                  <a:pt x="54101" y="187906"/>
                  <a:pt x="63101" y="163477"/>
                  <a:pt x="81865" y="144143"/>
                </a:cubicBezTo>
                <a:cubicBezTo>
                  <a:pt x="93462" y="132143"/>
                  <a:pt x="108130" y="122905"/>
                  <a:pt x="124411" y="116952"/>
                </a:cubicBezTo>
                <a:lnTo>
                  <a:pt x="159507" y="111928"/>
                </a:lnTo>
                <a:lnTo>
                  <a:pt x="158612" y="114608"/>
                </a:lnTo>
                <a:cubicBezTo>
                  <a:pt x="157232" y="118702"/>
                  <a:pt x="159421" y="123082"/>
                  <a:pt x="163514" y="124416"/>
                </a:cubicBezTo>
                <a:cubicBezTo>
                  <a:pt x="164275" y="124749"/>
                  <a:pt x="165084" y="124844"/>
                  <a:pt x="165941" y="124844"/>
                </a:cubicBezTo>
                <a:cubicBezTo>
                  <a:pt x="169129" y="124844"/>
                  <a:pt x="172175" y="122844"/>
                  <a:pt x="173269" y="119559"/>
                </a:cubicBezTo>
                <a:close/>
                <a:moveTo>
                  <a:pt x="100915" y="31807"/>
                </a:moveTo>
                <a:cubicBezTo>
                  <a:pt x="100248" y="45665"/>
                  <a:pt x="103772" y="56522"/>
                  <a:pt x="111392" y="64094"/>
                </a:cubicBezTo>
                <a:cubicBezTo>
                  <a:pt x="125012" y="77570"/>
                  <a:pt x="148967" y="78618"/>
                  <a:pt x="161206" y="78142"/>
                </a:cubicBezTo>
                <a:cubicBezTo>
                  <a:pt x="158492" y="63999"/>
                  <a:pt x="152301" y="52998"/>
                  <a:pt x="142776" y="45236"/>
                </a:cubicBezTo>
                <a:cubicBezTo>
                  <a:pt x="128584" y="33712"/>
                  <a:pt x="110297" y="31855"/>
                  <a:pt x="100915" y="31807"/>
                </a:cubicBezTo>
                <a:close/>
                <a:moveTo>
                  <a:pt x="99417" y="16313"/>
                </a:moveTo>
                <a:cubicBezTo>
                  <a:pt x="110535" y="16233"/>
                  <a:pt x="133894" y="18081"/>
                  <a:pt x="152539" y="33188"/>
                </a:cubicBezTo>
                <a:cubicBezTo>
                  <a:pt x="159826" y="39070"/>
                  <a:pt x="165576" y="46332"/>
                  <a:pt x="169785" y="54892"/>
                </a:cubicBezTo>
                <a:lnTo>
                  <a:pt x="173713" y="69382"/>
                </a:lnTo>
                <a:lnTo>
                  <a:pt x="165723" y="93312"/>
                </a:lnTo>
                <a:lnTo>
                  <a:pt x="156682" y="93666"/>
                </a:lnTo>
                <a:cubicBezTo>
                  <a:pt x="141157" y="93666"/>
                  <a:pt x="116535" y="90856"/>
                  <a:pt x="100534" y="75094"/>
                </a:cubicBezTo>
                <a:cubicBezTo>
                  <a:pt x="88104" y="62808"/>
                  <a:pt x="83294" y="45427"/>
                  <a:pt x="86151" y="23283"/>
                </a:cubicBezTo>
                <a:lnTo>
                  <a:pt x="86913" y="17283"/>
                </a:lnTo>
                <a:lnTo>
                  <a:pt x="93009" y="16617"/>
                </a:lnTo>
                <a:cubicBezTo>
                  <a:pt x="93366" y="16581"/>
                  <a:pt x="95712" y="16340"/>
                  <a:pt x="99417" y="16313"/>
                </a:cubicBezTo>
                <a:close/>
                <a:moveTo>
                  <a:pt x="204963" y="391"/>
                </a:moveTo>
                <a:cubicBezTo>
                  <a:pt x="209008" y="1772"/>
                  <a:pt x="211197" y="6104"/>
                  <a:pt x="209817" y="10246"/>
                </a:cubicBezTo>
                <a:lnTo>
                  <a:pt x="176640" y="109477"/>
                </a:lnTo>
                <a:lnTo>
                  <a:pt x="176636" y="109476"/>
                </a:lnTo>
                <a:lnTo>
                  <a:pt x="159507" y="111928"/>
                </a:lnTo>
                <a:lnTo>
                  <a:pt x="165723" y="93312"/>
                </a:lnTo>
                <a:lnTo>
                  <a:pt x="166725" y="93273"/>
                </a:lnTo>
                <a:cubicBezTo>
                  <a:pt x="169243" y="93071"/>
                  <a:pt x="170827" y="92857"/>
                  <a:pt x="171160" y="92809"/>
                </a:cubicBezTo>
                <a:lnTo>
                  <a:pt x="178494" y="91761"/>
                </a:lnTo>
                <a:lnTo>
                  <a:pt x="177779" y="84380"/>
                </a:lnTo>
                <a:lnTo>
                  <a:pt x="173713" y="69382"/>
                </a:lnTo>
                <a:lnTo>
                  <a:pt x="195112" y="5295"/>
                </a:lnTo>
                <a:cubicBezTo>
                  <a:pt x="196492" y="1248"/>
                  <a:pt x="200870" y="-942"/>
                  <a:pt x="204963" y="391"/>
                </a:cubicBezTo>
                <a:close/>
              </a:path>
            </a:pathLst>
          </a:custGeom>
          <a:solidFill>
            <a:srgbClr val="017E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842753" y="41247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9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  <p:bldP spid="5" grpId="0"/>
      <p:bldP spid="6" grpId="0"/>
      <p:bldP spid="20" grpId="0"/>
      <p:bldP spid="23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传统习俗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560" y="1403448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蒙鼓皮</a:t>
            </a:r>
          </a:p>
        </p:txBody>
      </p:sp>
      <p:sp>
        <p:nvSpPr>
          <p:cNvPr id="2" name="矩形 1"/>
          <p:cNvSpPr/>
          <p:nvPr/>
        </p:nvSpPr>
        <p:spPr>
          <a:xfrm>
            <a:off x="950075" y="2126685"/>
            <a:ext cx="5301637" cy="2319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响雷，是惊蛰节气的重要特征。古人想象</a:t>
            </a:r>
            <a:r>
              <a:rPr lang="zh-CN" altLang="en-US" sz="1400" dirty="0">
                <a:solidFill>
                  <a:srgbClr val="136EC2"/>
                </a:solidFill>
                <a:cs typeface="+mn-ea"/>
                <a:sym typeface="+mn-lt"/>
                <a:hlinkClick r:id="rId3"/>
              </a:rPr>
              <a:t>雷神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是位鸟嘴人身，长了翅膀的大神，一手持锤，一手连击环绕周身的许多天鼓，发出隆隆的雷声。惊蛰这天，天庭有雷神击天鼓，人间也利用这个时机来蒙鼓皮。</a:t>
            </a:r>
            <a:r>
              <a:rPr lang="zh-CN" altLang="en-US" sz="1400" baseline="30000" dirty="0">
                <a:solidFill>
                  <a:srgbClr val="3366CC"/>
                </a:solidFill>
                <a:cs typeface="+mn-ea"/>
                <a:sym typeface="+mn-lt"/>
              </a:rPr>
              <a:t> </a:t>
            </a:r>
            <a:r>
              <a:rPr lang="en-US" altLang="zh-CN" sz="1400" dirty="0" smtClean="0">
                <a:solidFill>
                  <a:srgbClr val="333333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136EC2"/>
                </a:solidFill>
                <a:cs typeface="+mn-ea"/>
                <a:sym typeface="+mn-lt"/>
                <a:hlinkClick r:id="rId4"/>
              </a:rPr>
              <a:t>周礼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卷四十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挥人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篇上说：“凡冒鼓必以启蛰之日。”注：“惊蛰，孟春之中也，蛰虫始闻雷声而动；鼓，所取象也；冒，蒙鼓以革。”可见不但百虫的生态与一年四季的运行相契合，万物之灵的人类也要顺应天时，凡事才能达到事半功倍之效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583" y="1803558"/>
            <a:ext cx="4293704" cy="39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传统习俗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560" y="1403448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打小人</a:t>
            </a:r>
          </a:p>
        </p:txBody>
      </p:sp>
      <p:sp>
        <p:nvSpPr>
          <p:cNvPr id="2" name="矩形 1"/>
          <p:cNvSpPr/>
          <p:nvPr/>
        </p:nvSpPr>
        <p:spPr>
          <a:xfrm>
            <a:off x="960015" y="1964811"/>
            <a:ext cx="10271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香港、澳门一向有“打小人”的习俗。传说中白虎是口舌、是非之神，每年都会在这天出来觅食，犯之则在年内遭邪恶小人兴风作浪，阻挠前程发展，引致百般不顺。因此大家都要买份纸料，内含纸老虎、吉纸、小人纸等去“打小人”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739" y="2832763"/>
            <a:ext cx="3756991" cy="2801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832" y="3272442"/>
            <a:ext cx="956094" cy="9285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19649" y="3453033"/>
            <a:ext cx="86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17E92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649" y="4452657"/>
            <a:ext cx="956094" cy="92853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49466" y="4633248"/>
            <a:ext cx="86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17E92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2877832355"/>
              </p:ext>
            </p:extLst>
          </p:nvPr>
        </p:nvGraphicFramePr>
        <p:xfrm>
          <a:off x="2053639" y="3248607"/>
          <a:ext cx="4773632" cy="96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2579182315"/>
              </p:ext>
            </p:extLst>
          </p:nvPr>
        </p:nvGraphicFramePr>
        <p:xfrm>
          <a:off x="2053639" y="4435770"/>
          <a:ext cx="4773632" cy="96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19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8" grpId="0"/>
      <p:bldP spid="10" grpId="0"/>
      <p:bldGraphic spid="11" grpId="0">
        <p:bldAsOne/>
      </p:bldGraphic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5" r="25275"/>
          <a:stretch/>
        </p:blipFill>
        <p:spPr>
          <a:xfrm rot="5400000">
            <a:off x="3647448" y="365049"/>
            <a:ext cx="4221987" cy="6731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传统习俗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560" y="1403448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祭白虎化解是非</a:t>
            </a:r>
          </a:p>
        </p:txBody>
      </p:sp>
      <p:sp>
        <p:nvSpPr>
          <p:cNvPr id="6" name="矩形 5"/>
          <p:cNvSpPr/>
          <p:nvPr/>
        </p:nvSpPr>
        <p:spPr>
          <a:xfrm>
            <a:off x="3411281" y="3038236"/>
            <a:ext cx="46943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在广东一带民间有在惊蛰“祭白虎化解是非”的说法，据称白虎为口舌之神，每年会在这天出来觅食，开口伤人，所谓“祭白虎”，便是祭拜用绘制黄色黑斑纹的纸老虎。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218" y="2464202"/>
            <a:ext cx="3399182" cy="34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94513" y="1826591"/>
            <a:ext cx="1680416" cy="211976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9935" y="1743212"/>
            <a:ext cx="1889573" cy="23282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7374" y="1985720"/>
            <a:ext cx="143469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PART</a:t>
            </a:r>
            <a:endParaRPr lang="zh-CN" altLang="en-US" dirty="0"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41989" y="1826590"/>
            <a:ext cx="3884421" cy="2119769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52982" y="259174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起居养生</a:t>
            </a:r>
            <a:endParaRPr lang="zh-CN" altLang="en-US" sz="60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95607" y="2031592"/>
            <a:ext cx="4146901" cy="393001"/>
            <a:chOff x="5795607" y="2031592"/>
            <a:chExt cx="4146901" cy="393001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1AF726FC-1EE0-4BA5-997C-F2757BFEBDAE}"/>
                </a:ext>
              </a:extLst>
            </p:cNvPr>
            <p:cNvSpPr txBox="1"/>
            <p:nvPr/>
          </p:nvSpPr>
          <p:spPr>
            <a:xfrm>
              <a:off x="5795607" y="2031592"/>
              <a:ext cx="4146901" cy="374571"/>
            </a:xfrm>
            <a:prstGeom prst="flowChartAlternateProcess">
              <a:avLst/>
            </a:prstGeom>
            <a:solidFill>
              <a:srgbClr val="017E92">
                <a:alpha val="6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97683" y="2086039"/>
              <a:ext cx="35730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统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二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四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气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/3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月</a:t>
              </a:r>
              <a:r>
                <a:rPr lang="en-US" altLang="zh-CN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</a:t>
              </a:r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718560" y="4276488"/>
            <a:ext cx="6223948" cy="61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单击此处添加内容，避免出现演示时首页停留时间过长而观众无内容可看，可以写一些文本概述的内容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25889" y="1743212"/>
            <a:ext cx="4116620" cy="23282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54147" y="2579199"/>
            <a:ext cx="155755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72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05</a:t>
            </a:r>
            <a:endParaRPr lang="zh-CN" altLang="en-US" sz="72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6" y="409478"/>
            <a:ext cx="918822" cy="5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2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6" grpId="0" animBg="1"/>
      <p:bldP spid="10" grpId="0"/>
      <p:bldP spid="13" grpId="0"/>
      <p:bldP spid="20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起居养生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560" y="1403448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生活起居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5186" y="1954316"/>
            <a:ext cx="102016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惊蛰时期总的来说是明显变暖，所以饮食应清温平淡，多食用一些新鲜蔬菜及蛋白质丰富的食物，如春笋、菠菜、芹菜、鸡蛋、牛奶等，增强体质以抵御病菌的侵袭。还有就是这一时期气候比较干燥，很容易使人口干舌燥、外感咳嗽。生梨性寒味甘，有润肺止咳、滋阴清热的功效，民间素有“惊蛰吃梨”的说法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5186" y="3545099"/>
            <a:ext cx="4183637" cy="167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惊蛰过后万物复苏，是春暖花开的季节，同时却也是各种病毒和细菌活跃的季节。惊蛰时节人体的肝阳之气渐升，阴血相对不足，养生应顺乎阳气的升发、万物始生的特点，使自身的精神、情志、气血也如春日一样舒展畅达，生机盎然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19890" y="3583427"/>
            <a:ext cx="3976924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惊蛰期间天气变化较大，要当心冷暖变化，预防感冒等季节性疾病的流行。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" name="clover_112366">
            <a:extLst>
              <a:ext uri="{FF2B5EF4-FFF2-40B4-BE49-F238E27FC236}">
                <a16:creationId xmlns=""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5333490" y="3204986"/>
            <a:ext cx="1525020" cy="174062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973" h="6827">
                <a:moveTo>
                  <a:pt x="5973" y="2813"/>
                </a:moveTo>
                <a:cubicBezTo>
                  <a:pt x="5973" y="2575"/>
                  <a:pt x="5868" y="2350"/>
                  <a:pt x="5679" y="2182"/>
                </a:cubicBezTo>
                <a:cubicBezTo>
                  <a:pt x="5490" y="2013"/>
                  <a:pt x="5238" y="1920"/>
                  <a:pt x="4970" y="1920"/>
                </a:cubicBezTo>
                <a:cubicBezTo>
                  <a:pt x="4702" y="1920"/>
                  <a:pt x="4450" y="2013"/>
                  <a:pt x="4261" y="2182"/>
                </a:cubicBezTo>
                <a:lnTo>
                  <a:pt x="3413" y="2937"/>
                </a:lnTo>
                <a:lnTo>
                  <a:pt x="3413" y="2616"/>
                </a:lnTo>
                <a:lnTo>
                  <a:pt x="4218" y="1712"/>
                </a:lnTo>
                <a:cubicBezTo>
                  <a:pt x="4387" y="1523"/>
                  <a:pt x="4480" y="1271"/>
                  <a:pt x="4480" y="1003"/>
                </a:cubicBezTo>
                <a:cubicBezTo>
                  <a:pt x="4480" y="735"/>
                  <a:pt x="4387" y="483"/>
                  <a:pt x="4218" y="294"/>
                </a:cubicBezTo>
                <a:cubicBezTo>
                  <a:pt x="4049" y="105"/>
                  <a:pt x="3825" y="0"/>
                  <a:pt x="3587" y="0"/>
                </a:cubicBezTo>
                <a:cubicBezTo>
                  <a:pt x="3362" y="0"/>
                  <a:pt x="3151" y="92"/>
                  <a:pt x="2986" y="260"/>
                </a:cubicBezTo>
                <a:cubicBezTo>
                  <a:pt x="2822" y="92"/>
                  <a:pt x="2610" y="0"/>
                  <a:pt x="2386" y="0"/>
                </a:cubicBezTo>
                <a:cubicBezTo>
                  <a:pt x="2148" y="0"/>
                  <a:pt x="1923" y="105"/>
                  <a:pt x="1755" y="294"/>
                </a:cubicBezTo>
                <a:cubicBezTo>
                  <a:pt x="1586" y="483"/>
                  <a:pt x="1493" y="735"/>
                  <a:pt x="1493" y="1003"/>
                </a:cubicBezTo>
                <a:cubicBezTo>
                  <a:pt x="1493" y="1271"/>
                  <a:pt x="1586" y="1523"/>
                  <a:pt x="1755" y="1712"/>
                </a:cubicBezTo>
                <a:lnTo>
                  <a:pt x="2560" y="2616"/>
                </a:lnTo>
                <a:lnTo>
                  <a:pt x="2560" y="2937"/>
                </a:lnTo>
                <a:lnTo>
                  <a:pt x="1712" y="2182"/>
                </a:lnTo>
                <a:cubicBezTo>
                  <a:pt x="1522" y="2013"/>
                  <a:pt x="1271" y="1920"/>
                  <a:pt x="1003" y="1920"/>
                </a:cubicBezTo>
                <a:cubicBezTo>
                  <a:pt x="735" y="1920"/>
                  <a:pt x="483" y="2013"/>
                  <a:pt x="294" y="2182"/>
                </a:cubicBezTo>
                <a:cubicBezTo>
                  <a:pt x="104" y="2350"/>
                  <a:pt x="0" y="2575"/>
                  <a:pt x="0" y="2813"/>
                </a:cubicBezTo>
                <a:cubicBezTo>
                  <a:pt x="0" y="3037"/>
                  <a:pt x="92" y="3249"/>
                  <a:pt x="260" y="3413"/>
                </a:cubicBezTo>
                <a:cubicBezTo>
                  <a:pt x="92" y="3578"/>
                  <a:pt x="0" y="3789"/>
                  <a:pt x="0" y="4013"/>
                </a:cubicBezTo>
                <a:cubicBezTo>
                  <a:pt x="0" y="4252"/>
                  <a:pt x="104" y="4476"/>
                  <a:pt x="294" y="4645"/>
                </a:cubicBezTo>
                <a:cubicBezTo>
                  <a:pt x="483" y="4814"/>
                  <a:pt x="735" y="4907"/>
                  <a:pt x="1003" y="4907"/>
                </a:cubicBezTo>
                <a:cubicBezTo>
                  <a:pt x="1271" y="4907"/>
                  <a:pt x="1522" y="4814"/>
                  <a:pt x="1712" y="4645"/>
                </a:cubicBezTo>
                <a:lnTo>
                  <a:pt x="2560" y="3890"/>
                </a:lnTo>
                <a:lnTo>
                  <a:pt x="2560" y="5546"/>
                </a:lnTo>
                <a:cubicBezTo>
                  <a:pt x="2560" y="5546"/>
                  <a:pt x="2560" y="5546"/>
                  <a:pt x="2560" y="5547"/>
                </a:cubicBezTo>
                <a:cubicBezTo>
                  <a:pt x="2560" y="5782"/>
                  <a:pt x="2368" y="5973"/>
                  <a:pt x="2133" y="5973"/>
                </a:cubicBezTo>
                <a:cubicBezTo>
                  <a:pt x="1897" y="5973"/>
                  <a:pt x="1706" y="6164"/>
                  <a:pt x="1706" y="6400"/>
                </a:cubicBezTo>
                <a:cubicBezTo>
                  <a:pt x="1706" y="6636"/>
                  <a:pt x="1898" y="6827"/>
                  <a:pt x="2133" y="6827"/>
                </a:cubicBezTo>
                <a:cubicBezTo>
                  <a:pt x="2838" y="6827"/>
                  <a:pt x="3413" y="6254"/>
                  <a:pt x="3413" y="5549"/>
                </a:cubicBezTo>
                <a:lnTo>
                  <a:pt x="3413" y="5547"/>
                </a:lnTo>
                <a:lnTo>
                  <a:pt x="3413" y="3890"/>
                </a:lnTo>
                <a:lnTo>
                  <a:pt x="4261" y="4645"/>
                </a:lnTo>
                <a:cubicBezTo>
                  <a:pt x="4450" y="4814"/>
                  <a:pt x="4702" y="4907"/>
                  <a:pt x="4970" y="4907"/>
                </a:cubicBezTo>
                <a:cubicBezTo>
                  <a:pt x="5238" y="4907"/>
                  <a:pt x="5490" y="4814"/>
                  <a:pt x="5679" y="4645"/>
                </a:cubicBezTo>
                <a:cubicBezTo>
                  <a:pt x="5868" y="4476"/>
                  <a:pt x="5973" y="4252"/>
                  <a:pt x="5973" y="4014"/>
                </a:cubicBezTo>
                <a:cubicBezTo>
                  <a:pt x="5973" y="3789"/>
                  <a:pt x="5881" y="3578"/>
                  <a:pt x="5713" y="3413"/>
                </a:cubicBezTo>
                <a:cubicBezTo>
                  <a:pt x="5881" y="3249"/>
                  <a:pt x="5973" y="3037"/>
                  <a:pt x="5973" y="2813"/>
                </a:cubicBezTo>
                <a:close/>
              </a:path>
            </a:pathLst>
          </a:custGeom>
          <a:solidFill>
            <a:srgbClr val="017E9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3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7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起居养生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560" y="1403448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养生保健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0075" y="1982170"/>
            <a:ext cx="55373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按照传统中医五行学说理论，木（肝）、火（心）、土（脾）、金（肺）、水（肾）五者之间存在着相生、相克、相乘、相侮的关系。如果由于气候、情志、饮食等因素，造成某脏器生理机能的太过或不及，就会破坏机体动态平衡，出现疾病。中医认为，春季人体肝气旺，是肝脏机能活动的旺盛时节，所以惊蛰养生，就要重视对肝脏的保养，使肝脏机能正常，以适应惊蛰气候的变化，减少疾病发生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394" y="1403448"/>
            <a:ext cx="3361061" cy="43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3839" y="908188"/>
            <a:ext cx="10724321" cy="52528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FD1F902-E432-467F-8BEB-140648ED3B8C}"/>
              </a:ext>
            </a:extLst>
          </p:cNvPr>
          <p:cNvSpPr txBox="1"/>
          <p:nvPr/>
        </p:nvSpPr>
        <p:spPr>
          <a:xfrm>
            <a:off x="1183105" y="997362"/>
            <a:ext cx="2435157" cy="1200329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zh-CN" altLang="en-US" sz="7200" b="1" dirty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5" name="矩形 4"/>
          <p:cNvSpPr/>
          <p:nvPr/>
        </p:nvSpPr>
        <p:spPr>
          <a:xfrm>
            <a:off x="621747" y="760923"/>
            <a:ext cx="10950493" cy="55473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11166" y="2197909"/>
            <a:ext cx="1379032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2400" dirty="0">
                <a:solidFill>
                  <a:srgbClr val="017E92"/>
                </a:solidFill>
                <a:cs typeface="+mn-ea"/>
                <a:sym typeface="+mn-lt"/>
              </a:rPr>
              <a:t>content</a:t>
            </a:r>
          </a:p>
        </p:txBody>
      </p:sp>
      <p:cxnSp>
        <p:nvCxnSpPr>
          <p:cNvPr id="7" name="直接连接符 6"/>
          <p:cNvCxnSpPr/>
          <p:nvPr/>
        </p:nvCxnSpPr>
        <p:spPr>
          <a:xfrm rot="5400000" flipH="1">
            <a:off x="2399316" y="1497103"/>
            <a:ext cx="2733" cy="1476000"/>
          </a:xfrm>
          <a:prstGeom prst="line">
            <a:avLst/>
          </a:prstGeom>
          <a:ln w="28575">
            <a:solidFill>
              <a:srgbClr val="017E92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5371961" y="1718380"/>
            <a:ext cx="516834" cy="496956"/>
          </a:xfrm>
          <a:prstGeom prst="roundRect">
            <a:avLst/>
          </a:prstGeom>
          <a:gradFill flip="none" rotWithShape="1">
            <a:gsLst>
              <a:gs pos="44000">
                <a:srgbClr val="71DBDC"/>
              </a:gs>
              <a:gs pos="0">
                <a:schemeClr val="accent1">
                  <a:lumMod val="5000"/>
                  <a:lumOff val="95000"/>
                </a:schemeClr>
              </a:gs>
              <a:gs pos="75000">
                <a:srgbClr val="00A7AB"/>
              </a:gs>
              <a:gs pos="100000">
                <a:srgbClr val="017E92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68646" y="171677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353727" y="2387895"/>
            <a:ext cx="516834" cy="496956"/>
          </a:xfrm>
          <a:prstGeom prst="roundRect">
            <a:avLst/>
          </a:prstGeom>
          <a:gradFill flip="none" rotWithShape="1">
            <a:gsLst>
              <a:gs pos="44000">
                <a:srgbClr val="71DBDC"/>
              </a:gs>
              <a:gs pos="0">
                <a:schemeClr val="accent1">
                  <a:lumMod val="5000"/>
                  <a:lumOff val="95000"/>
                </a:schemeClr>
              </a:gs>
              <a:gs pos="75000">
                <a:srgbClr val="00A7AB"/>
              </a:gs>
              <a:gs pos="100000">
                <a:srgbClr val="017E92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49382" y="238548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40730" y="3039764"/>
            <a:ext cx="516834" cy="496956"/>
          </a:xfrm>
          <a:prstGeom prst="roundRect">
            <a:avLst/>
          </a:prstGeom>
          <a:gradFill flip="none" rotWithShape="1">
            <a:gsLst>
              <a:gs pos="44000">
                <a:srgbClr val="71DBDC"/>
              </a:gs>
              <a:gs pos="0">
                <a:schemeClr val="accent1">
                  <a:lumMod val="5000"/>
                  <a:lumOff val="95000"/>
                </a:schemeClr>
              </a:gs>
              <a:gs pos="75000">
                <a:srgbClr val="00A7AB"/>
              </a:gs>
              <a:gs pos="100000">
                <a:srgbClr val="017E92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30146" y="305419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27733" y="3720503"/>
            <a:ext cx="516834" cy="496956"/>
          </a:xfrm>
          <a:prstGeom prst="roundRect">
            <a:avLst/>
          </a:prstGeom>
          <a:gradFill flip="none" rotWithShape="1">
            <a:gsLst>
              <a:gs pos="44000">
                <a:srgbClr val="71DBDC"/>
              </a:gs>
              <a:gs pos="0">
                <a:schemeClr val="accent1">
                  <a:lumMod val="5000"/>
                  <a:lumOff val="95000"/>
                </a:schemeClr>
              </a:gs>
              <a:gs pos="75000">
                <a:srgbClr val="00A7AB"/>
              </a:gs>
              <a:gs pos="100000">
                <a:srgbClr val="017E92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91646" y="372290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3441" y="1736026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历史渊源</a:t>
            </a:r>
            <a:r>
              <a:rPr lang="zh-CN" altLang="en-US" sz="1600" dirty="0" smtClean="0">
                <a:solidFill>
                  <a:srgbClr val="017E92"/>
                </a:solidFill>
                <a:cs typeface="+mn-ea"/>
                <a:sym typeface="+mn-lt"/>
              </a:rPr>
              <a:t>（您的内容打在这里）</a:t>
            </a:r>
            <a:endParaRPr lang="zh-CN" altLang="en-US" sz="16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63441" y="3075248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农事活动</a:t>
            </a:r>
            <a:r>
              <a:rPr lang="zh-CN" altLang="en-US" sz="1600" dirty="0" smtClean="0">
                <a:solidFill>
                  <a:srgbClr val="017E92"/>
                </a:solidFill>
                <a:cs typeface="+mn-ea"/>
                <a:sym typeface="+mn-lt"/>
              </a:rPr>
              <a:t>（您的内容打在这里）</a:t>
            </a:r>
            <a:endParaRPr lang="zh-CN" altLang="en-US" sz="16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63441" y="3744859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传统习俗</a:t>
            </a:r>
            <a:r>
              <a:rPr lang="zh-CN" altLang="en-US" sz="1600" dirty="0" smtClean="0">
                <a:solidFill>
                  <a:srgbClr val="017E92"/>
                </a:solidFill>
                <a:cs typeface="+mn-ea"/>
                <a:sym typeface="+mn-lt"/>
              </a:rPr>
              <a:t>（您的内容打在这里）</a:t>
            </a:r>
            <a:endParaRPr lang="zh-CN" altLang="en-US" sz="16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63441" y="4414468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起居养生</a:t>
            </a:r>
            <a:r>
              <a:rPr lang="zh-CN" altLang="en-US" sz="1600" dirty="0" smtClean="0">
                <a:solidFill>
                  <a:srgbClr val="017E92"/>
                </a:solidFill>
                <a:cs typeface="+mn-ea"/>
                <a:sym typeface="+mn-lt"/>
              </a:rPr>
              <a:t>（您的内容打在这里）</a:t>
            </a:r>
            <a:endParaRPr lang="zh-CN" altLang="en-US" sz="16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63441" y="2405637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物候现象</a:t>
            </a:r>
            <a:r>
              <a:rPr lang="zh-CN" altLang="en-US" sz="1600" dirty="0" smtClean="0">
                <a:solidFill>
                  <a:srgbClr val="017E92"/>
                </a:solidFill>
                <a:cs typeface="+mn-ea"/>
                <a:sym typeface="+mn-lt"/>
              </a:rPr>
              <a:t>（您的内容打在这里）</a:t>
            </a:r>
            <a:endParaRPr lang="zh-CN" altLang="en-US" sz="16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308691" y="4401242"/>
            <a:ext cx="516834" cy="496956"/>
          </a:xfrm>
          <a:prstGeom prst="roundRect">
            <a:avLst/>
          </a:prstGeom>
          <a:gradFill flip="none" rotWithShape="1">
            <a:gsLst>
              <a:gs pos="44000">
                <a:srgbClr val="71DBDC"/>
              </a:gs>
              <a:gs pos="0">
                <a:schemeClr val="accent1">
                  <a:lumMod val="5000"/>
                  <a:lumOff val="95000"/>
                </a:schemeClr>
              </a:gs>
              <a:gs pos="75000">
                <a:srgbClr val="00A7AB"/>
              </a:gs>
              <a:gs pos="100000">
                <a:srgbClr val="017E92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62771" y="4391617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27254" y="1198485"/>
            <a:ext cx="13849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D9EFEF"/>
                </a:solidFill>
              </a:rPr>
              <a:t>https://www.ypppt.com/</a:t>
            </a:r>
            <a:endParaRPr lang="zh-CN" altLang="en-US" sz="700" dirty="0">
              <a:solidFill>
                <a:srgbClr val="D9E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起居养生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560" y="1403448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养生保健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10135" y="1691735"/>
            <a:ext cx="4452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随着惊蛰的到来，温暖的气候将会使人的活动量不断增加，新陈代谢日渐旺盛。人体血液循环加快，而人体所需要的营养物质也随之增多，以适应人体各种生理活动的需要。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50076" y="2111379"/>
            <a:ext cx="3939976" cy="3792300"/>
            <a:chOff x="6271428" y="1548080"/>
            <a:chExt cx="4618384" cy="4445280"/>
          </a:xfrm>
        </p:grpSpPr>
        <p:sp>
          <p:nvSpPr>
            <p:cNvPr id="8" name="任意多边形 7"/>
            <p:cNvSpPr/>
            <p:nvPr/>
          </p:nvSpPr>
          <p:spPr>
            <a:xfrm>
              <a:off x="6271428" y="1548080"/>
              <a:ext cx="4618384" cy="786240"/>
            </a:xfrm>
            <a:custGeom>
              <a:avLst/>
              <a:gdLst>
                <a:gd name="connsiteX0" fmla="*/ 0 w 4618384"/>
                <a:gd name="connsiteY0" fmla="*/ 131043 h 786240"/>
                <a:gd name="connsiteX1" fmla="*/ 131043 w 4618384"/>
                <a:gd name="connsiteY1" fmla="*/ 0 h 786240"/>
                <a:gd name="connsiteX2" fmla="*/ 4487341 w 4618384"/>
                <a:gd name="connsiteY2" fmla="*/ 0 h 786240"/>
                <a:gd name="connsiteX3" fmla="*/ 4618384 w 4618384"/>
                <a:gd name="connsiteY3" fmla="*/ 131043 h 786240"/>
                <a:gd name="connsiteX4" fmla="*/ 4618384 w 4618384"/>
                <a:gd name="connsiteY4" fmla="*/ 655197 h 786240"/>
                <a:gd name="connsiteX5" fmla="*/ 4487341 w 4618384"/>
                <a:gd name="connsiteY5" fmla="*/ 786240 h 786240"/>
                <a:gd name="connsiteX6" fmla="*/ 131043 w 4618384"/>
                <a:gd name="connsiteY6" fmla="*/ 786240 h 786240"/>
                <a:gd name="connsiteX7" fmla="*/ 0 w 4618384"/>
                <a:gd name="connsiteY7" fmla="*/ 655197 h 786240"/>
                <a:gd name="connsiteX8" fmla="*/ 0 w 4618384"/>
                <a:gd name="connsiteY8" fmla="*/ 131043 h 78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384" h="786240">
                  <a:moveTo>
                    <a:pt x="0" y="131043"/>
                  </a:moveTo>
                  <a:cubicBezTo>
                    <a:pt x="0" y="58670"/>
                    <a:pt x="58670" y="0"/>
                    <a:pt x="131043" y="0"/>
                  </a:cubicBezTo>
                  <a:lnTo>
                    <a:pt x="4487341" y="0"/>
                  </a:lnTo>
                  <a:cubicBezTo>
                    <a:pt x="4559714" y="0"/>
                    <a:pt x="4618384" y="58670"/>
                    <a:pt x="4618384" y="131043"/>
                  </a:cubicBezTo>
                  <a:lnTo>
                    <a:pt x="4618384" y="655197"/>
                  </a:lnTo>
                  <a:cubicBezTo>
                    <a:pt x="4618384" y="727570"/>
                    <a:pt x="4559714" y="786240"/>
                    <a:pt x="4487341" y="786240"/>
                  </a:cubicBezTo>
                  <a:lnTo>
                    <a:pt x="131043" y="786240"/>
                  </a:lnTo>
                  <a:cubicBezTo>
                    <a:pt x="58670" y="786240"/>
                    <a:pt x="0" y="727570"/>
                    <a:pt x="0" y="655197"/>
                  </a:cubicBezTo>
                  <a:lnTo>
                    <a:pt x="0" y="131043"/>
                  </a:lnTo>
                  <a:close/>
                </a:path>
              </a:pathLst>
            </a:custGeom>
            <a:solidFill>
              <a:srgbClr val="017E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821" tIns="129821" rIns="129821" bIns="129821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kern="1200" dirty="0" smtClean="0">
                  <a:cs typeface="+mn-ea"/>
                  <a:sym typeface="+mn-lt"/>
                </a:rPr>
                <a:t>标题文字添加</a:t>
              </a:r>
              <a:endParaRPr lang="zh-CN" altLang="en-US" kern="1200" dirty="0"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6271428" y="2334320"/>
              <a:ext cx="4618384" cy="695520"/>
            </a:xfrm>
            <a:custGeom>
              <a:avLst/>
              <a:gdLst>
                <a:gd name="connsiteX0" fmla="*/ 0 w 4618384"/>
                <a:gd name="connsiteY0" fmla="*/ 0 h 695520"/>
                <a:gd name="connsiteX1" fmla="*/ 4618384 w 4618384"/>
                <a:gd name="connsiteY1" fmla="*/ 0 h 695520"/>
                <a:gd name="connsiteX2" fmla="*/ 4618384 w 4618384"/>
                <a:gd name="connsiteY2" fmla="*/ 695520 h 695520"/>
                <a:gd name="connsiteX3" fmla="*/ 0 w 4618384"/>
                <a:gd name="connsiteY3" fmla="*/ 695520 h 695520"/>
                <a:gd name="connsiteX4" fmla="*/ 0 w 4618384"/>
                <a:gd name="connsiteY4" fmla="*/ 0 h 6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8384" h="695520">
                  <a:moveTo>
                    <a:pt x="0" y="0"/>
                  </a:moveTo>
                  <a:lnTo>
                    <a:pt x="4618384" y="0"/>
                  </a:lnTo>
                  <a:lnTo>
                    <a:pt x="4618384" y="695520"/>
                  </a:lnTo>
                  <a:lnTo>
                    <a:pt x="0" y="695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634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zh-CN" altLang="en-US" sz="1400" kern="1200" dirty="0" smtClean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400" kern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6271428" y="3029840"/>
              <a:ext cx="4618384" cy="786240"/>
            </a:xfrm>
            <a:custGeom>
              <a:avLst/>
              <a:gdLst>
                <a:gd name="connsiteX0" fmla="*/ 0 w 4618384"/>
                <a:gd name="connsiteY0" fmla="*/ 131043 h 786240"/>
                <a:gd name="connsiteX1" fmla="*/ 131043 w 4618384"/>
                <a:gd name="connsiteY1" fmla="*/ 0 h 786240"/>
                <a:gd name="connsiteX2" fmla="*/ 4487341 w 4618384"/>
                <a:gd name="connsiteY2" fmla="*/ 0 h 786240"/>
                <a:gd name="connsiteX3" fmla="*/ 4618384 w 4618384"/>
                <a:gd name="connsiteY3" fmla="*/ 131043 h 786240"/>
                <a:gd name="connsiteX4" fmla="*/ 4618384 w 4618384"/>
                <a:gd name="connsiteY4" fmla="*/ 655197 h 786240"/>
                <a:gd name="connsiteX5" fmla="*/ 4487341 w 4618384"/>
                <a:gd name="connsiteY5" fmla="*/ 786240 h 786240"/>
                <a:gd name="connsiteX6" fmla="*/ 131043 w 4618384"/>
                <a:gd name="connsiteY6" fmla="*/ 786240 h 786240"/>
                <a:gd name="connsiteX7" fmla="*/ 0 w 4618384"/>
                <a:gd name="connsiteY7" fmla="*/ 655197 h 786240"/>
                <a:gd name="connsiteX8" fmla="*/ 0 w 4618384"/>
                <a:gd name="connsiteY8" fmla="*/ 131043 h 78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384" h="786240">
                  <a:moveTo>
                    <a:pt x="0" y="131043"/>
                  </a:moveTo>
                  <a:cubicBezTo>
                    <a:pt x="0" y="58670"/>
                    <a:pt x="58670" y="0"/>
                    <a:pt x="131043" y="0"/>
                  </a:cubicBezTo>
                  <a:lnTo>
                    <a:pt x="4487341" y="0"/>
                  </a:lnTo>
                  <a:cubicBezTo>
                    <a:pt x="4559714" y="0"/>
                    <a:pt x="4618384" y="58670"/>
                    <a:pt x="4618384" y="131043"/>
                  </a:cubicBezTo>
                  <a:lnTo>
                    <a:pt x="4618384" y="655197"/>
                  </a:lnTo>
                  <a:cubicBezTo>
                    <a:pt x="4618384" y="727570"/>
                    <a:pt x="4559714" y="786240"/>
                    <a:pt x="4487341" y="786240"/>
                  </a:cubicBezTo>
                  <a:lnTo>
                    <a:pt x="131043" y="786240"/>
                  </a:lnTo>
                  <a:cubicBezTo>
                    <a:pt x="58670" y="786240"/>
                    <a:pt x="0" y="727570"/>
                    <a:pt x="0" y="655197"/>
                  </a:cubicBezTo>
                  <a:lnTo>
                    <a:pt x="0" y="131043"/>
                  </a:lnTo>
                  <a:close/>
                </a:path>
              </a:pathLst>
            </a:custGeom>
            <a:solidFill>
              <a:srgbClr val="017E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821" tIns="129821" rIns="129821" bIns="129821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kern="1200" dirty="0" smtClean="0">
                  <a:cs typeface="+mn-ea"/>
                  <a:sym typeface="+mn-lt"/>
                </a:rPr>
                <a:t>标题文字添加</a:t>
              </a:r>
              <a:endParaRPr lang="zh-CN" altLang="en-US" kern="1200" dirty="0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6271428" y="3816080"/>
              <a:ext cx="4618384" cy="695520"/>
            </a:xfrm>
            <a:custGeom>
              <a:avLst/>
              <a:gdLst>
                <a:gd name="connsiteX0" fmla="*/ 0 w 4618384"/>
                <a:gd name="connsiteY0" fmla="*/ 0 h 695520"/>
                <a:gd name="connsiteX1" fmla="*/ 4618384 w 4618384"/>
                <a:gd name="connsiteY1" fmla="*/ 0 h 695520"/>
                <a:gd name="connsiteX2" fmla="*/ 4618384 w 4618384"/>
                <a:gd name="connsiteY2" fmla="*/ 695520 h 695520"/>
                <a:gd name="connsiteX3" fmla="*/ 0 w 4618384"/>
                <a:gd name="connsiteY3" fmla="*/ 695520 h 695520"/>
                <a:gd name="connsiteX4" fmla="*/ 0 w 4618384"/>
                <a:gd name="connsiteY4" fmla="*/ 0 h 6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8384" h="695520">
                  <a:moveTo>
                    <a:pt x="0" y="0"/>
                  </a:moveTo>
                  <a:lnTo>
                    <a:pt x="4618384" y="0"/>
                  </a:lnTo>
                  <a:lnTo>
                    <a:pt x="4618384" y="695520"/>
                  </a:lnTo>
                  <a:lnTo>
                    <a:pt x="0" y="695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634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zh-CN" altLang="en-US" sz="1400" kern="1200" dirty="0" smtClean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400" kern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271428" y="4511600"/>
              <a:ext cx="4618384" cy="786240"/>
            </a:xfrm>
            <a:custGeom>
              <a:avLst/>
              <a:gdLst>
                <a:gd name="connsiteX0" fmla="*/ 0 w 4618384"/>
                <a:gd name="connsiteY0" fmla="*/ 131043 h 786240"/>
                <a:gd name="connsiteX1" fmla="*/ 131043 w 4618384"/>
                <a:gd name="connsiteY1" fmla="*/ 0 h 786240"/>
                <a:gd name="connsiteX2" fmla="*/ 4487341 w 4618384"/>
                <a:gd name="connsiteY2" fmla="*/ 0 h 786240"/>
                <a:gd name="connsiteX3" fmla="*/ 4618384 w 4618384"/>
                <a:gd name="connsiteY3" fmla="*/ 131043 h 786240"/>
                <a:gd name="connsiteX4" fmla="*/ 4618384 w 4618384"/>
                <a:gd name="connsiteY4" fmla="*/ 655197 h 786240"/>
                <a:gd name="connsiteX5" fmla="*/ 4487341 w 4618384"/>
                <a:gd name="connsiteY5" fmla="*/ 786240 h 786240"/>
                <a:gd name="connsiteX6" fmla="*/ 131043 w 4618384"/>
                <a:gd name="connsiteY6" fmla="*/ 786240 h 786240"/>
                <a:gd name="connsiteX7" fmla="*/ 0 w 4618384"/>
                <a:gd name="connsiteY7" fmla="*/ 655197 h 786240"/>
                <a:gd name="connsiteX8" fmla="*/ 0 w 4618384"/>
                <a:gd name="connsiteY8" fmla="*/ 131043 h 78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8384" h="786240">
                  <a:moveTo>
                    <a:pt x="0" y="131043"/>
                  </a:moveTo>
                  <a:cubicBezTo>
                    <a:pt x="0" y="58670"/>
                    <a:pt x="58670" y="0"/>
                    <a:pt x="131043" y="0"/>
                  </a:cubicBezTo>
                  <a:lnTo>
                    <a:pt x="4487341" y="0"/>
                  </a:lnTo>
                  <a:cubicBezTo>
                    <a:pt x="4559714" y="0"/>
                    <a:pt x="4618384" y="58670"/>
                    <a:pt x="4618384" y="131043"/>
                  </a:cubicBezTo>
                  <a:lnTo>
                    <a:pt x="4618384" y="655197"/>
                  </a:lnTo>
                  <a:cubicBezTo>
                    <a:pt x="4618384" y="727570"/>
                    <a:pt x="4559714" y="786240"/>
                    <a:pt x="4487341" y="786240"/>
                  </a:cubicBezTo>
                  <a:lnTo>
                    <a:pt x="131043" y="786240"/>
                  </a:lnTo>
                  <a:cubicBezTo>
                    <a:pt x="58670" y="786240"/>
                    <a:pt x="0" y="727570"/>
                    <a:pt x="0" y="655197"/>
                  </a:cubicBezTo>
                  <a:lnTo>
                    <a:pt x="0" y="131043"/>
                  </a:lnTo>
                  <a:close/>
                </a:path>
              </a:pathLst>
            </a:custGeom>
            <a:solidFill>
              <a:srgbClr val="017E9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821" tIns="129821" rIns="129821" bIns="129821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kern="1200" dirty="0" smtClean="0">
                  <a:cs typeface="+mn-ea"/>
                  <a:sym typeface="+mn-lt"/>
                </a:rPr>
                <a:t>标题文字添加</a:t>
              </a:r>
              <a:endParaRPr lang="zh-CN" altLang="en-US" kern="1200" dirty="0"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271428" y="5297840"/>
              <a:ext cx="4618384" cy="695520"/>
            </a:xfrm>
            <a:custGeom>
              <a:avLst/>
              <a:gdLst>
                <a:gd name="connsiteX0" fmla="*/ 0 w 4618384"/>
                <a:gd name="connsiteY0" fmla="*/ 0 h 695520"/>
                <a:gd name="connsiteX1" fmla="*/ 4618384 w 4618384"/>
                <a:gd name="connsiteY1" fmla="*/ 0 h 695520"/>
                <a:gd name="connsiteX2" fmla="*/ 4618384 w 4618384"/>
                <a:gd name="connsiteY2" fmla="*/ 695520 h 695520"/>
                <a:gd name="connsiteX3" fmla="*/ 0 w 4618384"/>
                <a:gd name="connsiteY3" fmla="*/ 695520 h 695520"/>
                <a:gd name="connsiteX4" fmla="*/ 0 w 4618384"/>
                <a:gd name="connsiteY4" fmla="*/ 0 h 6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8384" h="695520">
                  <a:moveTo>
                    <a:pt x="0" y="0"/>
                  </a:moveTo>
                  <a:lnTo>
                    <a:pt x="4618384" y="0"/>
                  </a:lnTo>
                  <a:lnTo>
                    <a:pt x="4618384" y="695520"/>
                  </a:lnTo>
                  <a:lnTo>
                    <a:pt x="0" y="695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634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zh-CN" altLang="en-US" sz="1400" kern="1200" dirty="0" smtClean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400" kern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flower-variant-with-alternate-color-petals_27167">
            <a:extLst>
              <a:ext uri="{FF2B5EF4-FFF2-40B4-BE49-F238E27FC236}">
                <a16:creationId xmlns=""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5791157" y="1838010"/>
            <a:ext cx="609685" cy="60874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  <a:gd name="connsiteX147" fmla="*/ 373273 h 605239"/>
              <a:gd name="connsiteY147" fmla="*/ 373273 h 605239"/>
              <a:gd name="connsiteX148" fmla="*/ 373273 h 605239"/>
              <a:gd name="connsiteY148" fmla="*/ 373273 h 605239"/>
              <a:gd name="connsiteX149" fmla="*/ 373273 h 605239"/>
              <a:gd name="connsiteY149" fmla="*/ 373273 h 605239"/>
              <a:gd name="connsiteX150" fmla="*/ 373273 h 605239"/>
              <a:gd name="connsiteY150" fmla="*/ 373273 h 605239"/>
              <a:gd name="connsiteX151" fmla="*/ 373273 h 605239"/>
              <a:gd name="connsiteY151" fmla="*/ 373273 h 605239"/>
              <a:gd name="connsiteX152" fmla="*/ 373273 h 605239"/>
              <a:gd name="connsiteY152" fmla="*/ 373273 h 605239"/>
              <a:gd name="connsiteX153" fmla="*/ 373273 h 605239"/>
              <a:gd name="connsiteY153" fmla="*/ 373273 h 605239"/>
              <a:gd name="connsiteX154" fmla="*/ 373273 h 605239"/>
              <a:gd name="connsiteY154" fmla="*/ 373273 h 605239"/>
              <a:gd name="connsiteX155" fmla="*/ 373273 h 605239"/>
              <a:gd name="connsiteY155" fmla="*/ 373273 h 605239"/>
              <a:gd name="connsiteX156" fmla="*/ 373273 h 605239"/>
              <a:gd name="connsiteY156" fmla="*/ 373273 h 605239"/>
              <a:gd name="connsiteX157" fmla="*/ 373273 h 605239"/>
              <a:gd name="connsiteY157" fmla="*/ 373273 h 605239"/>
              <a:gd name="connsiteX158" fmla="*/ 373273 h 605239"/>
              <a:gd name="connsiteY158" fmla="*/ 373273 h 605239"/>
              <a:gd name="connsiteX159" fmla="*/ 373273 h 605239"/>
              <a:gd name="connsiteY159" fmla="*/ 373273 h 605239"/>
              <a:gd name="connsiteX160" fmla="*/ 373273 h 605239"/>
              <a:gd name="connsiteY160" fmla="*/ 373273 h 605239"/>
              <a:gd name="connsiteX161" fmla="*/ 373273 h 605239"/>
              <a:gd name="connsiteY161" fmla="*/ 373273 h 605239"/>
              <a:gd name="connsiteX162" fmla="*/ 373273 h 605239"/>
              <a:gd name="connsiteY162" fmla="*/ 373273 h 605239"/>
              <a:gd name="connsiteX163" fmla="*/ 373273 h 605239"/>
              <a:gd name="connsiteY163" fmla="*/ 373273 h 605239"/>
              <a:gd name="connsiteX164" fmla="*/ 373273 h 605239"/>
              <a:gd name="connsiteY164" fmla="*/ 373273 h 605239"/>
              <a:gd name="connsiteX165" fmla="*/ 373273 h 605239"/>
              <a:gd name="connsiteY165" fmla="*/ 373273 h 605239"/>
              <a:gd name="connsiteX166" fmla="*/ 373273 h 605239"/>
              <a:gd name="connsiteY166" fmla="*/ 373273 h 605239"/>
              <a:gd name="connsiteX167" fmla="*/ 373273 h 605239"/>
              <a:gd name="connsiteY167" fmla="*/ 373273 h 605239"/>
              <a:gd name="connsiteX168" fmla="*/ 373273 h 605239"/>
              <a:gd name="connsiteY168" fmla="*/ 373273 h 605239"/>
              <a:gd name="connsiteX169" fmla="*/ 373273 h 605239"/>
              <a:gd name="connsiteY169" fmla="*/ 373273 h 605239"/>
              <a:gd name="connsiteX170" fmla="*/ 373273 h 605239"/>
              <a:gd name="connsiteY170" fmla="*/ 373273 h 605239"/>
              <a:gd name="connsiteX171" fmla="*/ 373273 h 605239"/>
              <a:gd name="connsiteY171" fmla="*/ 373273 h 605239"/>
              <a:gd name="connsiteX172" fmla="*/ 373273 h 605239"/>
              <a:gd name="connsiteY172" fmla="*/ 373273 h 605239"/>
              <a:gd name="connsiteX173" fmla="*/ 373273 h 605239"/>
              <a:gd name="connsiteY173" fmla="*/ 373273 h 605239"/>
              <a:gd name="connsiteX174" fmla="*/ 373273 h 605239"/>
              <a:gd name="connsiteY174" fmla="*/ 373273 h 605239"/>
              <a:gd name="connsiteX175" fmla="*/ 373273 h 605239"/>
              <a:gd name="connsiteY175" fmla="*/ 373273 h 605239"/>
              <a:gd name="connsiteX176" fmla="*/ 373273 h 605239"/>
              <a:gd name="connsiteY176" fmla="*/ 373273 h 605239"/>
              <a:gd name="connsiteX177" fmla="*/ 373273 h 605239"/>
              <a:gd name="connsiteY177" fmla="*/ 373273 h 605239"/>
              <a:gd name="connsiteX178" fmla="*/ 373273 h 605239"/>
              <a:gd name="connsiteY178" fmla="*/ 373273 h 605239"/>
              <a:gd name="connsiteX179" fmla="*/ 373273 h 605239"/>
              <a:gd name="connsiteY17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604587" h="603651">
                <a:moveTo>
                  <a:pt x="257199" y="365875"/>
                </a:moveTo>
                <a:cubicBezTo>
                  <a:pt x="203026" y="403332"/>
                  <a:pt x="128443" y="465960"/>
                  <a:pt x="131295" y="514953"/>
                </a:cubicBezTo>
                <a:cubicBezTo>
                  <a:pt x="132645" y="537277"/>
                  <a:pt x="150653" y="556006"/>
                  <a:pt x="184868" y="570989"/>
                </a:cubicBezTo>
                <a:cubicBezTo>
                  <a:pt x="202425" y="578630"/>
                  <a:pt x="217882" y="582376"/>
                  <a:pt x="231088" y="582376"/>
                </a:cubicBezTo>
                <a:cubicBezTo>
                  <a:pt x="247445" y="582376"/>
                  <a:pt x="260050" y="576532"/>
                  <a:pt x="269805" y="564396"/>
                </a:cubicBezTo>
                <a:cubicBezTo>
                  <a:pt x="302969" y="522894"/>
                  <a:pt x="293215" y="424607"/>
                  <a:pt x="284811" y="371418"/>
                </a:cubicBezTo>
                <a:cubicBezTo>
                  <a:pt x="282260" y="378011"/>
                  <a:pt x="279409" y="384753"/>
                  <a:pt x="276407" y="391795"/>
                </a:cubicBezTo>
                <a:cubicBezTo>
                  <a:pt x="255398" y="439740"/>
                  <a:pt x="232738" y="476148"/>
                  <a:pt x="225535" y="473001"/>
                </a:cubicBezTo>
                <a:cubicBezTo>
                  <a:pt x="218482" y="469855"/>
                  <a:pt x="229587" y="428503"/>
                  <a:pt x="250596" y="380558"/>
                </a:cubicBezTo>
                <a:cubicBezTo>
                  <a:pt x="252697" y="375464"/>
                  <a:pt x="254948" y="370669"/>
                  <a:pt x="257199" y="365875"/>
                </a:cubicBezTo>
                <a:close/>
                <a:moveTo>
                  <a:pt x="465039" y="311188"/>
                </a:moveTo>
                <a:cubicBezTo>
                  <a:pt x="434276" y="311188"/>
                  <a:pt x="403362" y="314634"/>
                  <a:pt x="379352" y="318230"/>
                </a:cubicBezTo>
                <a:cubicBezTo>
                  <a:pt x="384154" y="320027"/>
                  <a:pt x="388956" y="322125"/>
                  <a:pt x="393908" y="324223"/>
                </a:cubicBezTo>
                <a:cubicBezTo>
                  <a:pt x="441929" y="345199"/>
                  <a:pt x="478395" y="367822"/>
                  <a:pt x="475243" y="375014"/>
                </a:cubicBezTo>
                <a:cubicBezTo>
                  <a:pt x="472092" y="382056"/>
                  <a:pt x="430674" y="370969"/>
                  <a:pt x="382653" y="349993"/>
                </a:cubicBezTo>
                <a:cubicBezTo>
                  <a:pt x="375600" y="346996"/>
                  <a:pt x="368847" y="343850"/>
                  <a:pt x="362395" y="340853"/>
                </a:cubicBezTo>
                <a:cubicBezTo>
                  <a:pt x="398410" y="394042"/>
                  <a:pt x="462338" y="472552"/>
                  <a:pt x="513060" y="472552"/>
                </a:cubicBezTo>
                <a:cubicBezTo>
                  <a:pt x="536620" y="472552"/>
                  <a:pt x="556428" y="454573"/>
                  <a:pt x="571885" y="419063"/>
                </a:cubicBezTo>
                <a:cubicBezTo>
                  <a:pt x="585691" y="387450"/>
                  <a:pt x="587041" y="362728"/>
                  <a:pt x="575937" y="345648"/>
                </a:cubicBezTo>
                <a:cubicBezTo>
                  <a:pt x="561080" y="323174"/>
                  <a:pt x="522814" y="311188"/>
                  <a:pt x="465039" y="311188"/>
                </a:cubicBezTo>
                <a:close/>
                <a:moveTo>
                  <a:pt x="299824" y="259207"/>
                </a:moveTo>
                <a:cubicBezTo>
                  <a:pt x="300874" y="259207"/>
                  <a:pt x="301925" y="259357"/>
                  <a:pt x="302975" y="259507"/>
                </a:cubicBezTo>
                <a:cubicBezTo>
                  <a:pt x="304025" y="259656"/>
                  <a:pt x="305226" y="259656"/>
                  <a:pt x="306276" y="259806"/>
                </a:cubicBezTo>
                <a:cubicBezTo>
                  <a:pt x="309727" y="260405"/>
                  <a:pt x="313178" y="261154"/>
                  <a:pt x="316479" y="262652"/>
                </a:cubicBezTo>
                <a:cubicBezTo>
                  <a:pt x="320380" y="264299"/>
                  <a:pt x="323682" y="266696"/>
                  <a:pt x="326682" y="269242"/>
                </a:cubicBezTo>
                <a:cubicBezTo>
                  <a:pt x="328333" y="270590"/>
                  <a:pt x="329833" y="271938"/>
                  <a:pt x="331184" y="273586"/>
                </a:cubicBezTo>
                <a:cubicBezTo>
                  <a:pt x="332234" y="274784"/>
                  <a:pt x="333134" y="275982"/>
                  <a:pt x="334035" y="277180"/>
                </a:cubicBezTo>
                <a:cubicBezTo>
                  <a:pt x="335535" y="279277"/>
                  <a:pt x="336736" y="281524"/>
                  <a:pt x="337786" y="283920"/>
                </a:cubicBezTo>
                <a:cubicBezTo>
                  <a:pt x="338686" y="286167"/>
                  <a:pt x="339436" y="288413"/>
                  <a:pt x="340037" y="290660"/>
                </a:cubicBezTo>
                <a:cubicBezTo>
                  <a:pt x="340187" y="291559"/>
                  <a:pt x="340637" y="292308"/>
                  <a:pt x="340787" y="293206"/>
                </a:cubicBezTo>
                <a:cubicBezTo>
                  <a:pt x="341387" y="296501"/>
                  <a:pt x="341387" y="299796"/>
                  <a:pt x="341237" y="303092"/>
                </a:cubicBezTo>
                <a:cubicBezTo>
                  <a:pt x="341237" y="303541"/>
                  <a:pt x="341237" y="303990"/>
                  <a:pt x="341087" y="304290"/>
                </a:cubicBezTo>
                <a:cubicBezTo>
                  <a:pt x="340787" y="308633"/>
                  <a:pt x="339887" y="313127"/>
                  <a:pt x="338086" y="317320"/>
                </a:cubicBezTo>
                <a:cubicBezTo>
                  <a:pt x="336736" y="320316"/>
                  <a:pt x="334935" y="323012"/>
                  <a:pt x="333134" y="325558"/>
                </a:cubicBezTo>
                <a:cubicBezTo>
                  <a:pt x="332084" y="326906"/>
                  <a:pt x="331034" y="328254"/>
                  <a:pt x="329833" y="329452"/>
                </a:cubicBezTo>
                <a:cubicBezTo>
                  <a:pt x="329683" y="329602"/>
                  <a:pt x="329533" y="329602"/>
                  <a:pt x="329383" y="329752"/>
                </a:cubicBezTo>
                <a:cubicBezTo>
                  <a:pt x="327883" y="331399"/>
                  <a:pt x="326232" y="332747"/>
                  <a:pt x="324582" y="334095"/>
                </a:cubicBezTo>
                <a:cubicBezTo>
                  <a:pt x="323081" y="335144"/>
                  <a:pt x="321581" y="336192"/>
                  <a:pt x="319930" y="336941"/>
                </a:cubicBezTo>
                <a:cubicBezTo>
                  <a:pt x="317830" y="338139"/>
                  <a:pt x="315579" y="339188"/>
                  <a:pt x="313328" y="339937"/>
                </a:cubicBezTo>
                <a:cubicBezTo>
                  <a:pt x="311678" y="340536"/>
                  <a:pt x="310027" y="340985"/>
                  <a:pt x="308227" y="341285"/>
                </a:cubicBezTo>
                <a:cubicBezTo>
                  <a:pt x="305976" y="341734"/>
                  <a:pt x="303575" y="342033"/>
                  <a:pt x="301174" y="342183"/>
                </a:cubicBezTo>
                <a:cubicBezTo>
                  <a:pt x="300724" y="342183"/>
                  <a:pt x="300274" y="342333"/>
                  <a:pt x="299824" y="342333"/>
                </a:cubicBezTo>
                <a:cubicBezTo>
                  <a:pt x="298324" y="342333"/>
                  <a:pt x="296973" y="342033"/>
                  <a:pt x="295473" y="341884"/>
                </a:cubicBezTo>
                <a:cubicBezTo>
                  <a:pt x="291271" y="341434"/>
                  <a:pt x="287220" y="340536"/>
                  <a:pt x="283169" y="338738"/>
                </a:cubicBezTo>
                <a:cubicBezTo>
                  <a:pt x="279868" y="337241"/>
                  <a:pt x="276717" y="335293"/>
                  <a:pt x="273866" y="332897"/>
                </a:cubicBezTo>
                <a:cubicBezTo>
                  <a:pt x="273116" y="332298"/>
                  <a:pt x="272365" y="331699"/>
                  <a:pt x="271615" y="331100"/>
                </a:cubicBezTo>
                <a:cubicBezTo>
                  <a:pt x="269064" y="328703"/>
                  <a:pt x="266814" y="326157"/>
                  <a:pt x="264863" y="323162"/>
                </a:cubicBezTo>
                <a:cubicBezTo>
                  <a:pt x="264863" y="323162"/>
                  <a:pt x="264713" y="323012"/>
                  <a:pt x="264713" y="322862"/>
                </a:cubicBezTo>
                <a:cubicBezTo>
                  <a:pt x="263363" y="320615"/>
                  <a:pt x="262162" y="318369"/>
                  <a:pt x="261112" y="315972"/>
                </a:cubicBezTo>
                <a:cubicBezTo>
                  <a:pt x="260662" y="314624"/>
                  <a:pt x="260362" y="313276"/>
                  <a:pt x="259912" y="311779"/>
                </a:cubicBezTo>
                <a:cubicBezTo>
                  <a:pt x="259461" y="309981"/>
                  <a:pt x="259011" y="308184"/>
                  <a:pt x="258711" y="306387"/>
                </a:cubicBezTo>
                <a:cubicBezTo>
                  <a:pt x="258561" y="304739"/>
                  <a:pt x="258411" y="303092"/>
                  <a:pt x="258411" y="301444"/>
                </a:cubicBezTo>
                <a:cubicBezTo>
                  <a:pt x="258261" y="298748"/>
                  <a:pt x="258561" y="296202"/>
                  <a:pt x="259011" y="293506"/>
                </a:cubicBezTo>
                <a:cubicBezTo>
                  <a:pt x="259611" y="290361"/>
                  <a:pt x="260362" y="287215"/>
                  <a:pt x="261712" y="284220"/>
                </a:cubicBezTo>
                <a:cubicBezTo>
                  <a:pt x="263513" y="279876"/>
                  <a:pt x="266214" y="276132"/>
                  <a:pt x="269214" y="272837"/>
                </a:cubicBezTo>
                <a:cubicBezTo>
                  <a:pt x="269965" y="271938"/>
                  <a:pt x="270865" y="270890"/>
                  <a:pt x="271915" y="269991"/>
                </a:cubicBezTo>
                <a:cubicBezTo>
                  <a:pt x="271915" y="269991"/>
                  <a:pt x="272065" y="269991"/>
                  <a:pt x="272065" y="269841"/>
                </a:cubicBezTo>
                <a:cubicBezTo>
                  <a:pt x="274016" y="268044"/>
                  <a:pt x="276117" y="266546"/>
                  <a:pt x="278367" y="265198"/>
                </a:cubicBezTo>
                <a:cubicBezTo>
                  <a:pt x="279118" y="264749"/>
                  <a:pt x="280018" y="264299"/>
                  <a:pt x="280768" y="264000"/>
                </a:cubicBezTo>
                <a:cubicBezTo>
                  <a:pt x="284369" y="262053"/>
                  <a:pt x="288120" y="260705"/>
                  <a:pt x="292172" y="259956"/>
                </a:cubicBezTo>
                <a:cubicBezTo>
                  <a:pt x="293072" y="259806"/>
                  <a:pt x="294122" y="259656"/>
                  <a:pt x="295173" y="259507"/>
                </a:cubicBezTo>
                <a:cubicBezTo>
                  <a:pt x="296673" y="259357"/>
                  <a:pt x="298324" y="259207"/>
                  <a:pt x="299824" y="259207"/>
                </a:cubicBezTo>
                <a:close/>
                <a:moveTo>
                  <a:pt x="323228" y="252006"/>
                </a:moveTo>
                <a:cubicBezTo>
                  <a:pt x="323228" y="252455"/>
                  <a:pt x="323378" y="253055"/>
                  <a:pt x="323528" y="253504"/>
                </a:cubicBezTo>
                <a:cubicBezTo>
                  <a:pt x="323828" y="253204"/>
                  <a:pt x="324278" y="252905"/>
                  <a:pt x="324728" y="252605"/>
                </a:cubicBezTo>
                <a:cubicBezTo>
                  <a:pt x="324128" y="252455"/>
                  <a:pt x="323678" y="252156"/>
                  <a:pt x="323228" y="252006"/>
                </a:cubicBezTo>
                <a:close/>
                <a:moveTo>
                  <a:pt x="254348" y="180088"/>
                </a:moveTo>
                <a:cubicBezTo>
                  <a:pt x="249396" y="182036"/>
                  <a:pt x="255998" y="210354"/>
                  <a:pt x="268904" y="243166"/>
                </a:cubicBezTo>
                <a:cubicBezTo>
                  <a:pt x="270555" y="247361"/>
                  <a:pt x="272206" y="251257"/>
                  <a:pt x="273856" y="255002"/>
                </a:cubicBezTo>
                <a:cubicBezTo>
                  <a:pt x="272806" y="255751"/>
                  <a:pt x="271905" y="256501"/>
                  <a:pt x="270855" y="257250"/>
                </a:cubicBezTo>
                <a:cubicBezTo>
                  <a:pt x="266803" y="254403"/>
                  <a:pt x="262301" y="251107"/>
                  <a:pt x="257499" y="247661"/>
                </a:cubicBezTo>
                <a:cubicBezTo>
                  <a:pt x="260651" y="252305"/>
                  <a:pt x="263652" y="256800"/>
                  <a:pt x="266203" y="260846"/>
                </a:cubicBezTo>
                <a:cubicBezTo>
                  <a:pt x="266203" y="260846"/>
                  <a:pt x="266353" y="260846"/>
                  <a:pt x="266353" y="260846"/>
                </a:cubicBezTo>
                <a:cubicBezTo>
                  <a:pt x="265603" y="261445"/>
                  <a:pt x="264852" y="262044"/>
                  <a:pt x="264252" y="262643"/>
                </a:cubicBezTo>
                <a:cubicBezTo>
                  <a:pt x="262601" y="264292"/>
                  <a:pt x="261101" y="265790"/>
                  <a:pt x="259600" y="267588"/>
                </a:cubicBezTo>
                <a:cubicBezTo>
                  <a:pt x="256899" y="270884"/>
                  <a:pt x="254498" y="274630"/>
                  <a:pt x="252547" y="278675"/>
                </a:cubicBezTo>
                <a:cubicBezTo>
                  <a:pt x="252397" y="279125"/>
                  <a:pt x="252097" y="279424"/>
                  <a:pt x="251947" y="279874"/>
                </a:cubicBezTo>
                <a:cubicBezTo>
                  <a:pt x="251797" y="280323"/>
                  <a:pt x="251797" y="280623"/>
                  <a:pt x="251647" y="281072"/>
                </a:cubicBezTo>
                <a:cubicBezTo>
                  <a:pt x="250446" y="284069"/>
                  <a:pt x="249396" y="287065"/>
                  <a:pt x="248795" y="290062"/>
                </a:cubicBezTo>
                <a:cubicBezTo>
                  <a:pt x="247895" y="294407"/>
                  <a:pt x="247595" y="298902"/>
                  <a:pt x="247895" y="303247"/>
                </a:cubicBezTo>
                <a:cubicBezTo>
                  <a:pt x="243093" y="304146"/>
                  <a:pt x="237691" y="305045"/>
                  <a:pt x="231838" y="305944"/>
                </a:cubicBezTo>
                <a:cubicBezTo>
                  <a:pt x="237991" y="307142"/>
                  <a:pt x="243543" y="308191"/>
                  <a:pt x="248345" y="309240"/>
                </a:cubicBezTo>
                <a:cubicBezTo>
                  <a:pt x="248495" y="309540"/>
                  <a:pt x="248495" y="309689"/>
                  <a:pt x="248495" y="309989"/>
                </a:cubicBezTo>
                <a:cubicBezTo>
                  <a:pt x="245044" y="311188"/>
                  <a:pt x="241592" y="312536"/>
                  <a:pt x="238141" y="313885"/>
                </a:cubicBezTo>
                <a:cubicBezTo>
                  <a:pt x="205126" y="326920"/>
                  <a:pt x="179916" y="341303"/>
                  <a:pt x="181866" y="346247"/>
                </a:cubicBezTo>
                <a:cubicBezTo>
                  <a:pt x="183817" y="351042"/>
                  <a:pt x="212180" y="344599"/>
                  <a:pt x="245044" y="331564"/>
                </a:cubicBezTo>
                <a:cubicBezTo>
                  <a:pt x="248495" y="330216"/>
                  <a:pt x="251947" y="328867"/>
                  <a:pt x="255248" y="327519"/>
                </a:cubicBezTo>
                <a:cubicBezTo>
                  <a:pt x="256149" y="329017"/>
                  <a:pt x="257199" y="330515"/>
                  <a:pt x="258400" y="332014"/>
                </a:cubicBezTo>
                <a:cubicBezTo>
                  <a:pt x="255398" y="336359"/>
                  <a:pt x="251947" y="341153"/>
                  <a:pt x="248045" y="346547"/>
                </a:cubicBezTo>
                <a:cubicBezTo>
                  <a:pt x="253147" y="342951"/>
                  <a:pt x="258099" y="339805"/>
                  <a:pt x="262301" y="337108"/>
                </a:cubicBezTo>
                <a:cubicBezTo>
                  <a:pt x="264252" y="339056"/>
                  <a:pt x="266503" y="340853"/>
                  <a:pt x="268754" y="342502"/>
                </a:cubicBezTo>
                <a:cubicBezTo>
                  <a:pt x="271905" y="344749"/>
                  <a:pt x="275357" y="346847"/>
                  <a:pt x="278959" y="348495"/>
                </a:cubicBezTo>
                <a:cubicBezTo>
                  <a:pt x="283160" y="350293"/>
                  <a:pt x="287512" y="351341"/>
                  <a:pt x="292014" y="352091"/>
                </a:cubicBezTo>
                <a:cubicBezTo>
                  <a:pt x="294565" y="352540"/>
                  <a:pt x="297116" y="352840"/>
                  <a:pt x="299818" y="352840"/>
                </a:cubicBezTo>
                <a:cubicBezTo>
                  <a:pt x="301018" y="352840"/>
                  <a:pt x="302068" y="352690"/>
                  <a:pt x="303269" y="352690"/>
                </a:cubicBezTo>
                <a:cubicBezTo>
                  <a:pt x="304169" y="358233"/>
                  <a:pt x="305370" y="364676"/>
                  <a:pt x="306420" y="372018"/>
                </a:cubicBezTo>
                <a:cubicBezTo>
                  <a:pt x="307921" y="364227"/>
                  <a:pt x="309422" y="357335"/>
                  <a:pt x="310622" y="351641"/>
                </a:cubicBezTo>
                <a:cubicBezTo>
                  <a:pt x="311072" y="351491"/>
                  <a:pt x="311372" y="351491"/>
                  <a:pt x="311823" y="351341"/>
                </a:cubicBezTo>
                <a:cubicBezTo>
                  <a:pt x="313023" y="354937"/>
                  <a:pt x="314524" y="358683"/>
                  <a:pt x="315874" y="362429"/>
                </a:cubicBezTo>
                <a:cubicBezTo>
                  <a:pt x="328930" y="395391"/>
                  <a:pt x="343336" y="420412"/>
                  <a:pt x="348288" y="418614"/>
                </a:cubicBezTo>
                <a:cubicBezTo>
                  <a:pt x="353241" y="416666"/>
                  <a:pt x="346638" y="388349"/>
                  <a:pt x="333582" y="355387"/>
                </a:cubicBezTo>
                <a:cubicBezTo>
                  <a:pt x="332081" y="351491"/>
                  <a:pt x="330431" y="347746"/>
                  <a:pt x="328930" y="344000"/>
                </a:cubicBezTo>
                <a:cubicBezTo>
                  <a:pt x="329080" y="343850"/>
                  <a:pt x="329380" y="343700"/>
                  <a:pt x="329530" y="343550"/>
                </a:cubicBezTo>
                <a:cubicBezTo>
                  <a:pt x="334482" y="346996"/>
                  <a:pt x="340485" y="351192"/>
                  <a:pt x="347088" y="355986"/>
                </a:cubicBezTo>
                <a:cubicBezTo>
                  <a:pt x="342736" y="349543"/>
                  <a:pt x="338834" y="343700"/>
                  <a:pt x="335683" y="338606"/>
                </a:cubicBezTo>
                <a:cubicBezTo>
                  <a:pt x="335983" y="338306"/>
                  <a:pt x="336283" y="337857"/>
                  <a:pt x="336733" y="337557"/>
                </a:cubicBezTo>
                <a:cubicBezTo>
                  <a:pt x="337484" y="336658"/>
                  <a:pt x="338384" y="335759"/>
                  <a:pt x="339285" y="334860"/>
                </a:cubicBezTo>
                <a:cubicBezTo>
                  <a:pt x="339435" y="334561"/>
                  <a:pt x="339735" y="334261"/>
                  <a:pt x="340035" y="333961"/>
                </a:cubicBezTo>
                <a:cubicBezTo>
                  <a:pt x="340935" y="332913"/>
                  <a:pt x="341686" y="331864"/>
                  <a:pt x="342436" y="330665"/>
                </a:cubicBezTo>
                <a:cubicBezTo>
                  <a:pt x="344387" y="327819"/>
                  <a:pt x="346338" y="324822"/>
                  <a:pt x="347688" y="321526"/>
                </a:cubicBezTo>
                <a:cubicBezTo>
                  <a:pt x="349639" y="317031"/>
                  <a:pt x="350689" y="312386"/>
                  <a:pt x="351440" y="307592"/>
                </a:cubicBezTo>
                <a:cubicBezTo>
                  <a:pt x="351590" y="305494"/>
                  <a:pt x="352040" y="303247"/>
                  <a:pt x="352040" y="301149"/>
                </a:cubicBezTo>
                <a:cubicBezTo>
                  <a:pt x="352490" y="300999"/>
                  <a:pt x="352940" y="300850"/>
                  <a:pt x="353541" y="300850"/>
                </a:cubicBezTo>
                <a:cubicBezTo>
                  <a:pt x="359093" y="299801"/>
                  <a:pt x="365546" y="298752"/>
                  <a:pt x="372749" y="297703"/>
                </a:cubicBezTo>
                <a:cubicBezTo>
                  <a:pt x="365096" y="296205"/>
                  <a:pt x="358643" y="294856"/>
                  <a:pt x="352940" y="293658"/>
                </a:cubicBezTo>
                <a:cubicBezTo>
                  <a:pt x="352790" y="292160"/>
                  <a:pt x="352790" y="290661"/>
                  <a:pt x="352490" y="289313"/>
                </a:cubicBezTo>
                <a:cubicBezTo>
                  <a:pt x="356392" y="287815"/>
                  <a:pt x="360444" y="286316"/>
                  <a:pt x="364495" y="284668"/>
                </a:cubicBezTo>
                <a:cubicBezTo>
                  <a:pt x="397510" y="271783"/>
                  <a:pt x="422721" y="257250"/>
                  <a:pt x="420770" y="252455"/>
                </a:cubicBezTo>
                <a:cubicBezTo>
                  <a:pt x="418819" y="247511"/>
                  <a:pt x="390457" y="254103"/>
                  <a:pt x="357592" y="266988"/>
                </a:cubicBezTo>
                <a:cubicBezTo>
                  <a:pt x="353541" y="268637"/>
                  <a:pt x="349789" y="270135"/>
                  <a:pt x="346037" y="271783"/>
                </a:cubicBezTo>
                <a:cubicBezTo>
                  <a:pt x="349039" y="267438"/>
                  <a:pt x="352640" y="262494"/>
                  <a:pt x="356542" y="256950"/>
                </a:cubicBezTo>
                <a:cubicBezTo>
                  <a:pt x="351290" y="260546"/>
                  <a:pt x="346338" y="263842"/>
                  <a:pt x="341986" y="266689"/>
                </a:cubicBezTo>
                <a:cubicBezTo>
                  <a:pt x="341385" y="267138"/>
                  <a:pt x="340785" y="267438"/>
                  <a:pt x="340035" y="267887"/>
                </a:cubicBezTo>
                <a:cubicBezTo>
                  <a:pt x="337634" y="264891"/>
                  <a:pt x="334933" y="262194"/>
                  <a:pt x="331931" y="259797"/>
                </a:cubicBezTo>
                <a:cubicBezTo>
                  <a:pt x="328480" y="257100"/>
                  <a:pt x="324878" y="254703"/>
                  <a:pt x="320677" y="252905"/>
                </a:cubicBezTo>
                <a:cubicBezTo>
                  <a:pt x="317075" y="251406"/>
                  <a:pt x="313323" y="250358"/>
                  <a:pt x="309572" y="249608"/>
                </a:cubicBezTo>
                <a:cubicBezTo>
                  <a:pt x="306720" y="249009"/>
                  <a:pt x="303869" y="248710"/>
                  <a:pt x="301018" y="248710"/>
                </a:cubicBezTo>
                <a:cubicBezTo>
                  <a:pt x="300868" y="248260"/>
                  <a:pt x="300718" y="247811"/>
                  <a:pt x="300718" y="247211"/>
                </a:cubicBezTo>
                <a:cubicBezTo>
                  <a:pt x="299818" y="242567"/>
                  <a:pt x="299067" y="237323"/>
                  <a:pt x="298167" y="231629"/>
                </a:cubicBezTo>
                <a:cubicBezTo>
                  <a:pt x="296966" y="237622"/>
                  <a:pt x="295916" y="243016"/>
                  <a:pt x="294865" y="247811"/>
                </a:cubicBezTo>
                <a:cubicBezTo>
                  <a:pt x="293665" y="247960"/>
                  <a:pt x="292464" y="247960"/>
                  <a:pt x="291264" y="248260"/>
                </a:cubicBezTo>
                <a:cubicBezTo>
                  <a:pt x="289763" y="244365"/>
                  <a:pt x="288263" y="240319"/>
                  <a:pt x="286762" y="236274"/>
                </a:cubicBezTo>
                <a:cubicBezTo>
                  <a:pt x="273706" y="203312"/>
                  <a:pt x="259300" y="178141"/>
                  <a:pt x="254348" y="180088"/>
                </a:cubicBezTo>
                <a:close/>
                <a:moveTo>
                  <a:pt x="91527" y="130945"/>
                </a:moveTo>
                <a:cubicBezTo>
                  <a:pt x="67967" y="130945"/>
                  <a:pt x="48159" y="149074"/>
                  <a:pt x="32702" y="184583"/>
                </a:cubicBezTo>
                <a:cubicBezTo>
                  <a:pt x="18896" y="216197"/>
                  <a:pt x="17546" y="240918"/>
                  <a:pt x="28650" y="257999"/>
                </a:cubicBezTo>
                <a:cubicBezTo>
                  <a:pt x="43507" y="280473"/>
                  <a:pt x="81773" y="292309"/>
                  <a:pt x="139548" y="292309"/>
                </a:cubicBezTo>
                <a:cubicBezTo>
                  <a:pt x="173613" y="292309"/>
                  <a:pt x="208128" y="288114"/>
                  <a:pt x="232888" y="284219"/>
                </a:cubicBezTo>
                <a:cubicBezTo>
                  <a:pt x="225085" y="281372"/>
                  <a:pt x="216982" y="278076"/>
                  <a:pt x="208728" y="274330"/>
                </a:cubicBezTo>
                <a:cubicBezTo>
                  <a:pt x="160707" y="253504"/>
                  <a:pt x="124242" y="230880"/>
                  <a:pt x="127393" y="223688"/>
                </a:cubicBezTo>
                <a:cubicBezTo>
                  <a:pt x="130544" y="216646"/>
                  <a:pt x="171962" y="227734"/>
                  <a:pt x="219983" y="248560"/>
                </a:cubicBezTo>
                <a:cubicBezTo>
                  <a:pt x="226286" y="251406"/>
                  <a:pt x="232288" y="254103"/>
                  <a:pt x="238141" y="256800"/>
                </a:cubicBezTo>
                <a:cubicBezTo>
                  <a:pt x="201525" y="203911"/>
                  <a:pt x="140299" y="130945"/>
                  <a:pt x="91527" y="130945"/>
                </a:cubicBezTo>
                <a:close/>
                <a:moveTo>
                  <a:pt x="373499" y="21121"/>
                </a:moveTo>
                <a:cubicBezTo>
                  <a:pt x="357142" y="21121"/>
                  <a:pt x="344537" y="26965"/>
                  <a:pt x="334783" y="39251"/>
                </a:cubicBezTo>
                <a:cubicBezTo>
                  <a:pt x="302969" y="78955"/>
                  <a:pt x="310622" y="170649"/>
                  <a:pt x="318726" y="225037"/>
                </a:cubicBezTo>
                <a:cubicBezTo>
                  <a:pt x="321127" y="219193"/>
                  <a:pt x="323528" y="213051"/>
                  <a:pt x="326229" y="206908"/>
                </a:cubicBezTo>
                <a:cubicBezTo>
                  <a:pt x="347238" y="158963"/>
                  <a:pt x="369898" y="122555"/>
                  <a:pt x="377101" y="125701"/>
                </a:cubicBezTo>
                <a:cubicBezTo>
                  <a:pt x="384154" y="128847"/>
                  <a:pt x="373049" y="170200"/>
                  <a:pt x="352040" y="218145"/>
                </a:cubicBezTo>
                <a:cubicBezTo>
                  <a:pt x="348438" y="226535"/>
                  <a:pt x="344837" y="234476"/>
                  <a:pt x="341085" y="241967"/>
                </a:cubicBezTo>
                <a:cubicBezTo>
                  <a:pt x="395559" y="205259"/>
                  <a:pt x="476294" y="139635"/>
                  <a:pt x="473292" y="88544"/>
                </a:cubicBezTo>
                <a:cubicBezTo>
                  <a:pt x="471942" y="66369"/>
                  <a:pt x="453934" y="47491"/>
                  <a:pt x="419719" y="32658"/>
                </a:cubicBezTo>
                <a:cubicBezTo>
                  <a:pt x="402162" y="25017"/>
                  <a:pt x="386705" y="21121"/>
                  <a:pt x="373499" y="21121"/>
                </a:cubicBezTo>
                <a:close/>
                <a:moveTo>
                  <a:pt x="363633" y="558"/>
                </a:moveTo>
                <a:cubicBezTo>
                  <a:pt x="382053" y="-1615"/>
                  <a:pt x="403662" y="2543"/>
                  <a:pt x="428123" y="13181"/>
                </a:cubicBezTo>
                <a:cubicBezTo>
                  <a:pt x="470291" y="31609"/>
                  <a:pt x="492651" y="56481"/>
                  <a:pt x="494452" y="87345"/>
                </a:cubicBezTo>
                <a:cubicBezTo>
                  <a:pt x="495352" y="103826"/>
                  <a:pt x="490100" y="120757"/>
                  <a:pt x="480946" y="137388"/>
                </a:cubicBezTo>
                <a:cubicBezTo>
                  <a:pt x="520863" y="118509"/>
                  <a:pt x="560030" y="124952"/>
                  <a:pt x="585841" y="190576"/>
                </a:cubicBezTo>
                <a:cubicBezTo>
                  <a:pt x="611652" y="256051"/>
                  <a:pt x="587342" y="287365"/>
                  <a:pt x="545323" y="300550"/>
                </a:cubicBezTo>
                <a:cubicBezTo>
                  <a:pt x="567533" y="308041"/>
                  <a:pt x="583890" y="319129"/>
                  <a:pt x="593644" y="334111"/>
                </a:cubicBezTo>
                <a:cubicBezTo>
                  <a:pt x="608951" y="357484"/>
                  <a:pt x="608201" y="388798"/>
                  <a:pt x="591393" y="427454"/>
                </a:cubicBezTo>
                <a:cubicBezTo>
                  <a:pt x="572185" y="471503"/>
                  <a:pt x="545774" y="493827"/>
                  <a:pt x="513060" y="493827"/>
                </a:cubicBezTo>
                <a:cubicBezTo>
                  <a:pt x="497903" y="493827"/>
                  <a:pt x="482296" y="488583"/>
                  <a:pt x="466990" y="480043"/>
                </a:cubicBezTo>
                <a:cubicBezTo>
                  <a:pt x="485898" y="519897"/>
                  <a:pt x="479445" y="559152"/>
                  <a:pt x="413717" y="584923"/>
                </a:cubicBezTo>
                <a:cubicBezTo>
                  <a:pt x="348138" y="610693"/>
                  <a:pt x="316775" y="586271"/>
                  <a:pt x="303419" y="544319"/>
                </a:cubicBezTo>
                <a:cubicBezTo>
                  <a:pt x="299217" y="557055"/>
                  <a:pt x="293665" y="568442"/>
                  <a:pt x="286312" y="577581"/>
                </a:cubicBezTo>
                <a:cubicBezTo>
                  <a:pt x="272506" y="594961"/>
                  <a:pt x="253898" y="603651"/>
                  <a:pt x="231088" y="603651"/>
                </a:cubicBezTo>
                <a:cubicBezTo>
                  <a:pt x="215031" y="603651"/>
                  <a:pt x="196573" y="599156"/>
                  <a:pt x="176314" y="590316"/>
                </a:cubicBezTo>
                <a:cubicBezTo>
                  <a:pt x="134146" y="572037"/>
                  <a:pt x="111936" y="547016"/>
                  <a:pt x="110136" y="516152"/>
                </a:cubicBezTo>
                <a:cubicBezTo>
                  <a:pt x="109235" y="499671"/>
                  <a:pt x="114487" y="482890"/>
                  <a:pt x="123641" y="466259"/>
                </a:cubicBezTo>
                <a:cubicBezTo>
                  <a:pt x="83724" y="485137"/>
                  <a:pt x="44557" y="478545"/>
                  <a:pt x="18746" y="413070"/>
                </a:cubicBezTo>
                <a:cubicBezTo>
                  <a:pt x="-7065" y="347596"/>
                  <a:pt x="17245" y="316282"/>
                  <a:pt x="59264" y="302947"/>
                </a:cubicBezTo>
                <a:cubicBezTo>
                  <a:pt x="37054" y="295606"/>
                  <a:pt x="20697" y="284518"/>
                  <a:pt x="10943" y="269536"/>
                </a:cubicBezTo>
                <a:cubicBezTo>
                  <a:pt x="-4364" y="246162"/>
                  <a:pt x="-3614" y="214699"/>
                  <a:pt x="13194" y="176043"/>
                </a:cubicBezTo>
                <a:cubicBezTo>
                  <a:pt x="32402" y="132144"/>
                  <a:pt x="58813" y="109819"/>
                  <a:pt x="91527" y="109819"/>
                </a:cubicBezTo>
                <a:cubicBezTo>
                  <a:pt x="106684" y="109819"/>
                  <a:pt x="122291" y="115063"/>
                  <a:pt x="137597" y="123454"/>
                </a:cubicBezTo>
                <a:cubicBezTo>
                  <a:pt x="118689" y="83599"/>
                  <a:pt x="125142" y="44494"/>
                  <a:pt x="190870" y="18724"/>
                </a:cubicBezTo>
                <a:cubicBezTo>
                  <a:pt x="256449" y="-7046"/>
                  <a:pt x="287812" y="17226"/>
                  <a:pt x="301168" y="59327"/>
                </a:cubicBezTo>
                <a:cubicBezTo>
                  <a:pt x="305220" y="46592"/>
                  <a:pt x="310772" y="35205"/>
                  <a:pt x="318275" y="25916"/>
                </a:cubicBezTo>
                <a:cubicBezTo>
                  <a:pt x="329981" y="11233"/>
                  <a:pt x="345212" y="2730"/>
                  <a:pt x="363633" y="558"/>
                </a:cubicBezTo>
                <a:close/>
              </a:path>
            </a:pathLst>
          </a:custGeom>
          <a:solidFill>
            <a:srgbClr val="017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157" y="3465762"/>
            <a:ext cx="3075252" cy="24379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1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822418" y="3201353"/>
            <a:ext cx="6567483" cy="2221731"/>
          </a:xfrm>
          <a:prstGeom prst="rect">
            <a:avLst/>
          </a:prstGeom>
          <a:noFill/>
          <a:ln w="28575">
            <a:solidFill>
              <a:srgbClr val="017E9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5624" y="31613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起居养生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560" y="1403448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养生保健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161" y="1169768"/>
            <a:ext cx="2581997" cy="25819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48000" y="367589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春季养肝是多方面的，首先要重视精神调养，应戒暴怒，更忌情怀忧郁，要做到心胸开阔，乐观向上，保持恬静、愉悦的心态，以保持肝的健康。饮食上，宜适当吃些葱、香菜等，这类食物温而发散，与春季气候相适应，对人体有益，而生冷之物则应当少食，以免伤害脾胃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0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 rot="5400000" flipH="1">
            <a:off x="6218176" y="-74898"/>
            <a:ext cx="1739287" cy="6460924"/>
            <a:chOff x="3789935" y="1743212"/>
            <a:chExt cx="1889573" cy="3140766"/>
          </a:xfrm>
        </p:grpSpPr>
        <p:sp>
          <p:nvSpPr>
            <p:cNvPr id="4" name="矩形 3"/>
            <p:cNvSpPr/>
            <p:nvPr/>
          </p:nvSpPr>
          <p:spPr>
            <a:xfrm>
              <a:off x="3894514" y="1804614"/>
              <a:ext cx="1680416" cy="3017961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789935" y="1743212"/>
              <a:ext cx="1889573" cy="314076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57357" y="2449555"/>
            <a:ext cx="6411508" cy="12181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72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感谢您的聆听</a:t>
            </a:r>
            <a:endParaRPr lang="zh-CN" altLang="en-US" sz="72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3021"/>
            <a:ext cx="972457" cy="595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5504030" y="4228614"/>
            <a:ext cx="3118161" cy="338554"/>
          </a:xfrm>
          <a:prstGeom prst="rect">
            <a:avLst/>
          </a:prstGeom>
          <a:solidFill>
            <a:schemeClr val="bg1">
              <a:lumMod val="65000"/>
              <a:alpha val="69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惊蛰节到闻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雷声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震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醒蛰伏越冬虫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AF726FC-1EE0-4BA5-997C-F2757BFEBDAE}"/>
              </a:ext>
            </a:extLst>
          </p:cNvPr>
          <p:cNvSpPr txBox="1"/>
          <p:nvPr/>
        </p:nvSpPr>
        <p:spPr>
          <a:xfrm>
            <a:off x="5043985" y="1707943"/>
            <a:ext cx="4083345" cy="374571"/>
          </a:xfrm>
          <a:prstGeom prst="flowChartAlternateProcess">
            <a:avLst/>
          </a:prstGeom>
          <a:solidFill>
            <a:srgbClr val="017E92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40368" y="1725951"/>
            <a:ext cx="3090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气</a:t>
            </a:r>
            <a:r>
              <a: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/3</a:t>
            </a:r>
            <a:r>
              <a: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月</a:t>
            </a:r>
            <a:r>
              <a: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/22</a:t>
            </a:r>
            <a:r>
              <a: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日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2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21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94513" y="1826591"/>
            <a:ext cx="1680416" cy="211976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9935" y="1743212"/>
            <a:ext cx="1889573" cy="23282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7374" y="1985720"/>
            <a:ext cx="143469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PART</a:t>
            </a:r>
            <a:endParaRPr lang="zh-CN" altLang="en-US" sz="36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6" y="409478"/>
            <a:ext cx="918822" cy="5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5941989" y="1826590"/>
            <a:ext cx="3884421" cy="2119769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52982" y="259174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历史渊源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95607" y="2031592"/>
            <a:ext cx="4146901" cy="393001"/>
            <a:chOff x="5795607" y="2031592"/>
            <a:chExt cx="4146901" cy="393001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1AF726FC-1EE0-4BA5-997C-F2757BFEBDAE}"/>
                </a:ext>
              </a:extLst>
            </p:cNvPr>
            <p:cNvSpPr txBox="1"/>
            <p:nvPr/>
          </p:nvSpPr>
          <p:spPr>
            <a:xfrm>
              <a:off x="5795607" y="2031592"/>
              <a:ext cx="4146901" cy="374571"/>
            </a:xfrm>
            <a:prstGeom prst="flowChartAlternateProcess">
              <a:avLst/>
            </a:prstGeom>
            <a:solidFill>
              <a:srgbClr val="017E92">
                <a:alpha val="6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97683" y="2086039"/>
              <a:ext cx="35730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统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二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四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气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/3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月</a:t>
              </a:r>
              <a:r>
                <a:rPr lang="en-US" altLang="zh-CN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</a:t>
              </a:r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718560" y="4276488"/>
            <a:ext cx="6223948" cy="61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单击此处添加内容，避免出现演示时首页停留时间过长而观众无内容可看，可以写一些文本概述的内容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25889" y="1743212"/>
            <a:ext cx="4116620" cy="23282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17374" y="2579199"/>
            <a:ext cx="143469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72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72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6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6" grpId="0" animBg="1"/>
      <p:bldP spid="10" grpId="0"/>
      <p:bldP spid="13" grpId="0"/>
      <p:bldP spid="20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0748" y="1442812"/>
            <a:ext cx="7677087" cy="4443464"/>
          </a:xfrm>
          <a:prstGeom prst="rect">
            <a:avLst/>
          </a:prstGeom>
          <a:noFill/>
          <a:ln w="28575">
            <a:solidFill>
              <a:srgbClr val="017E9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历史渊源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33797" y="1559771"/>
            <a:ext cx="6390125" cy="13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二十四节气最初是依据“斗转星移”制定，北斗七星循环旋转，这斗转星移与自然节律变化有着密切的关系。现行是依据太阳黄经度数定节气，即在一个为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360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度圆周的“黄道”上划分为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24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等份，每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15°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一等份，以春分点为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0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度起点，按黄经度数编排。惊蛰反映的是自然生物受节律变化影响而出现萌发生长的现象。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3797" y="3429000"/>
            <a:ext cx="634287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西汉戴德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大戴礼记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·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夏小正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曰：正月启蛰，言发蛰也。万物出乎震，震为雷，故曰惊蛰。是蛰虫惊而出走矣。元代吴澄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：“二月节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……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万物出乎震，震为雷，故曰惊蛰，是蛰虫惊而出走矣。”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中说：“二月节，万物出乎震，震为雷，故曰惊蛰。是蛰虫惊而出走矣。”实际上，昆虫是听不到雷声的，大地回春，天气变暖才是使它们结束冬眠，“惊而出走”的原因。 中国各地春雷始鸣的时间早迟各不相同，“惊蛰始雷”的说法则与长江中下游以南地区的气候规律相吻合。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931" y="1900686"/>
            <a:ext cx="3985590" cy="3985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1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94513" y="1826591"/>
            <a:ext cx="1680416" cy="211976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9935" y="1743212"/>
            <a:ext cx="1889573" cy="23282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7374" y="1985720"/>
            <a:ext cx="143469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PART</a:t>
            </a:r>
            <a:endParaRPr lang="zh-CN" altLang="en-US" dirty="0"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41989" y="1826590"/>
            <a:ext cx="3884421" cy="2119769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52982" y="259174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物候现象</a:t>
            </a:r>
            <a:endParaRPr lang="zh-CN" altLang="en-US" sz="60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95607" y="2031592"/>
            <a:ext cx="4146901" cy="393001"/>
            <a:chOff x="5795607" y="2031592"/>
            <a:chExt cx="4146901" cy="393001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1AF726FC-1EE0-4BA5-997C-F2757BFEBDAE}"/>
                </a:ext>
              </a:extLst>
            </p:cNvPr>
            <p:cNvSpPr txBox="1"/>
            <p:nvPr/>
          </p:nvSpPr>
          <p:spPr>
            <a:xfrm>
              <a:off x="5795607" y="2031592"/>
              <a:ext cx="4146901" cy="374571"/>
            </a:xfrm>
            <a:prstGeom prst="flowChartAlternateProcess">
              <a:avLst/>
            </a:prstGeom>
            <a:solidFill>
              <a:srgbClr val="017E92">
                <a:alpha val="6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97683" y="2086039"/>
              <a:ext cx="35730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统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二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四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气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/3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月</a:t>
              </a:r>
              <a:r>
                <a:rPr lang="en-US" altLang="zh-CN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</a:t>
              </a:r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718560" y="4276488"/>
            <a:ext cx="6223948" cy="61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单击此处添加内容，避免出现演示时首页停留时间过长而观众无内容可看，可以写一些文本概述的内容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25889" y="1743212"/>
            <a:ext cx="4116620" cy="23282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17374" y="2579199"/>
            <a:ext cx="143469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72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72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6" y="409478"/>
            <a:ext cx="918822" cy="5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87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6" grpId="0" animBg="1"/>
      <p:bldP spid="10" grpId="0"/>
      <p:bldP spid="13" grpId="0"/>
      <p:bldP spid="20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物候现象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560" y="1403448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惊蛰三侯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338" y="1934994"/>
            <a:ext cx="3747052" cy="37470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5623" y="1934994"/>
            <a:ext cx="667173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惊蛰分为三候：“一候桃始华；二候仓庚（黄鹂）鸣；三候鹰化为鸠。”描述已是进入仲春，桃花红、梨花白，黄莺鸣叫、燕飞来的时节。按照一般气候规律，惊蛰前后各地天气已开始转暖，雨水渐多，大部分地区都已进入了春耕。惊醒了蛰伏在泥土中冬眠的各种昆虫的时候，此时过冬的虫卵也要开始卵化。由此可见惊蛰是反映自然物候现象的一个节气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127432" y="4086612"/>
            <a:ext cx="5867984" cy="1067064"/>
            <a:chOff x="1126797" y="3967474"/>
            <a:chExt cx="4607979" cy="837938"/>
          </a:xfrm>
        </p:grpSpPr>
        <p:grpSp>
          <p:nvGrpSpPr>
            <p:cNvPr id="9" name="组合 8"/>
            <p:cNvGrpSpPr/>
            <p:nvPr/>
          </p:nvGrpSpPr>
          <p:grpSpPr>
            <a:xfrm>
              <a:off x="1553135" y="3967474"/>
              <a:ext cx="504000" cy="504000"/>
              <a:chOff x="1535295" y="3890506"/>
              <a:chExt cx="504000" cy="5040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535295" y="3890506"/>
                <a:ext cx="504000" cy="504000"/>
              </a:xfrm>
              <a:prstGeom prst="ellipse">
                <a:avLst/>
              </a:prstGeom>
              <a:solidFill>
                <a:srgbClr val="017E92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609049" y="3983310"/>
                <a:ext cx="356492" cy="290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168576" y="3967474"/>
              <a:ext cx="504000" cy="504000"/>
              <a:chOff x="1535295" y="3890506"/>
              <a:chExt cx="504000" cy="504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535295" y="3890506"/>
                <a:ext cx="504000" cy="504000"/>
              </a:xfrm>
              <a:prstGeom prst="ellipse">
                <a:avLst/>
              </a:prstGeom>
              <a:solidFill>
                <a:srgbClr val="017E92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609050" y="3975752"/>
                <a:ext cx="356491" cy="290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84015" y="3967474"/>
              <a:ext cx="504000" cy="504000"/>
              <a:chOff x="1535295" y="3890506"/>
              <a:chExt cx="504000" cy="50400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535295" y="3890506"/>
                <a:ext cx="504000" cy="504000"/>
              </a:xfrm>
              <a:prstGeom prst="ellipse">
                <a:avLst/>
              </a:prstGeom>
              <a:solidFill>
                <a:srgbClr val="017E92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609049" y="3975752"/>
                <a:ext cx="356492" cy="290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giftbox_24398">
              <a:extLst>
                <a:ext uri="{FF2B5EF4-FFF2-40B4-BE49-F238E27FC236}">
                  <a16:creationId xmlns="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2460815" y="4048600"/>
              <a:ext cx="304081" cy="341749"/>
            </a:xfrm>
            <a:custGeom>
              <a:avLst/>
              <a:gdLst>
                <a:gd name="connsiteX0" fmla="*/ 368294 w 421729"/>
                <a:gd name="connsiteY0" fmla="*/ 213263 h 572591"/>
                <a:gd name="connsiteX1" fmla="*/ 389674 w 421729"/>
                <a:gd name="connsiteY1" fmla="*/ 213263 h 572591"/>
                <a:gd name="connsiteX2" fmla="*/ 389674 w 421729"/>
                <a:gd name="connsiteY2" fmla="*/ 572591 h 572591"/>
                <a:gd name="connsiteX3" fmla="*/ 368294 w 421729"/>
                <a:gd name="connsiteY3" fmla="*/ 572591 h 572591"/>
                <a:gd name="connsiteX4" fmla="*/ 337948 w 421729"/>
                <a:gd name="connsiteY4" fmla="*/ 213263 h 572591"/>
                <a:gd name="connsiteX5" fmla="*/ 353121 w 421729"/>
                <a:gd name="connsiteY5" fmla="*/ 213263 h 572591"/>
                <a:gd name="connsiteX6" fmla="*/ 353121 w 421729"/>
                <a:gd name="connsiteY6" fmla="*/ 572591 h 572591"/>
                <a:gd name="connsiteX7" fmla="*/ 337948 w 421729"/>
                <a:gd name="connsiteY7" fmla="*/ 572591 h 572591"/>
                <a:gd name="connsiteX8" fmla="*/ 256220 w 421729"/>
                <a:gd name="connsiteY8" fmla="*/ 213263 h 572591"/>
                <a:gd name="connsiteX9" fmla="*/ 323120 w 421729"/>
                <a:gd name="connsiteY9" fmla="*/ 213263 h 572591"/>
                <a:gd name="connsiteX10" fmla="*/ 323120 w 421729"/>
                <a:gd name="connsiteY10" fmla="*/ 572591 h 572591"/>
                <a:gd name="connsiteX11" fmla="*/ 256220 w 421729"/>
                <a:gd name="connsiteY11" fmla="*/ 572591 h 572591"/>
                <a:gd name="connsiteX12" fmla="*/ 98970 w 421729"/>
                <a:gd name="connsiteY12" fmla="*/ 213263 h 572591"/>
                <a:gd name="connsiteX13" fmla="*/ 165870 w 421729"/>
                <a:gd name="connsiteY13" fmla="*/ 213263 h 572591"/>
                <a:gd name="connsiteX14" fmla="*/ 165870 w 421729"/>
                <a:gd name="connsiteY14" fmla="*/ 572591 h 572591"/>
                <a:gd name="connsiteX15" fmla="*/ 98970 w 421729"/>
                <a:gd name="connsiteY15" fmla="*/ 572591 h 572591"/>
                <a:gd name="connsiteX16" fmla="*/ 68969 w 421729"/>
                <a:gd name="connsiteY16" fmla="*/ 213263 h 572591"/>
                <a:gd name="connsiteX17" fmla="*/ 83797 w 421729"/>
                <a:gd name="connsiteY17" fmla="*/ 213263 h 572591"/>
                <a:gd name="connsiteX18" fmla="*/ 83797 w 421729"/>
                <a:gd name="connsiteY18" fmla="*/ 572591 h 572591"/>
                <a:gd name="connsiteX19" fmla="*/ 68969 w 421729"/>
                <a:gd name="connsiteY19" fmla="*/ 572591 h 572591"/>
                <a:gd name="connsiteX20" fmla="*/ 32071 w 421729"/>
                <a:gd name="connsiteY20" fmla="*/ 213263 h 572591"/>
                <a:gd name="connsiteX21" fmla="*/ 53796 w 421729"/>
                <a:gd name="connsiteY21" fmla="*/ 213263 h 572591"/>
                <a:gd name="connsiteX22" fmla="*/ 53796 w 421729"/>
                <a:gd name="connsiteY22" fmla="*/ 572591 h 572591"/>
                <a:gd name="connsiteX23" fmla="*/ 32071 w 421729"/>
                <a:gd name="connsiteY23" fmla="*/ 572591 h 572591"/>
                <a:gd name="connsiteX24" fmla="*/ 234832 w 421729"/>
                <a:gd name="connsiteY24" fmla="*/ 138215 h 572591"/>
                <a:gd name="connsiteX25" fmla="*/ 228369 w 421729"/>
                <a:gd name="connsiteY25" fmla="*/ 185535 h 572591"/>
                <a:gd name="connsiteX26" fmla="*/ 234832 w 421729"/>
                <a:gd name="connsiteY26" fmla="*/ 138215 h 572591"/>
                <a:gd name="connsiteX27" fmla="*/ 280075 w 421729"/>
                <a:gd name="connsiteY27" fmla="*/ 95197 h 572591"/>
                <a:gd name="connsiteX28" fmla="*/ 249913 w 421729"/>
                <a:gd name="connsiteY28" fmla="*/ 112404 h 572591"/>
                <a:gd name="connsiteX29" fmla="*/ 241296 w 421729"/>
                <a:gd name="connsiteY29" fmla="*/ 191987 h 572591"/>
                <a:gd name="connsiteX30" fmla="*/ 273612 w 421729"/>
                <a:gd name="connsiteY30" fmla="*/ 153271 h 572591"/>
                <a:gd name="connsiteX31" fmla="*/ 280075 w 421729"/>
                <a:gd name="connsiteY31" fmla="*/ 95197 h 572591"/>
                <a:gd name="connsiteX32" fmla="*/ 186593 w 421729"/>
                <a:gd name="connsiteY32" fmla="*/ 64009 h 572591"/>
                <a:gd name="connsiteX33" fmla="*/ 172354 w 421729"/>
                <a:gd name="connsiteY33" fmla="*/ 65084 h 572591"/>
                <a:gd name="connsiteX34" fmla="*/ 161582 w 421729"/>
                <a:gd name="connsiteY34" fmla="*/ 144668 h 572591"/>
                <a:gd name="connsiteX35" fmla="*/ 213288 w 421729"/>
                <a:gd name="connsiteY35" fmla="*/ 196289 h 572591"/>
                <a:gd name="connsiteX36" fmla="*/ 219751 w 421729"/>
                <a:gd name="connsiteY36" fmla="*/ 194138 h 572591"/>
                <a:gd name="connsiteX37" fmla="*/ 221906 w 421729"/>
                <a:gd name="connsiteY37" fmla="*/ 191987 h 572591"/>
                <a:gd name="connsiteX38" fmla="*/ 230523 w 421729"/>
                <a:gd name="connsiteY38" fmla="*/ 118857 h 572591"/>
                <a:gd name="connsiteX39" fmla="*/ 230523 w 421729"/>
                <a:gd name="connsiteY39" fmla="*/ 112404 h 572591"/>
                <a:gd name="connsiteX40" fmla="*/ 186593 w 421729"/>
                <a:gd name="connsiteY40" fmla="*/ 64009 h 572591"/>
                <a:gd name="connsiteX41" fmla="*/ 172825 w 421729"/>
                <a:gd name="connsiteY41" fmla="*/ 1499 h 572591"/>
                <a:gd name="connsiteX42" fmla="*/ 241296 w 421729"/>
                <a:gd name="connsiteY42" fmla="*/ 80141 h 572591"/>
                <a:gd name="connsiteX43" fmla="*/ 243450 w 421729"/>
                <a:gd name="connsiteY43" fmla="*/ 93046 h 572591"/>
                <a:gd name="connsiteX44" fmla="*/ 301619 w 421729"/>
                <a:gd name="connsiteY44" fmla="*/ 50028 h 572591"/>
                <a:gd name="connsiteX45" fmla="*/ 293002 w 421729"/>
                <a:gd name="connsiteY45" fmla="*/ 142517 h 572591"/>
                <a:gd name="connsiteX46" fmla="*/ 249913 w 421729"/>
                <a:gd name="connsiteY46" fmla="*/ 198440 h 572591"/>
                <a:gd name="connsiteX47" fmla="*/ 394260 w 421729"/>
                <a:gd name="connsiteY47" fmla="*/ 95197 h 572591"/>
                <a:gd name="connsiteX48" fmla="*/ 387797 w 421729"/>
                <a:gd name="connsiteY48" fmla="*/ 200591 h 572591"/>
                <a:gd name="connsiteX49" fmla="*/ 392106 w 421729"/>
                <a:gd name="connsiteY49" fmla="*/ 142517 h 572591"/>
                <a:gd name="connsiteX50" fmla="*/ 232678 w 421729"/>
                <a:gd name="connsiteY50" fmla="*/ 204893 h 572591"/>
                <a:gd name="connsiteX51" fmla="*/ 228369 w 421729"/>
                <a:gd name="connsiteY51" fmla="*/ 204893 h 572591"/>
                <a:gd name="connsiteX52" fmla="*/ 219751 w 421729"/>
                <a:gd name="connsiteY52" fmla="*/ 211346 h 572591"/>
                <a:gd name="connsiteX53" fmla="*/ 73250 w 421729"/>
                <a:gd name="connsiteY53" fmla="*/ 166177 h 572591"/>
                <a:gd name="connsiteX54" fmla="*/ 25853 w 421729"/>
                <a:gd name="connsiteY54" fmla="*/ 213496 h 572591"/>
                <a:gd name="connsiteX55" fmla="*/ 0 w 421729"/>
                <a:gd name="connsiteY55" fmla="*/ 146819 h 572591"/>
                <a:gd name="connsiteX56" fmla="*/ 58169 w 421729"/>
                <a:gd name="connsiteY56" fmla="*/ 108102 h 572591"/>
                <a:gd name="connsiteX57" fmla="*/ 176663 w 421729"/>
                <a:gd name="connsiteY57" fmla="*/ 196289 h 572591"/>
                <a:gd name="connsiteX58" fmla="*/ 133574 w 421729"/>
                <a:gd name="connsiteY58" fmla="*/ 131762 h 572591"/>
                <a:gd name="connsiteX59" fmla="*/ 148655 w 421729"/>
                <a:gd name="connsiteY59" fmla="*/ 2708 h 572591"/>
                <a:gd name="connsiteX60" fmla="*/ 172825 w 421729"/>
                <a:gd name="connsiteY60" fmla="*/ 1499 h 57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1729" h="572591">
                  <a:moveTo>
                    <a:pt x="368294" y="213263"/>
                  </a:moveTo>
                  <a:lnTo>
                    <a:pt x="389674" y="213263"/>
                  </a:lnTo>
                  <a:lnTo>
                    <a:pt x="389674" y="572591"/>
                  </a:lnTo>
                  <a:lnTo>
                    <a:pt x="368294" y="572591"/>
                  </a:lnTo>
                  <a:close/>
                  <a:moveTo>
                    <a:pt x="337948" y="213263"/>
                  </a:moveTo>
                  <a:lnTo>
                    <a:pt x="353121" y="213263"/>
                  </a:lnTo>
                  <a:lnTo>
                    <a:pt x="353121" y="572591"/>
                  </a:lnTo>
                  <a:lnTo>
                    <a:pt x="337948" y="572591"/>
                  </a:lnTo>
                  <a:close/>
                  <a:moveTo>
                    <a:pt x="256220" y="213263"/>
                  </a:moveTo>
                  <a:lnTo>
                    <a:pt x="323120" y="213263"/>
                  </a:lnTo>
                  <a:lnTo>
                    <a:pt x="323120" y="572591"/>
                  </a:lnTo>
                  <a:lnTo>
                    <a:pt x="256220" y="572591"/>
                  </a:lnTo>
                  <a:close/>
                  <a:moveTo>
                    <a:pt x="98970" y="213263"/>
                  </a:moveTo>
                  <a:lnTo>
                    <a:pt x="165870" y="213263"/>
                  </a:lnTo>
                  <a:lnTo>
                    <a:pt x="165870" y="572591"/>
                  </a:lnTo>
                  <a:lnTo>
                    <a:pt x="98970" y="572591"/>
                  </a:lnTo>
                  <a:close/>
                  <a:moveTo>
                    <a:pt x="68969" y="213263"/>
                  </a:moveTo>
                  <a:lnTo>
                    <a:pt x="83797" y="213263"/>
                  </a:lnTo>
                  <a:lnTo>
                    <a:pt x="83797" y="572591"/>
                  </a:lnTo>
                  <a:lnTo>
                    <a:pt x="68969" y="572591"/>
                  </a:lnTo>
                  <a:close/>
                  <a:moveTo>
                    <a:pt x="32071" y="213263"/>
                  </a:moveTo>
                  <a:lnTo>
                    <a:pt x="53796" y="213263"/>
                  </a:lnTo>
                  <a:lnTo>
                    <a:pt x="53796" y="572591"/>
                  </a:lnTo>
                  <a:lnTo>
                    <a:pt x="32071" y="572591"/>
                  </a:lnTo>
                  <a:close/>
                  <a:moveTo>
                    <a:pt x="234832" y="138215"/>
                  </a:moveTo>
                  <a:cubicBezTo>
                    <a:pt x="228369" y="157573"/>
                    <a:pt x="226215" y="174780"/>
                    <a:pt x="228369" y="185535"/>
                  </a:cubicBezTo>
                  <a:cubicBezTo>
                    <a:pt x="236987" y="174780"/>
                    <a:pt x="239141" y="157573"/>
                    <a:pt x="234832" y="138215"/>
                  </a:cubicBezTo>
                  <a:close/>
                  <a:moveTo>
                    <a:pt x="280075" y="95197"/>
                  </a:moveTo>
                  <a:cubicBezTo>
                    <a:pt x="271458" y="90895"/>
                    <a:pt x="260685" y="97348"/>
                    <a:pt x="249913" y="112404"/>
                  </a:cubicBezTo>
                  <a:cubicBezTo>
                    <a:pt x="254222" y="144668"/>
                    <a:pt x="252068" y="172629"/>
                    <a:pt x="241296" y="191987"/>
                  </a:cubicBezTo>
                  <a:cubicBezTo>
                    <a:pt x="252068" y="189837"/>
                    <a:pt x="264994" y="174780"/>
                    <a:pt x="273612" y="153271"/>
                  </a:cubicBezTo>
                  <a:cubicBezTo>
                    <a:pt x="286538" y="127460"/>
                    <a:pt x="288693" y="101650"/>
                    <a:pt x="280075" y="95197"/>
                  </a:cubicBezTo>
                  <a:close/>
                  <a:moveTo>
                    <a:pt x="186593" y="64009"/>
                  </a:moveTo>
                  <a:cubicBezTo>
                    <a:pt x="181510" y="62665"/>
                    <a:pt x="176663" y="62934"/>
                    <a:pt x="172354" y="65084"/>
                  </a:cubicBezTo>
                  <a:cubicBezTo>
                    <a:pt x="152964" y="73688"/>
                    <a:pt x="148655" y="110253"/>
                    <a:pt x="161582" y="144668"/>
                  </a:cubicBezTo>
                  <a:cubicBezTo>
                    <a:pt x="172354" y="176931"/>
                    <a:pt x="193898" y="198440"/>
                    <a:pt x="213288" y="196289"/>
                  </a:cubicBezTo>
                  <a:cubicBezTo>
                    <a:pt x="215442" y="196289"/>
                    <a:pt x="217597" y="196289"/>
                    <a:pt x="219751" y="194138"/>
                  </a:cubicBezTo>
                  <a:cubicBezTo>
                    <a:pt x="219751" y="194138"/>
                    <a:pt x="221906" y="194138"/>
                    <a:pt x="221906" y="191987"/>
                  </a:cubicBezTo>
                  <a:cubicBezTo>
                    <a:pt x="215442" y="176931"/>
                    <a:pt x="219751" y="148969"/>
                    <a:pt x="230523" y="118857"/>
                  </a:cubicBezTo>
                  <a:cubicBezTo>
                    <a:pt x="230523" y="116706"/>
                    <a:pt x="230523" y="114555"/>
                    <a:pt x="230523" y="112404"/>
                  </a:cubicBezTo>
                  <a:cubicBezTo>
                    <a:pt x="219213" y="86593"/>
                    <a:pt x="201843" y="68042"/>
                    <a:pt x="186593" y="64009"/>
                  </a:cubicBezTo>
                  <a:close/>
                  <a:moveTo>
                    <a:pt x="172825" y="1499"/>
                  </a:moveTo>
                  <a:cubicBezTo>
                    <a:pt x="198072" y="8355"/>
                    <a:pt x="225137" y="38198"/>
                    <a:pt x="241296" y="80141"/>
                  </a:cubicBezTo>
                  <a:cubicBezTo>
                    <a:pt x="241296" y="84443"/>
                    <a:pt x="243450" y="88744"/>
                    <a:pt x="243450" y="93046"/>
                  </a:cubicBezTo>
                  <a:cubicBezTo>
                    <a:pt x="262840" y="60783"/>
                    <a:pt x="286538" y="41425"/>
                    <a:pt x="301619" y="50028"/>
                  </a:cubicBezTo>
                  <a:cubicBezTo>
                    <a:pt x="316700" y="58632"/>
                    <a:pt x="312392" y="101650"/>
                    <a:pt x="293002" y="142517"/>
                  </a:cubicBezTo>
                  <a:cubicBezTo>
                    <a:pt x="280075" y="168328"/>
                    <a:pt x="264994" y="189837"/>
                    <a:pt x="249913" y="198440"/>
                  </a:cubicBezTo>
                  <a:cubicBezTo>
                    <a:pt x="297311" y="211346"/>
                    <a:pt x="333936" y="82292"/>
                    <a:pt x="394260" y="95197"/>
                  </a:cubicBezTo>
                  <a:cubicBezTo>
                    <a:pt x="428731" y="101650"/>
                    <a:pt x="435194" y="161875"/>
                    <a:pt x="387797" y="200591"/>
                  </a:cubicBezTo>
                  <a:cubicBezTo>
                    <a:pt x="407187" y="176931"/>
                    <a:pt x="420113" y="151120"/>
                    <a:pt x="392106" y="142517"/>
                  </a:cubicBezTo>
                  <a:cubicBezTo>
                    <a:pt x="336090" y="127460"/>
                    <a:pt x="273612" y="243609"/>
                    <a:pt x="232678" y="204893"/>
                  </a:cubicBezTo>
                  <a:cubicBezTo>
                    <a:pt x="230523" y="204893"/>
                    <a:pt x="230523" y="204893"/>
                    <a:pt x="228369" y="204893"/>
                  </a:cubicBezTo>
                  <a:cubicBezTo>
                    <a:pt x="228369" y="207044"/>
                    <a:pt x="224060" y="209195"/>
                    <a:pt x="219751" y="211346"/>
                  </a:cubicBezTo>
                  <a:cubicBezTo>
                    <a:pt x="183126" y="230704"/>
                    <a:pt x="129265" y="157573"/>
                    <a:pt x="73250" y="166177"/>
                  </a:cubicBezTo>
                  <a:cubicBezTo>
                    <a:pt x="32316" y="172629"/>
                    <a:pt x="66787" y="215647"/>
                    <a:pt x="25853" y="213496"/>
                  </a:cubicBezTo>
                  <a:lnTo>
                    <a:pt x="0" y="146819"/>
                  </a:lnTo>
                  <a:cubicBezTo>
                    <a:pt x="19390" y="148969"/>
                    <a:pt x="15081" y="114555"/>
                    <a:pt x="58169" y="108102"/>
                  </a:cubicBezTo>
                  <a:cubicBezTo>
                    <a:pt x="101258" y="99499"/>
                    <a:pt x="137883" y="179082"/>
                    <a:pt x="176663" y="196289"/>
                  </a:cubicBezTo>
                  <a:cubicBezTo>
                    <a:pt x="159427" y="183384"/>
                    <a:pt x="144346" y="159724"/>
                    <a:pt x="133574" y="131762"/>
                  </a:cubicBezTo>
                  <a:cubicBezTo>
                    <a:pt x="112030" y="75839"/>
                    <a:pt x="118493" y="17765"/>
                    <a:pt x="148655" y="2708"/>
                  </a:cubicBezTo>
                  <a:cubicBezTo>
                    <a:pt x="156196" y="-518"/>
                    <a:pt x="164410" y="-787"/>
                    <a:pt x="172825" y="1499"/>
                  </a:cubicBezTo>
                  <a:close/>
                </a:path>
              </a:pathLst>
            </a:custGeom>
            <a:solidFill>
              <a:srgbClr val="017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giftbox_24398">
              <a:extLst>
                <a:ext uri="{FF2B5EF4-FFF2-40B4-BE49-F238E27FC236}">
                  <a16:creationId xmlns=""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4076256" y="4048600"/>
              <a:ext cx="304081" cy="341749"/>
            </a:xfrm>
            <a:custGeom>
              <a:avLst/>
              <a:gdLst>
                <a:gd name="connsiteX0" fmla="*/ 368294 w 421729"/>
                <a:gd name="connsiteY0" fmla="*/ 213263 h 572591"/>
                <a:gd name="connsiteX1" fmla="*/ 389674 w 421729"/>
                <a:gd name="connsiteY1" fmla="*/ 213263 h 572591"/>
                <a:gd name="connsiteX2" fmla="*/ 389674 w 421729"/>
                <a:gd name="connsiteY2" fmla="*/ 572591 h 572591"/>
                <a:gd name="connsiteX3" fmla="*/ 368294 w 421729"/>
                <a:gd name="connsiteY3" fmla="*/ 572591 h 572591"/>
                <a:gd name="connsiteX4" fmla="*/ 337948 w 421729"/>
                <a:gd name="connsiteY4" fmla="*/ 213263 h 572591"/>
                <a:gd name="connsiteX5" fmla="*/ 353121 w 421729"/>
                <a:gd name="connsiteY5" fmla="*/ 213263 h 572591"/>
                <a:gd name="connsiteX6" fmla="*/ 353121 w 421729"/>
                <a:gd name="connsiteY6" fmla="*/ 572591 h 572591"/>
                <a:gd name="connsiteX7" fmla="*/ 337948 w 421729"/>
                <a:gd name="connsiteY7" fmla="*/ 572591 h 572591"/>
                <a:gd name="connsiteX8" fmla="*/ 256220 w 421729"/>
                <a:gd name="connsiteY8" fmla="*/ 213263 h 572591"/>
                <a:gd name="connsiteX9" fmla="*/ 323120 w 421729"/>
                <a:gd name="connsiteY9" fmla="*/ 213263 h 572591"/>
                <a:gd name="connsiteX10" fmla="*/ 323120 w 421729"/>
                <a:gd name="connsiteY10" fmla="*/ 572591 h 572591"/>
                <a:gd name="connsiteX11" fmla="*/ 256220 w 421729"/>
                <a:gd name="connsiteY11" fmla="*/ 572591 h 572591"/>
                <a:gd name="connsiteX12" fmla="*/ 98970 w 421729"/>
                <a:gd name="connsiteY12" fmla="*/ 213263 h 572591"/>
                <a:gd name="connsiteX13" fmla="*/ 165870 w 421729"/>
                <a:gd name="connsiteY13" fmla="*/ 213263 h 572591"/>
                <a:gd name="connsiteX14" fmla="*/ 165870 w 421729"/>
                <a:gd name="connsiteY14" fmla="*/ 572591 h 572591"/>
                <a:gd name="connsiteX15" fmla="*/ 98970 w 421729"/>
                <a:gd name="connsiteY15" fmla="*/ 572591 h 572591"/>
                <a:gd name="connsiteX16" fmla="*/ 68969 w 421729"/>
                <a:gd name="connsiteY16" fmla="*/ 213263 h 572591"/>
                <a:gd name="connsiteX17" fmla="*/ 83797 w 421729"/>
                <a:gd name="connsiteY17" fmla="*/ 213263 h 572591"/>
                <a:gd name="connsiteX18" fmla="*/ 83797 w 421729"/>
                <a:gd name="connsiteY18" fmla="*/ 572591 h 572591"/>
                <a:gd name="connsiteX19" fmla="*/ 68969 w 421729"/>
                <a:gd name="connsiteY19" fmla="*/ 572591 h 572591"/>
                <a:gd name="connsiteX20" fmla="*/ 32071 w 421729"/>
                <a:gd name="connsiteY20" fmla="*/ 213263 h 572591"/>
                <a:gd name="connsiteX21" fmla="*/ 53796 w 421729"/>
                <a:gd name="connsiteY21" fmla="*/ 213263 h 572591"/>
                <a:gd name="connsiteX22" fmla="*/ 53796 w 421729"/>
                <a:gd name="connsiteY22" fmla="*/ 572591 h 572591"/>
                <a:gd name="connsiteX23" fmla="*/ 32071 w 421729"/>
                <a:gd name="connsiteY23" fmla="*/ 572591 h 572591"/>
                <a:gd name="connsiteX24" fmla="*/ 234832 w 421729"/>
                <a:gd name="connsiteY24" fmla="*/ 138215 h 572591"/>
                <a:gd name="connsiteX25" fmla="*/ 228369 w 421729"/>
                <a:gd name="connsiteY25" fmla="*/ 185535 h 572591"/>
                <a:gd name="connsiteX26" fmla="*/ 234832 w 421729"/>
                <a:gd name="connsiteY26" fmla="*/ 138215 h 572591"/>
                <a:gd name="connsiteX27" fmla="*/ 280075 w 421729"/>
                <a:gd name="connsiteY27" fmla="*/ 95197 h 572591"/>
                <a:gd name="connsiteX28" fmla="*/ 249913 w 421729"/>
                <a:gd name="connsiteY28" fmla="*/ 112404 h 572591"/>
                <a:gd name="connsiteX29" fmla="*/ 241296 w 421729"/>
                <a:gd name="connsiteY29" fmla="*/ 191987 h 572591"/>
                <a:gd name="connsiteX30" fmla="*/ 273612 w 421729"/>
                <a:gd name="connsiteY30" fmla="*/ 153271 h 572591"/>
                <a:gd name="connsiteX31" fmla="*/ 280075 w 421729"/>
                <a:gd name="connsiteY31" fmla="*/ 95197 h 572591"/>
                <a:gd name="connsiteX32" fmla="*/ 186593 w 421729"/>
                <a:gd name="connsiteY32" fmla="*/ 64009 h 572591"/>
                <a:gd name="connsiteX33" fmla="*/ 172354 w 421729"/>
                <a:gd name="connsiteY33" fmla="*/ 65084 h 572591"/>
                <a:gd name="connsiteX34" fmla="*/ 161582 w 421729"/>
                <a:gd name="connsiteY34" fmla="*/ 144668 h 572591"/>
                <a:gd name="connsiteX35" fmla="*/ 213288 w 421729"/>
                <a:gd name="connsiteY35" fmla="*/ 196289 h 572591"/>
                <a:gd name="connsiteX36" fmla="*/ 219751 w 421729"/>
                <a:gd name="connsiteY36" fmla="*/ 194138 h 572591"/>
                <a:gd name="connsiteX37" fmla="*/ 221906 w 421729"/>
                <a:gd name="connsiteY37" fmla="*/ 191987 h 572591"/>
                <a:gd name="connsiteX38" fmla="*/ 230523 w 421729"/>
                <a:gd name="connsiteY38" fmla="*/ 118857 h 572591"/>
                <a:gd name="connsiteX39" fmla="*/ 230523 w 421729"/>
                <a:gd name="connsiteY39" fmla="*/ 112404 h 572591"/>
                <a:gd name="connsiteX40" fmla="*/ 186593 w 421729"/>
                <a:gd name="connsiteY40" fmla="*/ 64009 h 572591"/>
                <a:gd name="connsiteX41" fmla="*/ 172825 w 421729"/>
                <a:gd name="connsiteY41" fmla="*/ 1499 h 572591"/>
                <a:gd name="connsiteX42" fmla="*/ 241296 w 421729"/>
                <a:gd name="connsiteY42" fmla="*/ 80141 h 572591"/>
                <a:gd name="connsiteX43" fmla="*/ 243450 w 421729"/>
                <a:gd name="connsiteY43" fmla="*/ 93046 h 572591"/>
                <a:gd name="connsiteX44" fmla="*/ 301619 w 421729"/>
                <a:gd name="connsiteY44" fmla="*/ 50028 h 572591"/>
                <a:gd name="connsiteX45" fmla="*/ 293002 w 421729"/>
                <a:gd name="connsiteY45" fmla="*/ 142517 h 572591"/>
                <a:gd name="connsiteX46" fmla="*/ 249913 w 421729"/>
                <a:gd name="connsiteY46" fmla="*/ 198440 h 572591"/>
                <a:gd name="connsiteX47" fmla="*/ 394260 w 421729"/>
                <a:gd name="connsiteY47" fmla="*/ 95197 h 572591"/>
                <a:gd name="connsiteX48" fmla="*/ 387797 w 421729"/>
                <a:gd name="connsiteY48" fmla="*/ 200591 h 572591"/>
                <a:gd name="connsiteX49" fmla="*/ 392106 w 421729"/>
                <a:gd name="connsiteY49" fmla="*/ 142517 h 572591"/>
                <a:gd name="connsiteX50" fmla="*/ 232678 w 421729"/>
                <a:gd name="connsiteY50" fmla="*/ 204893 h 572591"/>
                <a:gd name="connsiteX51" fmla="*/ 228369 w 421729"/>
                <a:gd name="connsiteY51" fmla="*/ 204893 h 572591"/>
                <a:gd name="connsiteX52" fmla="*/ 219751 w 421729"/>
                <a:gd name="connsiteY52" fmla="*/ 211346 h 572591"/>
                <a:gd name="connsiteX53" fmla="*/ 73250 w 421729"/>
                <a:gd name="connsiteY53" fmla="*/ 166177 h 572591"/>
                <a:gd name="connsiteX54" fmla="*/ 25853 w 421729"/>
                <a:gd name="connsiteY54" fmla="*/ 213496 h 572591"/>
                <a:gd name="connsiteX55" fmla="*/ 0 w 421729"/>
                <a:gd name="connsiteY55" fmla="*/ 146819 h 572591"/>
                <a:gd name="connsiteX56" fmla="*/ 58169 w 421729"/>
                <a:gd name="connsiteY56" fmla="*/ 108102 h 572591"/>
                <a:gd name="connsiteX57" fmla="*/ 176663 w 421729"/>
                <a:gd name="connsiteY57" fmla="*/ 196289 h 572591"/>
                <a:gd name="connsiteX58" fmla="*/ 133574 w 421729"/>
                <a:gd name="connsiteY58" fmla="*/ 131762 h 572591"/>
                <a:gd name="connsiteX59" fmla="*/ 148655 w 421729"/>
                <a:gd name="connsiteY59" fmla="*/ 2708 h 572591"/>
                <a:gd name="connsiteX60" fmla="*/ 172825 w 421729"/>
                <a:gd name="connsiteY60" fmla="*/ 1499 h 57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1729" h="572591">
                  <a:moveTo>
                    <a:pt x="368294" y="213263"/>
                  </a:moveTo>
                  <a:lnTo>
                    <a:pt x="389674" y="213263"/>
                  </a:lnTo>
                  <a:lnTo>
                    <a:pt x="389674" y="572591"/>
                  </a:lnTo>
                  <a:lnTo>
                    <a:pt x="368294" y="572591"/>
                  </a:lnTo>
                  <a:close/>
                  <a:moveTo>
                    <a:pt x="337948" y="213263"/>
                  </a:moveTo>
                  <a:lnTo>
                    <a:pt x="353121" y="213263"/>
                  </a:lnTo>
                  <a:lnTo>
                    <a:pt x="353121" y="572591"/>
                  </a:lnTo>
                  <a:lnTo>
                    <a:pt x="337948" y="572591"/>
                  </a:lnTo>
                  <a:close/>
                  <a:moveTo>
                    <a:pt x="256220" y="213263"/>
                  </a:moveTo>
                  <a:lnTo>
                    <a:pt x="323120" y="213263"/>
                  </a:lnTo>
                  <a:lnTo>
                    <a:pt x="323120" y="572591"/>
                  </a:lnTo>
                  <a:lnTo>
                    <a:pt x="256220" y="572591"/>
                  </a:lnTo>
                  <a:close/>
                  <a:moveTo>
                    <a:pt x="98970" y="213263"/>
                  </a:moveTo>
                  <a:lnTo>
                    <a:pt x="165870" y="213263"/>
                  </a:lnTo>
                  <a:lnTo>
                    <a:pt x="165870" y="572591"/>
                  </a:lnTo>
                  <a:lnTo>
                    <a:pt x="98970" y="572591"/>
                  </a:lnTo>
                  <a:close/>
                  <a:moveTo>
                    <a:pt x="68969" y="213263"/>
                  </a:moveTo>
                  <a:lnTo>
                    <a:pt x="83797" y="213263"/>
                  </a:lnTo>
                  <a:lnTo>
                    <a:pt x="83797" y="572591"/>
                  </a:lnTo>
                  <a:lnTo>
                    <a:pt x="68969" y="572591"/>
                  </a:lnTo>
                  <a:close/>
                  <a:moveTo>
                    <a:pt x="32071" y="213263"/>
                  </a:moveTo>
                  <a:lnTo>
                    <a:pt x="53796" y="213263"/>
                  </a:lnTo>
                  <a:lnTo>
                    <a:pt x="53796" y="572591"/>
                  </a:lnTo>
                  <a:lnTo>
                    <a:pt x="32071" y="572591"/>
                  </a:lnTo>
                  <a:close/>
                  <a:moveTo>
                    <a:pt x="234832" y="138215"/>
                  </a:moveTo>
                  <a:cubicBezTo>
                    <a:pt x="228369" y="157573"/>
                    <a:pt x="226215" y="174780"/>
                    <a:pt x="228369" y="185535"/>
                  </a:cubicBezTo>
                  <a:cubicBezTo>
                    <a:pt x="236987" y="174780"/>
                    <a:pt x="239141" y="157573"/>
                    <a:pt x="234832" y="138215"/>
                  </a:cubicBezTo>
                  <a:close/>
                  <a:moveTo>
                    <a:pt x="280075" y="95197"/>
                  </a:moveTo>
                  <a:cubicBezTo>
                    <a:pt x="271458" y="90895"/>
                    <a:pt x="260685" y="97348"/>
                    <a:pt x="249913" y="112404"/>
                  </a:cubicBezTo>
                  <a:cubicBezTo>
                    <a:pt x="254222" y="144668"/>
                    <a:pt x="252068" y="172629"/>
                    <a:pt x="241296" y="191987"/>
                  </a:cubicBezTo>
                  <a:cubicBezTo>
                    <a:pt x="252068" y="189837"/>
                    <a:pt x="264994" y="174780"/>
                    <a:pt x="273612" y="153271"/>
                  </a:cubicBezTo>
                  <a:cubicBezTo>
                    <a:pt x="286538" y="127460"/>
                    <a:pt x="288693" y="101650"/>
                    <a:pt x="280075" y="95197"/>
                  </a:cubicBezTo>
                  <a:close/>
                  <a:moveTo>
                    <a:pt x="186593" y="64009"/>
                  </a:moveTo>
                  <a:cubicBezTo>
                    <a:pt x="181510" y="62665"/>
                    <a:pt x="176663" y="62934"/>
                    <a:pt x="172354" y="65084"/>
                  </a:cubicBezTo>
                  <a:cubicBezTo>
                    <a:pt x="152964" y="73688"/>
                    <a:pt x="148655" y="110253"/>
                    <a:pt x="161582" y="144668"/>
                  </a:cubicBezTo>
                  <a:cubicBezTo>
                    <a:pt x="172354" y="176931"/>
                    <a:pt x="193898" y="198440"/>
                    <a:pt x="213288" y="196289"/>
                  </a:cubicBezTo>
                  <a:cubicBezTo>
                    <a:pt x="215442" y="196289"/>
                    <a:pt x="217597" y="196289"/>
                    <a:pt x="219751" y="194138"/>
                  </a:cubicBezTo>
                  <a:cubicBezTo>
                    <a:pt x="219751" y="194138"/>
                    <a:pt x="221906" y="194138"/>
                    <a:pt x="221906" y="191987"/>
                  </a:cubicBezTo>
                  <a:cubicBezTo>
                    <a:pt x="215442" y="176931"/>
                    <a:pt x="219751" y="148969"/>
                    <a:pt x="230523" y="118857"/>
                  </a:cubicBezTo>
                  <a:cubicBezTo>
                    <a:pt x="230523" y="116706"/>
                    <a:pt x="230523" y="114555"/>
                    <a:pt x="230523" y="112404"/>
                  </a:cubicBezTo>
                  <a:cubicBezTo>
                    <a:pt x="219213" y="86593"/>
                    <a:pt x="201843" y="68042"/>
                    <a:pt x="186593" y="64009"/>
                  </a:cubicBezTo>
                  <a:close/>
                  <a:moveTo>
                    <a:pt x="172825" y="1499"/>
                  </a:moveTo>
                  <a:cubicBezTo>
                    <a:pt x="198072" y="8355"/>
                    <a:pt x="225137" y="38198"/>
                    <a:pt x="241296" y="80141"/>
                  </a:cubicBezTo>
                  <a:cubicBezTo>
                    <a:pt x="241296" y="84443"/>
                    <a:pt x="243450" y="88744"/>
                    <a:pt x="243450" y="93046"/>
                  </a:cubicBezTo>
                  <a:cubicBezTo>
                    <a:pt x="262840" y="60783"/>
                    <a:pt x="286538" y="41425"/>
                    <a:pt x="301619" y="50028"/>
                  </a:cubicBezTo>
                  <a:cubicBezTo>
                    <a:pt x="316700" y="58632"/>
                    <a:pt x="312392" y="101650"/>
                    <a:pt x="293002" y="142517"/>
                  </a:cubicBezTo>
                  <a:cubicBezTo>
                    <a:pt x="280075" y="168328"/>
                    <a:pt x="264994" y="189837"/>
                    <a:pt x="249913" y="198440"/>
                  </a:cubicBezTo>
                  <a:cubicBezTo>
                    <a:pt x="297311" y="211346"/>
                    <a:pt x="333936" y="82292"/>
                    <a:pt x="394260" y="95197"/>
                  </a:cubicBezTo>
                  <a:cubicBezTo>
                    <a:pt x="428731" y="101650"/>
                    <a:pt x="435194" y="161875"/>
                    <a:pt x="387797" y="200591"/>
                  </a:cubicBezTo>
                  <a:cubicBezTo>
                    <a:pt x="407187" y="176931"/>
                    <a:pt x="420113" y="151120"/>
                    <a:pt x="392106" y="142517"/>
                  </a:cubicBezTo>
                  <a:cubicBezTo>
                    <a:pt x="336090" y="127460"/>
                    <a:pt x="273612" y="243609"/>
                    <a:pt x="232678" y="204893"/>
                  </a:cubicBezTo>
                  <a:cubicBezTo>
                    <a:pt x="230523" y="204893"/>
                    <a:pt x="230523" y="204893"/>
                    <a:pt x="228369" y="204893"/>
                  </a:cubicBezTo>
                  <a:cubicBezTo>
                    <a:pt x="228369" y="207044"/>
                    <a:pt x="224060" y="209195"/>
                    <a:pt x="219751" y="211346"/>
                  </a:cubicBezTo>
                  <a:cubicBezTo>
                    <a:pt x="183126" y="230704"/>
                    <a:pt x="129265" y="157573"/>
                    <a:pt x="73250" y="166177"/>
                  </a:cubicBezTo>
                  <a:cubicBezTo>
                    <a:pt x="32316" y="172629"/>
                    <a:pt x="66787" y="215647"/>
                    <a:pt x="25853" y="213496"/>
                  </a:cubicBezTo>
                  <a:lnTo>
                    <a:pt x="0" y="146819"/>
                  </a:lnTo>
                  <a:cubicBezTo>
                    <a:pt x="19390" y="148969"/>
                    <a:pt x="15081" y="114555"/>
                    <a:pt x="58169" y="108102"/>
                  </a:cubicBezTo>
                  <a:cubicBezTo>
                    <a:pt x="101258" y="99499"/>
                    <a:pt x="137883" y="179082"/>
                    <a:pt x="176663" y="196289"/>
                  </a:cubicBezTo>
                  <a:cubicBezTo>
                    <a:pt x="159427" y="183384"/>
                    <a:pt x="144346" y="159724"/>
                    <a:pt x="133574" y="131762"/>
                  </a:cubicBezTo>
                  <a:cubicBezTo>
                    <a:pt x="112030" y="75839"/>
                    <a:pt x="118493" y="17765"/>
                    <a:pt x="148655" y="2708"/>
                  </a:cubicBezTo>
                  <a:cubicBezTo>
                    <a:pt x="156196" y="-518"/>
                    <a:pt x="164410" y="-787"/>
                    <a:pt x="172825" y="1499"/>
                  </a:cubicBezTo>
                  <a:close/>
                </a:path>
              </a:pathLst>
            </a:custGeom>
            <a:solidFill>
              <a:srgbClr val="017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126798" y="4239039"/>
              <a:ext cx="426337" cy="0"/>
            </a:xfrm>
            <a:prstGeom prst="line">
              <a:avLst/>
            </a:prstGeom>
            <a:ln w="19050">
              <a:solidFill>
                <a:srgbClr val="017E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308439" y="4233646"/>
              <a:ext cx="426337" cy="0"/>
            </a:xfrm>
            <a:prstGeom prst="line">
              <a:avLst/>
            </a:prstGeom>
            <a:ln w="19050">
              <a:solidFill>
                <a:srgbClr val="017E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5400000" flipH="1">
              <a:off x="838797" y="4517412"/>
              <a:ext cx="576000" cy="0"/>
            </a:xfrm>
            <a:prstGeom prst="line">
              <a:avLst/>
            </a:prstGeom>
            <a:ln w="19050">
              <a:solidFill>
                <a:srgbClr val="017E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 flipH="1">
              <a:off x="5446775" y="4516671"/>
              <a:ext cx="576000" cy="0"/>
            </a:xfrm>
            <a:prstGeom prst="line">
              <a:avLst/>
            </a:prstGeom>
            <a:ln w="19050">
              <a:solidFill>
                <a:srgbClr val="017E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2080055" y="4219474"/>
              <a:ext cx="396000" cy="0"/>
            </a:xfrm>
            <a:prstGeom prst="line">
              <a:avLst/>
            </a:prstGeom>
            <a:ln w="19050">
              <a:solidFill>
                <a:srgbClr val="017E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2764896" y="4219474"/>
              <a:ext cx="396000" cy="0"/>
            </a:xfrm>
            <a:prstGeom prst="line">
              <a:avLst/>
            </a:prstGeom>
            <a:ln w="19050">
              <a:solidFill>
                <a:srgbClr val="017E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695496" y="4219474"/>
              <a:ext cx="396000" cy="0"/>
            </a:xfrm>
            <a:prstGeom prst="line">
              <a:avLst/>
            </a:prstGeom>
            <a:ln w="19050">
              <a:solidFill>
                <a:srgbClr val="017E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4372775" y="4219474"/>
              <a:ext cx="396000" cy="0"/>
            </a:xfrm>
            <a:prstGeom prst="line">
              <a:avLst/>
            </a:prstGeom>
            <a:ln w="19050">
              <a:solidFill>
                <a:srgbClr val="017E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圆角矩形 28"/>
          <p:cNvSpPr/>
          <p:nvPr/>
        </p:nvSpPr>
        <p:spPr>
          <a:xfrm>
            <a:off x="1233771" y="4840856"/>
            <a:ext cx="1562904" cy="632844"/>
          </a:xfrm>
          <a:prstGeom prst="roundRect">
            <a:avLst/>
          </a:prstGeom>
          <a:gradFill flip="none" rotWithShape="1">
            <a:gsLst>
              <a:gs pos="44000">
                <a:srgbClr val="71DBDC"/>
              </a:gs>
              <a:gs pos="0">
                <a:schemeClr val="accent1">
                  <a:lumMod val="5000"/>
                  <a:lumOff val="95000"/>
                </a:schemeClr>
              </a:gs>
              <a:gs pos="75000">
                <a:srgbClr val="00A7AB"/>
              </a:gs>
              <a:gs pos="100000">
                <a:srgbClr val="017E92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一候桃始华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1115176" y="5142068"/>
            <a:ext cx="91688" cy="0"/>
          </a:xfrm>
          <a:prstGeom prst="line">
            <a:avLst/>
          </a:prstGeom>
          <a:ln w="19050">
            <a:solidFill>
              <a:srgbClr val="017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3292503" y="4840856"/>
            <a:ext cx="1562904" cy="632844"/>
          </a:xfrm>
          <a:prstGeom prst="roundRect">
            <a:avLst/>
          </a:prstGeom>
          <a:gradFill flip="none" rotWithShape="1">
            <a:gsLst>
              <a:gs pos="44000">
                <a:srgbClr val="71DBDC"/>
              </a:gs>
              <a:gs pos="0">
                <a:schemeClr val="accent1">
                  <a:lumMod val="5000"/>
                  <a:lumOff val="95000"/>
                </a:schemeClr>
              </a:gs>
              <a:gs pos="75000">
                <a:srgbClr val="00A7AB"/>
              </a:gs>
              <a:gs pos="100000">
                <a:srgbClr val="017E92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二候仓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庚</a:t>
            </a:r>
            <a:endParaRPr lang="en-US" altLang="zh-CN" sz="14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黄鹂）鸣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5351234" y="4829491"/>
            <a:ext cx="1562904" cy="632844"/>
          </a:xfrm>
          <a:prstGeom prst="roundRect">
            <a:avLst/>
          </a:prstGeom>
          <a:gradFill flip="none" rotWithShape="1">
            <a:gsLst>
              <a:gs pos="44000">
                <a:srgbClr val="71DBDC"/>
              </a:gs>
              <a:gs pos="0">
                <a:schemeClr val="accent1">
                  <a:lumMod val="5000"/>
                  <a:lumOff val="95000"/>
                </a:schemeClr>
              </a:gs>
              <a:gs pos="75000">
                <a:srgbClr val="00A7AB"/>
              </a:gs>
              <a:gs pos="100000">
                <a:srgbClr val="017E92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三候鹰化为鸠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2818213" y="5142068"/>
            <a:ext cx="458438" cy="0"/>
          </a:xfrm>
          <a:prstGeom prst="line">
            <a:avLst/>
          </a:prstGeom>
          <a:ln w="19050">
            <a:solidFill>
              <a:srgbClr val="017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914138" y="5142068"/>
            <a:ext cx="91688" cy="0"/>
          </a:xfrm>
          <a:prstGeom prst="line">
            <a:avLst/>
          </a:prstGeom>
          <a:ln w="19050">
            <a:solidFill>
              <a:srgbClr val="017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4872609" y="5142068"/>
            <a:ext cx="458438" cy="0"/>
          </a:xfrm>
          <a:prstGeom prst="line">
            <a:avLst/>
          </a:prstGeom>
          <a:ln w="19050">
            <a:solidFill>
              <a:srgbClr val="017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26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物候现象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4560" y="1403448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二十四番花信风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82466" y="2001499"/>
            <a:ext cx="55511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惊蛰时期的花信风为一候桃花、二候棣棠、三候蔷薇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沾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了雨意的桃花，水淋淋的湿，一律收敛起轻薄的野性子，沉静贞婉起来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浅浅的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粉，从花瓣的最末端，淡淡地往里洇。洇至最深处，便成了无限温柔的一痕红。又或者，是美人颊上的胭脂，酿成了春天里最美的一盅酒，让人醉了。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89493" y="2073065"/>
            <a:ext cx="1710000" cy="1709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圆角矩形 11"/>
          <p:cNvSpPr/>
          <p:nvPr/>
        </p:nvSpPr>
        <p:spPr>
          <a:xfrm>
            <a:off x="3153083" y="2073065"/>
            <a:ext cx="1708957" cy="1709291"/>
          </a:xfrm>
          <a:prstGeom prst="roundRect">
            <a:avLst>
              <a:gd name="adj" fmla="val 8760"/>
            </a:avLst>
          </a:prstGeom>
          <a:solidFill>
            <a:srgbClr val="017E92">
              <a:alpha val="53000"/>
            </a:srgbClr>
          </a:solidFill>
          <a:ln>
            <a:solidFill>
              <a:schemeClr val="bg1"/>
            </a:solidFill>
          </a:ln>
          <a:effectLst>
            <a:reflection blurRad="12700" stA="50000" endA="300" endPos="28000" dist="508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390536" y="3832454"/>
            <a:ext cx="1708957" cy="1709291"/>
          </a:xfrm>
          <a:prstGeom prst="roundRect">
            <a:avLst>
              <a:gd name="adj" fmla="val 8760"/>
            </a:avLst>
          </a:prstGeom>
          <a:solidFill>
            <a:srgbClr val="017E92">
              <a:alpha val="53000"/>
            </a:srgbClr>
          </a:solidFill>
          <a:ln>
            <a:solidFill>
              <a:schemeClr val="bg1"/>
            </a:solidFill>
          </a:ln>
          <a:effectLst>
            <a:reflection blurRad="12700" stA="50000" endA="300" endPos="28000" dist="508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53083" y="3832454"/>
            <a:ext cx="1710000" cy="1709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coconut-tree-on-an-island_38097">
            <a:extLst>
              <a:ext uri="{FF2B5EF4-FFF2-40B4-BE49-F238E27FC236}">
                <a16:creationId xmlns=""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3702718" y="2629549"/>
            <a:ext cx="609685" cy="59632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667">
                <a:moveTo>
                  <a:pt x="7" y="667"/>
                </a:moveTo>
                <a:lnTo>
                  <a:pt x="645" y="667"/>
                </a:lnTo>
                <a:cubicBezTo>
                  <a:pt x="649" y="667"/>
                  <a:pt x="652" y="664"/>
                  <a:pt x="652" y="660"/>
                </a:cubicBezTo>
                <a:cubicBezTo>
                  <a:pt x="652" y="594"/>
                  <a:pt x="544" y="539"/>
                  <a:pt x="390" y="526"/>
                </a:cubicBezTo>
                <a:cubicBezTo>
                  <a:pt x="390" y="526"/>
                  <a:pt x="390" y="526"/>
                  <a:pt x="389" y="526"/>
                </a:cubicBezTo>
                <a:cubicBezTo>
                  <a:pt x="345" y="440"/>
                  <a:pt x="396" y="280"/>
                  <a:pt x="407" y="246"/>
                </a:cubicBezTo>
                <a:cubicBezTo>
                  <a:pt x="412" y="249"/>
                  <a:pt x="418" y="250"/>
                  <a:pt x="424" y="250"/>
                </a:cubicBezTo>
                <a:cubicBezTo>
                  <a:pt x="437" y="250"/>
                  <a:pt x="448" y="244"/>
                  <a:pt x="456" y="235"/>
                </a:cubicBezTo>
                <a:cubicBezTo>
                  <a:pt x="509" y="277"/>
                  <a:pt x="594" y="350"/>
                  <a:pt x="594" y="372"/>
                </a:cubicBezTo>
                <a:cubicBezTo>
                  <a:pt x="594" y="376"/>
                  <a:pt x="597" y="379"/>
                  <a:pt x="600" y="379"/>
                </a:cubicBezTo>
                <a:lnTo>
                  <a:pt x="600" y="379"/>
                </a:lnTo>
                <a:cubicBezTo>
                  <a:pt x="604" y="379"/>
                  <a:pt x="607" y="376"/>
                  <a:pt x="607" y="372"/>
                </a:cubicBezTo>
                <a:cubicBezTo>
                  <a:pt x="607" y="368"/>
                  <a:pt x="609" y="266"/>
                  <a:pt x="564" y="220"/>
                </a:cubicBezTo>
                <a:cubicBezTo>
                  <a:pt x="559" y="215"/>
                  <a:pt x="555" y="211"/>
                  <a:pt x="550" y="208"/>
                </a:cubicBezTo>
                <a:cubicBezTo>
                  <a:pt x="577" y="208"/>
                  <a:pt x="612" y="212"/>
                  <a:pt x="633" y="230"/>
                </a:cubicBezTo>
                <a:cubicBezTo>
                  <a:pt x="646" y="240"/>
                  <a:pt x="652" y="254"/>
                  <a:pt x="652" y="273"/>
                </a:cubicBezTo>
                <a:cubicBezTo>
                  <a:pt x="652" y="276"/>
                  <a:pt x="654" y="279"/>
                  <a:pt x="658" y="279"/>
                </a:cubicBezTo>
                <a:cubicBezTo>
                  <a:pt x="661" y="280"/>
                  <a:pt x="664" y="278"/>
                  <a:pt x="665" y="275"/>
                </a:cubicBezTo>
                <a:cubicBezTo>
                  <a:pt x="666" y="273"/>
                  <a:pt x="681" y="226"/>
                  <a:pt x="651" y="185"/>
                </a:cubicBezTo>
                <a:cubicBezTo>
                  <a:pt x="625" y="149"/>
                  <a:pt x="575" y="129"/>
                  <a:pt x="501" y="125"/>
                </a:cubicBezTo>
                <a:cubicBezTo>
                  <a:pt x="535" y="111"/>
                  <a:pt x="597" y="93"/>
                  <a:pt x="640" y="136"/>
                </a:cubicBezTo>
                <a:cubicBezTo>
                  <a:pt x="642" y="138"/>
                  <a:pt x="646" y="138"/>
                  <a:pt x="649" y="136"/>
                </a:cubicBezTo>
                <a:cubicBezTo>
                  <a:pt x="651" y="134"/>
                  <a:pt x="652" y="131"/>
                  <a:pt x="650" y="128"/>
                </a:cubicBezTo>
                <a:cubicBezTo>
                  <a:pt x="649" y="125"/>
                  <a:pt x="607" y="55"/>
                  <a:pt x="540" y="46"/>
                </a:cubicBezTo>
                <a:cubicBezTo>
                  <a:pt x="503" y="41"/>
                  <a:pt x="466" y="55"/>
                  <a:pt x="429" y="89"/>
                </a:cubicBezTo>
                <a:cubicBezTo>
                  <a:pt x="426" y="76"/>
                  <a:pt x="419" y="58"/>
                  <a:pt x="400" y="41"/>
                </a:cubicBezTo>
                <a:cubicBezTo>
                  <a:pt x="365" y="11"/>
                  <a:pt x="307" y="0"/>
                  <a:pt x="228" y="10"/>
                </a:cubicBezTo>
                <a:cubicBezTo>
                  <a:pt x="227" y="11"/>
                  <a:pt x="226" y="11"/>
                  <a:pt x="226" y="11"/>
                </a:cubicBezTo>
                <a:cubicBezTo>
                  <a:pt x="222" y="11"/>
                  <a:pt x="220" y="15"/>
                  <a:pt x="220" y="18"/>
                </a:cubicBezTo>
                <a:cubicBezTo>
                  <a:pt x="221" y="22"/>
                  <a:pt x="224" y="24"/>
                  <a:pt x="228" y="24"/>
                </a:cubicBezTo>
                <a:cubicBezTo>
                  <a:pt x="228" y="24"/>
                  <a:pt x="228" y="24"/>
                  <a:pt x="229" y="24"/>
                </a:cubicBezTo>
                <a:cubicBezTo>
                  <a:pt x="235" y="23"/>
                  <a:pt x="282" y="21"/>
                  <a:pt x="338" y="92"/>
                </a:cubicBezTo>
                <a:cubicBezTo>
                  <a:pt x="303" y="81"/>
                  <a:pt x="229" y="65"/>
                  <a:pt x="170" y="94"/>
                </a:cubicBezTo>
                <a:cubicBezTo>
                  <a:pt x="135" y="111"/>
                  <a:pt x="111" y="142"/>
                  <a:pt x="99" y="185"/>
                </a:cubicBezTo>
                <a:cubicBezTo>
                  <a:pt x="98" y="189"/>
                  <a:pt x="99" y="192"/>
                  <a:pt x="102" y="193"/>
                </a:cubicBezTo>
                <a:cubicBezTo>
                  <a:pt x="105" y="195"/>
                  <a:pt x="109" y="194"/>
                  <a:pt x="111" y="191"/>
                </a:cubicBezTo>
                <a:cubicBezTo>
                  <a:pt x="111" y="190"/>
                  <a:pt x="162" y="123"/>
                  <a:pt x="277" y="139"/>
                </a:cubicBezTo>
                <a:cubicBezTo>
                  <a:pt x="237" y="162"/>
                  <a:pt x="141" y="227"/>
                  <a:pt x="140" y="324"/>
                </a:cubicBezTo>
                <a:cubicBezTo>
                  <a:pt x="140" y="327"/>
                  <a:pt x="142" y="329"/>
                  <a:pt x="145" y="330"/>
                </a:cubicBezTo>
                <a:cubicBezTo>
                  <a:pt x="147" y="331"/>
                  <a:pt x="150" y="330"/>
                  <a:pt x="152" y="327"/>
                </a:cubicBezTo>
                <a:cubicBezTo>
                  <a:pt x="153" y="326"/>
                  <a:pt x="232" y="204"/>
                  <a:pt x="328" y="204"/>
                </a:cubicBezTo>
                <a:cubicBezTo>
                  <a:pt x="329" y="214"/>
                  <a:pt x="334" y="222"/>
                  <a:pt x="341" y="228"/>
                </a:cubicBezTo>
                <a:cubicBezTo>
                  <a:pt x="330" y="243"/>
                  <a:pt x="275" y="333"/>
                  <a:pt x="269" y="525"/>
                </a:cubicBezTo>
                <a:cubicBezTo>
                  <a:pt x="113" y="537"/>
                  <a:pt x="0" y="593"/>
                  <a:pt x="0" y="660"/>
                </a:cubicBezTo>
                <a:cubicBezTo>
                  <a:pt x="0" y="664"/>
                  <a:pt x="3" y="667"/>
                  <a:pt x="7" y="667"/>
                </a:cubicBezTo>
                <a:close/>
                <a:moveTo>
                  <a:pt x="304" y="358"/>
                </a:moveTo>
                <a:cubicBezTo>
                  <a:pt x="314" y="362"/>
                  <a:pt x="328" y="363"/>
                  <a:pt x="336" y="363"/>
                </a:cubicBezTo>
                <a:cubicBezTo>
                  <a:pt x="343" y="363"/>
                  <a:pt x="355" y="363"/>
                  <a:pt x="365" y="360"/>
                </a:cubicBezTo>
                <a:cubicBezTo>
                  <a:pt x="362" y="377"/>
                  <a:pt x="360" y="395"/>
                  <a:pt x="359" y="413"/>
                </a:cubicBezTo>
                <a:cubicBezTo>
                  <a:pt x="359" y="413"/>
                  <a:pt x="359" y="413"/>
                  <a:pt x="359" y="413"/>
                </a:cubicBezTo>
                <a:cubicBezTo>
                  <a:pt x="355" y="415"/>
                  <a:pt x="344" y="418"/>
                  <a:pt x="326" y="418"/>
                </a:cubicBezTo>
                <a:cubicBezTo>
                  <a:pt x="308" y="418"/>
                  <a:pt x="297" y="415"/>
                  <a:pt x="293" y="413"/>
                </a:cubicBezTo>
                <a:cubicBezTo>
                  <a:pt x="293" y="413"/>
                  <a:pt x="293" y="413"/>
                  <a:pt x="293" y="412"/>
                </a:cubicBezTo>
                <a:cubicBezTo>
                  <a:pt x="296" y="393"/>
                  <a:pt x="300" y="375"/>
                  <a:pt x="304" y="358"/>
                </a:cubicBezTo>
                <a:close/>
                <a:moveTo>
                  <a:pt x="324" y="292"/>
                </a:moveTo>
                <a:cubicBezTo>
                  <a:pt x="333" y="297"/>
                  <a:pt x="350" y="298"/>
                  <a:pt x="356" y="298"/>
                </a:cubicBezTo>
                <a:cubicBezTo>
                  <a:pt x="361" y="298"/>
                  <a:pt x="370" y="298"/>
                  <a:pt x="378" y="296"/>
                </a:cubicBezTo>
                <a:cubicBezTo>
                  <a:pt x="375" y="310"/>
                  <a:pt x="371" y="326"/>
                  <a:pt x="367" y="344"/>
                </a:cubicBezTo>
                <a:cubicBezTo>
                  <a:pt x="367" y="344"/>
                  <a:pt x="367" y="345"/>
                  <a:pt x="366" y="345"/>
                </a:cubicBezTo>
                <a:cubicBezTo>
                  <a:pt x="363" y="347"/>
                  <a:pt x="353" y="350"/>
                  <a:pt x="337" y="350"/>
                </a:cubicBezTo>
                <a:cubicBezTo>
                  <a:pt x="321" y="350"/>
                  <a:pt x="310" y="347"/>
                  <a:pt x="307" y="345"/>
                </a:cubicBezTo>
                <a:cubicBezTo>
                  <a:pt x="313" y="325"/>
                  <a:pt x="318" y="307"/>
                  <a:pt x="324" y="292"/>
                </a:cubicBezTo>
                <a:close/>
                <a:moveTo>
                  <a:pt x="326" y="431"/>
                </a:moveTo>
                <a:cubicBezTo>
                  <a:pt x="335" y="431"/>
                  <a:pt x="348" y="430"/>
                  <a:pt x="358" y="428"/>
                </a:cubicBezTo>
                <a:cubicBezTo>
                  <a:pt x="358" y="451"/>
                  <a:pt x="359" y="474"/>
                  <a:pt x="364" y="495"/>
                </a:cubicBezTo>
                <a:cubicBezTo>
                  <a:pt x="364" y="495"/>
                  <a:pt x="364" y="496"/>
                  <a:pt x="364" y="496"/>
                </a:cubicBezTo>
                <a:cubicBezTo>
                  <a:pt x="360" y="498"/>
                  <a:pt x="347" y="502"/>
                  <a:pt x="324" y="502"/>
                </a:cubicBezTo>
                <a:cubicBezTo>
                  <a:pt x="302" y="502"/>
                  <a:pt x="288" y="498"/>
                  <a:pt x="284" y="496"/>
                </a:cubicBezTo>
                <a:cubicBezTo>
                  <a:pt x="284" y="496"/>
                  <a:pt x="284" y="495"/>
                  <a:pt x="284" y="495"/>
                </a:cubicBezTo>
                <a:cubicBezTo>
                  <a:pt x="286" y="470"/>
                  <a:pt x="288" y="448"/>
                  <a:pt x="291" y="426"/>
                </a:cubicBezTo>
                <a:cubicBezTo>
                  <a:pt x="301" y="430"/>
                  <a:pt x="317" y="431"/>
                  <a:pt x="326" y="431"/>
                </a:cubicBezTo>
                <a:close/>
                <a:moveTo>
                  <a:pt x="283" y="510"/>
                </a:moveTo>
                <a:cubicBezTo>
                  <a:pt x="295" y="514"/>
                  <a:pt x="314" y="515"/>
                  <a:pt x="324" y="515"/>
                </a:cubicBezTo>
                <a:cubicBezTo>
                  <a:pt x="335" y="515"/>
                  <a:pt x="356" y="514"/>
                  <a:pt x="368" y="509"/>
                </a:cubicBezTo>
                <a:cubicBezTo>
                  <a:pt x="374" y="527"/>
                  <a:pt x="383" y="544"/>
                  <a:pt x="395" y="558"/>
                </a:cubicBezTo>
                <a:cubicBezTo>
                  <a:pt x="391" y="562"/>
                  <a:pt x="373" y="570"/>
                  <a:pt x="339" y="570"/>
                </a:cubicBezTo>
                <a:cubicBezTo>
                  <a:pt x="301" y="570"/>
                  <a:pt x="283" y="560"/>
                  <a:pt x="282" y="557"/>
                </a:cubicBezTo>
                <a:cubicBezTo>
                  <a:pt x="282" y="540"/>
                  <a:pt x="282" y="525"/>
                  <a:pt x="283" y="510"/>
                </a:cubicBezTo>
                <a:close/>
                <a:moveTo>
                  <a:pt x="424" y="237"/>
                </a:moveTo>
                <a:cubicBezTo>
                  <a:pt x="413" y="237"/>
                  <a:pt x="404" y="231"/>
                  <a:pt x="399" y="221"/>
                </a:cubicBezTo>
                <a:cubicBezTo>
                  <a:pt x="396" y="216"/>
                  <a:pt x="395" y="212"/>
                  <a:pt x="395" y="208"/>
                </a:cubicBezTo>
                <a:cubicBezTo>
                  <a:pt x="395" y="200"/>
                  <a:pt x="399" y="192"/>
                  <a:pt x="405" y="186"/>
                </a:cubicBezTo>
                <a:cubicBezTo>
                  <a:pt x="411" y="181"/>
                  <a:pt x="417" y="179"/>
                  <a:pt x="424" y="179"/>
                </a:cubicBezTo>
                <a:cubicBezTo>
                  <a:pt x="440" y="179"/>
                  <a:pt x="453" y="192"/>
                  <a:pt x="453" y="208"/>
                </a:cubicBezTo>
                <a:cubicBezTo>
                  <a:pt x="453" y="224"/>
                  <a:pt x="440" y="237"/>
                  <a:pt x="424" y="237"/>
                </a:cubicBezTo>
                <a:close/>
                <a:moveTo>
                  <a:pt x="328" y="191"/>
                </a:moveTo>
                <a:cubicBezTo>
                  <a:pt x="249" y="191"/>
                  <a:pt x="184" y="262"/>
                  <a:pt x="156" y="299"/>
                </a:cubicBezTo>
                <a:cubicBezTo>
                  <a:pt x="175" y="203"/>
                  <a:pt x="298" y="143"/>
                  <a:pt x="300" y="142"/>
                </a:cubicBezTo>
                <a:cubicBezTo>
                  <a:pt x="302" y="141"/>
                  <a:pt x="304" y="138"/>
                  <a:pt x="304" y="135"/>
                </a:cubicBezTo>
                <a:cubicBezTo>
                  <a:pt x="303" y="132"/>
                  <a:pt x="301" y="130"/>
                  <a:pt x="298" y="130"/>
                </a:cubicBezTo>
                <a:cubicBezTo>
                  <a:pt x="207" y="110"/>
                  <a:pt x="150" y="139"/>
                  <a:pt x="122" y="162"/>
                </a:cubicBezTo>
                <a:cubicBezTo>
                  <a:pt x="134" y="136"/>
                  <a:pt x="152" y="118"/>
                  <a:pt x="176" y="106"/>
                </a:cubicBezTo>
                <a:cubicBezTo>
                  <a:pt x="249" y="70"/>
                  <a:pt x="353" y="111"/>
                  <a:pt x="354" y="112"/>
                </a:cubicBezTo>
                <a:cubicBezTo>
                  <a:pt x="357" y="113"/>
                  <a:pt x="360" y="112"/>
                  <a:pt x="362" y="110"/>
                </a:cubicBezTo>
                <a:cubicBezTo>
                  <a:pt x="363" y="107"/>
                  <a:pt x="364" y="104"/>
                  <a:pt x="362" y="102"/>
                </a:cubicBezTo>
                <a:cubicBezTo>
                  <a:pt x="329" y="54"/>
                  <a:pt x="298" y="31"/>
                  <a:pt x="274" y="20"/>
                </a:cubicBezTo>
                <a:cubicBezTo>
                  <a:pt x="326" y="19"/>
                  <a:pt x="366" y="29"/>
                  <a:pt x="391" y="51"/>
                </a:cubicBezTo>
                <a:cubicBezTo>
                  <a:pt x="417" y="74"/>
                  <a:pt x="418" y="101"/>
                  <a:pt x="418" y="102"/>
                </a:cubicBezTo>
                <a:cubicBezTo>
                  <a:pt x="418" y="105"/>
                  <a:pt x="419" y="107"/>
                  <a:pt x="422" y="108"/>
                </a:cubicBezTo>
                <a:cubicBezTo>
                  <a:pt x="424" y="109"/>
                  <a:pt x="427" y="109"/>
                  <a:pt x="429" y="107"/>
                </a:cubicBezTo>
                <a:cubicBezTo>
                  <a:pt x="466" y="70"/>
                  <a:pt x="502" y="54"/>
                  <a:pt x="538" y="59"/>
                </a:cubicBezTo>
                <a:cubicBezTo>
                  <a:pt x="571" y="63"/>
                  <a:pt x="597" y="84"/>
                  <a:pt x="615" y="103"/>
                </a:cubicBezTo>
                <a:cubicBezTo>
                  <a:pt x="551" y="77"/>
                  <a:pt x="474" y="123"/>
                  <a:pt x="471" y="125"/>
                </a:cubicBezTo>
                <a:cubicBezTo>
                  <a:pt x="468" y="127"/>
                  <a:pt x="467" y="130"/>
                  <a:pt x="468" y="133"/>
                </a:cubicBezTo>
                <a:cubicBezTo>
                  <a:pt x="469" y="136"/>
                  <a:pt x="471" y="138"/>
                  <a:pt x="474" y="138"/>
                </a:cubicBezTo>
                <a:cubicBezTo>
                  <a:pt x="558" y="138"/>
                  <a:pt x="614" y="156"/>
                  <a:pt x="640" y="192"/>
                </a:cubicBezTo>
                <a:cubicBezTo>
                  <a:pt x="650" y="207"/>
                  <a:pt x="654" y="222"/>
                  <a:pt x="656" y="235"/>
                </a:cubicBezTo>
                <a:cubicBezTo>
                  <a:pt x="652" y="229"/>
                  <a:pt x="647" y="224"/>
                  <a:pt x="642" y="219"/>
                </a:cubicBezTo>
                <a:cubicBezTo>
                  <a:pt x="599" y="184"/>
                  <a:pt x="514" y="197"/>
                  <a:pt x="511" y="198"/>
                </a:cubicBezTo>
                <a:cubicBezTo>
                  <a:pt x="507" y="198"/>
                  <a:pt x="505" y="202"/>
                  <a:pt x="505" y="205"/>
                </a:cubicBezTo>
                <a:cubicBezTo>
                  <a:pt x="506" y="208"/>
                  <a:pt x="508" y="211"/>
                  <a:pt x="512" y="211"/>
                </a:cubicBezTo>
                <a:cubicBezTo>
                  <a:pt x="529" y="211"/>
                  <a:pt x="542" y="217"/>
                  <a:pt x="554" y="229"/>
                </a:cubicBezTo>
                <a:cubicBezTo>
                  <a:pt x="581" y="257"/>
                  <a:pt x="590" y="310"/>
                  <a:pt x="592" y="343"/>
                </a:cubicBezTo>
                <a:cubicBezTo>
                  <a:pt x="560" y="300"/>
                  <a:pt x="483" y="239"/>
                  <a:pt x="464" y="225"/>
                </a:cubicBezTo>
                <a:cubicBezTo>
                  <a:pt x="464" y="225"/>
                  <a:pt x="463" y="224"/>
                  <a:pt x="463" y="224"/>
                </a:cubicBezTo>
                <a:cubicBezTo>
                  <a:pt x="465" y="219"/>
                  <a:pt x="466" y="214"/>
                  <a:pt x="466" y="208"/>
                </a:cubicBezTo>
                <a:cubicBezTo>
                  <a:pt x="466" y="184"/>
                  <a:pt x="447" y="166"/>
                  <a:pt x="424" y="166"/>
                </a:cubicBezTo>
                <a:cubicBezTo>
                  <a:pt x="417" y="166"/>
                  <a:pt x="409" y="168"/>
                  <a:pt x="402" y="172"/>
                </a:cubicBezTo>
                <a:cubicBezTo>
                  <a:pt x="395" y="161"/>
                  <a:pt x="382" y="155"/>
                  <a:pt x="369" y="155"/>
                </a:cubicBezTo>
                <a:cubicBezTo>
                  <a:pt x="348" y="155"/>
                  <a:pt x="331" y="170"/>
                  <a:pt x="328" y="191"/>
                </a:cubicBezTo>
                <a:close/>
                <a:moveTo>
                  <a:pt x="369" y="168"/>
                </a:moveTo>
                <a:cubicBezTo>
                  <a:pt x="378" y="168"/>
                  <a:pt x="387" y="173"/>
                  <a:pt x="392" y="180"/>
                </a:cubicBezTo>
                <a:cubicBezTo>
                  <a:pt x="392" y="181"/>
                  <a:pt x="392" y="181"/>
                  <a:pt x="391" y="182"/>
                </a:cubicBezTo>
                <a:cubicBezTo>
                  <a:pt x="391" y="183"/>
                  <a:pt x="390" y="184"/>
                  <a:pt x="389" y="184"/>
                </a:cubicBezTo>
                <a:cubicBezTo>
                  <a:pt x="388" y="186"/>
                  <a:pt x="387" y="187"/>
                  <a:pt x="387" y="189"/>
                </a:cubicBezTo>
                <a:cubicBezTo>
                  <a:pt x="386" y="190"/>
                  <a:pt x="386" y="191"/>
                  <a:pt x="385" y="192"/>
                </a:cubicBezTo>
                <a:cubicBezTo>
                  <a:pt x="385" y="193"/>
                  <a:pt x="384" y="195"/>
                  <a:pt x="384" y="197"/>
                </a:cubicBezTo>
                <a:cubicBezTo>
                  <a:pt x="383" y="198"/>
                  <a:pt x="383" y="199"/>
                  <a:pt x="383" y="200"/>
                </a:cubicBezTo>
                <a:cubicBezTo>
                  <a:pt x="382" y="202"/>
                  <a:pt x="382" y="205"/>
                  <a:pt x="382" y="208"/>
                </a:cubicBezTo>
                <a:cubicBezTo>
                  <a:pt x="382" y="211"/>
                  <a:pt x="382" y="214"/>
                  <a:pt x="383" y="216"/>
                </a:cubicBezTo>
                <a:cubicBezTo>
                  <a:pt x="383" y="217"/>
                  <a:pt x="383" y="218"/>
                  <a:pt x="384" y="219"/>
                </a:cubicBezTo>
                <a:cubicBezTo>
                  <a:pt x="384" y="220"/>
                  <a:pt x="384" y="221"/>
                  <a:pt x="384" y="222"/>
                </a:cubicBezTo>
                <a:cubicBezTo>
                  <a:pt x="380" y="225"/>
                  <a:pt x="375" y="226"/>
                  <a:pt x="369" y="226"/>
                </a:cubicBezTo>
                <a:cubicBezTo>
                  <a:pt x="353" y="226"/>
                  <a:pt x="340" y="213"/>
                  <a:pt x="340" y="197"/>
                </a:cubicBezTo>
                <a:cubicBezTo>
                  <a:pt x="340" y="181"/>
                  <a:pt x="353" y="168"/>
                  <a:pt x="369" y="168"/>
                </a:cubicBezTo>
                <a:close/>
                <a:moveTo>
                  <a:pt x="369" y="239"/>
                </a:moveTo>
                <a:cubicBezTo>
                  <a:pt x="377" y="239"/>
                  <a:pt x="384" y="237"/>
                  <a:pt x="391" y="233"/>
                </a:cubicBezTo>
                <a:cubicBezTo>
                  <a:pt x="392" y="235"/>
                  <a:pt x="394" y="237"/>
                  <a:pt x="396" y="239"/>
                </a:cubicBezTo>
                <a:cubicBezTo>
                  <a:pt x="393" y="245"/>
                  <a:pt x="388" y="260"/>
                  <a:pt x="383" y="280"/>
                </a:cubicBezTo>
                <a:cubicBezTo>
                  <a:pt x="382" y="280"/>
                  <a:pt x="382" y="280"/>
                  <a:pt x="382" y="280"/>
                </a:cubicBezTo>
                <a:cubicBezTo>
                  <a:pt x="380" y="282"/>
                  <a:pt x="371" y="285"/>
                  <a:pt x="356" y="285"/>
                </a:cubicBezTo>
                <a:cubicBezTo>
                  <a:pt x="342" y="285"/>
                  <a:pt x="333" y="282"/>
                  <a:pt x="330" y="280"/>
                </a:cubicBezTo>
                <a:cubicBezTo>
                  <a:pt x="330" y="280"/>
                  <a:pt x="330" y="279"/>
                  <a:pt x="329" y="279"/>
                </a:cubicBezTo>
                <a:cubicBezTo>
                  <a:pt x="340" y="254"/>
                  <a:pt x="349" y="240"/>
                  <a:pt x="352" y="236"/>
                </a:cubicBezTo>
                <a:cubicBezTo>
                  <a:pt x="357" y="238"/>
                  <a:pt x="363" y="239"/>
                  <a:pt x="369" y="239"/>
                </a:cubicBezTo>
                <a:close/>
                <a:moveTo>
                  <a:pt x="269" y="539"/>
                </a:moveTo>
                <a:cubicBezTo>
                  <a:pt x="269" y="545"/>
                  <a:pt x="269" y="551"/>
                  <a:pt x="269" y="557"/>
                </a:cubicBezTo>
                <a:cubicBezTo>
                  <a:pt x="269" y="575"/>
                  <a:pt x="305" y="583"/>
                  <a:pt x="339" y="583"/>
                </a:cubicBezTo>
                <a:cubicBezTo>
                  <a:pt x="373" y="583"/>
                  <a:pt x="410" y="575"/>
                  <a:pt x="410" y="557"/>
                </a:cubicBezTo>
                <a:cubicBezTo>
                  <a:pt x="410" y="556"/>
                  <a:pt x="410" y="555"/>
                  <a:pt x="409" y="554"/>
                </a:cubicBezTo>
                <a:cubicBezTo>
                  <a:pt x="409" y="553"/>
                  <a:pt x="408" y="553"/>
                  <a:pt x="408" y="552"/>
                </a:cubicBezTo>
                <a:cubicBezTo>
                  <a:pt x="404" y="548"/>
                  <a:pt x="401" y="544"/>
                  <a:pt x="398" y="540"/>
                </a:cubicBezTo>
                <a:cubicBezTo>
                  <a:pt x="532" y="553"/>
                  <a:pt x="630" y="599"/>
                  <a:pt x="638" y="653"/>
                </a:cubicBezTo>
                <a:lnTo>
                  <a:pt x="14" y="653"/>
                </a:lnTo>
                <a:cubicBezTo>
                  <a:pt x="22" y="598"/>
                  <a:pt x="129" y="549"/>
                  <a:pt x="269" y="53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coconut-tree-on-an-island_38097">
            <a:extLst>
              <a:ext uri="{FF2B5EF4-FFF2-40B4-BE49-F238E27FC236}">
                <a16:creationId xmlns=""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1939650" y="4388938"/>
            <a:ext cx="609685" cy="59632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667">
                <a:moveTo>
                  <a:pt x="7" y="667"/>
                </a:moveTo>
                <a:lnTo>
                  <a:pt x="645" y="667"/>
                </a:lnTo>
                <a:cubicBezTo>
                  <a:pt x="649" y="667"/>
                  <a:pt x="652" y="664"/>
                  <a:pt x="652" y="660"/>
                </a:cubicBezTo>
                <a:cubicBezTo>
                  <a:pt x="652" y="594"/>
                  <a:pt x="544" y="539"/>
                  <a:pt x="390" y="526"/>
                </a:cubicBezTo>
                <a:cubicBezTo>
                  <a:pt x="390" y="526"/>
                  <a:pt x="390" y="526"/>
                  <a:pt x="389" y="526"/>
                </a:cubicBezTo>
                <a:cubicBezTo>
                  <a:pt x="345" y="440"/>
                  <a:pt x="396" y="280"/>
                  <a:pt x="407" y="246"/>
                </a:cubicBezTo>
                <a:cubicBezTo>
                  <a:pt x="412" y="249"/>
                  <a:pt x="418" y="250"/>
                  <a:pt x="424" y="250"/>
                </a:cubicBezTo>
                <a:cubicBezTo>
                  <a:pt x="437" y="250"/>
                  <a:pt x="448" y="244"/>
                  <a:pt x="456" y="235"/>
                </a:cubicBezTo>
                <a:cubicBezTo>
                  <a:pt x="509" y="277"/>
                  <a:pt x="594" y="350"/>
                  <a:pt x="594" y="372"/>
                </a:cubicBezTo>
                <a:cubicBezTo>
                  <a:pt x="594" y="376"/>
                  <a:pt x="597" y="379"/>
                  <a:pt x="600" y="379"/>
                </a:cubicBezTo>
                <a:lnTo>
                  <a:pt x="600" y="379"/>
                </a:lnTo>
                <a:cubicBezTo>
                  <a:pt x="604" y="379"/>
                  <a:pt x="607" y="376"/>
                  <a:pt x="607" y="372"/>
                </a:cubicBezTo>
                <a:cubicBezTo>
                  <a:pt x="607" y="368"/>
                  <a:pt x="609" y="266"/>
                  <a:pt x="564" y="220"/>
                </a:cubicBezTo>
                <a:cubicBezTo>
                  <a:pt x="559" y="215"/>
                  <a:pt x="555" y="211"/>
                  <a:pt x="550" y="208"/>
                </a:cubicBezTo>
                <a:cubicBezTo>
                  <a:pt x="577" y="208"/>
                  <a:pt x="612" y="212"/>
                  <a:pt x="633" y="230"/>
                </a:cubicBezTo>
                <a:cubicBezTo>
                  <a:pt x="646" y="240"/>
                  <a:pt x="652" y="254"/>
                  <a:pt x="652" y="273"/>
                </a:cubicBezTo>
                <a:cubicBezTo>
                  <a:pt x="652" y="276"/>
                  <a:pt x="654" y="279"/>
                  <a:pt x="658" y="279"/>
                </a:cubicBezTo>
                <a:cubicBezTo>
                  <a:pt x="661" y="280"/>
                  <a:pt x="664" y="278"/>
                  <a:pt x="665" y="275"/>
                </a:cubicBezTo>
                <a:cubicBezTo>
                  <a:pt x="666" y="273"/>
                  <a:pt x="681" y="226"/>
                  <a:pt x="651" y="185"/>
                </a:cubicBezTo>
                <a:cubicBezTo>
                  <a:pt x="625" y="149"/>
                  <a:pt x="575" y="129"/>
                  <a:pt x="501" y="125"/>
                </a:cubicBezTo>
                <a:cubicBezTo>
                  <a:pt x="535" y="111"/>
                  <a:pt x="597" y="93"/>
                  <a:pt x="640" y="136"/>
                </a:cubicBezTo>
                <a:cubicBezTo>
                  <a:pt x="642" y="138"/>
                  <a:pt x="646" y="138"/>
                  <a:pt x="649" y="136"/>
                </a:cubicBezTo>
                <a:cubicBezTo>
                  <a:pt x="651" y="134"/>
                  <a:pt x="652" y="131"/>
                  <a:pt x="650" y="128"/>
                </a:cubicBezTo>
                <a:cubicBezTo>
                  <a:pt x="649" y="125"/>
                  <a:pt x="607" y="55"/>
                  <a:pt x="540" y="46"/>
                </a:cubicBezTo>
                <a:cubicBezTo>
                  <a:pt x="503" y="41"/>
                  <a:pt x="466" y="55"/>
                  <a:pt x="429" y="89"/>
                </a:cubicBezTo>
                <a:cubicBezTo>
                  <a:pt x="426" y="76"/>
                  <a:pt x="419" y="58"/>
                  <a:pt x="400" y="41"/>
                </a:cubicBezTo>
                <a:cubicBezTo>
                  <a:pt x="365" y="11"/>
                  <a:pt x="307" y="0"/>
                  <a:pt x="228" y="10"/>
                </a:cubicBezTo>
                <a:cubicBezTo>
                  <a:pt x="227" y="11"/>
                  <a:pt x="226" y="11"/>
                  <a:pt x="226" y="11"/>
                </a:cubicBezTo>
                <a:cubicBezTo>
                  <a:pt x="222" y="11"/>
                  <a:pt x="220" y="15"/>
                  <a:pt x="220" y="18"/>
                </a:cubicBezTo>
                <a:cubicBezTo>
                  <a:pt x="221" y="22"/>
                  <a:pt x="224" y="24"/>
                  <a:pt x="228" y="24"/>
                </a:cubicBezTo>
                <a:cubicBezTo>
                  <a:pt x="228" y="24"/>
                  <a:pt x="228" y="24"/>
                  <a:pt x="229" y="24"/>
                </a:cubicBezTo>
                <a:cubicBezTo>
                  <a:pt x="235" y="23"/>
                  <a:pt x="282" y="21"/>
                  <a:pt x="338" y="92"/>
                </a:cubicBezTo>
                <a:cubicBezTo>
                  <a:pt x="303" y="81"/>
                  <a:pt x="229" y="65"/>
                  <a:pt x="170" y="94"/>
                </a:cubicBezTo>
                <a:cubicBezTo>
                  <a:pt x="135" y="111"/>
                  <a:pt x="111" y="142"/>
                  <a:pt x="99" y="185"/>
                </a:cubicBezTo>
                <a:cubicBezTo>
                  <a:pt x="98" y="189"/>
                  <a:pt x="99" y="192"/>
                  <a:pt x="102" y="193"/>
                </a:cubicBezTo>
                <a:cubicBezTo>
                  <a:pt x="105" y="195"/>
                  <a:pt x="109" y="194"/>
                  <a:pt x="111" y="191"/>
                </a:cubicBezTo>
                <a:cubicBezTo>
                  <a:pt x="111" y="190"/>
                  <a:pt x="162" y="123"/>
                  <a:pt x="277" y="139"/>
                </a:cubicBezTo>
                <a:cubicBezTo>
                  <a:pt x="237" y="162"/>
                  <a:pt x="141" y="227"/>
                  <a:pt x="140" y="324"/>
                </a:cubicBezTo>
                <a:cubicBezTo>
                  <a:pt x="140" y="327"/>
                  <a:pt x="142" y="329"/>
                  <a:pt x="145" y="330"/>
                </a:cubicBezTo>
                <a:cubicBezTo>
                  <a:pt x="147" y="331"/>
                  <a:pt x="150" y="330"/>
                  <a:pt x="152" y="327"/>
                </a:cubicBezTo>
                <a:cubicBezTo>
                  <a:pt x="153" y="326"/>
                  <a:pt x="232" y="204"/>
                  <a:pt x="328" y="204"/>
                </a:cubicBezTo>
                <a:cubicBezTo>
                  <a:pt x="329" y="214"/>
                  <a:pt x="334" y="222"/>
                  <a:pt x="341" y="228"/>
                </a:cubicBezTo>
                <a:cubicBezTo>
                  <a:pt x="330" y="243"/>
                  <a:pt x="275" y="333"/>
                  <a:pt x="269" y="525"/>
                </a:cubicBezTo>
                <a:cubicBezTo>
                  <a:pt x="113" y="537"/>
                  <a:pt x="0" y="593"/>
                  <a:pt x="0" y="660"/>
                </a:cubicBezTo>
                <a:cubicBezTo>
                  <a:pt x="0" y="664"/>
                  <a:pt x="3" y="667"/>
                  <a:pt x="7" y="667"/>
                </a:cubicBezTo>
                <a:close/>
                <a:moveTo>
                  <a:pt x="304" y="358"/>
                </a:moveTo>
                <a:cubicBezTo>
                  <a:pt x="314" y="362"/>
                  <a:pt x="328" y="363"/>
                  <a:pt x="336" y="363"/>
                </a:cubicBezTo>
                <a:cubicBezTo>
                  <a:pt x="343" y="363"/>
                  <a:pt x="355" y="363"/>
                  <a:pt x="365" y="360"/>
                </a:cubicBezTo>
                <a:cubicBezTo>
                  <a:pt x="362" y="377"/>
                  <a:pt x="360" y="395"/>
                  <a:pt x="359" y="413"/>
                </a:cubicBezTo>
                <a:cubicBezTo>
                  <a:pt x="359" y="413"/>
                  <a:pt x="359" y="413"/>
                  <a:pt x="359" y="413"/>
                </a:cubicBezTo>
                <a:cubicBezTo>
                  <a:pt x="355" y="415"/>
                  <a:pt x="344" y="418"/>
                  <a:pt x="326" y="418"/>
                </a:cubicBezTo>
                <a:cubicBezTo>
                  <a:pt x="308" y="418"/>
                  <a:pt x="297" y="415"/>
                  <a:pt x="293" y="413"/>
                </a:cubicBezTo>
                <a:cubicBezTo>
                  <a:pt x="293" y="413"/>
                  <a:pt x="293" y="413"/>
                  <a:pt x="293" y="412"/>
                </a:cubicBezTo>
                <a:cubicBezTo>
                  <a:pt x="296" y="393"/>
                  <a:pt x="300" y="375"/>
                  <a:pt x="304" y="358"/>
                </a:cubicBezTo>
                <a:close/>
                <a:moveTo>
                  <a:pt x="324" y="292"/>
                </a:moveTo>
                <a:cubicBezTo>
                  <a:pt x="333" y="297"/>
                  <a:pt x="350" y="298"/>
                  <a:pt x="356" y="298"/>
                </a:cubicBezTo>
                <a:cubicBezTo>
                  <a:pt x="361" y="298"/>
                  <a:pt x="370" y="298"/>
                  <a:pt x="378" y="296"/>
                </a:cubicBezTo>
                <a:cubicBezTo>
                  <a:pt x="375" y="310"/>
                  <a:pt x="371" y="326"/>
                  <a:pt x="367" y="344"/>
                </a:cubicBezTo>
                <a:cubicBezTo>
                  <a:pt x="367" y="344"/>
                  <a:pt x="367" y="345"/>
                  <a:pt x="366" y="345"/>
                </a:cubicBezTo>
                <a:cubicBezTo>
                  <a:pt x="363" y="347"/>
                  <a:pt x="353" y="350"/>
                  <a:pt x="337" y="350"/>
                </a:cubicBezTo>
                <a:cubicBezTo>
                  <a:pt x="321" y="350"/>
                  <a:pt x="310" y="347"/>
                  <a:pt x="307" y="345"/>
                </a:cubicBezTo>
                <a:cubicBezTo>
                  <a:pt x="313" y="325"/>
                  <a:pt x="318" y="307"/>
                  <a:pt x="324" y="292"/>
                </a:cubicBezTo>
                <a:close/>
                <a:moveTo>
                  <a:pt x="326" y="431"/>
                </a:moveTo>
                <a:cubicBezTo>
                  <a:pt x="335" y="431"/>
                  <a:pt x="348" y="430"/>
                  <a:pt x="358" y="428"/>
                </a:cubicBezTo>
                <a:cubicBezTo>
                  <a:pt x="358" y="451"/>
                  <a:pt x="359" y="474"/>
                  <a:pt x="364" y="495"/>
                </a:cubicBezTo>
                <a:cubicBezTo>
                  <a:pt x="364" y="495"/>
                  <a:pt x="364" y="496"/>
                  <a:pt x="364" y="496"/>
                </a:cubicBezTo>
                <a:cubicBezTo>
                  <a:pt x="360" y="498"/>
                  <a:pt x="347" y="502"/>
                  <a:pt x="324" y="502"/>
                </a:cubicBezTo>
                <a:cubicBezTo>
                  <a:pt x="302" y="502"/>
                  <a:pt x="288" y="498"/>
                  <a:pt x="284" y="496"/>
                </a:cubicBezTo>
                <a:cubicBezTo>
                  <a:pt x="284" y="496"/>
                  <a:pt x="284" y="495"/>
                  <a:pt x="284" y="495"/>
                </a:cubicBezTo>
                <a:cubicBezTo>
                  <a:pt x="286" y="470"/>
                  <a:pt x="288" y="448"/>
                  <a:pt x="291" y="426"/>
                </a:cubicBezTo>
                <a:cubicBezTo>
                  <a:pt x="301" y="430"/>
                  <a:pt x="317" y="431"/>
                  <a:pt x="326" y="431"/>
                </a:cubicBezTo>
                <a:close/>
                <a:moveTo>
                  <a:pt x="283" y="510"/>
                </a:moveTo>
                <a:cubicBezTo>
                  <a:pt x="295" y="514"/>
                  <a:pt x="314" y="515"/>
                  <a:pt x="324" y="515"/>
                </a:cubicBezTo>
                <a:cubicBezTo>
                  <a:pt x="335" y="515"/>
                  <a:pt x="356" y="514"/>
                  <a:pt x="368" y="509"/>
                </a:cubicBezTo>
                <a:cubicBezTo>
                  <a:pt x="374" y="527"/>
                  <a:pt x="383" y="544"/>
                  <a:pt x="395" y="558"/>
                </a:cubicBezTo>
                <a:cubicBezTo>
                  <a:pt x="391" y="562"/>
                  <a:pt x="373" y="570"/>
                  <a:pt x="339" y="570"/>
                </a:cubicBezTo>
                <a:cubicBezTo>
                  <a:pt x="301" y="570"/>
                  <a:pt x="283" y="560"/>
                  <a:pt x="282" y="557"/>
                </a:cubicBezTo>
                <a:cubicBezTo>
                  <a:pt x="282" y="540"/>
                  <a:pt x="282" y="525"/>
                  <a:pt x="283" y="510"/>
                </a:cubicBezTo>
                <a:close/>
                <a:moveTo>
                  <a:pt x="424" y="237"/>
                </a:moveTo>
                <a:cubicBezTo>
                  <a:pt x="413" y="237"/>
                  <a:pt x="404" y="231"/>
                  <a:pt x="399" y="221"/>
                </a:cubicBezTo>
                <a:cubicBezTo>
                  <a:pt x="396" y="216"/>
                  <a:pt x="395" y="212"/>
                  <a:pt x="395" y="208"/>
                </a:cubicBezTo>
                <a:cubicBezTo>
                  <a:pt x="395" y="200"/>
                  <a:pt x="399" y="192"/>
                  <a:pt x="405" y="186"/>
                </a:cubicBezTo>
                <a:cubicBezTo>
                  <a:pt x="411" y="181"/>
                  <a:pt x="417" y="179"/>
                  <a:pt x="424" y="179"/>
                </a:cubicBezTo>
                <a:cubicBezTo>
                  <a:pt x="440" y="179"/>
                  <a:pt x="453" y="192"/>
                  <a:pt x="453" y="208"/>
                </a:cubicBezTo>
                <a:cubicBezTo>
                  <a:pt x="453" y="224"/>
                  <a:pt x="440" y="237"/>
                  <a:pt x="424" y="237"/>
                </a:cubicBezTo>
                <a:close/>
                <a:moveTo>
                  <a:pt x="328" y="191"/>
                </a:moveTo>
                <a:cubicBezTo>
                  <a:pt x="249" y="191"/>
                  <a:pt x="184" y="262"/>
                  <a:pt x="156" y="299"/>
                </a:cubicBezTo>
                <a:cubicBezTo>
                  <a:pt x="175" y="203"/>
                  <a:pt x="298" y="143"/>
                  <a:pt x="300" y="142"/>
                </a:cubicBezTo>
                <a:cubicBezTo>
                  <a:pt x="302" y="141"/>
                  <a:pt x="304" y="138"/>
                  <a:pt x="304" y="135"/>
                </a:cubicBezTo>
                <a:cubicBezTo>
                  <a:pt x="303" y="132"/>
                  <a:pt x="301" y="130"/>
                  <a:pt x="298" y="130"/>
                </a:cubicBezTo>
                <a:cubicBezTo>
                  <a:pt x="207" y="110"/>
                  <a:pt x="150" y="139"/>
                  <a:pt x="122" y="162"/>
                </a:cubicBezTo>
                <a:cubicBezTo>
                  <a:pt x="134" y="136"/>
                  <a:pt x="152" y="118"/>
                  <a:pt x="176" y="106"/>
                </a:cubicBezTo>
                <a:cubicBezTo>
                  <a:pt x="249" y="70"/>
                  <a:pt x="353" y="111"/>
                  <a:pt x="354" y="112"/>
                </a:cubicBezTo>
                <a:cubicBezTo>
                  <a:pt x="357" y="113"/>
                  <a:pt x="360" y="112"/>
                  <a:pt x="362" y="110"/>
                </a:cubicBezTo>
                <a:cubicBezTo>
                  <a:pt x="363" y="107"/>
                  <a:pt x="364" y="104"/>
                  <a:pt x="362" y="102"/>
                </a:cubicBezTo>
                <a:cubicBezTo>
                  <a:pt x="329" y="54"/>
                  <a:pt x="298" y="31"/>
                  <a:pt x="274" y="20"/>
                </a:cubicBezTo>
                <a:cubicBezTo>
                  <a:pt x="326" y="19"/>
                  <a:pt x="366" y="29"/>
                  <a:pt x="391" y="51"/>
                </a:cubicBezTo>
                <a:cubicBezTo>
                  <a:pt x="417" y="74"/>
                  <a:pt x="418" y="101"/>
                  <a:pt x="418" y="102"/>
                </a:cubicBezTo>
                <a:cubicBezTo>
                  <a:pt x="418" y="105"/>
                  <a:pt x="419" y="107"/>
                  <a:pt x="422" y="108"/>
                </a:cubicBezTo>
                <a:cubicBezTo>
                  <a:pt x="424" y="109"/>
                  <a:pt x="427" y="109"/>
                  <a:pt x="429" y="107"/>
                </a:cubicBezTo>
                <a:cubicBezTo>
                  <a:pt x="466" y="70"/>
                  <a:pt x="502" y="54"/>
                  <a:pt x="538" y="59"/>
                </a:cubicBezTo>
                <a:cubicBezTo>
                  <a:pt x="571" y="63"/>
                  <a:pt x="597" y="84"/>
                  <a:pt x="615" y="103"/>
                </a:cubicBezTo>
                <a:cubicBezTo>
                  <a:pt x="551" y="77"/>
                  <a:pt x="474" y="123"/>
                  <a:pt x="471" y="125"/>
                </a:cubicBezTo>
                <a:cubicBezTo>
                  <a:pt x="468" y="127"/>
                  <a:pt x="467" y="130"/>
                  <a:pt x="468" y="133"/>
                </a:cubicBezTo>
                <a:cubicBezTo>
                  <a:pt x="469" y="136"/>
                  <a:pt x="471" y="138"/>
                  <a:pt x="474" y="138"/>
                </a:cubicBezTo>
                <a:cubicBezTo>
                  <a:pt x="558" y="138"/>
                  <a:pt x="614" y="156"/>
                  <a:pt x="640" y="192"/>
                </a:cubicBezTo>
                <a:cubicBezTo>
                  <a:pt x="650" y="207"/>
                  <a:pt x="654" y="222"/>
                  <a:pt x="656" y="235"/>
                </a:cubicBezTo>
                <a:cubicBezTo>
                  <a:pt x="652" y="229"/>
                  <a:pt x="647" y="224"/>
                  <a:pt x="642" y="219"/>
                </a:cubicBezTo>
                <a:cubicBezTo>
                  <a:pt x="599" y="184"/>
                  <a:pt x="514" y="197"/>
                  <a:pt x="511" y="198"/>
                </a:cubicBezTo>
                <a:cubicBezTo>
                  <a:pt x="507" y="198"/>
                  <a:pt x="505" y="202"/>
                  <a:pt x="505" y="205"/>
                </a:cubicBezTo>
                <a:cubicBezTo>
                  <a:pt x="506" y="208"/>
                  <a:pt x="508" y="211"/>
                  <a:pt x="512" y="211"/>
                </a:cubicBezTo>
                <a:cubicBezTo>
                  <a:pt x="529" y="211"/>
                  <a:pt x="542" y="217"/>
                  <a:pt x="554" y="229"/>
                </a:cubicBezTo>
                <a:cubicBezTo>
                  <a:pt x="581" y="257"/>
                  <a:pt x="590" y="310"/>
                  <a:pt x="592" y="343"/>
                </a:cubicBezTo>
                <a:cubicBezTo>
                  <a:pt x="560" y="300"/>
                  <a:pt x="483" y="239"/>
                  <a:pt x="464" y="225"/>
                </a:cubicBezTo>
                <a:cubicBezTo>
                  <a:pt x="464" y="225"/>
                  <a:pt x="463" y="224"/>
                  <a:pt x="463" y="224"/>
                </a:cubicBezTo>
                <a:cubicBezTo>
                  <a:pt x="465" y="219"/>
                  <a:pt x="466" y="214"/>
                  <a:pt x="466" y="208"/>
                </a:cubicBezTo>
                <a:cubicBezTo>
                  <a:pt x="466" y="184"/>
                  <a:pt x="447" y="166"/>
                  <a:pt x="424" y="166"/>
                </a:cubicBezTo>
                <a:cubicBezTo>
                  <a:pt x="417" y="166"/>
                  <a:pt x="409" y="168"/>
                  <a:pt x="402" y="172"/>
                </a:cubicBezTo>
                <a:cubicBezTo>
                  <a:pt x="395" y="161"/>
                  <a:pt x="382" y="155"/>
                  <a:pt x="369" y="155"/>
                </a:cubicBezTo>
                <a:cubicBezTo>
                  <a:pt x="348" y="155"/>
                  <a:pt x="331" y="170"/>
                  <a:pt x="328" y="191"/>
                </a:cubicBezTo>
                <a:close/>
                <a:moveTo>
                  <a:pt x="369" y="168"/>
                </a:moveTo>
                <a:cubicBezTo>
                  <a:pt x="378" y="168"/>
                  <a:pt x="387" y="173"/>
                  <a:pt x="392" y="180"/>
                </a:cubicBezTo>
                <a:cubicBezTo>
                  <a:pt x="392" y="181"/>
                  <a:pt x="392" y="181"/>
                  <a:pt x="391" y="182"/>
                </a:cubicBezTo>
                <a:cubicBezTo>
                  <a:pt x="391" y="183"/>
                  <a:pt x="390" y="184"/>
                  <a:pt x="389" y="184"/>
                </a:cubicBezTo>
                <a:cubicBezTo>
                  <a:pt x="388" y="186"/>
                  <a:pt x="387" y="187"/>
                  <a:pt x="387" y="189"/>
                </a:cubicBezTo>
                <a:cubicBezTo>
                  <a:pt x="386" y="190"/>
                  <a:pt x="386" y="191"/>
                  <a:pt x="385" y="192"/>
                </a:cubicBezTo>
                <a:cubicBezTo>
                  <a:pt x="385" y="193"/>
                  <a:pt x="384" y="195"/>
                  <a:pt x="384" y="197"/>
                </a:cubicBezTo>
                <a:cubicBezTo>
                  <a:pt x="383" y="198"/>
                  <a:pt x="383" y="199"/>
                  <a:pt x="383" y="200"/>
                </a:cubicBezTo>
                <a:cubicBezTo>
                  <a:pt x="382" y="202"/>
                  <a:pt x="382" y="205"/>
                  <a:pt x="382" y="208"/>
                </a:cubicBezTo>
                <a:cubicBezTo>
                  <a:pt x="382" y="211"/>
                  <a:pt x="382" y="214"/>
                  <a:pt x="383" y="216"/>
                </a:cubicBezTo>
                <a:cubicBezTo>
                  <a:pt x="383" y="217"/>
                  <a:pt x="383" y="218"/>
                  <a:pt x="384" y="219"/>
                </a:cubicBezTo>
                <a:cubicBezTo>
                  <a:pt x="384" y="220"/>
                  <a:pt x="384" y="221"/>
                  <a:pt x="384" y="222"/>
                </a:cubicBezTo>
                <a:cubicBezTo>
                  <a:pt x="380" y="225"/>
                  <a:pt x="375" y="226"/>
                  <a:pt x="369" y="226"/>
                </a:cubicBezTo>
                <a:cubicBezTo>
                  <a:pt x="353" y="226"/>
                  <a:pt x="340" y="213"/>
                  <a:pt x="340" y="197"/>
                </a:cubicBezTo>
                <a:cubicBezTo>
                  <a:pt x="340" y="181"/>
                  <a:pt x="353" y="168"/>
                  <a:pt x="369" y="168"/>
                </a:cubicBezTo>
                <a:close/>
                <a:moveTo>
                  <a:pt x="369" y="239"/>
                </a:moveTo>
                <a:cubicBezTo>
                  <a:pt x="377" y="239"/>
                  <a:pt x="384" y="237"/>
                  <a:pt x="391" y="233"/>
                </a:cubicBezTo>
                <a:cubicBezTo>
                  <a:pt x="392" y="235"/>
                  <a:pt x="394" y="237"/>
                  <a:pt x="396" y="239"/>
                </a:cubicBezTo>
                <a:cubicBezTo>
                  <a:pt x="393" y="245"/>
                  <a:pt x="388" y="260"/>
                  <a:pt x="383" y="280"/>
                </a:cubicBezTo>
                <a:cubicBezTo>
                  <a:pt x="382" y="280"/>
                  <a:pt x="382" y="280"/>
                  <a:pt x="382" y="280"/>
                </a:cubicBezTo>
                <a:cubicBezTo>
                  <a:pt x="380" y="282"/>
                  <a:pt x="371" y="285"/>
                  <a:pt x="356" y="285"/>
                </a:cubicBezTo>
                <a:cubicBezTo>
                  <a:pt x="342" y="285"/>
                  <a:pt x="333" y="282"/>
                  <a:pt x="330" y="280"/>
                </a:cubicBezTo>
                <a:cubicBezTo>
                  <a:pt x="330" y="280"/>
                  <a:pt x="330" y="279"/>
                  <a:pt x="329" y="279"/>
                </a:cubicBezTo>
                <a:cubicBezTo>
                  <a:pt x="340" y="254"/>
                  <a:pt x="349" y="240"/>
                  <a:pt x="352" y="236"/>
                </a:cubicBezTo>
                <a:cubicBezTo>
                  <a:pt x="357" y="238"/>
                  <a:pt x="363" y="239"/>
                  <a:pt x="369" y="239"/>
                </a:cubicBezTo>
                <a:close/>
                <a:moveTo>
                  <a:pt x="269" y="539"/>
                </a:moveTo>
                <a:cubicBezTo>
                  <a:pt x="269" y="545"/>
                  <a:pt x="269" y="551"/>
                  <a:pt x="269" y="557"/>
                </a:cubicBezTo>
                <a:cubicBezTo>
                  <a:pt x="269" y="575"/>
                  <a:pt x="305" y="583"/>
                  <a:pt x="339" y="583"/>
                </a:cubicBezTo>
                <a:cubicBezTo>
                  <a:pt x="373" y="583"/>
                  <a:pt x="410" y="575"/>
                  <a:pt x="410" y="557"/>
                </a:cubicBezTo>
                <a:cubicBezTo>
                  <a:pt x="410" y="556"/>
                  <a:pt x="410" y="555"/>
                  <a:pt x="409" y="554"/>
                </a:cubicBezTo>
                <a:cubicBezTo>
                  <a:pt x="409" y="553"/>
                  <a:pt x="408" y="553"/>
                  <a:pt x="408" y="552"/>
                </a:cubicBezTo>
                <a:cubicBezTo>
                  <a:pt x="404" y="548"/>
                  <a:pt x="401" y="544"/>
                  <a:pt x="398" y="540"/>
                </a:cubicBezTo>
                <a:cubicBezTo>
                  <a:pt x="532" y="553"/>
                  <a:pt x="630" y="599"/>
                  <a:pt x="638" y="653"/>
                </a:cubicBezTo>
                <a:lnTo>
                  <a:pt x="14" y="653"/>
                </a:lnTo>
                <a:cubicBezTo>
                  <a:pt x="22" y="598"/>
                  <a:pt x="129" y="549"/>
                  <a:pt x="269" y="53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43818" y="11571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" grpId="0"/>
      <p:bldP spid="12" grpId="0" animBg="1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94513" y="1826591"/>
            <a:ext cx="1680416" cy="211976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9935" y="1743212"/>
            <a:ext cx="1889573" cy="23282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7374" y="1985720"/>
            <a:ext cx="143469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PART</a:t>
            </a:r>
            <a:endParaRPr lang="zh-CN" altLang="en-US" dirty="0"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41989" y="1826590"/>
            <a:ext cx="3884421" cy="2119769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52982" y="259174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农事活动</a:t>
            </a:r>
            <a:endParaRPr lang="zh-CN" altLang="en-US" sz="60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95607" y="2031592"/>
            <a:ext cx="4146901" cy="393001"/>
            <a:chOff x="5795607" y="2031592"/>
            <a:chExt cx="4146901" cy="393001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1AF726FC-1EE0-4BA5-997C-F2757BFEBDAE}"/>
                </a:ext>
              </a:extLst>
            </p:cNvPr>
            <p:cNvSpPr txBox="1"/>
            <p:nvPr/>
          </p:nvSpPr>
          <p:spPr>
            <a:xfrm>
              <a:off x="5795607" y="2031592"/>
              <a:ext cx="4146901" cy="374571"/>
            </a:xfrm>
            <a:prstGeom prst="flowChartAlternateProcess">
              <a:avLst/>
            </a:prstGeom>
            <a:solidFill>
              <a:srgbClr val="017E92">
                <a:alpha val="6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97683" y="2086039"/>
              <a:ext cx="35730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传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统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二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四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气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/3</a:t>
              </a:r>
              <a:r>
                <a:rPr lang="zh-CN" alt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月</a:t>
              </a:r>
              <a:r>
                <a:rPr lang="en-US" altLang="zh-CN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/</a:t>
              </a: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</a:t>
              </a:r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718560" y="4276488"/>
            <a:ext cx="6223948" cy="61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单击此处添加内容，避免出现演示时首页停留时间过长而观众无内容可看，可以写一些文本概述的内容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25889" y="1743212"/>
            <a:ext cx="4116620" cy="23282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17374" y="2579199"/>
            <a:ext cx="143469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7200" b="1" dirty="0" smtClean="0">
                <a:gradFill>
                  <a:gsLst>
                    <a:gs pos="23000">
                      <a:srgbClr val="71DBD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52000">
                      <a:srgbClr val="00A7AB"/>
                    </a:gs>
                    <a:gs pos="70000">
                      <a:srgbClr val="017E92"/>
                    </a:gs>
                    <a:gs pos="100000">
                      <a:srgbClr val="017E9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chemeClr val="bg2">
                      <a:lumMod val="75000"/>
                    </a:scheme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7200" b="1" dirty="0">
              <a:gradFill>
                <a:gsLst>
                  <a:gs pos="23000">
                    <a:srgbClr val="71DBD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52000">
                    <a:srgbClr val="00A7AB"/>
                  </a:gs>
                  <a:gs pos="70000">
                    <a:srgbClr val="017E92"/>
                  </a:gs>
                  <a:gs pos="100000">
                    <a:srgbClr val="017E9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schemeClr val="bg2">
                    <a:lumMod val="7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6" y="409478"/>
            <a:ext cx="918822" cy="5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6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6" grpId="0" animBg="1"/>
      <p:bldP spid="10" grpId="0"/>
      <p:bldP spid="13" grpId="0"/>
      <p:bldP spid="20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5624" y="7631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17E92"/>
                </a:solidFill>
                <a:cs typeface="+mn-ea"/>
                <a:sym typeface="+mn-lt"/>
              </a:rPr>
              <a:t>农事活动</a:t>
            </a:r>
            <a:endParaRPr lang="zh-CN" altLang="en-US" sz="2400" dirty="0">
              <a:solidFill>
                <a:srgbClr val="017E9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243" y="525316"/>
            <a:ext cx="1016319" cy="71687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12493" y="1978600"/>
            <a:ext cx="6096000" cy="13501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惊蛰反映的是自然生物受节律变化影响，而出现萌化生长的现象</a:t>
            </a:r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 “春雷响 万物长”，惊蛰时节正是大好的“九九”艳阳天，气温回升，春雷乍动、雨水增多，万物生机盎然，是万物生长的好时光，该种的农作物都可以开始种了。我国劳动人民自古很重视惊蛰节气，把它视为春耕开始的时节。</a:t>
            </a:r>
          </a:p>
        </p:txBody>
      </p:sp>
      <p:sp>
        <p:nvSpPr>
          <p:cNvPr id="5" name="矩形 4"/>
          <p:cNvSpPr/>
          <p:nvPr/>
        </p:nvSpPr>
        <p:spPr>
          <a:xfrm>
            <a:off x="4612493" y="369065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农谚“到了惊蛰节，锄头不停歇。”到了惊蛰，“九九”已尽，“九尽桃花开，春耕不能歇”。中国大部地区进入春耕大忙时节。惊蛰是全年气温回升最快的节气。日照时数也有比较明显的增加。但是因为冷暖空气交替，天气不稳定，气温波动甚大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76" y="1978600"/>
            <a:ext cx="3401299" cy="340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78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62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8002;#71294;#11295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8002;#71294;#112952;#7085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4014;#38438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1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0801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1yonktl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1984</Words>
  <Application>Microsoft Office PowerPoint</Application>
  <PresentationFormat>宽屏</PresentationFormat>
  <Paragraphs>137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Meiryo</vt:lpstr>
      <vt:lpstr>宋体</vt:lpstr>
      <vt:lpstr>微软雅黑</vt:lpstr>
      <vt:lpstr>义启小魏楷</vt:lpstr>
      <vt:lpstr>字魂70号-灵悦黑体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118</cp:revision>
  <dcterms:created xsi:type="dcterms:W3CDTF">2022-01-16T07:01:40Z</dcterms:created>
  <dcterms:modified xsi:type="dcterms:W3CDTF">2023-06-01T03:13:46Z</dcterms:modified>
</cp:coreProperties>
</file>