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2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3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8" r:id="rId1"/>
    <p:sldMasterId id="2147483715" r:id="rId2"/>
    <p:sldMasterId id="2147483719" r:id="rId3"/>
  </p:sldMasterIdLst>
  <p:notesMasterIdLst>
    <p:notesMasterId r:id="rId30"/>
  </p:notesMasterIdLst>
  <p:sldIdLst>
    <p:sldId id="2408" r:id="rId4"/>
    <p:sldId id="2413" r:id="rId5"/>
    <p:sldId id="2411" r:id="rId6"/>
    <p:sldId id="2414" r:id="rId7"/>
    <p:sldId id="12098" r:id="rId8"/>
    <p:sldId id="12099" r:id="rId9"/>
    <p:sldId id="12100" r:id="rId10"/>
    <p:sldId id="12101" r:id="rId11"/>
    <p:sldId id="12104" r:id="rId12"/>
    <p:sldId id="323" r:id="rId13"/>
    <p:sldId id="12105" r:id="rId14"/>
    <p:sldId id="12106" r:id="rId15"/>
    <p:sldId id="12102" r:id="rId16"/>
    <p:sldId id="12107" r:id="rId17"/>
    <p:sldId id="12108" r:id="rId18"/>
    <p:sldId id="12110" r:id="rId19"/>
    <p:sldId id="12109" r:id="rId20"/>
    <p:sldId id="12103" r:id="rId21"/>
    <p:sldId id="12111" r:id="rId22"/>
    <p:sldId id="12112" r:id="rId23"/>
    <p:sldId id="12114" r:id="rId24"/>
    <p:sldId id="12120" r:id="rId25"/>
    <p:sldId id="12116" r:id="rId26"/>
    <p:sldId id="12117" r:id="rId27"/>
    <p:sldId id="12118" r:id="rId28"/>
    <p:sldId id="12121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DFB6"/>
    <a:srgbClr val="5D8A1A"/>
    <a:srgbClr val="C5E0B4"/>
    <a:srgbClr val="3F5E12"/>
    <a:srgbClr val="90BF49"/>
    <a:srgbClr val="D8EBCD"/>
    <a:srgbClr val="F8E8C4"/>
    <a:srgbClr val="FF8B8B"/>
    <a:srgbClr val="EC4149"/>
    <a:srgbClr val="F151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3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193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BE2AC-EFEE-49BB-8A21-36590677EDCE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8C7A3-5947-4C83-869D-164F1FA99B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5533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8C7A3-5947-4C83-869D-164F1FA99B2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64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4C2226-D5C3-4081-AADC-F28E833BDE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219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8C7A3-5947-4C83-869D-164F1FA99B2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732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5961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F690CC4-0DD2-40E9-BB8B-581D4D93A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7729C874-FF01-4AD5-BDEB-6A691E180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95E4E9F-6684-4E95-99F8-F95B3EA9E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C800-551B-4379-8439-0E16175FEFB1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FF806E6-DC12-4E8B-BF9D-A6708389A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305267F-E037-46BF-9980-1DC2B8936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CA7D-6E65-44A5-85F6-BF4224B873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526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C800-551B-4379-8439-0E16175FEFB1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CA7D-6E65-44A5-85F6-BF4224B873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39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C800-551B-4379-8439-0E16175FEFB1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CA7D-6E65-44A5-85F6-BF4224B873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24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C800-551B-4379-8439-0E16175FEFB1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CA7D-6E65-44A5-85F6-BF4224B873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666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C800-551B-4379-8439-0E16175FEFB1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CA7D-6E65-44A5-85F6-BF4224B873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027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C800-551B-4379-8439-0E16175FEFB1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CA7D-6E65-44A5-85F6-BF4224B873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78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C800-551B-4379-8439-0E16175FEFB1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CA7D-6E65-44A5-85F6-BF4224B873C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12304" y="6723094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www.ypppt.com/jieri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74433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C800-551B-4379-8439-0E16175FEFB1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CA7D-6E65-44A5-85F6-BF4224B873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885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2023/5/31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018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2023/5/31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522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4334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FBE2F1BE-014C-4BA2-9CF1-D8197D1B303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79987" y="0"/>
            <a:ext cx="5412015" cy="6858000"/>
          </a:xfrm>
          <a:custGeom>
            <a:avLst/>
            <a:gdLst>
              <a:gd name="connsiteX0" fmla="*/ 2388418 w 5412015"/>
              <a:gd name="connsiteY0" fmla="*/ 0 h 6858000"/>
              <a:gd name="connsiteX1" fmla="*/ 2781300 w 5412015"/>
              <a:gd name="connsiteY1" fmla="*/ 0 h 6858000"/>
              <a:gd name="connsiteX2" fmla="*/ 4667250 w 5412015"/>
              <a:gd name="connsiteY2" fmla="*/ 0 h 6858000"/>
              <a:gd name="connsiteX3" fmla="*/ 5412015 w 5412015"/>
              <a:gd name="connsiteY3" fmla="*/ 0 h 6858000"/>
              <a:gd name="connsiteX4" fmla="*/ 5412015 w 5412015"/>
              <a:gd name="connsiteY4" fmla="*/ 6858000 h 6858000"/>
              <a:gd name="connsiteX5" fmla="*/ 4667250 w 5412015"/>
              <a:gd name="connsiteY5" fmla="*/ 6858000 h 6858000"/>
              <a:gd name="connsiteX6" fmla="*/ 2781300 w 5412015"/>
              <a:gd name="connsiteY6" fmla="*/ 6858000 h 6858000"/>
              <a:gd name="connsiteX7" fmla="*/ 2388413 w 5412015"/>
              <a:gd name="connsiteY7" fmla="*/ 6858000 h 6858000"/>
              <a:gd name="connsiteX8" fmla="*/ 2232020 w 5412015"/>
              <a:gd name="connsiteY8" fmla="*/ 6796336 h 6858000"/>
              <a:gd name="connsiteX9" fmla="*/ 0 w 5412015"/>
              <a:gd name="connsiteY9" fmla="*/ 3429001 h 6858000"/>
              <a:gd name="connsiteX10" fmla="*/ 2232020 w 5412015"/>
              <a:gd name="connsiteY10" fmla="*/ 6166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12015" h="6858000">
                <a:moveTo>
                  <a:pt x="2388418" y="0"/>
                </a:moveTo>
                <a:lnTo>
                  <a:pt x="2781300" y="0"/>
                </a:lnTo>
                <a:lnTo>
                  <a:pt x="4667250" y="0"/>
                </a:lnTo>
                <a:lnTo>
                  <a:pt x="5412015" y="0"/>
                </a:lnTo>
                <a:lnTo>
                  <a:pt x="5412015" y="6858000"/>
                </a:lnTo>
                <a:lnTo>
                  <a:pt x="4667250" y="6858000"/>
                </a:lnTo>
                <a:lnTo>
                  <a:pt x="2781300" y="6858000"/>
                </a:lnTo>
                <a:lnTo>
                  <a:pt x="2388413" y="6858000"/>
                </a:lnTo>
                <a:lnTo>
                  <a:pt x="2232020" y="6796336"/>
                </a:lnTo>
                <a:cubicBezTo>
                  <a:pt x="920355" y="6241549"/>
                  <a:pt x="0" y="4942756"/>
                  <a:pt x="0" y="3429001"/>
                </a:cubicBezTo>
                <a:cubicBezTo>
                  <a:pt x="0" y="1915247"/>
                  <a:pt x="920355" y="616453"/>
                  <a:pt x="2232020" y="61666"/>
                </a:cubicBezTo>
                <a:close/>
              </a:path>
            </a:pathLst>
          </a:custGeom>
          <a:noFill/>
          <a:effectLst>
            <a:outerShdw blurRad="381000" dist="114300" dir="5400000" sx="98000" sy="98000" algn="t" rotWithShape="0">
              <a:prstClr val="black">
                <a:alpha val="22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13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9511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0897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021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1073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2460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9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6138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434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3176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640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C800-551B-4379-8439-0E16175FEFB1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CA7D-6E65-44A5-85F6-BF4224B873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695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575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C800-551B-4379-8439-0E16175FEFB1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CA7D-6E65-44A5-85F6-BF4224B873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471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C800-551B-4379-8439-0E16175FEFB1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CA7D-6E65-44A5-85F6-BF4224B873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48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C800-551B-4379-8439-0E16175FEFB1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CA7D-6E65-44A5-85F6-BF4224B873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902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C800-551B-4379-8439-0E16175FEFB1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CA7D-6E65-44A5-85F6-BF4224B873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753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C800-551B-4379-8439-0E16175FEFB1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CA7D-6E65-44A5-85F6-BF4224B873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552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C800-551B-4379-8439-0E16175FEFB1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CA7D-6E65-44A5-85F6-BF4224B873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78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819CE65D-0470-4BD8-A5B1-7BFB6CA6A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9E0035D2-FFC9-4DF7-84A9-4A5892D79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A2B2672-1A49-4433-BC5E-E509671201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7C800-551B-4379-8439-0E16175FEFB1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3E7528B-A5E2-49A4-9485-2B15867A0C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8CA2AE4-01D0-4A0B-82D2-C829873286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2CA7D-6E65-44A5-85F6-BF4224B873C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D1EAE36B-1F5C-4344-A238-C0D0A3D3E362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088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</p:sldLayoutIdLst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135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880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22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5397053-B4F9-4496-AE61-4EDC40E663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1BA6789F-83F2-43D0-8E78-F7B4B28A6044}"/>
              </a:ext>
            </a:extLst>
          </p:cNvPr>
          <p:cNvSpPr txBox="1"/>
          <p:nvPr/>
        </p:nvSpPr>
        <p:spPr>
          <a:xfrm>
            <a:off x="1013484" y="4079370"/>
            <a:ext cx="4255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汇报人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：</a:t>
            </a:r>
            <a:r>
              <a:rPr lang="zh-CN" altLang="en-US" sz="2000" noProof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优品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时间：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20XX.3.7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标题 1">
            <a:extLst>
              <a:ext uri="{FF2B5EF4-FFF2-40B4-BE49-F238E27FC236}">
                <a16:creationId xmlns:a16="http://schemas.microsoft.com/office/drawing/2014/main" xmlns="" id="{1BD2FCE5-F1F8-4A4E-9FD4-3E49901772FA}"/>
              </a:ext>
            </a:extLst>
          </p:cNvPr>
          <p:cNvSpPr txBox="1">
            <a:spLocks/>
          </p:cNvSpPr>
          <p:nvPr/>
        </p:nvSpPr>
        <p:spPr>
          <a:xfrm>
            <a:off x="5269192" y="2690091"/>
            <a:ext cx="2651895" cy="5004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 spc="600">
                <a:latin typeface="字魂24号-镇魂手书" panose="00000500000000000000" pitchFamily="2" charset="-122"/>
                <a:ea typeface="字魂24号-镇魂手书" panose="00000500000000000000" pitchFamily="2" charset="-122"/>
                <a:cs typeface="+mj-cs"/>
              </a:defRPr>
            </a:lvl1pPr>
          </a:lstStyle>
          <a:p>
            <a:r>
              <a:rPr lang="en-US" altLang="zh-CN" dirty="0">
                <a:solidFill>
                  <a:srgbClr val="3F5E12"/>
                </a:solidFill>
                <a:latin typeface="+mn-lt"/>
                <a:ea typeface="+mn-ea"/>
                <a:cs typeface="+mn-ea"/>
                <a:sym typeface="+mn-lt"/>
              </a:rPr>
              <a:t>GIRLS’DAY</a:t>
            </a:r>
            <a:endParaRPr lang="zh-CN" altLang="en-US" dirty="0">
              <a:solidFill>
                <a:srgbClr val="3F5E1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标题 4">
            <a:extLst>
              <a:ext uri="{FF2B5EF4-FFF2-40B4-BE49-F238E27FC236}">
                <a16:creationId xmlns:a16="http://schemas.microsoft.com/office/drawing/2014/main" xmlns="" id="{DED82A6A-E658-43FD-A7B3-94B1B69A26EC}"/>
              </a:ext>
            </a:extLst>
          </p:cNvPr>
          <p:cNvSpPr txBox="1">
            <a:spLocks/>
          </p:cNvSpPr>
          <p:nvPr/>
        </p:nvSpPr>
        <p:spPr>
          <a:xfrm>
            <a:off x="1013484" y="3374702"/>
            <a:ext cx="6243759" cy="5204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000"/>
              </a:lnSpc>
            </a:pPr>
            <a:r>
              <a:rPr lang="zh-CN" altLang="en-US" sz="2800" spc="600" dirty="0">
                <a:solidFill>
                  <a:srgbClr val="5D8A1A"/>
                </a:solidFill>
                <a:latin typeface="+mn-lt"/>
                <a:ea typeface="+mn-ea"/>
                <a:cs typeface="+mn-ea"/>
                <a:sym typeface="+mn-lt"/>
              </a:rPr>
              <a:t>就是要给女生宠爱一分都不能少</a:t>
            </a:r>
          </a:p>
        </p:txBody>
      </p:sp>
    </p:spTree>
    <p:extLst>
      <p:ext uri="{BB962C8B-B14F-4D97-AF65-F5344CB8AC3E}">
        <p14:creationId xmlns:p14="http://schemas.microsoft.com/office/powerpoint/2010/main" val="235039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xmlns="" id="{A42DF58F-3892-4392-9020-7AE54027589B}"/>
              </a:ext>
            </a:extLst>
          </p:cNvPr>
          <p:cNvSpPr/>
          <p:nvPr/>
        </p:nvSpPr>
        <p:spPr>
          <a:xfrm>
            <a:off x="6777655" y="915718"/>
            <a:ext cx="3627787" cy="5256482"/>
          </a:xfrm>
          <a:prstGeom prst="ellipse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PA-文本框 76">
            <a:extLst>
              <a:ext uri="{FF2B5EF4-FFF2-40B4-BE49-F238E27FC236}">
                <a16:creationId xmlns:a16="http://schemas.microsoft.com/office/drawing/2014/main" xmlns="" id="{B4145627-6FFA-41CA-B9AF-F1B217C4C4C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045001" y="164325"/>
            <a:ext cx="3668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02 </a:t>
            </a:r>
            <a:r>
              <a:rPr kumimoji="0" lang="zh-CN" altLang="en-US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活动中期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xmlns="" id="{3FCB32DA-ABF6-47E8-A3F4-D39BE68F9F91}"/>
              </a:ext>
            </a:extLst>
          </p:cNvPr>
          <p:cNvGrpSpPr/>
          <p:nvPr/>
        </p:nvGrpSpPr>
        <p:grpSpPr>
          <a:xfrm>
            <a:off x="-260688" y="-112188"/>
            <a:ext cx="1325367" cy="1199356"/>
            <a:chOff x="-260688" y="-112188"/>
            <a:chExt cx="1325367" cy="1199356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xmlns="" id="{20EECFD9-AC0D-470C-82C6-4A750B8574AF}"/>
                </a:ext>
              </a:extLst>
            </p:cNvPr>
            <p:cNvGrpSpPr/>
            <p:nvPr/>
          </p:nvGrpSpPr>
          <p:grpSpPr>
            <a:xfrm flipH="1">
              <a:off x="-260688" y="-89416"/>
              <a:ext cx="1305689" cy="1114133"/>
              <a:chOff x="7182364" y="-331408"/>
              <a:chExt cx="6116641" cy="5219276"/>
            </a:xfrm>
          </p:grpSpPr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xmlns="" id="{9EE8AD2E-E548-455F-8F93-60AD7C05B2BC}"/>
                  </a:ext>
                </a:extLst>
              </p:cNvPr>
              <p:cNvSpPr/>
              <p:nvPr/>
            </p:nvSpPr>
            <p:spPr>
              <a:xfrm>
                <a:off x="7182364" y="-331408"/>
                <a:ext cx="2702581" cy="2702581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xmlns="" id="{3958AD26-2B86-4440-A959-FA1B7F4B9B48}"/>
                  </a:ext>
                </a:extLst>
              </p:cNvPr>
              <p:cNvSpPr/>
              <p:nvPr/>
            </p:nvSpPr>
            <p:spPr>
              <a:xfrm>
                <a:off x="7883425" y="807055"/>
                <a:ext cx="4054439" cy="4054439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xmlns="" id="{2F7440FC-C070-43FF-8ACE-0E27F6BDDB83}"/>
                  </a:ext>
                </a:extLst>
              </p:cNvPr>
              <p:cNvSpPr/>
              <p:nvPr/>
            </p:nvSpPr>
            <p:spPr>
              <a:xfrm>
                <a:off x="9884947" y="1473810"/>
                <a:ext cx="3414058" cy="3414058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xmlns="" id="{6E4EB4A5-2DA6-4FB2-A262-09C3B36D17D2}"/>
                  </a:ext>
                </a:extLst>
              </p:cNvPr>
              <p:cNvSpPr/>
              <p:nvPr/>
            </p:nvSpPr>
            <p:spPr>
              <a:xfrm>
                <a:off x="8563429" y="-21643"/>
                <a:ext cx="3637153" cy="3414058"/>
              </a:xfrm>
              <a:prstGeom prst="rect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28" name="图形 54">
              <a:extLst>
                <a:ext uri="{FF2B5EF4-FFF2-40B4-BE49-F238E27FC236}">
                  <a16:creationId xmlns:a16="http://schemas.microsoft.com/office/drawing/2014/main" xmlns="" id="{B76861BF-FE36-41F4-BC69-935AB1D28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4681" y="-112188"/>
              <a:ext cx="1199360" cy="1199356"/>
            </a:xfrm>
            <a:prstGeom prst="rect">
              <a:avLst/>
            </a:prstGeom>
          </p:spPr>
        </p:pic>
      </p:grpSp>
      <p:pic>
        <p:nvPicPr>
          <p:cNvPr id="49" name="图片 48">
            <a:extLst>
              <a:ext uri="{FF2B5EF4-FFF2-40B4-BE49-F238E27FC236}">
                <a16:creationId xmlns:a16="http://schemas.microsoft.com/office/drawing/2014/main" xmlns="" id="{79CA2CB4-BB7C-40B5-A82E-EEC8BDA978A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5034" y="857250"/>
            <a:ext cx="4121731" cy="52578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16FD3300-FA91-4A8E-9771-067188BF2D7A}"/>
              </a:ext>
            </a:extLst>
          </p:cNvPr>
          <p:cNvSpPr txBox="1">
            <a:spLocks/>
          </p:cNvSpPr>
          <p:nvPr/>
        </p:nvSpPr>
        <p:spPr>
          <a:xfrm>
            <a:off x="2198827" y="2385942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xmlns="" id="{DBADD06C-066D-4723-B0A2-CE26DE1B8BC9}"/>
              </a:ext>
            </a:extLst>
          </p:cNvPr>
          <p:cNvSpPr/>
          <p:nvPr/>
        </p:nvSpPr>
        <p:spPr>
          <a:xfrm>
            <a:off x="2198827" y="2856314"/>
            <a:ext cx="4203341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881F9F10-CF9F-4C82-A0D6-E460CFD54FDC}"/>
              </a:ext>
            </a:extLst>
          </p:cNvPr>
          <p:cNvSpPr txBox="1">
            <a:spLocks/>
          </p:cNvSpPr>
          <p:nvPr/>
        </p:nvSpPr>
        <p:spPr>
          <a:xfrm>
            <a:off x="2198827" y="3928992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xmlns="" id="{834EB496-7971-405F-AF29-B63530B79EC0}"/>
              </a:ext>
            </a:extLst>
          </p:cNvPr>
          <p:cNvSpPr/>
          <p:nvPr/>
        </p:nvSpPr>
        <p:spPr>
          <a:xfrm>
            <a:off x="2198827" y="4399364"/>
            <a:ext cx="4203341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xmlns="" id="{7D95B6D0-76AB-49D4-A37B-FB4BC9902FBE}"/>
              </a:ext>
            </a:extLst>
          </p:cNvPr>
          <p:cNvSpPr/>
          <p:nvPr/>
        </p:nvSpPr>
        <p:spPr>
          <a:xfrm>
            <a:off x="1665605" y="2495550"/>
            <a:ext cx="377198" cy="377198"/>
          </a:xfrm>
          <a:prstGeom prst="ellipse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xmlns="" id="{AE4A3C9A-2A80-4D98-ACB8-6A80D028683D}"/>
              </a:ext>
            </a:extLst>
          </p:cNvPr>
          <p:cNvSpPr/>
          <p:nvPr/>
        </p:nvSpPr>
        <p:spPr>
          <a:xfrm>
            <a:off x="1665605" y="3981450"/>
            <a:ext cx="377198" cy="377198"/>
          </a:xfrm>
          <a:prstGeom prst="ellipse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326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-文本框 76">
            <a:extLst>
              <a:ext uri="{FF2B5EF4-FFF2-40B4-BE49-F238E27FC236}">
                <a16:creationId xmlns:a16="http://schemas.microsoft.com/office/drawing/2014/main" xmlns="" id="{8F103297-C8B6-4876-B93C-A8843687D2F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045001" y="164325"/>
            <a:ext cx="3668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02 </a:t>
            </a:r>
            <a:r>
              <a:rPr kumimoji="0" lang="zh-CN" altLang="en-US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活动中期</a:t>
            </a:r>
          </a:p>
        </p:txBody>
      </p:sp>
      <p:sp>
        <p:nvSpPr>
          <p:cNvPr id="23" name="Shape">
            <a:extLst>
              <a:ext uri="{FF2B5EF4-FFF2-40B4-BE49-F238E27FC236}">
                <a16:creationId xmlns:a16="http://schemas.microsoft.com/office/drawing/2014/main" xmlns="" id="{B1D572F2-996D-4A66-A4EE-892830A989B9}"/>
              </a:ext>
            </a:extLst>
          </p:cNvPr>
          <p:cNvSpPr/>
          <p:nvPr/>
        </p:nvSpPr>
        <p:spPr>
          <a:xfrm>
            <a:off x="3854205" y="3377041"/>
            <a:ext cx="4483591" cy="2106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8028" y="0"/>
                  <a:pt x="5255" y="2250"/>
                  <a:pt x="3140" y="6751"/>
                </a:cubicBezTo>
                <a:cubicBezTo>
                  <a:pt x="1199" y="10882"/>
                  <a:pt x="160" y="16194"/>
                  <a:pt x="0" y="21600"/>
                </a:cubicBezTo>
                <a:lnTo>
                  <a:pt x="21600" y="21600"/>
                </a:lnTo>
                <a:cubicBezTo>
                  <a:pt x="21440" y="16194"/>
                  <a:pt x="20401" y="10882"/>
                  <a:pt x="18460" y="6751"/>
                </a:cubicBezTo>
                <a:cubicBezTo>
                  <a:pt x="16345" y="2250"/>
                  <a:pt x="13572" y="0"/>
                  <a:pt x="10800" y="0"/>
                </a:cubicBezTo>
                <a:close/>
              </a:path>
            </a:pathLst>
          </a:custGeom>
          <a:ln w="12700">
            <a:solidFill>
              <a:srgbClr val="D6D2CE"/>
            </a:solidFill>
            <a:miter lim="400000"/>
          </a:ln>
        </p:spPr>
        <p:txBody>
          <a:bodyPr lIns="22860" rIns="22860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737572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srgbClr val="73757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Line">
            <a:extLst>
              <a:ext uri="{FF2B5EF4-FFF2-40B4-BE49-F238E27FC236}">
                <a16:creationId xmlns:a16="http://schemas.microsoft.com/office/drawing/2014/main" xmlns="" id="{2C703A1C-3A7D-4243-A6D2-056995648F2A}"/>
              </a:ext>
            </a:extLst>
          </p:cNvPr>
          <p:cNvSpPr/>
          <p:nvPr/>
        </p:nvSpPr>
        <p:spPr>
          <a:xfrm>
            <a:off x="412955" y="5478025"/>
            <a:ext cx="11395587" cy="0"/>
          </a:xfrm>
          <a:prstGeom prst="line">
            <a:avLst/>
          </a:prstGeom>
          <a:ln w="12700">
            <a:solidFill>
              <a:srgbClr val="C2BEBA"/>
            </a:solidFill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Circle">
            <a:extLst>
              <a:ext uri="{FF2B5EF4-FFF2-40B4-BE49-F238E27FC236}">
                <a16:creationId xmlns:a16="http://schemas.microsoft.com/office/drawing/2014/main" xmlns="" id="{2692B568-93C2-48A1-8ECF-1572CAB57E47}"/>
              </a:ext>
            </a:extLst>
          </p:cNvPr>
          <p:cNvSpPr/>
          <p:nvPr/>
        </p:nvSpPr>
        <p:spPr>
          <a:xfrm>
            <a:off x="8017292" y="5238751"/>
            <a:ext cx="500816" cy="500816"/>
          </a:xfrm>
          <a:prstGeom prst="ellipse">
            <a:avLst/>
          </a:prstGeom>
          <a:solidFill>
            <a:srgbClr val="C5E0B4"/>
          </a:solidFill>
          <a:ln w="12700">
            <a:miter lim="400000"/>
          </a:ln>
        </p:spPr>
        <p:txBody>
          <a:bodyPr lIns="22860" rIns="22860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737572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srgbClr val="73757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Circle">
            <a:extLst>
              <a:ext uri="{FF2B5EF4-FFF2-40B4-BE49-F238E27FC236}">
                <a16:creationId xmlns:a16="http://schemas.microsoft.com/office/drawing/2014/main" xmlns="" id="{B29A6F93-8A83-4921-85C9-C13B2AB75120}"/>
              </a:ext>
            </a:extLst>
          </p:cNvPr>
          <p:cNvSpPr/>
          <p:nvPr/>
        </p:nvSpPr>
        <p:spPr>
          <a:xfrm>
            <a:off x="3627325" y="5238751"/>
            <a:ext cx="500818" cy="500816"/>
          </a:xfrm>
          <a:prstGeom prst="ellipse">
            <a:avLst/>
          </a:prstGeom>
          <a:solidFill>
            <a:srgbClr val="C5E0B4"/>
          </a:solidFill>
          <a:ln w="12700">
            <a:miter lim="400000"/>
          </a:ln>
        </p:spPr>
        <p:txBody>
          <a:bodyPr lIns="22860" rIns="22860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737572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srgbClr val="73757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Circle">
            <a:extLst>
              <a:ext uri="{FF2B5EF4-FFF2-40B4-BE49-F238E27FC236}">
                <a16:creationId xmlns:a16="http://schemas.microsoft.com/office/drawing/2014/main" xmlns="" id="{78AAEFEC-F7F2-4C52-B4CE-7BE58E26D7F3}"/>
              </a:ext>
            </a:extLst>
          </p:cNvPr>
          <p:cNvSpPr/>
          <p:nvPr/>
        </p:nvSpPr>
        <p:spPr>
          <a:xfrm>
            <a:off x="5715000" y="2990703"/>
            <a:ext cx="762000" cy="762001"/>
          </a:xfrm>
          <a:prstGeom prst="ellipse">
            <a:avLst/>
          </a:prstGeom>
          <a:solidFill>
            <a:srgbClr val="C5E0B4"/>
          </a:solidFill>
          <a:ln w="12700">
            <a:miter lim="400000"/>
          </a:ln>
        </p:spPr>
        <p:txBody>
          <a:bodyPr lIns="22860" rIns="22860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737572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srgbClr val="73757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Create awesome and Unique presentation slides with these creative">
            <a:extLst>
              <a:ext uri="{FF2B5EF4-FFF2-40B4-BE49-F238E27FC236}">
                <a16:creationId xmlns:a16="http://schemas.microsoft.com/office/drawing/2014/main" xmlns="" id="{D0A71078-CB6C-4B48-9403-748120A940EF}"/>
              </a:ext>
            </a:extLst>
          </p:cNvPr>
          <p:cNvSpPr/>
          <p:nvPr/>
        </p:nvSpPr>
        <p:spPr>
          <a:xfrm>
            <a:off x="3827076" y="2298104"/>
            <a:ext cx="4510720" cy="655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lnSpc>
                <a:spcPct val="130000"/>
              </a:lnSpc>
              <a:defRPr sz="2400">
                <a:solidFill>
                  <a:srgbClr val="53585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Unique Slides">
            <a:extLst>
              <a:ext uri="{FF2B5EF4-FFF2-40B4-BE49-F238E27FC236}">
                <a16:creationId xmlns:a16="http://schemas.microsoft.com/office/drawing/2014/main" xmlns="" id="{1C10A563-F0E0-4743-A9BC-433694A9B49E}"/>
              </a:ext>
            </a:extLst>
          </p:cNvPr>
          <p:cNvSpPr/>
          <p:nvPr/>
        </p:nvSpPr>
        <p:spPr>
          <a:xfrm>
            <a:off x="5307604" y="1935725"/>
            <a:ext cx="1590179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4000">
                <a:solidFill>
                  <a:srgbClr val="A6AAA9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标题文本预设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Create awesome and Unique presentation slides with these creative">
            <a:extLst>
              <a:ext uri="{FF2B5EF4-FFF2-40B4-BE49-F238E27FC236}">
                <a16:creationId xmlns:a16="http://schemas.microsoft.com/office/drawing/2014/main" xmlns="" id="{69414DB7-78EB-4004-BE7F-FF3429F123AA}"/>
              </a:ext>
            </a:extLst>
          </p:cNvPr>
          <p:cNvSpPr/>
          <p:nvPr/>
        </p:nvSpPr>
        <p:spPr>
          <a:xfrm>
            <a:off x="8460317" y="4294427"/>
            <a:ext cx="3103034" cy="1013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ct val="130000"/>
              </a:lnSpc>
              <a:defRPr sz="2400">
                <a:solidFill>
                  <a:srgbClr val="53585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Unique Slides">
            <a:extLst>
              <a:ext uri="{FF2B5EF4-FFF2-40B4-BE49-F238E27FC236}">
                <a16:creationId xmlns:a16="http://schemas.microsoft.com/office/drawing/2014/main" xmlns="" id="{31E4DB5A-8183-455E-837C-73DEA167A031}"/>
              </a:ext>
            </a:extLst>
          </p:cNvPr>
          <p:cNvSpPr/>
          <p:nvPr/>
        </p:nvSpPr>
        <p:spPr>
          <a:xfrm>
            <a:off x="8674719" y="3989678"/>
            <a:ext cx="1590179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4000">
                <a:solidFill>
                  <a:srgbClr val="A6AAA9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标题文本预设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Create awesome and Unique presentation slides with these creative">
            <a:extLst>
              <a:ext uri="{FF2B5EF4-FFF2-40B4-BE49-F238E27FC236}">
                <a16:creationId xmlns:a16="http://schemas.microsoft.com/office/drawing/2014/main" xmlns="" id="{48B4CD25-C271-4F76-A729-63FCC5F0B1E1}"/>
              </a:ext>
            </a:extLst>
          </p:cNvPr>
          <p:cNvSpPr/>
          <p:nvPr/>
        </p:nvSpPr>
        <p:spPr>
          <a:xfrm>
            <a:off x="588435" y="4294427"/>
            <a:ext cx="3183466" cy="1013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r">
              <a:lnSpc>
                <a:spcPct val="130000"/>
              </a:lnSpc>
              <a:defRPr sz="2400">
                <a:solidFill>
                  <a:srgbClr val="53585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Unique Slides">
            <a:extLst>
              <a:ext uri="{FF2B5EF4-FFF2-40B4-BE49-F238E27FC236}">
                <a16:creationId xmlns:a16="http://schemas.microsoft.com/office/drawing/2014/main" xmlns="" id="{FE9A2087-05C6-4B1F-9800-A147EAC845F3}"/>
              </a:ext>
            </a:extLst>
          </p:cNvPr>
          <p:cNvSpPr/>
          <p:nvPr/>
        </p:nvSpPr>
        <p:spPr>
          <a:xfrm>
            <a:off x="1953122" y="3989678"/>
            <a:ext cx="1590179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r">
              <a:defRPr sz="4000">
                <a:solidFill>
                  <a:srgbClr val="A6AAA9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标题文本预设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8B62DAF0-3ECD-41B0-9151-1A0B074F2E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4650" y="3649053"/>
            <a:ext cx="4137800" cy="2565436"/>
          </a:xfrm>
          <a:prstGeom prst="rect">
            <a:avLst/>
          </a:prstGeom>
        </p:spPr>
      </p:pic>
      <p:grpSp>
        <p:nvGrpSpPr>
          <p:cNvPr id="41" name="组合 40">
            <a:extLst>
              <a:ext uri="{FF2B5EF4-FFF2-40B4-BE49-F238E27FC236}">
                <a16:creationId xmlns:a16="http://schemas.microsoft.com/office/drawing/2014/main" xmlns="" id="{5A7769E6-32D2-4315-B24B-8FCA104A3AFB}"/>
              </a:ext>
            </a:extLst>
          </p:cNvPr>
          <p:cNvGrpSpPr/>
          <p:nvPr/>
        </p:nvGrpSpPr>
        <p:grpSpPr>
          <a:xfrm>
            <a:off x="-260688" y="-112188"/>
            <a:ext cx="1325367" cy="1199356"/>
            <a:chOff x="-260688" y="-112188"/>
            <a:chExt cx="1325367" cy="1199356"/>
          </a:xfrm>
        </p:grpSpPr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xmlns="" id="{E1B8A547-0D57-4DC8-BCEA-AE177654B55D}"/>
                </a:ext>
              </a:extLst>
            </p:cNvPr>
            <p:cNvGrpSpPr/>
            <p:nvPr/>
          </p:nvGrpSpPr>
          <p:grpSpPr>
            <a:xfrm flipH="1">
              <a:off x="-260688" y="-89416"/>
              <a:ext cx="1305689" cy="1114133"/>
              <a:chOff x="7182364" y="-331408"/>
              <a:chExt cx="6116641" cy="5219276"/>
            </a:xfrm>
          </p:grpSpPr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xmlns="" id="{4507A551-95B3-4DDB-A9ED-1090CC4FD763}"/>
                  </a:ext>
                </a:extLst>
              </p:cNvPr>
              <p:cNvSpPr/>
              <p:nvPr/>
            </p:nvSpPr>
            <p:spPr>
              <a:xfrm>
                <a:off x="7182364" y="-331408"/>
                <a:ext cx="2702581" cy="2702581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椭圆 44">
                <a:extLst>
                  <a:ext uri="{FF2B5EF4-FFF2-40B4-BE49-F238E27FC236}">
                    <a16:creationId xmlns:a16="http://schemas.microsoft.com/office/drawing/2014/main" xmlns="" id="{235160A3-4FDD-4EC5-B6D3-97435C40B508}"/>
                  </a:ext>
                </a:extLst>
              </p:cNvPr>
              <p:cNvSpPr/>
              <p:nvPr/>
            </p:nvSpPr>
            <p:spPr>
              <a:xfrm>
                <a:off x="7883425" y="807055"/>
                <a:ext cx="4054439" cy="4054439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xmlns="" id="{C3FA0ED8-AC8F-47D0-9C11-B3E7B5A66D72}"/>
                  </a:ext>
                </a:extLst>
              </p:cNvPr>
              <p:cNvSpPr/>
              <p:nvPr/>
            </p:nvSpPr>
            <p:spPr>
              <a:xfrm>
                <a:off x="9884947" y="1473810"/>
                <a:ext cx="3414058" cy="3414058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xmlns="" id="{77AC4524-E0BF-4298-B325-95074A4A255D}"/>
                  </a:ext>
                </a:extLst>
              </p:cNvPr>
              <p:cNvSpPr/>
              <p:nvPr/>
            </p:nvSpPr>
            <p:spPr>
              <a:xfrm>
                <a:off x="8563429" y="-21643"/>
                <a:ext cx="3637153" cy="3414058"/>
              </a:xfrm>
              <a:prstGeom prst="rect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43" name="图形 54">
              <a:extLst>
                <a:ext uri="{FF2B5EF4-FFF2-40B4-BE49-F238E27FC236}">
                  <a16:creationId xmlns:a16="http://schemas.microsoft.com/office/drawing/2014/main" xmlns="" id="{70A75800-A7AC-47A7-99B6-B7357F22C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4681" y="-112188"/>
              <a:ext cx="1199360" cy="11993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958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2E3C1809-45B5-47E7-90B4-7F0E1284EE22}"/>
              </a:ext>
            </a:extLst>
          </p:cNvPr>
          <p:cNvSpPr/>
          <p:nvPr/>
        </p:nvSpPr>
        <p:spPr>
          <a:xfrm flipV="1">
            <a:off x="5962653" y="1295400"/>
            <a:ext cx="4972047" cy="4628336"/>
          </a:xfrm>
          <a:prstGeom prst="rect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PA-文本框 76">
            <a:extLst>
              <a:ext uri="{FF2B5EF4-FFF2-40B4-BE49-F238E27FC236}">
                <a16:creationId xmlns:a16="http://schemas.microsoft.com/office/drawing/2014/main" xmlns="" id="{8F103297-C8B6-4876-B93C-A8843687D2F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045001" y="164325"/>
            <a:ext cx="3668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02 </a:t>
            </a:r>
            <a:r>
              <a:rPr kumimoji="0" lang="zh-CN" altLang="en-US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活动中期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78910AC3-D747-4870-902A-092718074CE6}"/>
              </a:ext>
            </a:extLst>
          </p:cNvPr>
          <p:cNvGrpSpPr/>
          <p:nvPr/>
        </p:nvGrpSpPr>
        <p:grpSpPr>
          <a:xfrm>
            <a:off x="-260688" y="-112188"/>
            <a:ext cx="1325367" cy="1199356"/>
            <a:chOff x="-260688" y="-112188"/>
            <a:chExt cx="1325367" cy="1199356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xmlns="" id="{96AC4474-22E3-4234-B0DA-65B3629C4245}"/>
                </a:ext>
              </a:extLst>
            </p:cNvPr>
            <p:cNvGrpSpPr/>
            <p:nvPr/>
          </p:nvGrpSpPr>
          <p:grpSpPr>
            <a:xfrm flipH="1">
              <a:off x="-260688" y="-89416"/>
              <a:ext cx="1305689" cy="1114133"/>
              <a:chOff x="7182364" y="-331408"/>
              <a:chExt cx="6116641" cy="5219276"/>
            </a:xfrm>
          </p:grpSpPr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xmlns="" id="{176284B7-2B47-493E-8BA2-F6A0958D5614}"/>
                  </a:ext>
                </a:extLst>
              </p:cNvPr>
              <p:cNvSpPr/>
              <p:nvPr/>
            </p:nvSpPr>
            <p:spPr>
              <a:xfrm>
                <a:off x="7182364" y="-331408"/>
                <a:ext cx="2702581" cy="2702581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xmlns="" id="{6CFCB7BE-ED09-4FFD-97E5-DD15744B617F}"/>
                  </a:ext>
                </a:extLst>
              </p:cNvPr>
              <p:cNvSpPr/>
              <p:nvPr/>
            </p:nvSpPr>
            <p:spPr>
              <a:xfrm>
                <a:off x="7883425" y="807055"/>
                <a:ext cx="4054439" cy="4054439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xmlns="" id="{AF454766-D7EF-4ED2-AF70-553E35D44C92}"/>
                  </a:ext>
                </a:extLst>
              </p:cNvPr>
              <p:cNvSpPr/>
              <p:nvPr/>
            </p:nvSpPr>
            <p:spPr>
              <a:xfrm>
                <a:off x="9884947" y="1473810"/>
                <a:ext cx="3414058" cy="3414058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xmlns="" id="{14DA486E-91B5-4B5D-88B1-69B46EB9AF3F}"/>
                  </a:ext>
                </a:extLst>
              </p:cNvPr>
              <p:cNvSpPr/>
              <p:nvPr/>
            </p:nvSpPr>
            <p:spPr>
              <a:xfrm>
                <a:off x="8563429" y="-21643"/>
                <a:ext cx="3637153" cy="3414058"/>
              </a:xfrm>
              <a:prstGeom prst="rect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21" name="图形 54">
              <a:extLst>
                <a:ext uri="{FF2B5EF4-FFF2-40B4-BE49-F238E27FC236}">
                  <a16:creationId xmlns:a16="http://schemas.microsoft.com/office/drawing/2014/main" xmlns="" id="{F569F42D-C1E3-4CE9-9F84-3F2BEC73A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4681" y="-112188"/>
              <a:ext cx="1199360" cy="1199356"/>
            </a:xfrm>
            <a:prstGeom prst="rect">
              <a:avLst/>
            </a:prstGeom>
          </p:spPr>
        </p:pic>
      </p:grpSp>
      <p:sp>
        <p:nvSpPr>
          <p:cNvPr id="30" name="Text Placeholder 2">
            <a:extLst>
              <a:ext uri="{FF2B5EF4-FFF2-40B4-BE49-F238E27FC236}">
                <a16:creationId xmlns:a16="http://schemas.microsoft.com/office/drawing/2014/main" xmlns="" id="{A2F0F052-AA29-4A90-AD98-C1CB6187C9E2}"/>
              </a:ext>
            </a:extLst>
          </p:cNvPr>
          <p:cNvSpPr txBox="1">
            <a:spLocks/>
          </p:cNvSpPr>
          <p:nvPr/>
        </p:nvSpPr>
        <p:spPr>
          <a:xfrm>
            <a:off x="6446977" y="1509642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xmlns="" id="{80F6AC8C-9829-42A2-AFE3-3B39DD7A152C}"/>
              </a:ext>
            </a:extLst>
          </p:cNvPr>
          <p:cNvSpPr/>
          <p:nvPr/>
        </p:nvSpPr>
        <p:spPr>
          <a:xfrm>
            <a:off x="6446977" y="1980014"/>
            <a:ext cx="4203341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xmlns="" id="{A9969D3E-1EFB-4DCE-A380-480C43FF3FC3}"/>
              </a:ext>
            </a:extLst>
          </p:cNvPr>
          <p:cNvSpPr txBox="1">
            <a:spLocks/>
          </p:cNvSpPr>
          <p:nvPr/>
        </p:nvSpPr>
        <p:spPr>
          <a:xfrm>
            <a:off x="6446977" y="3052692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xmlns="" id="{5554B553-D788-48E5-9A0E-62BC62D7E659}"/>
              </a:ext>
            </a:extLst>
          </p:cNvPr>
          <p:cNvSpPr/>
          <p:nvPr/>
        </p:nvSpPr>
        <p:spPr>
          <a:xfrm>
            <a:off x="6446977" y="3523064"/>
            <a:ext cx="4203341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xmlns="" id="{45D7399B-82AC-4AF1-8E0E-2F1CD5513EC2}"/>
              </a:ext>
            </a:extLst>
          </p:cNvPr>
          <p:cNvSpPr txBox="1">
            <a:spLocks/>
          </p:cNvSpPr>
          <p:nvPr/>
        </p:nvSpPr>
        <p:spPr>
          <a:xfrm>
            <a:off x="6446977" y="4595742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xmlns="" id="{8E9276B8-E5A4-4C93-B9BB-3C96C928D2B9}"/>
              </a:ext>
            </a:extLst>
          </p:cNvPr>
          <p:cNvSpPr/>
          <p:nvPr/>
        </p:nvSpPr>
        <p:spPr>
          <a:xfrm>
            <a:off x="6446977" y="5066114"/>
            <a:ext cx="4203341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08978620-60B5-4EA8-8EEA-4D75125F016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349" y="1362051"/>
            <a:ext cx="4800600" cy="479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23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E09EEE31-43BB-48C5-90ED-DE889A484A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PA-文本框 76">
            <a:extLst>
              <a:ext uri="{FF2B5EF4-FFF2-40B4-BE49-F238E27FC236}">
                <a16:creationId xmlns:a16="http://schemas.microsoft.com/office/drawing/2014/main" xmlns="" id="{48C21A0F-4BC9-4D36-8D26-3C720BBE62DA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88127" y="2708975"/>
            <a:ext cx="5254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8000" spc="600" dirty="0">
                <a:solidFill>
                  <a:srgbClr val="5D8A1A"/>
                </a:solidFill>
                <a:cs typeface="+mn-ea"/>
                <a:sym typeface="+mn-lt"/>
              </a:rPr>
              <a:t>活动后期</a:t>
            </a:r>
          </a:p>
        </p:txBody>
      </p:sp>
      <p:sp>
        <p:nvSpPr>
          <p:cNvPr id="22" name="标题 1">
            <a:extLst>
              <a:ext uri="{FF2B5EF4-FFF2-40B4-BE49-F238E27FC236}">
                <a16:creationId xmlns:a16="http://schemas.microsoft.com/office/drawing/2014/main" xmlns="" id="{FC0EA971-A8B0-494F-AF06-0625DEF8E0E0}"/>
              </a:ext>
            </a:extLst>
          </p:cNvPr>
          <p:cNvSpPr txBox="1">
            <a:spLocks/>
          </p:cNvSpPr>
          <p:nvPr/>
        </p:nvSpPr>
        <p:spPr>
          <a:xfrm>
            <a:off x="2077524" y="2164583"/>
            <a:ext cx="3675576" cy="6464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 spc="600">
                <a:latin typeface="字魂24号-镇魂手书" panose="00000500000000000000" pitchFamily="2" charset="-122"/>
                <a:ea typeface="字魂24号-镇魂手书" panose="00000500000000000000" pitchFamily="2" charset="-122"/>
                <a:cs typeface="+mj-cs"/>
              </a:defRPr>
            </a:lvl1pPr>
          </a:lstStyle>
          <a:p>
            <a:pPr algn="ctr"/>
            <a:r>
              <a:rPr lang="en-US" altLang="zh-CN" sz="6000" dirty="0">
                <a:solidFill>
                  <a:srgbClr val="5D8A1A"/>
                </a:solidFill>
                <a:latin typeface="+mn-lt"/>
                <a:ea typeface="+mn-ea"/>
                <a:cs typeface="+mn-ea"/>
                <a:sym typeface="+mn-lt"/>
              </a:rPr>
              <a:t>THREE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321E4423-8380-41A3-928F-1ACDCDF0BF26}"/>
              </a:ext>
            </a:extLst>
          </p:cNvPr>
          <p:cNvSpPr/>
          <p:nvPr/>
        </p:nvSpPr>
        <p:spPr>
          <a:xfrm>
            <a:off x="568158" y="4006575"/>
            <a:ext cx="6808608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spc="300" dirty="0">
                <a:solidFill>
                  <a:srgbClr val="3F5E12"/>
                </a:solidFill>
                <a:cs typeface="+mn-ea"/>
                <a:sym typeface="+mn-lt"/>
              </a:rPr>
              <a:t>在此录入上述图表的描述说明，在此录入上述图表的描述说明。在此录入上述图表的描述说明，在此录入上述图表的描述说明。</a:t>
            </a:r>
          </a:p>
          <a:p>
            <a:pPr algn="ctr">
              <a:lnSpc>
                <a:spcPct val="120000"/>
              </a:lnSpc>
            </a:pPr>
            <a:endParaRPr lang="zh-CN" altLang="en-US" sz="1400" spc="300" dirty="0">
              <a:solidFill>
                <a:srgbClr val="3F5E12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593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-文本框 76">
            <a:extLst>
              <a:ext uri="{FF2B5EF4-FFF2-40B4-BE49-F238E27FC236}">
                <a16:creationId xmlns:a16="http://schemas.microsoft.com/office/drawing/2014/main" xmlns="" id="{8F103297-C8B6-4876-B93C-A8843687D2F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045001" y="164325"/>
            <a:ext cx="3668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03 </a:t>
            </a:r>
            <a:r>
              <a:rPr kumimoji="0" lang="zh-CN" altLang="en-US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活动</a:t>
            </a:r>
            <a:r>
              <a:rPr lang="zh-CN" altLang="en-US" sz="3600" spc="6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后</a:t>
            </a:r>
            <a:r>
              <a:rPr kumimoji="0" lang="zh-CN" altLang="en-US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期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D8264DD8-5CA3-4683-B73A-1812D70C0368}"/>
              </a:ext>
            </a:extLst>
          </p:cNvPr>
          <p:cNvGrpSpPr/>
          <p:nvPr/>
        </p:nvGrpSpPr>
        <p:grpSpPr>
          <a:xfrm>
            <a:off x="-260688" y="-112188"/>
            <a:ext cx="1325367" cy="1199356"/>
            <a:chOff x="-260688" y="-112188"/>
            <a:chExt cx="1325367" cy="1199356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xmlns="" id="{56F2D0C0-D6C2-4B62-A2DE-70CCA6387045}"/>
                </a:ext>
              </a:extLst>
            </p:cNvPr>
            <p:cNvGrpSpPr/>
            <p:nvPr/>
          </p:nvGrpSpPr>
          <p:grpSpPr>
            <a:xfrm flipH="1">
              <a:off x="-260688" y="-89416"/>
              <a:ext cx="1305689" cy="1114133"/>
              <a:chOff x="7182364" y="-331408"/>
              <a:chExt cx="6116641" cy="5219276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xmlns="" id="{439725FC-0139-4465-A9BF-31288B640328}"/>
                  </a:ext>
                </a:extLst>
              </p:cNvPr>
              <p:cNvSpPr/>
              <p:nvPr/>
            </p:nvSpPr>
            <p:spPr>
              <a:xfrm>
                <a:off x="7182364" y="-331408"/>
                <a:ext cx="2702581" cy="2702581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xmlns="" id="{F13A2CB5-1220-4404-A00C-2826F605BFBF}"/>
                  </a:ext>
                </a:extLst>
              </p:cNvPr>
              <p:cNvSpPr/>
              <p:nvPr/>
            </p:nvSpPr>
            <p:spPr>
              <a:xfrm>
                <a:off x="7883425" y="807055"/>
                <a:ext cx="4054439" cy="4054439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xmlns="" id="{2F4BE741-5C92-445B-ACB8-0B6858AB4279}"/>
                  </a:ext>
                </a:extLst>
              </p:cNvPr>
              <p:cNvSpPr/>
              <p:nvPr/>
            </p:nvSpPr>
            <p:spPr>
              <a:xfrm>
                <a:off x="9884947" y="1473810"/>
                <a:ext cx="3414058" cy="3414058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xmlns="" id="{6E7C7A90-D81E-47AF-8516-6FFD4A64AE8F}"/>
                  </a:ext>
                </a:extLst>
              </p:cNvPr>
              <p:cNvSpPr/>
              <p:nvPr/>
            </p:nvSpPr>
            <p:spPr>
              <a:xfrm>
                <a:off x="8563429" y="-21643"/>
                <a:ext cx="3637153" cy="3414058"/>
              </a:xfrm>
              <a:prstGeom prst="rect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20" name="图形 54">
              <a:extLst>
                <a:ext uri="{FF2B5EF4-FFF2-40B4-BE49-F238E27FC236}">
                  <a16:creationId xmlns:a16="http://schemas.microsoft.com/office/drawing/2014/main" xmlns="" id="{54B228ED-90B7-4151-94CF-1B93383A2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4681" y="-112188"/>
              <a:ext cx="1199360" cy="1199356"/>
            </a:xfrm>
            <a:prstGeom prst="rect">
              <a:avLst/>
            </a:prstGeom>
          </p:spPr>
        </p:pic>
      </p:grpSp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="" id="{49456F71-AFC9-4FC8-9887-FA45628525B1}"/>
              </a:ext>
            </a:extLst>
          </p:cNvPr>
          <p:cNvSpPr txBox="1">
            <a:spLocks/>
          </p:cNvSpPr>
          <p:nvPr/>
        </p:nvSpPr>
        <p:spPr>
          <a:xfrm>
            <a:off x="1225463" y="1871592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xmlns="" id="{8B38E9D9-53E0-4FFF-A727-D1B9ABCC8212}"/>
              </a:ext>
            </a:extLst>
          </p:cNvPr>
          <p:cNvSpPr/>
          <p:nvPr/>
        </p:nvSpPr>
        <p:spPr>
          <a:xfrm>
            <a:off x="1225463" y="2341964"/>
            <a:ext cx="3211373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D63FB099-EFA9-4D9B-932A-00C2303F94C8}"/>
              </a:ext>
            </a:extLst>
          </p:cNvPr>
          <p:cNvSpPr txBox="1">
            <a:spLocks/>
          </p:cNvSpPr>
          <p:nvPr/>
        </p:nvSpPr>
        <p:spPr>
          <a:xfrm>
            <a:off x="1225463" y="4279019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xmlns="" id="{C2E24C1D-DF98-4A6B-9F17-1EC59893EAFB}"/>
              </a:ext>
            </a:extLst>
          </p:cNvPr>
          <p:cNvSpPr/>
          <p:nvPr/>
        </p:nvSpPr>
        <p:spPr>
          <a:xfrm>
            <a:off x="1225463" y="4749391"/>
            <a:ext cx="3211373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1BB31ADE-F0BC-4851-880E-CD230D3EDDF9}"/>
              </a:ext>
            </a:extLst>
          </p:cNvPr>
          <p:cNvSpPr txBox="1">
            <a:spLocks/>
          </p:cNvSpPr>
          <p:nvPr/>
        </p:nvSpPr>
        <p:spPr>
          <a:xfrm>
            <a:off x="7994563" y="1871592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xmlns="" id="{AF659616-5AED-4087-B7DF-63AA1894F935}"/>
              </a:ext>
            </a:extLst>
          </p:cNvPr>
          <p:cNvSpPr/>
          <p:nvPr/>
        </p:nvSpPr>
        <p:spPr>
          <a:xfrm>
            <a:off x="7994563" y="2341964"/>
            <a:ext cx="3211373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xmlns="" id="{C55659DE-F565-4494-BAE8-8A536F6DA60D}"/>
              </a:ext>
            </a:extLst>
          </p:cNvPr>
          <p:cNvSpPr txBox="1">
            <a:spLocks/>
          </p:cNvSpPr>
          <p:nvPr/>
        </p:nvSpPr>
        <p:spPr>
          <a:xfrm>
            <a:off x="7994563" y="4279019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xmlns="" id="{25B89204-4D42-491D-951A-24233BCF4594}"/>
              </a:ext>
            </a:extLst>
          </p:cNvPr>
          <p:cNvSpPr/>
          <p:nvPr/>
        </p:nvSpPr>
        <p:spPr>
          <a:xfrm>
            <a:off x="7994563" y="4749391"/>
            <a:ext cx="3211373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xmlns="" id="{42C3A24D-E17E-4A8A-B5E4-FD87677878AC}"/>
              </a:ext>
            </a:extLst>
          </p:cNvPr>
          <p:cNvSpPr/>
          <p:nvPr/>
        </p:nvSpPr>
        <p:spPr>
          <a:xfrm>
            <a:off x="801024" y="1911061"/>
            <a:ext cx="397312" cy="397312"/>
          </a:xfrm>
          <a:prstGeom prst="ellipse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xmlns="" id="{10A6FD18-4D36-4F4B-BC6A-6EC6E79C9B01}"/>
              </a:ext>
            </a:extLst>
          </p:cNvPr>
          <p:cNvSpPr/>
          <p:nvPr/>
        </p:nvSpPr>
        <p:spPr>
          <a:xfrm>
            <a:off x="7646324" y="1911061"/>
            <a:ext cx="397312" cy="397312"/>
          </a:xfrm>
          <a:prstGeom prst="ellipse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xmlns="" id="{767D7466-6F57-4D65-A316-FC375784C879}"/>
              </a:ext>
            </a:extLst>
          </p:cNvPr>
          <p:cNvSpPr/>
          <p:nvPr/>
        </p:nvSpPr>
        <p:spPr>
          <a:xfrm>
            <a:off x="801024" y="4416136"/>
            <a:ext cx="397312" cy="397312"/>
          </a:xfrm>
          <a:prstGeom prst="ellipse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xmlns="" id="{699A3855-AE5D-4B9C-B859-8522CB35B549}"/>
              </a:ext>
            </a:extLst>
          </p:cNvPr>
          <p:cNvSpPr/>
          <p:nvPr/>
        </p:nvSpPr>
        <p:spPr>
          <a:xfrm>
            <a:off x="7646324" y="4416136"/>
            <a:ext cx="397312" cy="397312"/>
          </a:xfrm>
          <a:prstGeom prst="ellipse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B97F7828-555B-412F-9CD5-D7F5A3DBE899}"/>
              </a:ext>
            </a:extLst>
          </p:cNvPr>
          <p:cNvSpPr/>
          <p:nvPr/>
        </p:nvSpPr>
        <p:spPr>
          <a:xfrm>
            <a:off x="4701686" y="2574264"/>
            <a:ext cx="1638615" cy="2882656"/>
          </a:xfrm>
          <a:prstGeom prst="rect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021B273-69B8-46E2-AB36-740E8BECB9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2605" y="1726293"/>
            <a:ext cx="3956560" cy="363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3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25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-文本框 76">
            <a:extLst>
              <a:ext uri="{FF2B5EF4-FFF2-40B4-BE49-F238E27FC236}">
                <a16:creationId xmlns:a16="http://schemas.microsoft.com/office/drawing/2014/main" xmlns="" id="{8F103297-C8B6-4876-B93C-A8843687D2F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045001" y="164325"/>
            <a:ext cx="3668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03 </a:t>
            </a:r>
            <a:r>
              <a:rPr kumimoji="0" lang="zh-CN" altLang="en-US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活动</a:t>
            </a:r>
            <a:r>
              <a:rPr lang="zh-CN" altLang="en-US" sz="3600" spc="6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后</a:t>
            </a:r>
            <a:r>
              <a:rPr kumimoji="0" lang="zh-CN" altLang="en-US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期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4D434AE9-4EEE-4928-935F-D8328D4B4FD6}"/>
              </a:ext>
            </a:extLst>
          </p:cNvPr>
          <p:cNvGrpSpPr/>
          <p:nvPr/>
        </p:nvGrpSpPr>
        <p:grpSpPr>
          <a:xfrm>
            <a:off x="-260688" y="-112188"/>
            <a:ext cx="1325367" cy="1199356"/>
            <a:chOff x="-260688" y="-112188"/>
            <a:chExt cx="1325367" cy="1199356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xmlns="" id="{CC698612-E8C6-42D0-A628-466770A68998}"/>
                </a:ext>
              </a:extLst>
            </p:cNvPr>
            <p:cNvGrpSpPr/>
            <p:nvPr/>
          </p:nvGrpSpPr>
          <p:grpSpPr>
            <a:xfrm flipH="1">
              <a:off x="-260688" y="-89416"/>
              <a:ext cx="1305689" cy="1114133"/>
              <a:chOff x="7182364" y="-331408"/>
              <a:chExt cx="6116641" cy="5219276"/>
            </a:xfrm>
          </p:grpSpPr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xmlns="" id="{2232E034-1963-4530-99B9-BFA6D06D6DA4}"/>
                  </a:ext>
                </a:extLst>
              </p:cNvPr>
              <p:cNvSpPr/>
              <p:nvPr/>
            </p:nvSpPr>
            <p:spPr>
              <a:xfrm>
                <a:off x="7182364" y="-331408"/>
                <a:ext cx="2702581" cy="2702581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xmlns="" id="{99452440-8615-4D56-94CB-BFE72C3358FD}"/>
                  </a:ext>
                </a:extLst>
              </p:cNvPr>
              <p:cNvSpPr/>
              <p:nvPr/>
            </p:nvSpPr>
            <p:spPr>
              <a:xfrm>
                <a:off x="7883425" y="807055"/>
                <a:ext cx="4054439" cy="4054439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xmlns="" id="{0D539483-CC14-4412-BA0D-DA74FF764CFE}"/>
                  </a:ext>
                </a:extLst>
              </p:cNvPr>
              <p:cNvSpPr/>
              <p:nvPr/>
            </p:nvSpPr>
            <p:spPr>
              <a:xfrm>
                <a:off x="9884947" y="1473810"/>
                <a:ext cx="3414058" cy="3414058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xmlns="" id="{3A84D53D-C3E9-41B9-A9AA-69C11FFBE74A}"/>
                  </a:ext>
                </a:extLst>
              </p:cNvPr>
              <p:cNvSpPr/>
              <p:nvPr/>
            </p:nvSpPr>
            <p:spPr>
              <a:xfrm>
                <a:off x="8563429" y="-21643"/>
                <a:ext cx="3637153" cy="3414058"/>
              </a:xfrm>
              <a:prstGeom prst="rect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22" name="图形 54">
              <a:extLst>
                <a:ext uri="{FF2B5EF4-FFF2-40B4-BE49-F238E27FC236}">
                  <a16:creationId xmlns:a16="http://schemas.microsoft.com/office/drawing/2014/main" xmlns="" id="{7D35D05C-DED5-45A6-914A-FB7DC60D6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4681" y="-112188"/>
              <a:ext cx="1199360" cy="1199356"/>
            </a:xfrm>
            <a:prstGeom prst="rect">
              <a:avLst/>
            </a:prstGeom>
          </p:spPr>
        </p:pic>
      </p:grpSp>
      <p:sp>
        <p:nvSpPr>
          <p:cNvPr id="2" name="椭圆 1">
            <a:extLst>
              <a:ext uri="{FF2B5EF4-FFF2-40B4-BE49-F238E27FC236}">
                <a16:creationId xmlns:a16="http://schemas.microsoft.com/office/drawing/2014/main" xmlns="" id="{6AF7FB70-9509-42C6-AA7A-F4C1AF8980C5}"/>
              </a:ext>
            </a:extLst>
          </p:cNvPr>
          <p:cNvSpPr/>
          <p:nvPr/>
        </p:nvSpPr>
        <p:spPr>
          <a:xfrm>
            <a:off x="1562100" y="1809750"/>
            <a:ext cx="1981200" cy="1981200"/>
          </a:xfrm>
          <a:prstGeom prst="ellipse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xmlns="" id="{02DB92B1-34F5-4FA3-868E-1AF069CCF68A}"/>
              </a:ext>
            </a:extLst>
          </p:cNvPr>
          <p:cNvSpPr/>
          <p:nvPr/>
        </p:nvSpPr>
        <p:spPr>
          <a:xfrm>
            <a:off x="5181600" y="1809750"/>
            <a:ext cx="1981200" cy="1981200"/>
          </a:xfrm>
          <a:prstGeom prst="ellipse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xmlns="" id="{EE3C2877-706F-49C0-A070-E6D9F097ABB5}"/>
              </a:ext>
            </a:extLst>
          </p:cNvPr>
          <p:cNvSpPr/>
          <p:nvPr/>
        </p:nvSpPr>
        <p:spPr>
          <a:xfrm>
            <a:off x="8801100" y="1809750"/>
            <a:ext cx="1981200" cy="1981200"/>
          </a:xfrm>
          <a:prstGeom prst="ellipse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xmlns="" id="{4AC6FC98-8A72-4422-97EC-65F85C0D5AA6}"/>
              </a:ext>
            </a:extLst>
          </p:cNvPr>
          <p:cNvSpPr txBox="1">
            <a:spLocks/>
          </p:cNvSpPr>
          <p:nvPr/>
        </p:nvSpPr>
        <p:spPr>
          <a:xfrm>
            <a:off x="482627" y="4088519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xmlns="" id="{93F610B2-2756-4E9E-9155-09F7CF32A82B}"/>
              </a:ext>
            </a:extLst>
          </p:cNvPr>
          <p:cNvSpPr/>
          <p:nvPr/>
        </p:nvSpPr>
        <p:spPr>
          <a:xfrm>
            <a:off x="901613" y="4558891"/>
            <a:ext cx="3211373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xmlns="" id="{AF929B25-95DA-4AFD-BA2C-3F616F464E69}"/>
              </a:ext>
            </a:extLst>
          </p:cNvPr>
          <p:cNvSpPr txBox="1">
            <a:spLocks/>
          </p:cNvSpPr>
          <p:nvPr/>
        </p:nvSpPr>
        <p:spPr>
          <a:xfrm>
            <a:off x="4112985" y="4088519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37" name="Rectangle 9">
            <a:extLst>
              <a:ext uri="{FF2B5EF4-FFF2-40B4-BE49-F238E27FC236}">
                <a16:creationId xmlns:a16="http://schemas.microsoft.com/office/drawing/2014/main" xmlns="" id="{E5F2AB89-3CCB-47B2-9CFF-6A9EE958FCF4}"/>
              </a:ext>
            </a:extLst>
          </p:cNvPr>
          <p:cNvSpPr/>
          <p:nvPr/>
        </p:nvSpPr>
        <p:spPr>
          <a:xfrm>
            <a:off x="4531971" y="4558891"/>
            <a:ext cx="3211373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xmlns="" id="{C158452A-1D67-4F68-B42A-AB8143B8B389}"/>
              </a:ext>
            </a:extLst>
          </p:cNvPr>
          <p:cNvSpPr txBox="1">
            <a:spLocks/>
          </p:cNvSpPr>
          <p:nvPr/>
        </p:nvSpPr>
        <p:spPr>
          <a:xfrm>
            <a:off x="7743344" y="4088519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xmlns="" id="{26653B1C-8AD2-4F9D-BB3B-AACC798BF456}"/>
              </a:ext>
            </a:extLst>
          </p:cNvPr>
          <p:cNvSpPr/>
          <p:nvPr/>
        </p:nvSpPr>
        <p:spPr>
          <a:xfrm>
            <a:off x="8162330" y="4558891"/>
            <a:ext cx="3211373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9FC14A2-83F1-49C1-AEC5-3B94A918BD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732" y="1409700"/>
            <a:ext cx="2940350" cy="29403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7C25D32-1DD5-4F28-8BF5-DA4C4350C59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2616" y="1633118"/>
            <a:ext cx="2590800" cy="227213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86643BA-9B39-49A3-A4E0-21F67590CD6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3050" y="18669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8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/>
      <p:bldP spid="35" grpId="0"/>
      <p:bldP spid="36" grpId="0"/>
      <p:bldP spid="37" grpId="0"/>
      <p:bldP spid="38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-文本框 76">
            <a:extLst>
              <a:ext uri="{FF2B5EF4-FFF2-40B4-BE49-F238E27FC236}">
                <a16:creationId xmlns:a16="http://schemas.microsoft.com/office/drawing/2014/main" xmlns="" id="{8F103297-C8B6-4876-B93C-A8843687D2F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045001" y="164325"/>
            <a:ext cx="3668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03 </a:t>
            </a:r>
            <a:r>
              <a:rPr kumimoji="0" lang="zh-CN" altLang="en-US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活动</a:t>
            </a:r>
            <a:r>
              <a:rPr lang="zh-CN" altLang="en-US" sz="3600" spc="6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后</a:t>
            </a:r>
            <a:r>
              <a:rPr kumimoji="0" lang="zh-CN" altLang="en-US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期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0547F344-D06C-44CA-9045-0D2FC5502506}"/>
              </a:ext>
            </a:extLst>
          </p:cNvPr>
          <p:cNvGrpSpPr/>
          <p:nvPr/>
        </p:nvGrpSpPr>
        <p:grpSpPr>
          <a:xfrm>
            <a:off x="-260688" y="-112188"/>
            <a:ext cx="1325367" cy="1199356"/>
            <a:chOff x="-260688" y="-112188"/>
            <a:chExt cx="1325367" cy="1199356"/>
          </a:xfrm>
        </p:grpSpPr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xmlns="" id="{424DE335-3571-4BB4-ADEE-E4AE0965AD99}"/>
                </a:ext>
              </a:extLst>
            </p:cNvPr>
            <p:cNvGrpSpPr/>
            <p:nvPr/>
          </p:nvGrpSpPr>
          <p:grpSpPr>
            <a:xfrm flipH="1">
              <a:off x="-260688" y="-89416"/>
              <a:ext cx="1305689" cy="1114133"/>
              <a:chOff x="7182364" y="-331408"/>
              <a:chExt cx="6116641" cy="5219276"/>
            </a:xfrm>
          </p:grpSpPr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xmlns="" id="{A53107BD-2C5D-43F1-A5D3-AC05D4A19121}"/>
                  </a:ext>
                </a:extLst>
              </p:cNvPr>
              <p:cNvSpPr/>
              <p:nvPr/>
            </p:nvSpPr>
            <p:spPr>
              <a:xfrm>
                <a:off x="7182364" y="-331408"/>
                <a:ext cx="2702581" cy="2702581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xmlns="" id="{AE9B5CD8-91B0-4D4E-B397-668591174AFC}"/>
                  </a:ext>
                </a:extLst>
              </p:cNvPr>
              <p:cNvSpPr/>
              <p:nvPr/>
            </p:nvSpPr>
            <p:spPr>
              <a:xfrm>
                <a:off x="7883425" y="807055"/>
                <a:ext cx="4054439" cy="4054439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xmlns="" id="{3F1835FB-D279-4A39-A927-BADB9045530E}"/>
                  </a:ext>
                </a:extLst>
              </p:cNvPr>
              <p:cNvSpPr/>
              <p:nvPr/>
            </p:nvSpPr>
            <p:spPr>
              <a:xfrm>
                <a:off x="9884947" y="1473810"/>
                <a:ext cx="3414058" cy="3414058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xmlns="" id="{04E0885B-4BA1-4F64-9315-1E5E6916A27A}"/>
                  </a:ext>
                </a:extLst>
              </p:cNvPr>
              <p:cNvSpPr/>
              <p:nvPr/>
            </p:nvSpPr>
            <p:spPr>
              <a:xfrm>
                <a:off x="8563429" y="-21643"/>
                <a:ext cx="3637153" cy="3414058"/>
              </a:xfrm>
              <a:prstGeom prst="rect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1" name="图形 54">
              <a:extLst>
                <a:ext uri="{FF2B5EF4-FFF2-40B4-BE49-F238E27FC236}">
                  <a16:creationId xmlns:a16="http://schemas.microsoft.com/office/drawing/2014/main" xmlns="" id="{9A75EED8-929F-410F-A1C1-C1A3F35A7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4681" y="-112188"/>
              <a:ext cx="1199360" cy="1199356"/>
            </a:xfrm>
            <a:prstGeom prst="rect">
              <a:avLst/>
            </a:prstGeom>
          </p:spPr>
        </p:pic>
      </p:grpSp>
      <p:sp>
        <p:nvSpPr>
          <p:cNvPr id="36" name="Text Placeholder 2">
            <a:extLst>
              <a:ext uri="{FF2B5EF4-FFF2-40B4-BE49-F238E27FC236}">
                <a16:creationId xmlns:a16="http://schemas.microsoft.com/office/drawing/2014/main" xmlns="" id="{D9607046-DBDE-4837-B370-D49938417E34}"/>
              </a:ext>
            </a:extLst>
          </p:cNvPr>
          <p:cNvSpPr txBox="1">
            <a:spLocks/>
          </p:cNvSpPr>
          <p:nvPr/>
        </p:nvSpPr>
        <p:spPr>
          <a:xfrm>
            <a:off x="6504127" y="1662042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37" name="Rectangle 9">
            <a:extLst>
              <a:ext uri="{FF2B5EF4-FFF2-40B4-BE49-F238E27FC236}">
                <a16:creationId xmlns:a16="http://schemas.microsoft.com/office/drawing/2014/main" xmlns="" id="{6C30B78B-2AF1-41DF-B4A9-573A941FF566}"/>
              </a:ext>
            </a:extLst>
          </p:cNvPr>
          <p:cNvSpPr/>
          <p:nvPr/>
        </p:nvSpPr>
        <p:spPr>
          <a:xfrm>
            <a:off x="6504127" y="2132414"/>
            <a:ext cx="4203341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xmlns="" id="{CCCCA130-1316-4414-9972-F31A66718D55}"/>
              </a:ext>
            </a:extLst>
          </p:cNvPr>
          <p:cNvSpPr txBox="1">
            <a:spLocks/>
          </p:cNvSpPr>
          <p:nvPr/>
        </p:nvSpPr>
        <p:spPr>
          <a:xfrm>
            <a:off x="6504127" y="3205092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xmlns="" id="{918F4F9C-7AA3-4684-B0F8-9E7E03087437}"/>
              </a:ext>
            </a:extLst>
          </p:cNvPr>
          <p:cNvSpPr/>
          <p:nvPr/>
        </p:nvSpPr>
        <p:spPr>
          <a:xfrm>
            <a:off x="6504127" y="3675464"/>
            <a:ext cx="4203341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35378143-B12B-417B-B248-81CC849B6F4C}"/>
              </a:ext>
            </a:extLst>
          </p:cNvPr>
          <p:cNvSpPr txBox="1">
            <a:spLocks/>
          </p:cNvSpPr>
          <p:nvPr/>
        </p:nvSpPr>
        <p:spPr>
          <a:xfrm>
            <a:off x="6504127" y="4748142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41" name="Rectangle 9">
            <a:extLst>
              <a:ext uri="{FF2B5EF4-FFF2-40B4-BE49-F238E27FC236}">
                <a16:creationId xmlns:a16="http://schemas.microsoft.com/office/drawing/2014/main" xmlns="" id="{B6E8E65C-223F-4D81-8635-51F6E58F7CB7}"/>
              </a:ext>
            </a:extLst>
          </p:cNvPr>
          <p:cNvSpPr/>
          <p:nvPr/>
        </p:nvSpPr>
        <p:spPr>
          <a:xfrm>
            <a:off x="6504127" y="5218514"/>
            <a:ext cx="4203341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D16228F6-B0DC-41C0-96D1-A5E1FC432FAA}"/>
              </a:ext>
            </a:extLst>
          </p:cNvPr>
          <p:cNvSpPr/>
          <p:nvPr/>
        </p:nvSpPr>
        <p:spPr>
          <a:xfrm>
            <a:off x="-26213" y="1565673"/>
            <a:ext cx="5995264" cy="3048972"/>
          </a:xfrm>
          <a:prstGeom prst="rect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CF320B30-85CD-434C-AC6E-D6E2B3F334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50" y="1333500"/>
            <a:ext cx="49911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8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5E3F896F-186D-4284-AD90-7A79E17741B1}"/>
              </a:ext>
            </a:extLst>
          </p:cNvPr>
          <p:cNvSpPr/>
          <p:nvPr/>
        </p:nvSpPr>
        <p:spPr>
          <a:xfrm>
            <a:off x="8324849" y="3143250"/>
            <a:ext cx="3867151" cy="2362200"/>
          </a:xfrm>
          <a:prstGeom prst="rect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PA-文本框 76">
            <a:extLst>
              <a:ext uri="{FF2B5EF4-FFF2-40B4-BE49-F238E27FC236}">
                <a16:creationId xmlns:a16="http://schemas.microsoft.com/office/drawing/2014/main" xmlns="" id="{8F103297-C8B6-4876-B93C-A8843687D2F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045001" y="164325"/>
            <a:ext cx="3668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03 </a:t>
            </a:r>
            <a:r>
              <a:rPr kumimoji="0" lang="zh-CN" altLang="en-US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活动</a:t>
            </a:r>
            <a:r>
              <a:rPr lang="zh-CN" altLang="en-US" sz="3600" spc="6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后</a:t>
            </a:r>
            <a:r>
              <a:rPr kumimoji="0" lang="zh-CN" altLang="en-US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期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9C62D27D-4856-4D17-B89D-3A1F8C820412}"/>
              </a:ext>
            </a:extLst>
          </p:cNvPr>
          <p:cNvGrpSpPr/>
          <p:nvPr/>
        </p:nvGrpSpPr>
        <p:grpSpPr>
          <a:xfrm>
            <a:off x="-260688" y="-112188"/>
            <a:ext cx="1325367" cy="1199356"/>
            <a:chOff x="-260688" y="-112188"/>
            <a:chExt cx="1325367" cy="1199356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CF7F5C88-EF2C-44CD-B02E-E136E7EFE491}"/>
                </a:ext>
              </a:extLst>
            </p:cNvPr>
            <p:cNvGrpSpPr/>
            <p:nvPr/>
          </p:nvGrpSpPr>
          <p:grpSpPr>
            <a:xfrm flipH="1">
              <a:off x="-260688" y="-89416"/>
              <a:ext cx="1305689" cy="1114133"/>
              <a:chOff x="7182364" y="-331408"/>
              <a:chExt cx="6116641" cy="5219276"/>
            </a:xfrm>
          </p:grpSpPr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xmlns="" id="{9499702B-EBD3-4CEB-93F8-422116CCA447}"/>
                  </a:ext>
                </a:extLst>
              </p:cNvPr>
              <p:cNvSpPr/>
              <p:nvPr/>
            </p:nvSpPr>
            <p:spPr>
              <a:xfrm>
                <a:off x="7182364" y="-331408"/>
                <a:ext cx="2702581" cy="2702581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xmlns="" id="{E1732D18-643E-4565-86CB-ED9D22B6AB46}"/>
                  </a:ext>
                </a:extLst>
              </p:cNvPr>
              <p:cNvSpPr/>
              <p:nvPr/>
            </p:nvSpPr>
            <p:spPr>
              <a:xfrm>
                <a:off x="7883425" y="807055"/>
                <a:ext cx="4054439" cy="4054439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xmlns="" id="{7CCE491B-F9FE-4CCE-BA6C-7FFBAA598FED}"/>
                  </a:ext>
                </a:extLst>
              </p:cNvPr>
              <p:cNvSpPr/>
              <p:nvPr/>
            </p:nvSpPr>
            <p:spPr>
              <a:xfrm>
                <a:off x="9884947" y="1473810"/>
                <a:ext cx="3414058" cy="3414058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xmlns="" id="{BCF43E68-A594-4A16-AD03-BF7369D18BDC}"/>
                  </a:ext>
                </a:extLst>
              </p:cNvPr>
              <p:cNvSpPr/>
              <p:nvPr/>
            </p:nvSpPr>
            <p:spPr>
              <a:xfrm>
                <a:off x="8563429" y="-21643"/>
                <a:ext cx="3637153" cy="3414058"/>
              </a:xfrm>
              <a:prstGeom prst="rect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18" name="图形 54">
              <a:extLst>
                <a:ext uri="{FF2B5EF4-FFF2-40B4-BE49-F238E27FC236}">
                  <a16:creationId xmlns:a16="http://schemas.microsoft.com/office/drawing/2014/main" xmlns="" id="{CE1B79C8-9034-4C7A-A67B-08C862F90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4681" y="-112188"/>
              <a:ext cx="1199360" cy="1199356"/>
            </a:xfrm>
            <a:prstGeom prst="rect">
              <a:avLst/>
            </a:prstGeom>
          </p:spPr>
        </p:pic>
      </p:grpSp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A2A6CC55-B63F-4D8C-BA03-045168D684EB}"/>
              </a:ext>
            </a:extLst>
          </p:cNvPr>
          <p:cNvSpPr/>
          <p:nvPr/>
        </p:nvSpPr>
        <p:spPr>
          <a:xfrm>
            <a:off x="1239401" y="1830866"/>
            <a:ext cx="5428100" cy="4850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；在此输入文字内容，文字不易太多，以简练为主，此模板作品在此输入文字内容；在此输入文字内容，文字不易太多，以简练为主，此模板作品在此输入文字内容；在此输入文字内容，文字不易太多，以简练为主，此模板作品在此输入文字内容；在此输入文字内容，文字不易太多，以简练为主，此模板作品在此输入文字内容；在此输入文字内容，文字不易太多，以简练为主，此模板作品在此输入文字内容；</a:t>
            </a:r>
          </a:p>
          <a:p>
            <a:pPr>
              <a:lnSpc>
                <a:spcPct val="150000"/>
              </a:lnSpc>
            </a:pPr>
            <a:endParaRPr lang="zh-CN" altLang="en-US" sz="16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6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6E5131A8-099D-4C4F-A492-D88DC8A886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2593" y="1019087"/>
            <a:ext cx="5970380" cy="5486398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xmlns="" id="{CB769F2C-5738-40F0-82A6-DB59155184BB}"/>
              </a:ext>
            </a:extLst>
          </p:cNvPr>
          <p:cNvSpPr/>
          <p:nvPr/>
        </p:nvSpPr>
        <p:spPr>
          <a:xfrm>
            <a:off x="843968" y="1524000"/>
            <a:ext cx="5970379" cy="4648199"/>
          </a:xfrm>
          <a:prstGeom prst="roundRect">
            <a:avLst/>
          </a:prstGeom>
          <a:noFill/>
          <a:ln w="44450">
            <a:solidFill>
              <a:srgbClr val="C5E0B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854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74FEFC3A-907F-4ED8-B992-543F69F878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PA-文本框 76">
            <a:extLst>
              <a:ext uri="{FF2B5EF4-FFF2-40B4-BE49-F238E27FC236}">
                <a16:creationId xmlns:a16="http://schemas.microsoft.com/office/drawing/2014/main" xmlns="" id="{11C716D1-A51F-480D-A71A-53C7C472156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88127" y="2708975"/>
            <a:ext cx="5254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8000" spc="600" dirty="0">
                <a:solidFill>
                  <a:srgbClr val="5D8A1A"/>
                </a:solidFill>
                <a:cs typeface="+mn-ea"/>
                <a:sym typeface="+mn-lt"/>
              </a:rPr>
              <a:t>效果预估</a:t>
            </a:r>
          </a:p>
        </p:txBody>
      </p:sp>
      <p:sp>
        <p:nvSpPr>
          <p:cNvPr id="22" name="标题 1">
            <a:extLst>
              <a:ext uri="{FF2B5EF4-FFF2-40B4-BE49-F238E27FC236}">
                <a16:creationId xmlns:a16="http://schemas.microsoft.com/office/drawing/2014/main" xmlns="" id="{68447634-3F95-4A2A-B3C9-116CA89C5AD7}"/>
              </a:ext>
            </a:extLst>
          </p:cNvPr>
          <p:cNvSpPr txBox="1">
            <a:spLocks/>
          </p:cNvSpPr>
          <p:nvPr/>
        </p:nvSpPr>
        <p:spPr>
          <a:xfrm>
            <a:off x="2077524" y="2164583"/>
            <a:ext cx="3675576" cy="6464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 spc="600">
                <a:latin typeface="字魂24号-镇魂手书" panose="00000500000000000000" pitchFamily="2" charset="-122"/>
                <a:ea typeface="字魂24号-镇魂手书" panose="00000500000000000000" pitchFamily="2" charset="-122"/>
                <a:cs typeface="+mj-cs"/>
              </a:defRPr>
            </a:lvl1pPr>
          </a:lstStyle>
          <a:p>
            <a:pPr algn="ctr"/>
            <a:r>
              <a:rPr lang="en-US" altLang="zh-CN" sz="6000" dirty="0">
                <a:solidFill>
                  <a:srgbClr val="5D8A1A"/>
                </a:solidFill>
                <a:latin typeface="+mn-lt"/>
                <a:ea typeface="+mn-ea"/>
                <a:cs typeface="+mn-ea"/>
                <a:sym typeface="+mn-lt"/>
              </a:rPr>
              <a:t>FOUR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985CE953-FBB2-46BC-BBA2-0A44F1AEFCC7}"/>
              </a:ext>
            </a:extLst>
          </p:cNvPr>
          <p:cNvSpPr/>
          <p:nvPr/>
        </p:nvSpPr>
        <p:spPr>
          <a:xfrm>
            <a:off x="568158" y="4006575"/>
            <a:ext cx="6808608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spc="300" dirty="0">
                <a:solidFill>
                  <a:srgbClr val="3F5E12"/>
                </a:solidFill>
                <a:cs typeface="+mn-ea"/>
                <a:sym typeface="+mn-lt"/>
              </a:rPr>
              <a:t>在此录入上述图表的描述说明，在此录入上述图表的描述说明。在此录入上述图表的描述说明，在此录入上述图表的描述说明。</a:t>
            </a:r>
          </a:p>
          <a:p>
            <a:pPr algn="ctr">
              <a:lnSpc>
                <a:spcPct val="120000"/>
              </a:lnSpc>
            </a:pPr>
            <a:endParaRPr lang="zh-CN" altLang="en-US" sz="1400" spc="300" dirty="0">
              <a:solidFill>
                <a:srgbClr val="3F5E12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734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-文本框 76">
            <a:extLst>
              <a:ext uri="{FF2B5EF4-FFF2-40B4-BE49-F238E27FC236}">
                <a16:creationId xmlns:a16="http://schemas.microsoft.com/office/drawing/2014/main" xmlns="" id="{8F103297-C8B6-4876-B93C-A8843687D2F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045001" y="164325"/>
            <a:ext cx="3668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04 </a:t>
            </a:r>
            <a:r>
              <a:rPr kumimoji="0" lang="zh-CN" altLang="en-US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效果预估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7E0E81B4-BA6C-43C6-8ACE-2D97F1D33130}"/>
              </a:ext>
            </a:extLst>
          </p:cNvPr>
          <p:cNvGrpSpPr/>
          <p:nvPr/>
        </p:nvGrpSpPr>
        <p:grpSpPr>
          <a:xfrm>
            <a:off x="-260688" y="-112188"/>
            <a:ext cx="1325367" cy="1199356"/>
            <a:chOff x="-260688" y="-112188"/>
            <a:chExt cx="1325367" cy="1199356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xmlns="" id="{B100B0DF-A442-4DBE-B411-0E3328A36566}"/>
                </a:ext>
              </a:extLst>
            </p:cNvPr>
            <p:cNvGrpSpPr/>
            <p:nvPr/>
          </p:nvGrpSpPr>
          <p:grpSpPr>
            <a:xfrm flipH="1">
              <a:off x="-260688" y="-89416"/>
              <a:ext cx="1305689" cy="1114133"/>
              <a:chOff x="7182364" y="-331408"/>
              <a:chExt cx="6116641" cy="5219276"/>
            </a:xfrm>
          </p:grpSpPr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xmlns="" id="{03B8D04A-BC36-4040-AD30-8D1D2A0E1FCD}"/>
                  </a:ext>
                </a:extLst>
              </p:cNvPr>
              <p:cNvSpPr/>
              <p:nvPr/>
            </p:nvSpPr>
            <p:spPr>
              <a:xfrm>
                <a:off x="7182364" y="-331408"/>
                <a:ext cx="2702581" cy="2702581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xmlns="" id="{8A24A1EC-58A2-462E-AFC4-3D4E786ED0E4}"/>
                  </a:ext>
                </a:extLst>
              </p:cNvPr>
              <p:cNvSpPr/>
              <p:nvPr/>
            </p:nvSpPr>
            <p:spPr>
              <a:xfrm>
                <a:off x="7883425" y="807055"/>
                <a:ext cx="4054439" cy="4054439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xmlns="" id="{F1909C5B-DD67-40CA-8777-CD5E33DF2ED0}"/>
                  </a:ext>
                </a:extLst>
              </p:cNvPr>
              <p:cNvSpPr/>
              <p:nvPr/>
            </p:nvSpPr>
            <p:spPr>
              <a:xfrm>
                <a:off x="9884947" y="1473810"/>
                <a:ext cx="3414058" cy="3414058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xmlns="" id="{18CEC31E-4784-4A03-B11F-9872FA7DAF17}"/>
                  </a:ext>
                </a:extLst>
              </p:cNvPr>
              <p:cNvSpPr/>
              <p:nvPr/>
            </p:nvSpPr>
            <p:spPr>
              <a:xfrm>
                <a:off x="8563429" y="-21643"/>
                <a:ext cx="3637153" cy="3414058"/>
              </a:xfrm>
              <a:prstGeom prst="rect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22" name="图形 54">
              <a:extLst>
                <a:ext uri="{FF2B5EF4-FFF2-40B4-BE49-F238E27FC236}">
                  <a16:creationId xmlns:a16="http://schemas.microsoft.com/office/drawing/2014/main" xmlns="" id="{88810FB0-C1DB-4B30-A33A-9DDA9CAEDA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4681" y="-112188"/>
              <a:ext cx="1199360" cy="1199356"/>
            </a:xfrm>
            <a:prstGeom prst="rect">
              <a:avLst/>
            </a:prstGeom>
          </p:spPr>
        </p:pic>
      </p:grpSp>
      <p:sp>
        <p:nvSpPr>
          <p:cNvPr id="13" name="PA_库_矩形 9">
            <a:extLst>
              <a:ext uri="{FF2B5EF4-FFF2-40B4-BE49-F238E27FC236}">
                <a16:creationId xmlns:a16="http://schemas.microsoft.com/office/drawing/2014/main" xmlns="" id="{9651A6BD-B43D-4530-B7B9-005000C6DE2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3114424"/>
            <a:ext cx="5905500" cy="3147898"/>
          </a:xfrm>
          <a:prstGeom prst="rect">
            <a:avLst/>
          </a:prstGeom>
          <a:solidFill>
            <a:srgbClr val="D8EBCD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9696C543-41FA-4380-A53A-B94065BFB64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0244" y="1352271"/>
            <a:ext cx="4924505" cy="4923223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336EA2B9-CDF9-4491-8D16-B0ACD8932ECD}"/>
              </a:ext>
            </a:extLst>
          </p:cNvPr>
          <p:cNvSpPr txBox="1">
            <a:spLocks/>
          </p:cNvSpPr>
          <p:nvPr/>
        </p:nvSpPr>
        <p:spPr>
          <a:xfrm>
            <a:off x="1398727" y="1795392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xmlns="" id="{A206AF24-7D90-4D6B-BE36-79C38D05B30F}"/>
              </a:ext>
            </a:extLst>
          </p:cNvPr>
          <p:cNvSpPr/>
          <p:nvPr/>
        </p:nvSpPr>
        <p:spPr>
          <a:xfrm>
            <a:off x="1398727" y="2265764"/>
            <a:ext cx="4203341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1E660803-61CC-4E8E-A1AE-35811B38344D}"/>
              </a:ext>
            </a:extLst>
          </p:cNvPr>
          <p:cNvSpPr txBox="1">
            <a:spLocks/>
          </p:cNvSpPr>
          <p:nvPr/>
        </p:nvSpPr>
        <p:spPr>
          <a:xfrm>
            <a:off x="1398727" y="3338442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xmlns="" id="{8FD24D5E-BC20-4FF5-B348-E8D8E2CA1FF5}"/>
              </a:ext>
            </a:extLst>
          </p:cNvPr>
          <p:cNvSpPr/>
          <p:nvPr/>
        </p:nvSpPr>
        <p:spPr>
          <a:xfrm>
            <a:off x="1398727" y="3808814"/>
            <a:ext cx="4203341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xmlns="" id="{836CFD93-EADE-4F4C-94A5-CF5528AB6DBE}"/>
              </a:ext>
            </a:extLst>
          </p:cNvPr>
          <p:cNvSpPr txBox="1">
            <a:spLocks/>
          </p:cNvSpPr>
          <p:nvPr/>
        </p:nvSpPr>
        <p:spPr>
          <a:xfrm>
            <a:off x="1398727" y="4881492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xmlns="" id="{E995BEEA-EDE7-4E33-B964-4378DC129765}"/>
              </a:ext>
            </a:extLst>
          </p:cNvPr>
          <p:cNvSpPr/>
          <p:nvPr/>
        </p:nvSpPr>
        <p:spPr>
          <a:xfrm>
            <a:off x="1398727" y="5351864"/>
            <a:ext cx="4203341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1293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5" grpId="0"/>
      <p:bldP spid="16" grpId="0"/>
      <p:bldP spid="17" grpId="0"/>
      <p:bldP spid="18" grpId="0"/>
      <p:bldP spid="1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AB8C74AE-64FC-4712-AA15-A8D009D446CD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A-文本框 32">
            <a:extLst>
              <a:ext uri="{FF2B5EF4-FFF2-40B4-BE49-F238E27FC236}">
                <a16:creationId xmlns:a16="http://schemas.microsoft.com/office/drawing/2014/main" xmlns="" id="{73F5345C-65D0-4FBC-AE3E-A60641456A4C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39042" y="1453148"/>
            <a:ext cx="699358" cy="584775"/>
          </a:xfrm>
          <a:prstGeom prst="rect">
            <a:avLst/>
          </a:prstGeom>
          <a:solidFill>
            <a:srgbClr val="C5E0B4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rgbClr val="5D8A1A"/>
                </a:solidFill>
                <a:uLnTx/>
                <a:uFillTx/>
                <a:latin typeface="+mn-lt"/>
                <a:ea typeface="+mn-ea"/>
                <a:cs typeface="+mn-ea"/>
                <a:sym typeface="+mn-lt"/>
              </a:rPr>
              <a:t>01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2F4098EB-F98C-4F55-9940-009193FC88D0}"/>
              </a:ext>
            </a:extLst>
          </p:cNvPr>
          <p:cNvGrpSpPr/>
          <p:nvPr/>
        </p:nvGrpSpPr>
        <p:grpSpPr>
          <a:xfrm>
            <a:off x="2473929" y="1415683"/>
            <a:ext cx="3027045" cy="879475"/>
            <a:chOff x="418" y="8519"/>
            <a:chExt cx="4767" cy="1385"/>
          </a:xfrm>
        </p:grpSpPr>
        <p:sp>
          <p:nvSpPr>
            <p:cNvPr id="11" name="PA-矩形 9">
              <a:extLst>
                <a:ext uri="{FF2B5EF4-FFF2-40B4-BE49-F238E27FC236}">
                  <a16:creationId xmlns:a16="http://schemas.microsoft.com/office/drawing/2014/main" xmlns="" id="{D2551D87-31E3-40FD-8B2D-BC2281D6B635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21" y="9419"/>
              <a:ext cx="4664" cy="4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1400" dirty="0">
                  <a:solidFill>
                    <a:srgbClr val="5D8A1A"/>
                  </a:solidFill>
                  <a:cs typeface="+mn-ea"/>
                  <a:sym typeface="+mn-lt"/>
                </a:rPr>
                <a:t>I want to be in quiet, not strong.</a:t>
              </a:r>
            </a:p>
          </p:txBody>
        </p:sp>
        <p:sp>
          <p:nvSpPr>
            <p:cNvPr id="12" name="PA-文本框 76">
              <a:extLst>
                <a:ext uri="{FF2B5EF4-FFF2-40B4-BE49-F238E27FC236}">
                  <a16:creationId xmlns:a16="http://schemas.microsoft.com/office/drawing/2014/main" xmlns="" id="{5FD231FE-A121-455C-8362-3115B98138DF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418" y="8519"/>
              <a:ext cx="4094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600" i="0" u="none" strike="noStrike" kern="1200" cap="none" spc="600" normalizeH="0" baseline="0" noProof="0" dirty="0">
                  <a:ln>
                    <a:noFill/>
                  </a:ln>
                  <a:solidFill>
                    <a:srgbClr val="5D8A1A"/>
                  </a:solidFill>
                  <a:effectLst/>
                  <a:uLnTx/>
                  <a:uFillTx/>
                  <a:cs typeface="+mn-ea"/>
                  <a:sym typeface="+mn-lt"/>
                </a:rPr>
                <a:t>活动前期</a:t>
              </a:r>
            </a:p>
          </p:txBody>
        </p:sp>
      </p:grpSp>
      <p:sp>
        <p:nvSpPr>
          <p:cNvPr id="14" name="PA-文本框 32">
            <a:extLst>
              <a:ext uri="{FF2B5EF4-FFF2-40B4-BE49-F238E27FC236}">
                <a16:creationId xmlns:a16="http://schemas.microsoft.com/office/drawing/2014/main" xmlns="" id="{0D0FEAA2-8C00-4F9D-87D7-D915900223A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13394" y="3608279"/>
            <a:ext cx="691216" cy="584775"/>
          </a:xfrm>
          <a:prstGeom prst="rect">
            <a:avLst/>
          </a:prstGeom>
          <a:solidFill>
            <a:srgbClr val="C5E0B4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rgbClr val="5D8A1A"/>
                </a:solidFill>
                <a:uLnTx/>
                <a:uFillTx/>
                <a:latin typeface="+mn-lt"/>
                <a:ea typeface="+mn-ea"/>
                <a:cs typeface="+mn-ea"/>
                <a:sym typeface="+mn-lt"/>
              </a:rPr>
              <a:t>03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DADB7578-507C-42ED-A6D7-D906D763A52E}"/>
              </a:ext>
            </a:extLst>
          </p:cNvPr>
          <p:cNvGrpSpPr/>
          <p:nvPr/>
        </p:nvGrpSpPr>
        <p:grpSpPr>
          <a:xfrm>
            <a:off x="2488381" y="3593674"/>
            <a:ext cx="3017520" cy="840105"/>
            <a:chOff x="9233" y="8763"/>
            <a:chExt cx="4752" cy="1323"/>
          </a:xfrm>
        </p:grpSpPr>
        <p:sp>
          <p:nvSpPr>
            <p:cNvPr id="16" name="PA-矩形 14">
              <a:extLst>
                <a:ext uri="{FF2B5EF4-FFF2-40B4-BE49-F238E27FC236}">
                  <a16:creationId xmlns:a16="http://schemas.microsoft.com/office/drawing/2014/main" xmlns="" id="{0A842C4D-6E05-46A8-92FD-71FF907DF4FA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9321" y="9601"/>
              <a:ext cx="4664" cy="4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1400" dirty="0">
                  <a:solidFill>
                    <a:srgbClr val="5D8A1A"/>
                  </a:solidFill>
                  <a:cs typeface="+mn-ea"/>
                  <a:sym typeface="+mn-lt"/>
                </a:rPr>
                <a:t>I want to be in quiet, not strong.</a:t>
              </a:r>
            </a:p>
          </p:txBody>
        </p:sp>
        <p:sp>
          <p:nvSpPr>
            <p:cNvPr id="17" name="PA-文本框 76">
              <a:extLst>
                <a:ext uri="{FF2B5EF4-FFF2-40B4-BE49-F238E27FC236}">
                  <a16:creationId xmlns:a16="http://schemas.microsoft.com/office/drawing/2014/main" xmlns="" id="{D18F48DD-0E14-466E-AF0E-1A54617BDFEA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9233" y="8763"/>
              <a:ext cx="3773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600" i="0" u="none" strike="noStrike" cap="none" spc="600" normalizeH="0" baseline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字魂52号-阿开漫画体" panose="00000500000000000000" pitchFamily="2" charset="-122"/>
                  <a:ea typeface="字魂52号-阿开漫画体" panose="00000500000000000000" pitchFamily="2" charset="-122"/>
                </a:defRPr>
              </a:lvl1pPr>
            </a:lstStyle>
            <a:p>
              <a:r>
                <a:rPr lang="zh-CN" altLang="en-US" dirty="0">
                  <a:solidFill>
                    <a:srgbClr val="5D8A1A"/>
                  </a:solidFill>
                  <a:latin typeface="+mn-lt"/>
                  <a:ea typeface="+mn-ea"/>
                  <a:cs typeface="+mn-ea"/>
                  <a:sym typeface="+mn-lt"/>
                </a:rPr>
                <a:t>活动后期</a:t>
              </a:r>
            </a:p>
          </p:txBody>
        </p:sp>
      </p:grpSp>
      <p:sp>
        <p:nvSpPr>
          <p:cNvPr id="19" name="PA-文本框 32">
            <a:extLst>
              <a:ext uri="{FF2B5EF4-FFF2-40B4-BE49-F238E27FC236}">
                <a16:creationId xmlns:a16="http://schemas.microsoft.com/office/drawing/2014/main" xmlns="" id="{7EB140DC-3203-4FFA-B3D6-852B02FAE48F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14140" y="2515315"/>
            <a:ext cx="691216" cy="584775"/>
          </a:xfrm>
          <a:prstGeom prst="rect">
            <a:avLst/>
          </a:prstGeom>
          <a:solidFill>
            <a:srgbClr val="C5E0B4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rgbClr val="5D8A1A"/>
                </a:solidFill>
                <a:uLnTx/>
                <a:uFillTx/>
                <a:latin typeface="+mn-lt"/>
                <a:ea typeface="+mn-ea"/>
                <a:cs typeface="+mn-ea"/>
                <a:sym typeface="+mn-lt"/>
              </a:rPr>
              <a:t>02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62934235-04B0-4333-ACFA-A576DE0FCE4B}"/>
              </a:ext>
            </a:extLst>
          </p:cNvPr>
          <p:cNvGrpSpPr/>
          <p:nvPr/>
        </p:nvGrpSpPr>
        <p:grpSpPr>
          <a:xfrm>
            <a:off x="2469484" y="2487375"/>
            <a:ext cx="3036570" cy="835025"/>
            <a:chOff x="5095" y="8533"/>
            <a:chExt cx="4782" cy="1315"/>
          </a:xfrm>
        </p:grpSpPr>
        <p:sp>
          <p:nvSpPr>
            <p:cNvPr id="21" name="PA-矩形 19">
              <a:extLst>
                <a:ext uri="{FF2B5EF4-FFF2-40B4-BE49-F238E27FC236}">
                  <a16:creationId xmlns:a16="http://schemas.microsoft.com/office/drawing/2014/main" xmlns="" id="{7109FA76-A7F4-45BE-9B56-5C83A5203AF2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213" y="9363"/>
              <a:ext cx="4664" cy="4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1400" dirty="0">
                  <a:solidFill>
                    <a:srgbClr val="5D8A1A"/>
                  </a:solidFill>
                  <a:cs typeface="+mn-ea"/>
                  <a:sym typeface="+mn-lt"/>
                </a:rPr>
                <a:t>I want to be in quiet, not strong.</a:t>
              </a:r>
            </a:p>
          </p:txBody>
        </p:sp>
        <p:sp>
          <p:nvSpPr>
            <p:cNvPr id="22" name="PA-文本框 76">
              <a:extLst>
                <a:ext uri="{FF2B5EF4-FFF2-40B4-BE49-F238E27FC236}">
                  <a16:creationId xmlns:a16="http://schemas.microsoft.com/office/drawing/2014/main" xmlns="" id="{9A987D13-DF2C-4057-8F69-FE84A624E045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5095" y="8533"/>
              <a:ext cx="3903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600" i="0" u="none" strike="noStrike" cap="none" spc="600" normalizeH="0" baseline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字魂52号-阿开漫画体" panose="00000500000000000000" pitchFamily="2" charset="-122"/>
                  <a:ea typeface="字魂52号-阿开漫画体" panose="00000500000000000000" pitchFamily="2" charset="-122"/>
                </a:defRPr>
              </a:lvl1pPr>
            </a:lstStyle>
            <a:p>
              <a:r>
                <a:rPr lang="zh-CN" altLang="en-US" dirty="0">
                  <a:solidFill>
                    <a:srgbClr val="5D8A1A"/>
                  </a:solidFill>
                  <a:latin typeface="+mn-lt"/>
                  <a:ea typeface="+mn-ea"/>
                  <a:cs typeface="+mn-ea"/>
                  <a:sym typeface="+mn-lt"/>
                </a:rPr>
                <a:t>活动中期</a:t>
              </a:r>
            </a:p>
          </p:txBody>
        </p:sp>
      </p:grpSp>
      <p:sp>
        <p:nvSpPr>
          <p:cNvPr id="24" name="PA-文本框 32">
            <a:extLst>
              <a:ext uri="{FF2B5EF4-FFF2-40B4-BE49-F238E27FC236}">
                <a16:creationId xmlns:a16="http://schemas.microsoft.com/office/drawing/2014/main" xmlns="" id="{9C8DF69E-A709-4F2C-ADF0-9E6058F15EDE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39043" y="4701243"/>
            <a:ext cx="676788" cy="584775"/>
          </a:xfrm>
          <a:prstGeom prst="rect">
            <a:avLst/>
          </a:prstGeom>
          <a:solidFill>
            <a:srgbClr val="C5E0B4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rgbClr val="5D8A1A"/>
                </a:solidFill>
                <a:uLnTx/>
                <a:uFillTx/>
                <a:latin typeface="+mn-lt"/>
                <a:ea typeface="+mn-ea"/>
                <a:cs typeface="+mn-ea"/>
                <a:sym typeface="+mn-lt"/>
              </a:rPr>
              <a:t>04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5159559A-1626-4B58-A61F-2E47F1238BAA}"/>
              </a:ext>
            </a:extLst>
          </p:cNvPr>
          <p:cNvGrpSpPr/>
          <p:nvPr/>
        </p:nvGrpSpPr>
        <p:grpSpPr>
          <a:xfrm>
            <a:off x="2499811" y="4672668"/>
            <a:ext cx="3006090" cy="847725"/>
            <a:chOff x="14518" y="8631"/>
            <a:chExt cx="4734" cy="1335"/>
          </a:xfrm>
        </p:grpSpPr>
        <p:sp>
          <p:nvSpPr>
            <p:cNvPr id="26" name="PA-矩形 24">
              <a:extLst>
                <a:ext uri="{FF2B5EF4-FFF2-40B4-BE49-F238E27FC236}">
                  <a16:creationId xmlns:a16="http://schemas.microsoft.com/office/drawing/2014/main" xmlns="" id="{1958C1EA-90B5-4A9B-A8CC-83A17F7C51D3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4588" y="9481"/>
              <a:ext cx="4664" cy="4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1400" dirty="0">
                  <a:solidFill>
                    <a:srgbClr val="5D8A1A"/>
                  </a:solidFill>
                  <a:cs typeface="+mn-ea"/>
                  <a:sym typeface="+mn-lt"/>
                </a:rPr>
                <a:t>I want to be in quiet, not strong.</a:t>
              </a:r>
            </a:p>
          </p:txBody>
        </p:sp>
        <p:sp>
          <p:nvSpPr>
            <p:cNvPr id="27" name="PA-文本框 76">
              <a:extLst>
                <a:ext uri="{FF2B5EF4-FFF2-40B4-BE49-F238E27FC236}">
                  <a16:creationId xmlns:a16="http://schemas.microsoft.com/office/drawing/2014/main" xmlns="" id="{DD85E0A9-BB0C-4D43-ABE2-71279AF3C1FD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14518" y="8631"/>
              <a:ext cx="3885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600" i="0" u="none" strike="noStrike" cap="none" spc="600" normalizeH="0" baseline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字魂52号-阿开漫画体" panose="00000500000000000000" pitchFamily="2" charset="-122"/>
                  <a:ea typeface="字魂52号-阿开漫画体" panose="00000500000000000000" pitchFamily="2" charset="-122"/>
                </a:defRPr>
              </a:lvl1pPr>
            </a:lstStyle>
            <a:p>
              <a:r>
                <a:rPr lang="zh-CN" altLang="en-US" dirty="0">
                  <a:solidFill>
                    <a:srgbClr val="5D8A1A"/>
                  </a:solidFill>
                  <a:latin typeface="+mn-lt"/>
                  <a:ea typeface="+mn-ea"/>
                  <a:cs typeface="+mn-ea"/>
                  <a:sym typeface="+mn-lt"/>
                </a:rPr>
                <a:t>效果预估 </a:t>
              </a:r>
            </a:p>
          </p:txBody>
        </p:sp>
      </p:grpSp>
      <p:sp>
        <p:nvSpPr>
          <p:cNvPr id="48" name="文本框 47">
            <a:extLst>
              <a:ext uri="{FF2B5EF4-FFF2-40B4-BE49-F238E27FC236}">
                <a16:creationId xmlns:a16="http://schemas.microsoft.com/office/drawing/2014/main" xmlns="" id="{8F45D1FF-477C-4349-946A-0CA76BDDADD1}"/>
              </a:ext>
            </a:extLst>
          </p:cNvPr>
          <p:cNvSpPr txBox="1"/>
          <p:nvPr/>
        </p:nvSpPr>
        <p:spPr>
          <a:xfrm>
            <a:off x="5120872" y="1193083"/>
            <a:ext cx="2215991" cy="22168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600" normalizeH="0" baseline="0" noProof="0" dirty="0">
                <a:ln>
                  <a:noFill/>
                </a:ln>
                <a:solidFill>
                  <a:srgbClr val="5D8A1A"/>
                </a:solidFill>
                <a:effectLst/>
                <a:uLnTx/>
                <a:uFillTx/>
                <a:cs typeface="+mn-ea"/>
                <a:sym typeface="+mn-lt"/>
              </a:rPr>
              <a:t>目录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241002" y="248575"/>
            <a:ext cx="16601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C4DFB6"/>
                </a:solidFill>
              </a:rPr>
              <a:t>https://www.ypppt.com/</a:t>
            </a:r>
            <a:endParaRPr lang="zh-CN" altLang="en-US" sz="900" dirty="0">
              <a:solidFill>
                <a:srgbClr val="C4DF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95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2533D138-BDBB-41A6-8376-F34279DEE0DC}"/>
              </a:ext>
            </a:extLst>
          </p:cNvPr>
          <p:cNvSpPr/>
          <p:nvPr/>
        </p:nvSpPr>
        <p:spPr>
          <a:xfrm>
            <a:off x="-26213" y="3429000"/>
            <a:ext cx="4739852" cy="2133600"/>
          </a:xfrm>
          <a:prstGeom prst="rect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PA-文本框 76">
            <a:extLst>
              <a:ext uri="{FF2B5EF4-FFF2-40B4-BE49-F238E27FC236}">
                <a16:creationId xmlns:a16="http://schemas.microsoft.com/office/drawing/2014/main" xmlns="" id="{8F103297-C8B6-4876-B93C-A8843687D2F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045001" y="164325"/>
            <a:ext cx="3668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04 </a:t>
            </a:r>
            <a:r>
              <a:rPr kumimoji="0" lang="zh-CN" altLang="en-US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效果预估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58A73F67-F776-440C-BE9E-60821A12BE43}"/>
              </a:ext>
            </a:extLst>
          </p:cNvPr>
          <p:cNvGrpSpPr/>
          <p:nvPr/>
        </p:nvGrpSpPr>
        <p:grpSpPr>
          <a:xfrm>
            <a:off x="-260688" y="-112188"/>
            <a:ext cx="1325367" cy="1199356"/>
            <a:chOff x="-260688" y="-112188"/>
            <a:chExt cx="1325367" cy="1199356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xmlns="" id="{73FDF9C7-3229-44EA-8425-FFDB7C5DD469}"/>
                </a:ext>
              </a:extLst>
            </p:cNvPr>
            <p:cNvGrpSpPr/>
            <p:nvPr/>
          </p:nvGrpSpPr>
          <p:grpSpPr>
            <a:xfrm flipH="1">
              <a:off x="-260688" y="-89416"/>
              <a:ext cx="1305689" cy="1114133"/>
              <a:chOff x="7182364" y="-331408"/>
              <a:chExt cx="6116641" cy="5219276"/>
            </a:xfrm>
          </p:grpSpPr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xmlns="" id="{3C7372B0-D7E8-42BC-8971-ADEFD9F8770E}"/>
                  </a:ext>
                </a:extLst>
              </p:cNvPr>
              <p:cNvSpPr/>
              <p:nvPr/>
            </p:nvSpPr>
            <p:spPr>
              <a:xfrm>
                <a:off x="7182364" y="-331408"/>
                <a:ext cx="2702581" cy="2702581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xmlns="" id="{A4921B3A-D32E-4E34-9B14-AA4C260DD43C}"/>
                  </a:ext>
                </a:extLst>
              </p:cNvPr>
              <p:cNvSpPr/>
              <p:nvPr/>
            </p:nvSpPr>
            <p:spPr>
              <a:xfrm>
                <a:off x="7883425" y="807055"/>
                <a:ext cx="4054439" cy="4054439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xmlns="" id="{C9070001-9C02-4DEF-8CCD-B5A5739FDE22}"/>
                  </a:ext>
                </a:extLst>
              </p:cNvPr>
              <p:cNvSpPr/>
              <p:nvPr/>
            </p:nvSpPr>
            <p:spPr>
              <a:xfrm>
                <a:off x="9884947" y="1473810"/>
                <a:ext cx="3414058" cy="3414058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xmlns="" id="{0AF789E3-2DA6-43EB-81C7-6D8227795E81}"/>
                  </a:ext>
                </a:extLst>
              </p:cNvPr>
              <p:cNvSpPr/>
              <p:nvPr/>
            </p:nvSpPr>
            <p:spPr>
              <a:xfrm>
                <a:off x="8563429" y="-21643"/>
                <a:ext cx="3637153" cy="3414058"/>
              </a:xfrm>
              <a:prstGeom prst="rect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28" name="图形 54">
              <a:extLst>
                <a:ext uri="{FF2B5EF4-FFF2-40B4-BE49-F238E27FC236}">
                  <a16:creationId xmlns:a16="http://schemas.microsoft.com/office/drawing/2014/main" xmlns="" id="{3590FEDD-0C69-4C4F-A2E8-7D874F1BF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4681" y="-112188"/>
              <a:ext cx="1199360" cy="1199356"/>
            </a:xfrm>
            <a:prstGeom prst="rect">
              <a:avLst/>
            </a:prstGeom>
          </p:spPr>
        </p:pic>
      </p:grpSp>
      <p:sp>
        <p:nvSpPr>
          <p:cNvPr id="35" name="矩形 34">
            <a:extLst>
              <a:ext uri="{FF2B5EF4-FFF2-40B4-BE49-F238E27FC236}">
                <a16:creationId xmlns:a16="http://schemas.microsoft.com/office/drawing/2014/main" xmlns="" id="{0D21673D-4E29-4CBD-A054-35FF3056BAFB}"/>
              </a:ext>
            </a:extLst>
          </p:cNvPr>
          <p:cNvSpPr/>
          <p:nvPr/>
        </p:nvSpPr>
        <p:spPr>
          <a:xfrm>
            <a:off x="5619750" y="1512398"/>
            <a:ext cx="5428100" cy="4850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；在此输入文字内容，文字不易太多，以简练为主，此模板作品在此输入文字内容；在此输入文字内容，文字不易太多，以简练为主，此模板作品在此输入文字内容；在此输入文字内容，文字不易太多，以简练为主，此模板作品在此输入文字内容；在此输入文字内容，文字不易太多，以简练为主，此模板作品在此输入文字内容；在此输入文字内容，文字不易太多，以简练为主，此模板作品在此输入文字内容；</a:t>
            </a:r>
          </a:p>
          <a:p>
            <a:pPr>
              <a:lnSpc>
                <a:spcPct val="150000"/>
              </a:lnSpc>
            </a:pPr>
            <a:endParaRPr lang="zh-CN" altLang="en-US" sz="16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6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ECF770B9-145C-4CED-9E4D-5843B78A79D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7544" y="341099"/>
            <a:ext cx="6781802" cy="6781800"/>
          </a:xfrm>
          <a:prstGeom prst="rect">
            <a:avLst/>
          </a:prstGeom>
        </p:spPr>
      </p:pic>
      <p:sp>
        <p:nvSpPr>
          <p:cNvPr id="13" name="矩形: 圆角 12">
            <a:extLst>
              <a:ext uri="{FF2B5EF4-FFF2-40B4-BE49-F238E27FC236}">
                <a16:creationId xmlns:a16="http://schemas.microsoft.com/office/drawing/2014/main" xmlns="" id="{12C6ED2C-5B0B-4D9E-A49A-085F723BB88F}"/>
              </a:ext>
            </a:extLst>
          </p:cNvPr>
          <p:cNvSpPr/>
          <p:nvPr/>
        </p:nvSpPr>
        <p:spPr>
          <a:xfrm>
            <a:off x="5348610" y="1281732"/>
            <a:ext cx="5970379" cy="4648199"/>
          </a:xfrm>
          <a:prstGeom prst="roundRect">
            <a:avLst/>
          </a:prstGeom>
          <a:noFill/>
          <a:ln w="44450">
            <a:solidFill>
              <a:srgbClr val="C5E0B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514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45D9C6FE-AD7D-4BA1-84B9-B8F8F348461B}"/>
              </a:ext>
            </a:extLst>
          </p:cNvPr>
          <p:cNvSpPr/>
          <p:nvPr/>
        </p:nvSpPr>
        <p:spPr>
          <a:xfrm>
            <a:off x="1493579" y="4260166"/>
            <a:ext cx="2195240" cy="456102"/>
          </a:xfrm>
          <a:prstGeom prst="rect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D95BDC84-9390-4BF6-968F-634760841E5F}"/>
              </a:ext>
            </a:extLst>
          </p:cNvPr>
          <p:cNvSpPr/>
          <p:nvPr/>
        </p:nvSpPr>
        <p:spPr>
          <a:xfrm>
            <a:off x="7838108" y="4260166"/>
            <a:ext cx="2195240" cy="456102"/>
          </a:xfrm>
          <a:prstGeom prst="rect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B8C6B070-3322-469B-A033-96E429941B88}"/>
              </a:ext>
            </a:extLst>
          </p:cNvPr>
          <p:cNvSpPr/>
          <p:nvPr/>
        </p:nvSpPr>
        <p:spPr>
          <a:xfrm>
            <a:off x="7838108" y="1995267"/>
            <a:ext cx="2195240" cy="456102"/>
          </a:xfrm>
          <a:prstGeom prst="rect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D4251FB-16E3-4AF4-AA87-15806F7FFB36}"/>
              </a:ext>
            </a:extLst>
          </p:cNvPr>
          <p:cNvSpPr/>
          <p:nvPr/>
        </p:nvSpPr>
        <p:spPr>
          <a:xfrm>
            <a:off x="1493579" y="1981200"/>
            <a:ext cx="2195240" cy="456102"/>
          </a:xfrm>
          <a:prstGeom prst="rect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PA-文本框 76">
            <a:extLst>
              <a:ext uri="{FF2B5EF4-FFF2-40B4-BE49-F238E27FC236}">
                <a16:creationId xmlns:a16="http://schemas.microsoft.com/office/drawing/2014/main" xmlns="" id="{8F103297-C8B6-4876-B93C-A8843687D2F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045001" y="164325"/>
            <a:ext cx="3668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04 </a:t>
            </a:r>
            <a:r>
              <a:rPr kumimoji="0" lang="zh-CN" altLang="en-US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效果预估</a:t>
            </a:r>
          </a:p>
        </p:txBody>
      </p:sp>
      <p:grpSp>
        <p:nvGrpSpPr>
          <p:cNvPr id="35" name="组 7" descr="e7d195523061f1c031c703ae827a41d82d848b4543d3ea7289D8E8F86A53FC6163EC8A81A8A66F8C4722339FE4B4358C18D1CC4D5B5DBA40FE7B27962A37062774402BE64D77ED352C2DED658BBCE1926E34682D63BB5E7C00511D1D94FF01816D771A3139527167A1E6CB96225077A228CD38FA89F8441811D770B2AD06FEA969B6D4BA531CB8C4">
            <a:extLst>
              <a:ext uri="{FF2B5EF4-FFF2-40B4-BE49-F238E27FC236}">
                <a16:creationId xmlns:a16="http://schemas.microsoft.com/office/drawing/2014/main" xmlns="" id="{A0DF98F3-51EC-4C84-8E8F-1F7F96392231}"/>
              </a:ext>
            </a:extLst>
          </p:cNvPr>
          <p:cNvGrpSpPr/>
          <p:nvPr/>
        </p:nvGrpSpPr>
        <p:grpSpPr>
          <a:xfrm>
            <a:off x="1451375" y="2013070"/>
            <a:ext cx="2855890" cy="1453248"/>
            <a:chOff x="7219244" y="2290976"/>
            <a:chExt cx="3406891" cy="1453243"/>
          </a:xfrm>
        </p:grpSpPr>
        <p:sp>
          <p:nvSpPr>
            <p:cNvPr id="36" name="文本框 35" descr="e7d195523061f1c031c703ae827a41d82d848b4543d3ea7289D8E8F86A53FC6163EC8A81A8A66F8C4722339FE4B4358C18D1CC4D5B5DBA40FE7B27962A37062774402BE64D77ED352C2DED658BBCE1921F97DB8696E58B7AD23A162825BC831F267BDAD1F90E6CE98B06461A8709D452FE98B97B69AC97001F8ADD5344F6D58ED1C8C6A0759AC1FA">
              <a:extLst>
                <a:ext uri="{FF2B5EF4-FFF2-40B4-BE49-F238E27FC236}">
                  <a16:creationId xmlns:a16="http://schemas.microsoft.com/office/drawing/2014/main" xmlns="" id="{C74356DF-AE5E-4634-828D-6703BD23109F}"/>
                </a:ext>
              </a:extLst>
            </p:cNvPr>
            <p:cNvSpPr txBox="1"/>
            <p:nvPr/>
          </p:nvSpPr>
          <p:spPr>
            <a:xfrm>
              <a:off x="7219244" y="2690088"/>
              <a:ext cx="3406891" cy="1054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  <a:spcBef>
                  <a:spcPct val="0"/>
                </a:spcBef>
              </a:pPr>
              <a:r>
                <a:rPr lang="zh-CN" altLang="en-US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在此输入文字内容，文字不易太多，以简练为主，此模板作品在此输入文字内容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xmlns="" id="{0D170E72-61F7-45DC-AAA8-4577BC084712}"/>
                </a:ext>
              </a:extLst>
            </p:cNvPr>
            <p:cNvSpPr txBox="1"/>
            <p:nvPr/>
          </p:nvSpPr>
          <p:spPr>
            <a:xfrm>
              <a:off x="7225690" y="2290976"/>
              <a:ext cx="2612332" cy="420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2133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标题文本预设</a:t>
              </a:r>
              <a:endParaRPr kumimoji="1" lang="en-US" altLang="zh-CN" sz="2133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xmlns="" id="{8A9A3A18-5631-48EE-9F22-9D61A3BEFC33}"/>
              </a:ext>
            </a:extLst>
          </p:cNvPr>
          <p:cNvGrpSpPr/>
          <p:nvPr/>
        </p:nvGrpSpPr>
        <p:grpSpPr>
          <a:xfrm>
            <a:off x="-260688" y="-112188"/>
            <a:ext cx="1325367" cy="1199356"/>
            <a:chOff x="-260688" y="-112188"/>
            <a:chExt cx="1325367" cy="1199356"/>
          </a:xfrm>
        </p:grpSpPr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xmlns="" id="{CBD33D34-60D5-4B30-BA37-58B4ED88EC3C}"/>
                </a:ext>
              </a:extLst>
            </p:cNvPr>
            <p:cNvGrpSpPr/>
            <p:nvPr/>
          </p:nvGrpSpPr>
          <p:grpSpPr>
            <a:xfrm flipH="1">
              <a:off x="-260688" y="-89416"/>
              <a:ext cx="1305689" cy="1114133"/>
              <a:chOff x="7182364" y="-331408"/>
              <a:chExt cx="6116641" cy="5219276"/>
            </a:xfrm>
          </p:grpSpPr>
          <p:sp>
            <p:nvSpPr>
              <p:cNvPr id="49" name="椭圆 48">
                <a:extLst>
                  <a:ext uri="{FF2B5EF4-FFF2-40B4-BE49-F238E27FC236}">
                    <a16:creationId xmlns:a16="http://schemas.microsoft.com/office/drawing/2014/main" xmlns="" id="{B4917B91-216B-4205-A08C-D319228BCF92}"/>
                  </a:ext>
                </a:extLst>
              </p:cNvPr>
              <p:cNvSpPr/>
              <p:nvPr/>
            </p:nvSpPr>
            <p:spPr>
              <a:xfrm>
                <a:off x="7182364" y="-331408"/>
                <a:ext cx="2702581" cy="2702581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" name="椭圆 49">
                <a:extLst>
                  <a:ext uri="{FF2B5EF4-FFF2-40B4-BE49-F238E27FC236}">
                    <a16:creationId xmlns:a16="http://schemas.microsoft.com/office/drawing/2014/main" xmlns="" id="{4AC7C33E-5D9C-4686-8458-308E2456F890}"/>
                  </a:ext>
                </a:extLst>
              </p:cNvPr>
              <p:cNvSpPr/>
              <p:nvPr/>
            </p:nvSpPr>
            <p:spPr>
              <a:xfrm>
                <a:off x="7883425" y="807055"/>
                <a:ext cx="4054439" cy="4054439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xmlns="" id="{9C568D14-E63E-4CAA-9745-694959D5CD05}"/>
                  </a:ext>
                </a:extLst>
              </p:cNvPr>
              <p:cNvSpPr/>
              <p:nvPr/>
            </p:nvSpPr>
            <p:spPr>
              <a:xfrm>
                <a:off x="9884947" y="1473810"/>
                <a:ext cx="3414058" cy="3414058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xmlns="" id="{B51D4A43-AD9B-4E9C-BB18-4D0884FF00F9}"/>
                  </a:ext>
                </a:extLst>
              </p:cNvPr>
              <p:cNvSpPr/>
              <p:nvPr/>
            </p:nvSpPr>
            <p:spPr>
              <a:xfrm>
                <a:off x="8563429" y="-21643"/>
                <a:ext cx="3637153" cy="3414058"/>
              </a:xfrm>
              <a:prstGeom prst="rect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48" name="图形 54">
              <a:extLst>
                <a:ext uri="{FF2B5EF4-FFF2-40B4-BE49-F238E27FC236}">
                  <a16:creationId xmlns:a16="http://schemas.microsoft.com/office/drawing/2014/main" xmlns="" id="{71D5CB35-DC62-4EA3-974F-F59008502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4681" y="-112188"/>
              <a:ext cx="1199360" cy="1199356"/>
            </a:xfrm>
            <a:prstGeom prst="rect">
              <a:avLst/>
            </a:prstGeom>
          </p:spPr>
        </p:pic>
      </p:grpSp>
      <p:grpSp>
        <p:nvGrpSpPr>
          <p:cNvPr id="53" name="组 7" descr="e7d195523061f1c031c703ae827a41d82d848b4543d3ea7289D8E8F86A53FC6163EC8A81A8A66F8C4722339FE4B4358C18D1CC4D5B5DBA40FE7B27962A37062774402BE64D77ED352C2DED658BBCE1926E34682D63BB5E7C00511D1D94FF01816D771A3139527167A1E6CB96225077A228CD38FA89F8441811D770B2AD06FEA969B6D4BA531CB8C4">
            <a:extLst>
              <a:ext uri="{FF2B5EF4-FFF2-40B4-BE49-F238E27FC236}">
                <a16:creationId xmlns:a16="http://schemas.microsoft.com/office/drawing/2014/main" xmlns="" id="{FD79805C-A851-4BF2-B61D-FA0608432BF4}"/>
              </a:ext>
            </a:extLst>
          </p:cNvPr>
          <p:cNvGrpSpPr/>
          <p:nvPr/>
        </p:nvGrpSpPr>
        <p:grpSpPr>
          <a:xfrm>
            <a:off x="7814075" y="2013070"/>
            <a:ext cx="2855890" cy="1453248"/>
            <a:chOff x="7219244" y="2290976"/>
            <a:chExt cx="3406891" cy="1453243"/>
          </a:xfrm>
        </p:grpSpPr>
        <p:sp>
          <p:nvSpPr>
            <p:cNvPr id="54" name="文本框 53" descr="e7d195523061f1c031c703ae827a41d82d848b4543d3ea7289D8E8F86A53FC6163EC8A81A8A66F8C4722339FE4B4358C18D1CC4D5B5DBA40FE7B27962A37062774402BE64D77ED352C2DED658BBCE1921F97DB8696E58B7AD23A162825BC831F267BDAD1F90E6CE98B06461A8709D452FE98B97B69AC97001F8ADD5344F6D58ED1C8C6A0759AC1FA">
              <a:extLst>
                <a:ext uri="{FF2B5EF4-FFF2-40B4-BE49-F238E27FC236}">
                  <a16:creationId xmlns:a16="http://schemas.microsoft.com/office/drawing/2014/main" xmlns="" id="{51C64561-81A0-40F5-9E21-7DB9DBF88F32}"/>
                </a:ext>
              </a:extLst>
            </p:cNvPr>
            <p:cNvSpPr txBox="1"/>
            <p:nvPr/>
          </p:nvSpPr>
          <p:spPr>
            <a:xfrm>
              <a:off x="7219244" y="2690088"/>
              <a:ext cx="3406891" cy="1054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  <a:spcBef>
                  <a:spcPct val="0"/>
                </a:spcBef>
              </a:pPr>
              <a:r>
                <a:rPr lang="zh-CN" altLang="en-US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在此输入文字内容，文字不易太多，以简练为主，此模板作品在此输入文字内容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xmlns="" id="{D506C841-1912-4A96-8681-DA0AEA40FFDB}"/>
                </a:ext>
              </a:extLst>
            </p:cNvPr>
            <p:cNvSpPr txBox="1"/>
            <p:nvPr/>
          </p:nvSpPr>
          <p:spPr>
            <a:xfrm>
              <a:off x="7225690" y="2290976"/>
              <a:ext cx="2612332" cy="420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2133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标题文本预设</a:t>
              </a:r>
              <a:endParaRPr kumimoji="1" lang="en-US" altLang="zh-CN" sz="2133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6" name="组 7" descr="e7d195523061f1c031c703ae827a41d82d848b4543d3ea7289D8E8F86A53FC6163EC8A81A8A66F8C4722339FE4B4358C18D1CC4D5B5DBA40FE7B27962A37062774402BE64D77ED352C2DED658BBCE1926E34682D63BB5E7C00511D1D94FF01816D771A3139527167A1E6CB96225077A228CD38FA89F8441811D770B2AD06FEA969B6D4BA531CB8C4">
            <a:extLst>
              <a:ext uri="{FF2B5EF4-FFF2-40B4-BE49-F238E27FC236}">
                <a16:creationId xmlns:a16="http://schemas.microsoft.com/office/drawing/2014/main" xmlns="" id="{0B81C490-ABC6-4F2D-84C8-9FE10630942B}"/>
              </a:ext>
            </a:extLst>
          </p:cNvPr>
          <p:cNvGrpSpPr/>
          <p:nvPr/>
        </p:nvGrpSpPr>
        <p:grpSpPr>
          <a:xfrm>
            <a:off x="1451375" y="4280020"/>
            <a:ext cx="2855890" cy="1453248"/>
            <a:chOff x="7219244" y="2290976"/>
            <a:chExt cx="3406891" cy="1453243"/>
          </a:xfrm>
        </p:grpSpPr>
        <p:sp>
          <p:nvSpPr>
            <p:cNvPr id="57" name="文本框 56" descr="e7d195523061f1c031c703ae827a41d82d848b4543d3ea7289D8E8F86A53FC6163EC8A81A8A66F8C4722339FE4B4358C18D1CC4D5B5DBA40FE7B27962A37062774402BE64D77ED352C2DED658BBCE1921F97DB8696E58B7AD23A162825BC831F267BDAD1F90E6CE98B06461A8709D452FE98B97B69AC97001F8ADD5344F6D58ED1C8C6A0759AC1FA">
              <a:extLst>
                <a:ext uri="{FF2B5EF4-FFF2-40B4-BE49-F238E27FC236}">
                  <a16:creationId xmlns:a16="http://schemas.microsoft.com/office/drawing/2014/main" xmlns="" id="{562B384D-9B84-49B4-8CA2-2E1BC4F9541C}"/>
                </a:ext>
              </a:extLst>
            </p:cNvPr>
            <p:cNvSpPr txBox="1"/>
            <p:nvPr/>
          </p:nvSpPr>
          <p:spPr>
            <a:xfrm>
              <a:off x="7219244" y="2690088"/>
              <a:ext cx="3406891" cy="1054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  <a:spcBef>
                  <a:spcPct val="0"/>
                </a:spcBef>
              </a:pPr>
              <a:r>
                <a:rPr lang="zh-CN" altLang="en-US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在此输入文字内容，文字不易太多，以简练为主，此模板作品在此输入文字内容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xmlns="" id="{364B7465-C585-4F7F-BAFE-6C0AFD65A6AD}"/>
                </a:ext>
              </a:extLst>
            </p:cNvPr>
            <p:cNvSpPr txBox="1"/>
            <p:nvPr/>
          </p:nvSpPr>
          <p:spPr>
            <a:xfrm>
              <a:off x="7225690" y="2290976"/>
              <a:ext cx="2612332" cy="420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2133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标题文本预设</a:t>
              </a:r>
              <a:endParaRPr kumimoji="1" lang="en-US" altLang="zh-CN" sz="2133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9" name="组 7" descr="e7d195523061f1c031c703ae827a41d82d848b4543d3ea7289D8E8F86A53FC6163EC8A81A8A66F8C4722339FE4B4358C18D1CC4D5B5DBA40FE7B27962A37062774402BE64D77ED352C2DED658BBCE1926E34682D63BB5E7C00511D1D94FF01816D771A3139527167A1E6CB96225077A228CD38FA89F8441811D770B2AD06FEA969B6D4BA531CB8C4">
            <a:extLst>
              <a:ext uri="{FF2B5EF4-FFF2-40B4-BE49-F238E27FC236}">
                <a16:creationId xmlns:a16="http://schemas.microsoft.com/office/drawing/2014/main" xmlns="" id="{6C071D60-9A08-440F-9A15-8ACC90F16CA0}"/>
              </a:ext>
            </a:extLst>
          </p:cNvPr>
          <p:cNvGrpSpPr/>
          <p:nvPr/>
        </p:nvGrpSpPr>
        <p:grpSpPr>
          <a:xfrm>
            <a:off x="7814075" y="4280020"/>
            <a:ext cx="2855890" cy="1453248"/>
            <a:chOff x="7219244" y="2290976"/>
            <a:chExt cx="3406891" cy="1453243"/>
          </a:xfrm>
        </p:grpSpPr>
        <p:sp>
          <p:nvSpPr>
            <p:cNvPr id="60" name="文本框 59" descr="e7d195523061f1c031c703ae827a41d82d848b4543d3ea7289D8E8F86A53FC6163EC8A81A8A66F8C4722339FE4B4358C18D1CC4D5B5DBA40FE7B27962A37062774402BE64D77ED352C2DED658BBCE1921F97DB8696E58B7AD23A162825BC831F267BDAD1F90E6CE98B06461A8709D452FE98B97B69AC97001F8ADD5344F6D58ED1C8C6A0759AC1FA">
              <a:extLst>
                <a:ext uri="{FF2B5EF4-FFF2-40B4-BE49-F238E27FC236}">
                  <a16:creationId xmlns:a16="http://schemas.microsoft.com/office/drawing/2014/main" xmlns="" id="{15ECE49F-5215-4656-9DC2-3A98771669E2}"/>
                </a:ext>
              </a:extLst>
            </p:cNvPr>
            <p:cNvSpPr txBox="1"/>
            <p:nvPr/>
          </p:nvSpPr>
          <p:spPr>
            <a:xfrm>
              <a:off x="7219244" y="2690088"/>
              <a:ext cx="3406891" cy="1054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  <a:spcBef>
                  <a:spcPct val="0"/>
                </a:spcBef>
              </a:pPr>
              <a:r>
                <a:rPr lang="zh-CN" altLang="en-US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在此输入文字内容，文字不易太多，以简练为主，此模板作品在此输入文字内容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xmlns="" id="{5596B08A-6F9E-4354-8DA1-CF8E9D610D83}"/>
                </a:ext>
              </a:extLst>
            </p:cNvPr>
            <p:cNvSpPr txBox="1"/>
            <p:nvPr/>
          </p:nvSpPr>
          <p:spPr>
            <a:xfrm>
              <a:off x="7225690" y="2290976"/>
              <a:ext cx="2612332" cy="420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2133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标题文本预设</a:t>
              </a:r>
              <a:endParaRPr kumimoji="1" lang="en-US" altLang="zh-CN" sz="2133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51636737-EE4F-4DF0-A4F0-4C46583D17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200" y="1981200"/>
            <a:ext cx="40005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6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litter pattern="hexago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-文本框 76">
            <a:extLst>
              <a:ext uri="{FF2B5EF4-FFF2-40B4-BE49-F238E27FC236}">
                <a16:creationId xmlns:a16="http://schemas.microsoft.com/office/drawing/2014/main" xmlns="" id="{8F103297-C8B6-4876-B93C-A8843687D2F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045001" y="164325"/>
            <a:ext cx="3668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04 </a:t>
            </a:r>
            <a:r>
              <a:rPr kumimoji="0" lang="zh-CN" altLang="en-US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效果预估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ED50F0CB-B315-4E04-8112-9ED0DF4356C0}"/>
              </a:ext>
            </a:extLst>
          </p:cNvPr>
          <p:cNvGrpSpPr/>
          <p:nvPr/>
        </p:nvGrpSpPr>
        <p:grpSpPr>
          <a:xfrm>
            <a:off x="-260688" y="-112188"/>
            <a:ext cx="1325367" cy="1199356"/>
            <a:chOff x="-260688" y="-112188"/>
            <a:chExt cx="1325367" cy="1199356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xmlns="" id="{BE4B9AD4-E265-4A76-BEBE-224FCA3B065C}"/>
                </a:ext>
              </a:extLst>
            </p:cNvPr>
            <p:cNvGrpSpPr/>
            <p:nvPr/>
          </p:nvGrpSpPr>
          <p:grpSpPr>
            <a:xfrm flipH="1">
              <a:off x="-260688" y="-89416"/>
              <a:ext cx="1305689" cy="1114133"/>
              <a:chOff x="7182364" y="-331408"/>
              <a:chExt cx="6116641" cy="5219276"/>
            </a:xfrm>
          </p:grpSpPr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xmlns="" id="{F5D174D9-0409-4C6E-988C-2459A26110BA}"/>
                  </a:ext>
                </a:extLst>
              </p:cNvPr>
              <p:cNvSpPr/>
              <p:nvPr/>
            </p:nvSpPr>
            <p:spPr>
              <a:xfrm>
                <a:off x="7182364" y="-331408"/>
                <a:ext cx="2702581" cy="2702581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xmlns="" id="{EE0E1356-027F-41E6-A3BD-3DCCC49C7B75}"/>
                  </a:ext>
                </a:extLst>
              </p:cNvPr>
              <p:cNvSpPr/>
              <p:nvPr/>
            </p:nvSpPr>
            <p:spPr>
              <a:xfrm>
                <a:off x="7883425" y="807055"/>
                <a:ext cx="4054439" cy="4054439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xmlns="" id="{465DDF7F-8B15-42D0-9AE3-DC871C547F3F}"/>
                  </a:ext>
                </a:extLst>
              </p:cNvPr>
              <p:cNvSpPr/>
              <p:nvPr/>
            </p:nvSpPr>
            <p:spPr>
              <a:xfrm>
                <a:off x="9884947" y="1473810"/>
                <a:ext cx="3414058" cy="3414058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xmlns="" id="{126F7E58-1BB0-4FE2-A5AE-98E782C38DBC}"/>
                  </a:ext>
                </a:extLst>
              </p:cNvPr>
              <p:cNvSpPr/>
              <p:nvPr/>
            </p:nvSpPr>
            <p:spPr>
              <a:xfrm>
                <a:off x="8563429" y="-21643"/>
                <a:ext cx="3637153" cy="3414058"/>
              </a:xfrm>
              <a:prstGeom prst="rect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27" name="图形 54">
              <a:extLst>
                <a:ext uri="{FF2B5EF4-FFF2-40B4-BE49-F238E27FC236}">
                  <a16:creationId xmlns:a16="http://schemas.microsoft.com/office/drawing/2014/main" xmlns="" id="{462695D5-2045-471D-BF10-A422F2B11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4681" y="-112188"/>
              <a:ext cx="1199360" cy="1199356"/>
            </a:xfrm>
            <a:prstGeom prst="rect">
              <a:avLst/>
            </a:prstGeom>
          </p:spPr>
        </p:pic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1C046681-EA34-4465-AB3B-01ECDDF1CD64}"/>
              </a:ext>
            </a:extLst>
          </p:cNvPr>
          <p:cNvSpPr/>
          <p:nvPr/>
        </p:nvSpPr>
        <p:spPr>
          <a:xfrm>
            <a:off x="876299" y="1215480"/>
            <a:ext cx="10248901" cy="1450702"/>
          </a:xfrm>
          <a:prstGeom prst="rect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xmlns="" id="{AFC94C0B-F373-429E-9B93-4CCD8C5307C3}"/>
              </a:ext>
            </a:extLst>
          </p:cNvPr>
          <p:cNvSpPr/>
          <p:nvPr/>
        </p:nvSpPr>
        <p:spPr>
          <a:xfrm>
            <a:off x="1371600" y="1460949"/>
            <a:ext cx="9467621" cy="1054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在此输入文字内容，文字不易太多，以简练为主，此模板作品在此输入文字内容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xmlns="" id="{6599CE7F-80A2-416A-97BF-82965FC43074}"/>
              </a:ext>
            </a:extLst>
          </p:cNvPr>
          <p:cNvSpPr txBox="1">
            <a:spLocks/>
          </p:cNvSpPr>
          <p:nvPr/>
        </p:nvSpPr>
        <p:spPr>
          <a:xfrm>
            <a:off x="1513027" y="3014592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xmlns="" id="{EB91193C-C320-41F4-85F2-99527FC536FB}"/>
              </a:ext>
            </a:extLst>
          </p:cNvPr>
          <p:cNvSpPr/>
          <p:nvPr/>
        </p:nvSpPr>
        <p:spPr>
          <a:xfrm>
            <a:off x="1513027" y="3484964"/>
            <a:ext cx="4203341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xmlns="" id="{085D549C-65B7-40A0-9E7D-579CA0BA43B2}"/>
              </a:ext>
            </a:extLst>
          </p:cNvPr>
          <p:cNvSpPr txBox="1">
            <a:spLocks/>
          </p:cNvSpPr>
          <p:nvPr/>
        </p:nvSpPr>
        <p:spPr>
          <a:xfrm>
            <a:off x="1513027" y="4557642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xmlns="" id="{ED8A6D5C-38A6-4A34-B97F-0B537FCCCC5F}"/>
              </a:ext>
            </a:extLst>
          </p:cNvPr>
          <p:cNvSpPr/>
          <p:nvPr/>
        </p:nvSpPr>
        <p:spPr>
          <a:xfrm>
            <a:off x="1513027" y="5028014"/>
            <a:ext cx="4203341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1E638F9E-6832-4F21-8672-D2CC69CE58F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7450" y="2432523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8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9" grpId="0"/>
      <p:bldP spid="20" grpId="0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-文本框 76">
            <a:extLst>
              <a:ext uri="{FF2B5EF4-FFF2-40B4-BE49-F238E27FC236}">
                <a16:creationId xmlns:a16="http://schemas.microsoft.com/office/drawing/2014/main" xmlns="" id="{8F103297-C8B6-4876-B93C-A8843687D2F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045001" y="164325"/>
            <a:ext cx="3668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04 </a:t>
            </a:r>
            <a:r>
              <a:rPr kumimoji="0" lang="zh-CN" altLang="en-US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效果预估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xmlns="" id="{1C320A39-40BB-476E-82C3-6B6B6455A64F}"/>
              </a:ext>
            </a:extLst>
          </p:cNvPr>
          <p:cNvGrpSpPr/>
          <p:nvPr/>
        </p:nvGrpSpPr>
        <p:grpSpPr>
          <a:xfrm>
            <a:off x="-260688" y="-112188"/>
            <a:ext cx="1325367" cy="1199356"/>
            <a:chOff x="-260688" y="-112188"/>
            <a:chExt cx="1325367" cy="1199356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xmlns="" id="{A0E2A291-6DDC-402C-88E1-D0181A206EED}"/>
                </a:ext>
              </a:extLst>
            </p:cNvPr>
            <p:cNvGrpSpPr/>
            <p:nvPr/>
          </p:nvGrpSpPr>
          <p:grpSpPr>
            <a:xfrm flipH="1">
              <a:off x="-260688" y="-89416"/>
              <a:ext cx="1305689" cy="1114133"/>
              <a:chOff x="7182364" y="-331408"/>
              <a:chExt cx="6116641" cy="5219276"/>
            </a:xfrm>
          </p:grpSpPr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xmlns="" id="{81E03043-FE27-4ED3-BFDA-0AC8A4407C34}"/>
                  </a:ext>
                </a:extLst>
              </p:cNvPr>
              <p:cNvSpPr/>
              <p:nvPr/>
            </p:nvSpPr>
            <p:spPr>
              <a:xfrm>
                <a:off x="7182364" y="-331408"/>
                <a:ext cx="2702581" cy="2702581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xmlns="" id="{54A9B5CA-BA24-4AC4-81CD-6FEAF1E06584}"/>
                  </a:ext>
                </a:extLst>
              </p:cNvPr>
              <p:cNvSpPr/>
              <p:nvPr/>
            </p:nvSpPr>
            <p:spPr>
              <a:xfrm>
                <a:off x="7883425" y="807055"/>
                <a:ext cx="4054439" cy="4054439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xmlns="" id="{87B9FA86-597E-480F-A3B0-D8D46DA4A404}"/>
                  </a:ext>
                </a:extLst>
              </p:cNvPr>
              <p:cNvSpPr/>
              <p:nvPr/>
            </p:nvSpPr>
            <p:spPr>
              <a:xfrm>
                <a:off x="9884947" y="1473810"/>
                <a:ext cx="3414058" cy="3414058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xmlns="" id="{86B3E7CF-1152-4795-93B8-3061D39273E8}"/>
                  </a:ext>
                </a:extLst>
              </p:cNvPr>
              <p:cNvSpPr/>
              <p:nvPr/>
            </p:nvSpPr>
            <p:spPr>
              <a:xfrm>
                <a:off x="8563429" y="-21643"/>
                <a:ext cx="3637153" cy="3414058"/>
              </a:xfrm>
              <a:prstGeom prst="rect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24" name="图形 54">
              <a:extLst>
                <a:ext uri="{FF2B5EF4-FFF2-40B4-BE49-F238E27FC236}">
                  <a16:creationId xmlns:a16="http://schemas.microsoft.com/office/drawing/2014/main" xmlns="" id="{55AEC428-0AB7-4B44-8B18-4A2508211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4681" y="-112188"/>
              <a:ext cx="1199360" cy="1199356"/>
            </a:xfrm>
            <a:prstGeom prst="rect">
              <a:avLst/>
            </a:prstGeom>
          </p:spPr>
        </p:pic>
      </p:grpSp>
      <p:sp>
        <p:nvSpPr>
          <p:cNvPr id="13" name="椭圆 12">
            <a:extLst>
              <a:ext uri="{FF2B5EF4-FFF2-40B4-BE49-F238E27FC236}">
                <a16:creationId xmlns:a16="http://schemas.microsoft.com/office/drawing/2014/main" xmlns="" id="{12DF0305-DEF8-48F3-B39B-2D5F1D9CB97A}"/>
              </a:ext>
            </a:extLst>
          </p:cNvPr>
          <p:cNvSpPr/>
          <p:nvPr/>
        </p:nvSpPr>
        <p:spPr>
          <a:xfrm>
            <a:off x="1348405" y="1485900"/>
            <a:ext cx="3627787" cy="4573318"/>
          </a:xfrm>
          <a:prstGeom prst="ellipse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C6463DE0-9DC7-4E4D-AE7E-5F5ED30BC0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8250" y="1276351"/>
            <a:ext cx="4876800" cy="4876798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22EC3890-7938-469B-B67F-319B1DA722F6}"/>
              </a:ext>
            </a:extLst>
          </p:cNvPr>
          <p:cNvSpPr txBox="1">
            <a:spLocks/>
          </p:cNvSpPr>
          <p:nvPr/>
        </p:nvSpPr>
        <p:spPr>
          <a:xfrm>
            <a:off x="6656527" y="2614542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xmlns="" id="{A5487E73-9B7D-4EF6-850A-8FFFD0BC86DA}"/>
              </a:ext>
            </a:extLst>
          </p:cNvPr>
          <p:cNvSpPr/>
          <p:nvPr/>
        </p:nvSpPr>
        <p:spPr>
          <a:xfrm>
            <a:off x="6656527" y="3084914"/>
            <a:ext cx="4203341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8815FE97-5A12-40C1-8F5B-F9D2418C76BF}"/>
              </a:ext>
            </a:extLst>
          </p:cNvPr>
          <p:cNvSpPr txBox="1">
            <a:spLocks/>
          </p:cNvSpPr>
          <p:nvPr/>
        </p:nvSpPr>
        <p:spPr>
          <a:xfrm>
            <a:off x="6656527" y="4157592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xmlns="" id="{FE955F42-468E-4495-B16C-5DC5C693E4E4}"/>
              </a:ext>
            </a:extLst>
          </p:cNvPr>
          <p:cNvSpPr/>
          <p:nvPr/>
        </p:nvSpPr>
        <p:spPr>
          <a:xfrm>
            <a:off x="6656527" y="4627964"/>
            <a:ext cx="4203341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xmlns="" id="{D1246E76-5B27-4D69-A939-F8F6AFB0A479}"/>
              </a:ext>
            </a:extLst>
          </p:cNvPr>
          <p:cNvSpPr/>
          <p:nvPr/>
        </p:nvSpPr>
        <p:spPr>
          <a:xfrm>
            <a:off x="6123305" y="2724150"/>
            <a:ext cx="377198" cy="377198"/>
          </a:xfrm>
          <a:prstGeom prst="ellipse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xmlns="" id="{61CFF160-6256-4752-9F7D-6178656103A0}"/>
              </a:ext>
            </a:extLst>
          </p:cNvPr>
          <p:cNvSpPr/>
          <p:nvPr/>
        </p:nvSpPr>
        <p:spPr>
          <a:xfrm>
            <a:off x="6123305" y="4210050"/>
            <a:ext cx="377198" cy="377198"/>
          </a:xfrm>
          <a:prstGeom prst="ellipse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223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-文本框 76">
            <a:extLst>
              <a:ext uri="{FF2B5EF4-FFF2-40B4-BE49-F238E27FC236}">
                <a16:creationId xmlns:a16="http://schemas.microsoft.com/office/drawing/2014/main" xmlns="" id="{8F103297-C8B6-4876-B93C-A8843687D2F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045001" y="164325"/>
            <a:ext cx="3668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04 </a:t>
            </a:r>
            <a:r>
              <a:rPr kumimoji="0" lang="zh-CN" altLang="en-US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效果预估</a:t>
            </a:r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xmlns="" id="{698E19B7-A584-42A6-9ED4-7595F19A7180}"/>
              </a:ext>
            </a:extLst>
          </p:cNvPr>
          <p:cNvGrpSpPr/>
          <p:nvPr/>
        </p:nvGrpSpPr>
        <p:grpSpPr>
          <a:xfrm>
            <a:off x="-260688" y="-112188"/>
            <a:ext cx="1325367" cy="1199356"/>
            <a:chOff x="-260688" y="-112188"/>
            <a:chExt cx="1325367" cy="1199356"/>
          </a:xfrm>
        </p:grpSpPr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xmlns="" id="{B3DFC982-0695-4962-A3D7-1BF07BA5819D}"/>
                </a:ext>
              </a:extLst>
            </p:cNvPr>
            <p:cNvGrpSpPr/>
            <p:nvPr/>
          </p:nvGrpSpPr>
          <p:grpSpPr>
            <a:xfrm flipH="1">
              <a:off x="-260688" y="-89416"/>
              <a:ext cx="1305689" cy="1114133"/>
              <a:chOff x="7182364" y="-331408"/>
              <a:chExt cx="6116641" cy="5219276"/>
            </a:xfrm>
          </p:grpSpPr>
          <p:sp>
            <p:nvSpPr>
              <p:cNvPr id="55" name="椭圆 54">
                <a:extLst>
                  <a:ext uri="{FF2B5EF4-FFF2-40B4-BE49-F238E27FC236}">
                    <a16:creationId xmlns:a16="http://schemas.microsoft.com/office/drawing/2014/main" xmlns="" id="{7647974B-FEF4-4E6D-9543-0CAD8226157D}"/>
                  </a:ext>
                </a:extLst>
              </p:cNvPr>
              <p:cNvSpPr/>
              <p:nvPr/>
            </p:nvSpPr>
            <p:spPr>
              <a:xfrm>
                <a:off x="7182364" y="-331408"/>
                <a:ext cx="2702581" cy="2702581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" name="椭圆 55">
                <a:extLst>
                  <a:ext uri="{FF2B5EF4-FFF2-40B4-BE49-F238E27FC236}">
                    <a16:creationId xmlns:a16="http://schemas.microsoft.com/office/drawing/2014/main" xmlns="" id="{19BF3546-845C-4418-A7B1-854C740CA4C4}"/>
                  </a:ext>
                </a:extLst>
              </p:cNvPr>
              <p:cNvSpPr/>
              <p:nvPr/>
            </p:nvSpPr>
            <p:spPr>
              <a:xfrm>
                <a:off x="7883425" y="807055"/>
                <a:ext cx="4054439" cy="4054439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椭圆 56">
                <a:extLst>
                  <a:ext uri="{FF2B5EF4-FFF2-40B4-BE49-F238E27FC236}">
                    <a16:creationId xmlns:a16="http://schemas.microsoft.com/office/drawing/2014/main" xmlns="" id="{8C68B6A0-F327-4F03-B7E6-D1AC0D8DD4BA}"/>
                  </a:ext>
                </a:extLst>
              </p:cNvPr>
              <p:cNvSpPr/>
              <p:nvPr/>
            </p:nvSpPr>
            <p:spPr>
              <a:xfrm>
                <a:off x="9884947" y="1473810"/>
                <a:ext cx="3414058" cy="3414058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矩形 57">
                <a:extLst>
                  <a:ext uri="{FF2B5EF4-FFF2-40B4-BE49-F238E27FC236}">
                    <a16:creationId xmlns:a16="http://schemas.microsoft.com/office/drawing/2014/main" xmlns="" id="{2AC13823-CEEF-4582-B3BF-9AE0CF305952}"/>
                  </a:ext>
                </a:extLst>
              </p:cNvPr>
              <p:cNvSpPr/>
              <p:nvPr/>
            </p:nvSpPr>
            <p:spPr>
              <a:xfrm>
                <a:off x="8563429" y="-21643"/>
                <a:ext cx="3637153" cy="3414058"/>
              </a:xfrm>
              <a:prstGeom prst="rect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54" name="图形 54">
              <a:extLst>
                <a:ext uri="{FF2B5EF4-FFF2-40B4-BE49-F238E27FC236}">
                  <a16:creationId xmlns:a16="http://schemas.microsoft.com/office/drawing/2014/main" xmlns="" id="{8B7A0495-0701-43DE-9C57-76655C957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4681" y="-112188"/>
              <a:ext cx="1199360" cy="1199356"/>
            </a:xfrm>
            <a:prstGeom prst="rect">
              <a:avLst/>
            </a:prstGeom>
          </p:spPr>
        </p:pic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xmlns="" id="{2C0BEEE4-CB28-4BA7-A87E-CD3460BB8084}"/>
              </a:ext>
            </a:extLst>
          </p:cNvPr>
          <p:cNvSpPr txBox="1">
            <a:spLocks/>
          </p:cNvSpPr>
          <p:nvPr/>
        </p:nvSpPr>
        <p:spPr>
          <a:xfrm>
            <a:off x="6504127" y="1662042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xmlns="" id="{0507D533-CDF6-48A7-BC70-CCDA077CB4BC}"/>
              </a:ext>
            </a:extLst>
          </p:cNvPr>
          <p:cNvSpPr/>
          <p:nvPr/>
        </p:nvSpPr>
        <p:spPr>
          <a:xfrm>
            <a:off x="6504127" y="2132414"/>
            <a:ext cx="4203341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xmlns="" id="{550AFDA4-49BE-46D9-A871-5263AA021923}"/>
              </a:ext>
            </a:extLst>
          </p:cNvPr>
          <p:cNvSpPr txBox="1">
            <a:spLocks/>
          </p:cNvSpPr>
          <p:nvPr/>
        </p:nvSpPr>
        <p:spPr>
          <a:xfrm>
            <a:off x="6504127" y="3205092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xmlns="" id="{7E368F8C-D8E4-4086-A589-8AEFC2307582}"/>
              </a:ext>
            </a:extLst>
          </p:cNvPr>
          <p:cNvSpPr/>
          <p:nvPr/>
        </p:nvSpPr>
        <p:spPr>
          <a:xfrm>
            <a:off x="6504127" y="3675464"/>
            <a:ext cx="4203341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xmlns="" id="{C39AA22E-9057-4E77-8C9A-FD3DAD8D089F}"/>
              </a:ext>
            </a:extLst>
          </p:cNvPr>
          <p:cNvSpPr txBox="1">
            <a:spLocks/>
          </p:cNvSpPr>
          <p:nvPr/>
        </p:nvSpPr>
        <p:spPr>
          <a:xfrm>
            <a:off x="6504127" y="4748142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xmlns="" id="{3A556D84-1A18-4DA3-831A-CF69C393ACBD}"/>
              </a:ext>
            </a:extLst>
          </p:cNvPr>
          <p:cNvSpPr/>
          <p:nvPr/>
        </p:nvSpPr>
        <p:spPr>
          <a:xfrm>
            <a:off x="6504127" y="5218514"/>
            <a:ext cx="4203341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61DE342C-C33F-43EF-B534-E9447B28B2DC}"/>
              </a:ext>
            </a:extLst>
          </p:cNvPr>
          <p:cNvSpPr/>
          <p:nvPr/>
        </p:nvSpPr>
        <p:spPr>
          <a:xfrm>
            <a:off x="-26213" y="1565673"/>
            <a:ext cx="5995264" cy="3048972"/>
          </a:xfrm>
          <a:prstGeom prst="rect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81376703-99C7-4535-96AC-B6C7B1BBC3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50" y="1333500"/>
            <a:ext cx="49911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26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546A6FBB-8FDA-4063-BCCF-07FDE21E0B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48826257-CA55-4399-A0E9-9D13DC6772EC}"/>
              </a:ext>
            </a:extLst>
          </p:cNvPr>
          <p:cNvSpPr txBox="1"/>
          <p:nvPr/>
        </p:nvSpPr>
        <p:spPr>
          <a:xfrm>
            <a:off x="1070634" y="4079370"/>
            <a:ext cx="4491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汇报人</a:t>
            </a:r>
            <a:r>
              <a:rPr lang="zh-CN" alt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：</a:t>
            </a:r>
            <a:r>
              <a:rPr lang="zh-CN" altLang="en-US" sz="20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优品</a:t>
            </a:r>
            <a:r>
              <a:rPr lang="en-US" altLang="zh-CN" sz="20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PPT</a:t>
            </a:r>
            <a:r>
              <a:rPr lang="zh-CN" alt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   </a:t>
            </a:r>
            <a:r>
              <a:rPr lang="zh-CN" altLang="en-US" sz="20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时间：</a:t>
            </a:r>
            <a:r>
              <a:rPr lang="en-US" altLang="zh-CN" sz="20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20XX.3.7</a:t>
            </a:r>
            <a:endParaRPr lang="zh-CN" altLang="en-US" sz="2000" dirty="0">
              <a:solidFill>
                <a:srgbClr val="000000">
                  <a:lumMod val="75000"/>
                  <a:lumOff val="2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xmlns="" id="{887E3639-BF51-461A-88A8-484D72F56113}"/>
              </a:ext>
            </a:extLst>
          </p:cNvPr>
          <p:cNvSpPr txBox="1">
            <a:spLocks/>
          </p:cNvSpPr>
          <p:nvPr/>
        </p:nvSpPr>
        <p:spPr>
          <a:xfrm>
            <a:off x="5269192" y="2690091"/>
            <a:ext cx="2651895" cy="5004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 spc="600">
                <a:latin typeface="字魂24号-镇魂手书" panose="00000500000000000000" pitchFamily="2" charset="-122"/>
                <a:ea typeface="字魂24号-镇魂手书" panose="00000500000000000000" pitchFamily="2" charset="-122"/>
                <a:cs typeface="+mj-cs"/>
              </a:defRPr>
            </a:lvl1pPr>
          </a:lstStyle>
          <a:p>
            <a:r>
              <a:rPr lang="en-US" altLang="zh-CN" dirty="0">
                <a:solidFill>
                  <a:srgbClr val="3F5E12"/>
                </a:solidFill>
                <a:latin typeface="+mn-lt"/>
                <a:ea typeface="+mn-ea"/>
                <a:cs typeface="+mn-ea"/>
                <a:sym typeface="+mn-lt"/>
              </a:rPr>
              <a:t>GIRLS’DAY</a:t>
            </a:r>
            <a:endParaRPr lang="zh-CN" altLang="en-US" dirty="0">
              <a:solidFill>
                <a:srgbClr val="3F5E1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标题 4">
            <a:extLst>
              <a:ext uri="{FF2B5EF4-FFF2-40B4-BE49-F238E27FC236}">
                <a16:creationId xmlns:a16="http://schemas.microsoft.com/office/drawing/2014/main" xmlns="" id="{CF153691-9BA2-4318-BAC3-C11BBA0BB671}"/>
              </a:ext>
            </a:extLst>
          </p:cNvPr>
          <p:cNvSpPr txBox="1">
            <a:spLocks/>
          </p:cNvSpPr>
          <p:nvPr/>
        </p:nvSpPr>
        <p:spPr>
          <a:xfrm>
            <a:off x="1013484" y="3374702"/>
            <a:ext cx="6243759" cy="5204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000"/>
              </a:lnSpc>
            </a:pPr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就是要给女生宠爱一分都不能少</a:t>
            </a:r>
          </a:p>
        </p:txBody>
      </p:sp>
    </p:spTree>
    <p:extLst>
      <p:ext uri="{BB962C8B-B14F-4D97-AF65-F5344CB8AC3E}">
        <p14:creationId xmlns:p14="http://schemas.microsoft.com/office/powerpoint/2010/main" val="239946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764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B49B6276-3045-444A-A3D2-90E9FF454F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2" name="PA-文本框 76">
            <a:extLst>
              <a:ext uri="{FF2B5EF4-FFF2-40B4-BE49-F238E27FC236}">
                <a16:creationId xmlns:a16="http://schemas.microsoft.com/office/drawing/2014/main" xmlns="" id="{1956AEEE-62F8-4EF7-8312-E8B0D599231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88127" y="2708975"/>
            <a:ext cx="5254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i="0" u="none" strike="noStrike" kern="1200" cap="none" spc="600" normalizeH="0" baseline="0" noProof="0" dirty="0">
                <a:ln>
                  <a:noFill/>
                </a:ln>
                <a:solidFill>
                  <a:srgbClr val="5D8A1A"/>
                </a:solidFill>
                <a:effectLst/>
                <a:uLnTx/>
                <a:uFillTx/>
                <a:cs typeface="+mn-ea"/>
                <a:sym typeface="+mn-lt"/>
              </a:rPr>
              <a:t>活动前期</a:t>
            </a:r>
          </a:p>
        </p:txBody>
      </p:sp>
      <p:sp>
        <p:nvSpPr>
          <p:cNvPr id="53" name="标题 1">
            <a:extLst>
              <a:ext uri="{FF2B5EF4-FFF2-40B4-BE49-F238E27FC236}">
                <a16:creationId xmlns:a16="http://schemas.microsoft.com/office/drawing/2014/main" xmlns="" id="{174C1DEA-713A-45C4-BC53-B31E84AD9F38}"/>
              </a:ext>
            </a:extLst>
          </p:cNvPr>
          <p:cNvSpPr txBox="1">
            <a:spLocks/>
          </p:cNvSpPr>
          <p:nvPr/>
        </p:nvSpPr>
        <p:spPr>
          <a:xfrm>
            <a:off x="2706173" y="2164583"/>
            <a:ext cx="2418278" cy="6464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 spc="600">
                <a:latin typeface="字魂24号-镇魂手书" panose="00000500000000000000" pitchFamily="2" charset="-122"/>
                <a:ea typeface="字魂24号-镇魂手书" panose="00000500000000000000" pitchFamily="2" charset="-122"/>
                <a:cs typeface="+mj-cs"/>
              </a:defRPr>
            </a:lvl1pPr>
          </a:lstStyle>
          <a:p>
            <a:pPr algn="ctr"/>
            <a:r>
              <a:rPr lang="en-US" altLang="zh-CN" sz="6000" dirty="0">
                <a:solidFill>
                  <a:srgbClr val="5D8A1A"/>
                </a:solidFill>
                <a:latin typeface="+mn-lt"/>
                <a:ea typeface="+mn-ea"/>
                <a:cs typeface="+mn-ea"/>
                <a:sym typeface="+mn-lt"/>
              </a:rPr>
              <a:t>ONE</a:t>
            </a: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xmlns="" id="{25160489-4CE5-4EEB-A861-75D7531204A9}"/>
              </a:ext>
            </a:extLst>
          </p:cNvPr>
          <p:cNvSpPr/>
          <p:nvPr/>
        </p:nvSpPr>
        <p:spPr>
          <a:xfrm>
            <a:off x="568158" y="4006575"/>
            <a:ext cx="6808608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spc="300" dirty="0">
                <a:solidFill>
                  <a:srgbClr val="3F5E12"/>
                </a:solidFill>
                <a:cs typeface="+mn-ea"/>
                <a:sym typeface="+mn-lt"/>
              </a:rPr>
              <a:t>在此录入上述图表的描述说明，在此录入上述图表的描述说明。在此录入上述图表的描述说明，在此录入上述图表的描述说明。</a:t>
            </a:r>
          </a:p>
          <a:p>
            <a:pPr algn="ctr">
              <a:lnSpc>
                <a:spcPct val="120000"/>
              </a:lnSpc>
            </a:pPr>
            <a:endParaRPr lang="zh-CN" altLang="en-US" sz="1400" spc="300" dirty="0">
              <a:solidFill>
                <a:srgbClr val="3F5E12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070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honeycomb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-文本框 76">
            <a:extLst>
              <a:ext uri="{FF2B5EF4-FFF2-40B4-BE49-F238E27FC236}">
                <a16:creationId xmlns:a16="http://schemas.microsoft.com/office/drawing/2014/main" xmlns="" id="{8F103297-C8B6-4876-B93C-A8843687D2F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045001" y="164325"/>
            <a:ext cx="3668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01 </a:t>
            </a:r>
            <a:r>
              <a:rPr kumimoji="0" lang="zh-CN" altLang="en-US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活动前期</a:t>
            </a:r>
          </a:p>
        </p:txBody>
      </p:sp>
      <p:grpSp>
        <p:nvGrpSpPr>
          <p:cNvPr id="53" name="组合 52">
            <a:extLst>
              <a:ext uri="{FF2B5EF4-FFF2-40B4-BE49-F238E27FC236}">
                <a16:creationId xmlns:a16="http://schemas.microsoft.com/office/drawing/2014/main" xmlns="" id="{19F83624-C466-4ADF-A534-F3F3B6821C64}"/>
              </a:ext>
            </a:extLst>
          </p:cNvPr>
          <p:cNvGrpSpPr/>
          <p:nvPr/>
        </p:nvGrpSpPr>
        <p:grpSpPr>
          <a:xfrm>
            <a:off x="-260688" y="-112188"/>
            <a:ext cx="1325367" cy="1199356"/>
            <a:chOff x="-260688" y="-112188"/>
            <a:chExt cx="1325367" cy="1199356"/>
          </a:xfrm>
        </p:grpSpPr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xmlns="" id="{AB9EFDE6-F0ED-4B64-953B-A1EB2B845193}"/>
                </a:ext>
              </a:extLst>
            </p:cNvPr>
            <p:cNvGrpSpPr/>
            <p:nvPr/>
          </p:nvGrpSpPr>
          <p:grpSpPr>
            <a:xfrm flipH="1">
              <a:off x="-260688" y="-89416"/>
              <a:ext cx="1305689" cy="1114133"/>
              <a:chOff x="7182364" y="-331408"/>
              <a:chExt cx="6116641" cy="5219276"/>
            </a:xfrm>
          </p:grpSpPr>
          <p:sp>
            <p:nvSpPr>
              <p:cNvPr id="56" name="椭圆 55">
                <a:extLst>
                  <a:ext uri="{FF2B5EF4-FFF2-40B4-BE49-F238E27FC236}">
                    <a16:creationId xmlns:a16="http://schemas.microsoft.com/office/drawing/2014/main" xmlns="" id="{3140EE87-34A1-4ECE-BC94-37E42E6F5F7D}"/>
                  </a:ext>
                </a:extLst>
              </p:cNvPr>
              <p:cNvSpPr/>
              <p:nvPr/>
            </p:nvSpPr>
            <p:spPr>
              <a:xfrm>
                <a:off x="7182364" y="-331408"/>
                <a:ext cx="2702581" cy="2702581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椭圆 56">
                <a:extLst>
                  <a:ext uri="{FF2B5EF4-FFF2-40B4-BE49-F238E27FC236}">
                    <a16:creationId xmlns:a16="http://schemas.microsoft.com/office/drawing/2014/main" xmlns="" id="{E99816DE-C030-4744-8C3D-956B109ED6F4}"/>
                  </a:ext>
                </a:extLst>
              </p:cNvPr>
              <p:cNvSpPr/>
              <p:nvPr/>
            </p:nvSpPr>
            <p:spPr>
              <a:xfrm>
                <a:off x="7883425" y="807055"/>
                <a:ext cx="4054439" cy="4054439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椭圆 57">
                <a:extLst>
                  <a:ext uri="{FF2B5EF4-FFF2-40B4-BE49-F238E27FC236}">
                    <a16:creationId xmlns:a16="http://schemas.microsoft.com/office/drawing/2014/main" xmlns="" id="{5A80A62C-89EC-4889-AC6B-CF40E59EB299}"/>
                  </a:ext>
                </a:extLst>
              </p:cNvPr>
              <p:cNvSpPr/>
              <p:nvPr/>
            </p:nvSpPr>
            <p:spPr>
              <a:xfrm>
                <a:off x="9884947" y="1473810"/>
                <a:ext cx="3414058" cy="3414058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xmlns="" id="{2B6B815A-7A8C-4855-B184-FD7AEE65294A}"/>
                  </a:ext>
                </a:extLst>
              </p:cNvPr>
              <p:cNvSpPr/>
              <p:nvPr/>
            </p:nvSpPr>
            <p:spPr>
              <a:xfrm>
                <a:off x="8563429" y="-21643"/>
                <a:ext cx="3637153" cy="3414058"/>
              </a:xfrm>
              <a:prstGeom prst="rect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55" name="图形 54">
              <a:extLst>
                <a:ext uri="{FF2B5EF4-FFF2-40B4-BE49-F238E27FC236}">
                  <a16:creationId xmlns:a16="http://schemas.microsoft.com/office/drawing/2014/main" xmlns="" id="{DB28AFB4-E6FB-43D9-8E74-FC7E69443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4681" y="-112188"/>
              <a:ext cx="1199360" cy="1199356"/>
            </a:xfrm>
            <a:prstGeom prst="rect">
              <a:avLst/>
            </a:prstGeom>
          </p:spPr>
        </p:pic>
      </p:grpSp>
      <p:sp>
        <p:nvSpPr>
          <p:cNvPr id="31" name="Rectangle 9">
            <a:extLst>
              <a:ext uri="{FF2B5EF4-FFF2-40B4-BE49-F238E27FC236}">
                <a16:creationId xmlns:a16="http://schemas.microsoft.com/office/drawing/2014/main" xmlns="" id="{8E80155C-5D27-4230-BA74-2027FC4A7C71}"/>
              </a:ext>
            </a:extLst>
          </p:cNvPr>
          <p:cNvSpPr/>
          <p:nvPr/>
        </p:nvSpPr>
        <p:spPr>
          <a:xfrm>
            <a:off x="876400" y="4018846"/>
            <a:ext cx="1109012" cy="387780"/>
          </a:xfrm>
          <a:prstGeom prst="rect">
            <a:avLst/>
          </a:prstGeom>
        </p:spPr>
        <p:txBody>
          <a:bodyPr wrap="none" lIns="109710" tIns="54855" rIns="109710" bIns="54855">
            <a:noAutofit/>
          </a:bodyPr>
          <a:lstStyle/>
          <a:p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标题内容</a:t>
            </a:r>
          </a:p>
        </p:txBody>
      </p:sp>
      <p:sp>
        <p:nvSpPr>
          <p:cNvPr id="32" name="TextBox 10">
            <a:extLst>
              <a:ext uri="{FF2B5EF4-FFF2-40B4-BE49-F238E27FC236}">
                <a16:creationId xmlns:a16="http://schemas.microsoft.com/office/drawing/2014/main" xmlns="" id="{DBEC4527-2AA6-4967-B3F6-4A245BD49104}"/>
              </a:ext>
            </a:extLst>
          </p:cNvPr>
          <p:cNvSpPr txBox="1"/>
          <p:nvPr/>
        </p:nvSpPr>
        <p:spPr>
          <a:xfrm>
            <a:off x="876399" y="4327737"/>
            <a:ext cx="6350362" cy="627846"/>
          </a:xfrm>
          <a:prstGeom prst="rect">
            <a:avLst/>
          </a:prstGeom>
          <a:noFill/>
        </p:spPr>
        <p:txBody>
          <a:bodyPr wrap="square" lIns="109710" tIns="54855" rIns="109710" bIns="54855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我们长期为客户提供专业的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策划设计制作等全程服务，凭借自身优势和专业化的独特视角为客户提供优质的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服务。</a:t>
            </a:r>
          </a:p>
        </p:txBody>
      </p:sp>
      <p:sp>
        <p:nvSpPr>
          <p:cNvPr id="65" name="Rectangle 9">
            <a:extLst>
              <a:ext uri="{FF2B5EF4-FFF2-40B4-BE49-F238E27FC236}">
                <a16:creationId xmlns:a16="http://schemas.microsoft.com/office/drawing/2014/main" xmlns="" id="{137F7691-6D8B-47CD-A158-0D7F8361E3B9}"/>
              </a:ext>
            </a:extLst>
          </p:cNvPr>
          <p:cNvSpPr/>
          <p:nvPr/>
        </p:nvSpPr>
        <p:spPr>
          <a:xfrm>
            <a:off x="876400" y="5219225"/>
            <a:ext cx="1109012" cy="387780"/>
          </a:xfrm>
          <a:prstGeom prst="rect">
            <a:avLst/>
          </a:prstGeom>
        </p:spPr>
        <p:txBody>
          <a:bodyPr wrap="none" lIns="109710" tIns="54855" rIns="109710" bIns="54855">
            <a:noAutofit/>
          </a:bodyPr>
          <a:lstStyle/>
          <a:p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标题内容</a:t>
            </a:r>
          </a:p>
        </p:txBody>
      </p:sp>
      <p:sp>
        <p:nvSpPr>
          <p:cNvPr id="66" name="TextBox 10">
            <a:extLst>
              <a:ext uri="{FF2B5EF4-FFF2-40B4-BE49-F238E27FC236}">
                <a16:creationId xmlns:a16="http://schemas.microsoft.com/office/drawing/2014/main" xmlns="" id="{7AA79FB6-6E38-4E8F-8E12-FF566641AFE8}"/>
              </a:ext>
            </a:extLst>
          </p:cNvPr>
          <p:cNvSpPr txBox="1"/>
          <p:nvPr/>
        </p:nvSpPr>
        <p:spPr>
          <a:xfrm>
            <a:off x="876399" y="5528116"/>
            <a:ext cx="6350361" cy="627846"/>
          </a:xfrm>
          <a:prstGeom prst="rect">
            <a:avLst/>
          </a:prstGeom>
          <a:noFill/>
        </p:spPr>
        <p:txBody>
          <a:bodyPr wrap="square" lIns="109710" tIns="54855" rIns="109710" bIns="54855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我们长期为客户提供专业的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策划设计制作等全程服务，凭借自身优势和专业化的独特视角为客户提供优质的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服务。</a:t>
            </a:r>
          </a:p>
        </p:txBody>
      </p:sp>
      <p:sp>
        <p:nvSpPr>
          <p:cNvPr id="19" name="PA_库_矩形 9">
            <a:extLst>
              <a:ext uri="{FF2B5EF4-FFF2-40B4-BE49-F238E27FC236}">
                <a16:creationId xmlns:a16="http://schemas.microsoft.com/office/drawing/2014/main" xmlns="" id="{4B579021-0E1B-4023-AAA4-6CA982430DA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276700" y="1383666"/>
            <a:ext cx="4895145" cy="4333630"/>
          </a:xfrm>
          <a:prstGeom prst="rect">
            <a:avLst/>
          </a:prstGeom>
          <a:solidFill>
            <a:srgbClr val="D8EBCD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xmlns="" id="{99F7F368-9D46-4A05-AD74-58C5E2DFB0F3}"/>
              </a:ext>
            </a:extLst>
          </p:cNvPr>
          <p:cNvSpPr/>
          <p:nvPr/>
        </p:nvSpPr>
        <p:spPr>
          <a:xfrm>
            <a:off x="767466" y="1705106"/>
            <a:ext cx="6820784" cy="2065496"/>
          </a:xfrm>
          <a:prstGeom prst="rect">
            <a:avLst/>
          </a:prstGeom>
          <a:solidFill>
            <a:srgbClr val="FFFFFF"/>
          </a:solidFill>
          <a:ln w="3175" cap="flat" cmpd="sng" algn="ctr">
            <a:noFill/>
            <a:prstDash val="solid"/>
            <a:miter lim="800000"/>
          </a:ln>
          <a:effectLst>
            <a:outerShdw blurRad="101600" sx="101000" sy="101000" algn="ctr" rotWithShape="0">
              <a:prstClr val="black">
                <a:alpha val="1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48E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Circle: Hollow 9">
            <a:extLst>
              <a:ext uri="{FF2B5EF4-FFF2-40B4-BE49-F238E27FC236}">
                <a16:creationId xmlns:a16="http://schemas.microsoft.com/office/drawing/2014/main" xmlns="" id="{AFCB4C20-A0C1-4944-87EF-E9427B35AAC5}"/>
              </a:ext>
            </a:extLst>
          </p:cNvPr>
          <p:cNvSpPr/>
          <p:nvPr/>
        </p:nvSpPr>
        <p:spPr>
          <a:xfrm>
            <a:off x="1728545" y="2338814"/>
            <a:ext cx="1284973" cy="1284972"/>
          </a:xfrm>
          <a:prstGeom prst="donut">
            <a:avLst>
              <a:gd name="adj" fmla="val 5167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48E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Block Arc 10">
            <a:extLst>
              <a:ext uri="{FF2B5EF4-FFF2-40B4-BE49-F238E27FC236}">
                <a16:creationId xmlns:a16="http://schemas.microsoft.com/office/drawing/2014/main" xmlns="" id="{DAB25086-C61C-4A44-95CA-791E9B0B7212}"/>
              </a:ext>
            </a:extLst>
          </p:cNvPr>
          <p:cNvSpPr/>
          <p:nvPr/>
        </p:nvSpPr>
        <p:spPr>
          <a:xfrm>
            <a:off x="1850941" y="2440414"/>
            <a:ext cx="1033037" cy="1033036"/>
          </a:xfrm>
          <a:prstGeom prst="blockArc">
            <a:avLst>
              <a:gd name="adj1" fmla="val 10800000"/>
              <a:gd name="adj2" fmla="val 8095515"/>
              <a:gd name="adj3" fmla="val 5055"/>
            </a:avLst>
          </a:prstGeom>
          <a:solidFill>
            <a:srgbClr val="C5E0B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C048E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Circle: Hollow 11">
            <a:extLst>
              <a:ext uri="{FF2B5EF4-FFF2-40B4-BE49-F238E27FC236}">
                <a16:creationId xmlns:a16="http://schemas.microsoft.com/office/drawing/2014/main" xmlns="" id="{5B6E7C6C-21DD-4921-8531-28F7074C4098}"/>
              </a:ext>
            </a:extLst>
          </p:cNvPr>
          <p:cNvSpPr/>
          <p:nvPr/>
        </p:nvSpPr>
        <p:spPr>
          <a:xfrm>
            <a:off x="3661808" y="2440414"/>
            <a:ext cx="1284973" cy="1284972"/>
          </a:xfrm>
          <a:prstGeom prst="donut">
            <a:avLst>
              <a:gd name="adj" fmla="val 5167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48E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Block Arc 12">
            <a:extLst>
              <a:ext uri="{FF2B5EF4-FFF2-40B4-BE49-F238E27FC236}">
                <a16:creationId xmlns:a16="http://schemas.microsoft.com/office/drawing/2014/main" xmlns="" id="{00823A2F-17CA-40BC-B3A8-977F420D8492}"/>
              </a:ext>
            </a:extLst>
          </p:cNvPr>
          <p:cNvSpPr/>
          <p:nvPr/>
        </p:nvSpPr>
        <p:spPr>
          <a:xfrm>
            <a:off x="3784204" y="2440414"/>
            <a:ext cx="1033037" cy="1033036"/>
          </a:xfrm>
          <a:prstGeom prst="blockArc">
            <a:avLst>
              <a:gd name="adj1" fmla="val 10800000"/>
              <a:gd name="adj2" fmla="val 3257803"/>
              <a:gd name="adj3" fmla="val 4716"/>
            </a:avLst>
          </a:prstGeom>
          <a:solidFill>
            <a:srgbClr val="C5E0B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48E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Circle: Hollow 13">
            <a:extLst>
              <a:ext uri="{FF2B5EF4-FFF2-40B4-BE49-F238E27FC236}">
                <a16:creationId xmlns:a16="http://schemas.microsoft.com/office/drawing/2014/main" xmlns="" id="{AE22DE9A-9CCC-4E9B-9925-4916B78E81FB}"/>
              </a:ext>
            </a:extLst>
          </p:cNvPr>
          <p:cNvSpPr/>
          <p:nvPr/>
        </p:nvSpPr>
        <p:spPr>
          <a:xfrm>
            <a:off x="5595071" y="2338814"/>
            <a:ext cx="1284973" cy="1284972"/>
          </a:xfrm>
          <a:prstGeom prst="donut">
            <a:avLst>
              <a:gd name="adj" fmla="val 5167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48E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Block Arc 14">
            <a:extLst>
              <a:ext uri="{FF2B5EF4-FFF2-40B4-BE49-F238E27FC236}">
                <a16:creationId xmlns:a16="http://schemas.microsoft.com/office/drawing/2014/main" xmlns="" id="{126E07A0-5B89-4421-AA83-A4BE92E697E4}"/>
              </a:ext>
            </a:extLst>
          </p:cNvPr>
          <p:cNvSpPr/>
          <p:nvPr/>
        </p:nvSpPr>
        <p:spPr>
          <a:xfrm>
            <a:off x="5717467" y="2440414"/>
            <a:ext cx="1033037" cy="1033036"/>
          </a:xfrm>
          <a:prstGeom prst="blockArc">
            <a:avLst>
              <a:gd name="adj1" fmla="val 10800000"/>
              <a:gd name="adj2" fmla="val 4751467"/>
              <a:gd name="adj3" fmla="val 4878"/>
            </a:avLst>
          </a:prstGeom>
          <a:solidFill>
            <a:srgbClr val="C5E0B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C048E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TextBox 15">
            <a:extLst>
              <a:ext uri="{FF2B5EF4-FFF2-40B4-BE49-F238E27FC236}">
                <a16:creationId xmlns:a16="http://schemas.microsoft.com/office/drawing/2014/main" xmlns="" id="{9BD91D89-5697-40B3-AB33-EBBAFD49E73A}"/>
              </a:ext>
            </a:extLst>
          </p:cNvPr>
          <p:cNvSpPr txBox="1"/>
          <p:nvPr/>
        </p:nvSpPr>
        <p:spPr>
          <a:xfrm>
            <a:off x="2075432" y="2700011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B2D78B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2800" b="0" i="0" u="none" strike="noStrike" kern="0" cap="none" spc="0" normalizeH="0" baseline="30000" noProof="0" dirty="0">
              <a:ln>
                <a:noFill/>
              </a:ln>
              <a:solidFill>
                <a:srgbClr val="B2D78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TextBox 16">
            <a:extLst>
              <a:ext uri="{FF2B5EF4-FFF2-40B4-BE49-F238E27FC236}">
                <a16:creationId xmlns:a16="http://schemas.microsoft.com/office/drawing/2014/main" xmlns="" id="{2B3170E1-BA10-4FB3-8E8F-DA4F2EB07FFE}"/>
              </a:ext>
            </a:extLst>
          </p:cNvPr>
          <p:cNvSpPr txBox="1"/>
          <p:nvPr/>
        </p:nvSpPr>
        <p:spPr>
          <a:xfrm>
            <a:off x="4054542" y="2700011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B2D78B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2800" b="0" i="0" u="none" strike="noStrike" kern="0" cap="none" spc="0" normalizeH="0" baseline="30000" noProof="0" dirty="0">
              <a:ln>
                <a:noFill/>
              </a:ln>
              <a:solidFill>
                <a:srgbClr val="B2D78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TextBox 19">
            <a:extLst>
              <a:ext uri="{FF2B5EF4-FFF2-40B4-BE49-F238E27FC236}">
                <a16:creationId xmlns:a16="http://schemas.microsoft.com/office/drawing/2014/main" xmlns="" id="{AF5D9346-D8F1-4EA6-A157-D680C0B21727}"/>
              </a:ext>
            </a:extLst>
          </p:cNvPr>
          <p:cNvSpPr txBox="1"/>
          <p:nvPr/>
        </p:nvSpPr>
        <p:spPr>
          <a:xfrm>
            <a:off x="5941958" y="2700011"/>
            <a:ext cx="604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B2D78B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2800" b="0" i="0" u="none" strike="noStrike" kern="0" cap="none" spc="0" normalizeH="0" baseline="30000" noProof="0" dirty="0">
              <a:ln>
                <a:noFill/>
              </a:ln>
              <a:solidFill>
                <a:srgbClr val="B2D78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TextBox 21">
            <a:extLst>
              <a:ext uri="{FF2B5EF4-FFF2-40B4-BE49-F238E27FC236}">
                <a16:creationId xmlns:a16="http://schemas.microsoft.com/office/drawing/2014/main" xmlns="" id="{080FF3EB-CCE3-44CF-AA7B-79C8C588DC61}"/>
              </a:ext>
            </a:extLst>
          </p:cNvPr>
          <p:cNvSpPr txBox="1"/>
          <p:nvPr/>
        </p:nvSpPr>
        <p:spPr>
          <a:xfrm>
            <a:off x="1817032" y="2021625"/>
            <a:ext cx="1107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输入标题</a:t>
            </a:r>
          </a:p>
        </p:txBody>
      </p:sp>
      <p:sp>
        <p:nvSpPr>
          <p:cNvPr id="35" name="TextBox 22">
            <a:extLst>
              <a:ext uri="{FF2B5EF4-FFF2-40B4-BE49-F238E27FC236}">
                <a16:creationId xmlns:a16="http://schemas.microsoft.com/office/drawing/2014/main" xmlns="" id="{E7A20DCB-C33F-45C0-A1ED-924AC78D7CB6}"/>
              </a:ext>
            </a:extLst>
          </p:cNvPr>
          <p:cNvSpPr txBox="1"/>
          <p:nvPr/>
        </p:nvSpPr>
        <p:spPr>
          <a:xfrm>
            <a:off x="3714010" y="2021624"/>
            <a:ext cx="1107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36" name="TextBox 23">
            <a:extLst>
              <a:ext uri="{FF2B5EF4-FFF2-40B4-BE49-F238E27FC236}">
                <a16:creationId xmlns:a16="http://schemas.microsoft.com/office/drawing/2014/main" xmlns="" id="{439CBFA2-3133-42AE-A111-FD239E3E8096}"/>
              </a:ext>
            </a:extLst>
          </p:cNvPr>
          <p:cNvSpPr txBox="1"/>
          <p:nvPr/>
        </p:nvSpPr>
        <p:spPr>
          <a:xfrm>
            <a:off x="5683558" y="2021624"/>
            <a:ext cx="1107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1D8639EC-ED7B-48FE-B27B-C2D2F3D7C1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9111" y="1333501"/>
            <a:ext cx="5467946" cy="479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2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A_库_矩形 9">
            <a:extLst>
              <a:ext uri="{FF2B5EF4-FFF2-40B4-BE49-F238E27FC236}">
                <a16:creationId xmlns:a16="http://schemas.microsoft.com/office/drawing/2014/main" xmlns="" id="{0E8A4E3A-28C1-43E7-87A2-23AE9B28942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3114424"/>
            <a:ext cx="5905500" cy="3147898"/>
          </a:xfrm>
          <a:prstGeom prst="rect">
            <a:avLst/>
          </a:prstGeom>
          <a:solidFill>
            <a:srgbClr val="D8EBCD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283DDD0E-BDB8-4034-9B99-B13AD5B6D0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3100" y="2197990"/>
            <a:ext cx="6502194" cy="4031360"/>
          </a:xfrm>
          <a:prstGeom prst="rect">
            <a:avLst/>
          </a:prstGeom>
        </p:spPr>
      </p:pic>
      <p:sp>
        <p:nvSpPr>
          <p:cNvPr id="12" name="PA-文本框 76">
            <a:extLst>
              <a:ext uri="{FF2B5EF4-FFF2-40B4-BE49-F238E27FC236}">
                <a16:creationId xmlns:a16="http://schemas.microsoft.com/office/drawing/2014/main" xmlns="" id="{8F103297-C8B6-4876-B93C-A8843687D2F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045001" y="164325"/>
            <a:ext cx="3668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01 </a:t>
            </a:r>
            <a:r>
              <a:rPr kumimoji="0" lang="zh-CN" altLang="en-US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活动前期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B86D6993-CEBF-404B-BE5F-42142C182D3B}"/>
              </a:ext>
            </a:extLst>
          </p:cNvPr>
          <p:cNvGrpSpPr/>
          <p:nvPr/>
        </p:nvGrpSpPr>
        <p:grpSpPr>
          <a:xfrm>
            <a:off x="-260688" y="-112188"/>
            <a:ext cx="1325367" cy="1199356"/>
            <a:chOff x="-260688" y="-112188"/>
            <a:chExt cx="1325367" cy="1199356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xmlns="" id="{7CFEE46D-BCB6-4341-BF60-1A8D89A830D3}"/>
                </a:ext>
              </a:extLst>
            </p:cNvPr>
            <p:cNvGrpSpPr/>
            <p:nvPr/>
          </p:nvGrpSpPr>
          <p:grpSpPr>
            <a:xfrm flipH="1">
              <a:off x="-260688" y="-89416"/>
              <a:ext cx="1305689" cy="1114133"/>
              <a:chOff x="7182364" y="-331408"/>
              <a:chExt cx="6116641" cy="5219276"/>
            </a:xfrm>
          </p:grpSpPr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xmlns="" id="{E12937D9-BE95-4AE6-8852-DD8BA00B7FAA}"/>
                  </a:ext>
                </a:extLst>
              </p:cNvPr>
              <p:cNvSpPr/>
              <p:nvPr/>
            </p:nvSpPr>
            <p:spPr>
              <a:xfrm>
                <a:off x="7182364" y="-331408"/>
                <a:ext cx="2702581" cy="2702581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xmlns="" id="{E24CB057-AD80-4C4D-B023-107CFAB8160A}"/>
                  </a:ext>
                </a:extLst>
              </p:cNvPr>
              <p:cNvSpPr/>
              <p:nvPr/>
            </p:nvSpPr>
            <p:spPr>
              <a:xfrm>
                <a:off x="7883425" y="807055"/>
                <a:ext cx="4054439" cy="4054439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xmlns="" id="{35165831-DBA5-47C4-B45D-C582A32ECC2B}"/>
                  </a:ext>
                </a:extLst>
              </p:cNvPr>
              <p:cNvSpPr/>
              <p:nvPr/>
            </p:nvSpPr>
            <p:spPr>
              <a:xfrm>
                <a:off x="9884947" y="1473810"/>
                <a:ext cx="3414058" cy="3414058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xmlns="" id="{210B1570-D138-4884-8FCC-F921D2830915}"/>
                  </a:ext>
                </a:extLst>
              </p:cNvPr>
              <p:cNvSpPr/>
              <p:nvPr/>
            </p:nvSpPr>
            <p:spPr>
              <a:xfrm>
                <a:off x="8563429" y="-21643"/>
                <a:ext cx="3637153" cy="3414058"/>
              </a:xfrm>
              <a:prstGeom prst="rect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22" name="图形 54">
              <a:extLst>
                <a:ext uri="{FF2B5EF4-FFF2-40B4-BE49-F238E27FC236}">
                  <a16:creationId xmlns:a16="http://schemas.microsoft.com/office/drawing/2014/main" xmlns="" id="{0F51E462-724E-48BF-A49F-9948D3862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4681" y="-112188"/>
              <a:ext cx="1199360" cy="1199356"/>
            </a:xfrm>
            <a:prstGeom prst="rect">
              <a:avLst/>
            </a:prstGeom>
          </p:spPr>
        </p:pic>
      </p:grpSp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="" id="{0CAFE91D-194C-4AEA-9AF1-9B3AFC99F9A2}"/>
              </a:ext>
            </a:extLst>
          </p:cNvPr>
          <p:cNvSpPr txBox="1">
            <a:spLocks/>
          </p:cNvSpPr>
          <p:nvPr/>
        </p:nvSpPr>
        <p:spPr>
          <a:xfrm>
            <a:off x="1398727" y="1795392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xmlns="" id="{21AAFED5-F877-47BB-B4BC-5CA85B0E4690}"/>
              </a:ext>
            </a:extLst>
          </p:cNvPr>
          <p:cNvSpPr/>
          <p:nvPr/>
        </p:nvSpPr>
        <p:spPr>
          <a:xfrm>
            <a:off x="1398727" y="2265764"/>
            <a:ext cx="4203341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7DFE725C-18FB-4990-A4F4-32F5C83BE0AB}"/>
              </a:ext>
            </a:extLst>
          </p:cNvPr>
          <p:cNvSpPr txBox="1">
            <a:spLocks/>
          </p:cNvSpPr>
          <p:nvPr/>
        </p:nvSpPr>
        <p:spPr>
          <a:xfrm>
            <a:off x="1398727" y="3338442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xmlns="" id="{50A61ABC-AE57-4525-9B65-D640C11D3542}"/>
              </a:ext>
            </a:extLst>
          </p:cNvPr>
          <p:cNvSpPr/>
          <p:nvPr/>
        </p:nvSpPr>
        <p:spPr>
          <a:xfrm>
            <a:off x="1398727" y="3808814"/>
            <a:ext cx="4203341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6545ADC0-FB50-4060-89E0-BBE82A1C5BB3}"/>
              </a:ext>
            </a:extLst>
          </p:cNvPr>
          <p:cNvSpPr txBox="1">
            <a:spLocks/>
          </p:cNvSpPr>
          <p:nvPr/>
        </p:nvSpPr>
        <p:spPr>
          <a:xfrm>
            <a:off x="1398727" y="4881492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xmlns="" id="{DE6D4B0D-4022-46EC-9933-B32A9DF82A70}"/>
              </a:ext>
            </a:extLst>
          </p:cNvPr>
          <p:cNvSpPr/>
          <p:nvPr/>
        </p:nvSpPr>
        <p:spPr>
          <a:xfrm>
            <a:off x="1398727" y="5351864"/>
            <a:ext cx="4203341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900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-文本框 76">
            <a:extLst>
              <a:ext uri="{FF2B5EF4-FFF2-40B4-BE49-F238E27FC236}">
                <a16:creationId xmlns:a16="http://schemas.microsoft.com/office/drawing/2014/main" xmlns="" id="{8F103297-C8B6-4876-B93C-A8843687D2F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045001" y="164325"/>
            <a:ext cx="3668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01 </a:t>
            </a:r>
            <a:r>
              <a:rPr kumimoji="0" lang="zh-CN" altLang="en-US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活动前期</a:t>
            </a: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6031E571-2610-49D4-9845-0BFB24953F56}"/>
              </a:ext>
            </a:extLst>
          </p:cNvPr>
          <p:cNvGrpSpPr/>
          <p:nvPr/>
        </p:nvGrpSpPr>
        <p:grpSpPr>
          <a:xfrm>
            <a:off x="-260688" y="-112188"/>
            <a:ext cx="1325367" cy="1199356"/>
            <a:chOff x="-260688" y="-112188"/>
            <a:chExt cx="1325367" cy="1199356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xmlns="" id="{A2B6834E-965A-42B2-8CEA-84E27B5CD50A}"/>
                </a:ext>
              </a:extLst>
            </p:cNvPr>
            <p:cNvGrpSpPr/>
            <p:nvPr/>
          </p:nvGrpSpPr>
          <p:grpSpPr>
            <a:xfrm flipH="1">
              <a:off x="-260688" y="-89416"/>
              <a:ext cx="1305689" cy="1114133"/>
              <a:chOff x="7182364" y="-331408"/>
              <a:chExt cx="6116641" cy="5219276"/>
            </a:xfrm>
          </p:grpSpPr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xmlns="" id="{453DB81C-F737-4894-B30E-FE0BE69DB327}"/>
                  </a:ext>
                </a:extLst>
              </p:cNvPr>
              <p:cNvSpPr/>
              <p:nvPr/>
            </p:nvSpPr>
            <p:spPr>
              <a:xfrm>
                <a:off x="7182364" y="-331408"/>
                <a:ext cx="2702581" cy="2702581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xmlns="" id="{8FB45358-BA31-4EB6-9D7D-7CF24D62BEA7}"/>
                  </a:ext>
                </a:extLst>
              </p:cNvPr>
              <p:cNvSpPr/>
              <p:nvPr/>
            </p:nvSpPr>
            <p:spPr>
              <a:xfrm>
                <a:off x="7883425" y="807055"/>
                <a:ext cx="4054439" cy="4054439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xmlns="" id="{67E5893B-7B8E-44E4-928E-DD2C859AE0F9}"/>
                  </a:ext>
                </a:extLst>
              </p:cNvPr>
              <p:cNvSpPr/>
              <p:nvPr/>
            </p:nvSpPr>
            <p:spPr>
              <a:xfrm>
                <a:off x="9884947" y="1473810"/>
                <a:ext cx="3414058" cy="3414058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xmlns="" id="{BEB19D20-C6C2-456C-9D1B-985D8C70CC83}"/>
                  </a:ext>
                </a:extLst>
              </p:cNvPr>
              <p:cNvSpPr/>
              <p:nvPr/>
            </p:nvSpPr>
            <p:spPr>
              <a:xfrm>
                <a:off x="8563429" y="-21643"/>
                <a:ext cx="3637153" cy="3414058"/>
              </a:xfrm>
              <a:prstGeom prst="rect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形 54">
              <a:extLst>
                <a:ext uri="{FF2B5EF4-FFF2-40B4-BE49-F238E27FC236}">
                  <a16:creationId xmlns:a16="http://schemas.microsoft.com/office/drawing/2014/main" xmlns="" id="{BDD7C3FF-DAC3-4FBC-AF8C-9A1A97F8D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4681" y="-112188"/>
              <a:ext cx="1199360" cy="1199356"/>
            </a:xfrm>
            <a:prstGeom prst="rect">
              <a:avLst/>
            </a:prstGeom>
          </p:spPr>
        </p:pic>
      </p:grpSp>
      <p:sp>
        <p:nvSpPr>
          <p:cNvPr id="2" name="椭圆 1">
            <a:extLst>
              <a:ext uri="{FF2B5EF4-FFF2-40B4-BE49-F238E27FC236}">
                <a16:creationId xmlns:a16="http://schemas.microsoft.com/office/drawing/2014/main" xmlns="" id="{FFEAAF1A-4079-4D68-874B-F209C25B970D}"/>
              </a:ext>
            </a:extLst>
          </p:cNvPr>
          <p:cNvSpPr/>
          <p:nvPr/>
        </p:nvSpPr>
        <p:spPr>
          <a:xfrm>
            <a:off x="974320" y="1657350"/>
            <a:ext cx="1695450" cy="1695450"/>
          </a:xfrm>
          <a:prstGeom prst="ellipse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xmlns="" id="{2A165690-48F9-421F-9E1A-B2E739782252}"/>
              </a:ext>
            </a:extLst>
          </p:cNvPr>
          <p:cNvSpPr/>
          <p:nvPr/>
        </p:nvSpPr>
        <p:spPr>
          <a:xfrm>
            <a:off x="974320" y="4095750"/>
            <a:ext cx="1695450" cy="1695450"/>
          </a:xfrm>
          <a:prstGeom prst="ellipse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xmlns="" id="{F6F19409-93DC-49C1-9A57-EC236BFD9026}"/>
              </a:ext>
            </a:extLst>
          </p:cNvPr>
          <p:cNvSpPr/>
          <p:nvPr/>
        </p:nvSpPr>
        <p:spPr>
          <a:xfrm>
            <a:off x="6403570" y="1657350"/>
            <a:ext cx="1695450" cy="1695450"/>
          </a:xfrm>
          <a:prstGeom prst="ellipse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xmlns="" id="{03EA532D-60D0-4188-B2ED-8A327297BD37}"/>
              </a:ext>
            </a:extLst>
          </p:cNvPr>
          <p:cNvSpPr/>
          <p:nvPr/>
        </p:nvSpPr>
        <p:spPr>
          <a:xfrm>
            <a:off x="6403570" y="4095750"/>
            <a:ext cx="1695450" cy="1695450"/>
          </a:xfrm>
          <a:prstGeom prst="ellipse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A74705D4-AE40-46D4-BF1E-18A34121C6FD}"/>
              </a:ext>
            </a:extLst>
          </p:cNvPr>
          <p:cNvSpPr txBox="1">
            <a:spLocks/>
          </p:cNvSpPr>
          <p:nvPr/>
        </p:nvSpPr>
        <p:spPr>
          <a:xfrm>
            <a:off x="2827477" y="1814442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xmlns="" id="{7FCBCEF5-4FF3-4D04-8CFE-2A84CFF96FCC}"/>
              </a:ext>
            </a:extLst>
          </p:cNvPr>
          <p:cNvSpPr/>
          <p:nvPr/>
        </p:nvSpPr>
        <p:spPr>
          <a:xfrm>
            <a:off x="2827477" y="2284814"/>
            <a:ext cx="3211373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xmlns="" id="{7F1D613A-D653-4DAB-A589-AF616902C8E0}"/>
              </a:ext>
            </a:extLst>
          </p:cNvPr>
          <p:cNvSpPr txBox="1">
            <a:spLocks/>
          </p:cNvSpPr>
          <p:nvPr/>
        </p:nvSpPr>
        <p:spPr>
          <a:xfrm>
            <a:off x="2827477" y="4221869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xmlns="" id="{9D08D598-BA68-4BBA-9CD8-BE79C14B2589}"/>
              </a:ext>
            </a:extLst>
          </p:cNvPr>
          <p:cNvSpPr/>
          <p:nvPr/>
        </p:nvSpPr>
        <p:spPr>
          <a:xfrm>
            <a:off x="2827477" y="4692241"/>
            <a:ext cx="3211373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xmlns="" id="{78139A3C-2DE2-44AE-A647-8E8BD494EE48}"/>
              </a:ext>
            </a:extLst>
          </p:cNvPr>
          <p:cNvSpPr txBox="1">
            <a:spLocks/>
          </p:cNvSpPr>
          <p:nvPr/>
        </p:nvSpPr>
        <p:spPr>
          <a:xfrm>
            <a:off x="8237677" y="1814442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xmlns="" id="{918CAA64-0026-4B52-AD16-3A3E06EE9320}"/>
              </a:ext>
            </a:extLst>
          </p:cNvPr>
          <p:cNvSpPr/>
          <p:nvPr/>
        </p:nvSpPr>
        <p:spPr>
          <a:xfrm>
            <a:off x="8237677" y="2284814"/>
            <a:ext cx="3211373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xmlns="" id="{356E2A38-9086-4143-800A-626014CD3E27}"/>
              </a:ext>
            </a:extLst>
          </p:cNvPr>
          <p:cNvSpPr txBox="1">
            <a:spLocks/>
          </p:cNvSpPr>
          <p:nvPr/>
        </p:nvSpPr>
        <p:spPr>
          <a:xfrm>
            <a:off x="8237677" y="4221869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xmlns="" id="{C30445D2-56D4-4D9A-A11A-FB9C001C571F}"/>
              </a:ext>
            </a:extLst>
          </p:cNvPr>
          <p:cNvSpPr/>
          <p:nvPr/>
        </p:nvSpPr>
        <p:spPr>
          <a:xfrm>
            <a:off x="8237677" y="4692241"/>
            <a:ext cx="3211373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F1E2CCA5-35AD-4C63-895B-A0CFD2BC46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3570" y="4012621"/>
            <a:ext cx="1695450" cy="16954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817CB2A-E503-4DCA-BBC3-BA76BE69354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8809" y="1314795"/>
            <a:ext cx="1444972" cy="198683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45CDC2D3-DF53-4151-B734-744E125E064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50" y="3922328"/>
            <a:ext cx="1945071" cy="1945071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xmlns="" id="{39B2C78B-B37D-4946-A352-C649769B2D0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337" y="1627201"/>
            <a:ext cx="169545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25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59D4D1E7-585A-4811-83B7-2FEDD922ECDA}"/>
              </a:ext>
            </a:extLst>
          </p:cNvPr>
          <p:cNvSpPr/>
          <p:nvPr/>
        </p:nvSpPr>
        <p:spPr>
          <a:xfrm>
            <a:off x="876299" y="1215480"/>
            <a:ext cx="10248901" cy="1450702"/>
          </a:xfrm>
          <a:prstGeom prst="rect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PA-文本框 76">
            <a:extLst>
              <a:ext uri="{FF2B5EF4-FFF2-40B4-BE49-F238E27FC236}">
                <a16:creationId xmlns:a16="http://schemas.microsoft.com/office/drawing/2014/main" xmlns="" id="{8F103297-C8B6-4876-B93C-A8843687D2F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045001" y="164325"/>
            <a:ext cx="3668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01 </a:t>
            </a:r>
            <a:r>
              <a:rPr kumimoji="0" lang="zh-CN" altLang="en-US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活动前期</a:t>
            </a:r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xmlns="" id="{40FEA85D-704C-4119-9B67-73B00C46D884}"/>
              </a:ext>
            </a:extLst>
          </p:cNvPr>
          <p:cNvSpPr/>
          <p:nvPr/>
        </p:nvSpPr>
        <p:spPr>
          <a:xfrm>
            <a:off x="1371600" y="1460949"/>
            <a:ext cx="9467621" cy="1054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在此输入文字内容，文字不易太多，以简练为主，此模板作品在此输入文字内容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231FB600-B1B1-455D-8C65-E3863657177B}"/>
              </a:ext>
            </a:extLst>
          </p:cNvPr>
          <p:cNvGrpSpPr/>
          <p:nvPr/>
        </p:nvGrpSpPr>
        <p:grpSpPr>
          <a:xfrm>
            <a:off x="-260688" y="-112188"/>
            <a:ext cx="1325367" cy="1199356"/>
            <a:chOff x="-260688" y="-112188"/>
            <a:chExt cx="1325367" cy="1199356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xmlns="" id="{B8FEE751-DC03-4C8F-8195-C55B48C531C6}"/>
                </a:ext>
              </a:extLst>
            </p:cNvPr>
            <p:cNvGrpSpPr/>
            <p:nvPr/>
          </p:nvGrpSpPr>
          <p:grpSpPr>
            <a:xfrm flipH="1">
              <a:off x="-260688" y="-89416"/>
              <a:ext cx="1305689" cy="1114133"/>
              <a:chOff x="7182364" y="-331408"/>
              <a:chExt cx="6116641" cy="5219276"/>
            </a:xfrm>
          </p:grpSpPr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xmlns="" id="{82896567-A479-491F-9D22-6F20F5243C25}"/>
                  </a:ext>
                </a:extLst>
              </p:cNvPr>
              <p:cNvSpPr/>
              <p:nvPr/>
            </p:nvSpPr>
            <p:spPr>
              <a:xfrm>
                <a:off x="7182364" y="-331408"/>
                <a:ext cx="2702581" cy="2702581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xmlns="" id="{178FDD09-DCE3-4D22-B9B9-B4C2E8EABA2A}"/>
                  </a:ext>
                </a:extLst>
              </p:cNvPr>
              <p:cNvSpPr/>
              <p:nvPr/>
            </p:nvSpPr>
            <p:spPr>
              <a:xfrm>
                <a:off x="7883425" y="807055"/>
                <a:ext cx="4054439" cy="4054439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xmlns="" id="{CA79CDA0-FCA8-45F5-9D6C-0DB6A05D7E9F}"/>
                  </a:ext>
                </a:extLst>
              </p:cNvPr>
              <p:cNvSpPr/>
              <p:nvPr/>
            </p:nvSpPr>
            <p:spPr>
              <a:xfrm>
                <a:off x="9884947" y="1473810"/>
                <a:ext cx="3414058" cy="3414058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xmlns="" id="{61CFD173-BA97-417F-82AB-123670573F6F}"/>
                  </a:ext>
                </a:extLst>
              </p:cNvPr>
              <p:cNvSpPr/>
              <p:nvPr/>
            </p:nvSpPr>
            <p:spPr>
              <a:xfrm>
                <a:off x="8563429" y="-21643"/>
                <a:ext cx="3637153" cy="3414058"/>
              </a:xfrm>
              <a:prstGeom prst="rect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20" name="图形 54">
              <a:extLst>
                <a:ext uri="{FF2B5EF4-FFF2-40B4-BE49-F238E27FC236}">
                  <a16:creationId xmlns:a16="http://schemas.microsoft.com/office/drawing/2014/main" xmlns="" id="{9821C442-6091-4B6D-8742-E684B13C8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4681" y="-112188"/>
              <a:ext cx="1199360" cy="1199356"/>
            </a:xfrm>
            <a:prstGeom prst="rect">
              <a:avLst/>
            </a:prstGeom>
          </p:spPr>
        </p:pic>
      </p:grpSp>
      <p:sp>
        <p:nvSpPr>
          <p:cNvPr id="32" name="Text Placeholder 2">
            <a:extLst>
              <a:ext uri="{FF2B5EF4-FFF2-40B4-BE49-F238E27FC236}">
                <a16:creationId xmlns:a16="http://schemas.microsoft.com/office/drawing/2014/main" xmlns="" id="{43A5C846-B34B-4B6E-B887-554BF8E643EA}"/>
              </a:ext>
            </a:extLst>
          </p:cNvPr>
          <p:cNvSpPr txBox="1">
            <a:spLocks/>
          </p:cNvSpPr>
          <p:nvPr/>
        </p:nvSpPr>
        <p:spPr>
          <a:xfrm>
            <a:off x="6713677" y="3014592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xmlns="" id="{50A1C0DF-25BA-4A98-BF53-1DB409C050ED}"/>
              </a:ext>
            </a:extLst>
          </p:cNvPr>
          <p:cNvSpPr/>
          <p:nvPr/>
        </p:nvSpPr>
        <p:spPr>
          <a:xfrm>
            <a:off x="6713677" y="3484964"/>
            <a:ext cx="4203341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xmlns="" id="{3CE5CF0F-371C-4103-83B1-C3E948392F24}"/>
              </a:ext>
            </a:extLst>
          </p:cNvPr>
          <p:cNvSpPr txBox="1">
            <a:spLocks/>
          </p:cNvSpPr>
          <p:nvPr/>
        </p:nvSpPr>
        <p:spPr>
          <a:xfrm>
            <a:off x="6713677" y="4557642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xmlns="" id="{250DDDD9-530B-4A3A-8374-0E6FC2A6AB71}"/>
              </a:ext>
            </a:extLst>
          </p:cNvPr>
          <p:cNvSpPr/>
          <p:nvPr/>
        </p:nvSpPr>
        <p:spPr>
          <a:xfrm>
            <a:off x="6713677" y="5028014"/>
            <a:ext cx="4203341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8A88C880-D73E-4EBE-A3B1-0DCC2125B1A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500" y="2432523"/>
            <a:ext cx="4114800" cy="41148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3703" y="6551962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www.ypppt.com/jieri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16768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/>
      <p:bldP spid="32" grpId="0"/>
      <p:bldP spid="33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21B5352B-91A5-40FD-A49C-245CED3E38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PA-文本框 76">
            <a:extLst>
              <a:ext uri="{FF2B5EF4-FFF2-40B4-BE49-F238E27FC236}">
                <a16:creationId xmlns:a16="http://schemas.microsoft.com/office/drawing/2014/main" xmlns="" id="{F505F5E9-D66C-4E0B-92E6-9FAAB959A72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88127" y="2708975"/>
            <a:ext cx="5254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8000" spc="600" dirty="0">
                <a:solidFill>
                  <a:srgbClr val="5D8A1A"/>
                </a:solidFill>
                <a:cs typeface="+mn-ea"/>
                <a:sym typeface="+mn-lt"/>
              </a:rPr>
              <a:t>活动中期</a:t>
            </a:r>
          </a:p>
        </p:txBody>
      </p:sp>
      <p:sp>
        <p:nvSpPr>
          <p:cNvPr id="22" name="标题 1">
            <a:extLst>
              <a:ext uri="{FF2B5EF4-FFF2-40B4-BE49-F238E27FC236}">
                <a16:creationId xmlns:a16="http://schemas.microsoft.com/office/drawing/2014/main" xmlns="" id="{0C5B27C8-1FBE-4358-A595-50E9790E1528}"/>
              </a:ext>
            </a:extLst>
          </p:cNvPr>
          <p:cNvSpPr txBox="1">
            <a:spLocks/>
          </p:cNvSpPr>
          <p:nvPr/>
        </p:nvSpPr>
        <p:spPr>
          <a:xfrm>
            <a:off x="2706173" y="2164583"/>
            <a:ext cx="2418278" cy="6464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 spc="600">
                <a:latin typeface="字魂24号-镇魂手书" panose="00000500000000000000" pitchFamily="2" charset="-122"/>
                <a:ea typeface="字魂24号-镇魂手书" panose="00000500000000000000" pitchFamily="2" charset="-122"/>
                <a:cs typeface="+mj-cs"/>
              </a:defRPr>
            </a:lvl1pPr>
          </a:lstStyle>
          <a:p>
            <a:pPr algn="ctr"/>
            <a:r>
              <a:rPr lang="en-US" altLang="zh-CN" sz="6000" dirty="0">
                <a:solidFill>
                  <a:srgbClr val="5D8A1A"/>
                </a:solidFill>
                <a:latin typeface="+mn-lt"/>
                <a:ea typeface="+mn-ea"/>
                <a:cs typeface="+mn-ea"/>
                <a:sym typeface="+mn-lt"/>
              </a:rPr>
              <a:t>TWO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39DB4371-316C-4FDE-888D-380CF68F0191}"/>
              </a:ext>
            </a:extLst>
          </p:cNvPr>
          <p:cNvSpPr/>
          <p:nvPr/>
        </p:nvSpPr>
        <p:spPr>
          <a:xfrm>
            <a:off x="568158" y="4006575"/>
            <a:ext cx="6808608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spc="300" dirty="0">
                <a:solidFill>
                  <a:srgbClr val="3F5E12"/>
                </a:solidFill>
                <a:cs typeface="+mn-ea"/>
                <a:sym typeface="+mn-lt"/>
              </a:rPr>
              <a:t>在此录入上述图表的描述说明，在此录入上述图表的描述说明。在此录入上述图表的描述说明，在此录入上述图表的描述说明。</a:t>
            </a:r>
          </a:p>
          <a:p>
            <a:pPr algn="ctr">
              <a:lnSpc>
                <a:spcPct val="120000"/>
              </a:lnSpc>
            </a:pPr>
            <a:endParaRPr lang="zh-CN" altLang="en-US" sz="1400" spc="300" dirty="0">
              <a:solidFill>
                <a:srgbClr val="3F5E12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71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_库_矩形 9">
            <a:extLst>
              <a:ext uri="{FF2B5EF4-FFF2-40B4-BE49-F238E27FC236}">
                <a16:creationId xmlns:a16="http://schemas.microsoft.com/office/drawing/2014/main" xmlns="" id="{DEA85B8B-F4DD-4EC8-964E-27E4B0B3CD3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27919" y="1995756"/>
            <a:ext cx="4301282" cy="3807888"/>
          </a:xfrm>
          <a:prstGeom prst="rect">
            <a:avLst/>
          </a:prstGeom>
          <a:solidFill>
            <a:srgbClr val="D8EBCD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PA-文本框 76">
            <a:extLst>
              <a:ext uri="{FF2B5EF4-FFF2-40B4-BE49-F238E27FC236}">
                <a16:creationId xmlns:a16="http://schemas.microsoft.com/office/drawing/2014/main" xmlns="" id="{8F103297-C8B6-4876-B93C-A8843687D2F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045001" y="164325"/>
            <a:ext cx="3668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02 </a:t>
            </a:r>
            <a:r>
              <a:rPr kumimoji="0" lang="zh-CN" altLang="en-US" sz="360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活动中期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4DAABBBA-FA91-4B72-9DDF-E3E557146766}"/>
              </a:ext>
            </a:extLst>
          </p:cNvPr>
          <p:cNvGrpSpPr/>
          <p:nvPr/>
        </p:nvGrpSpPr>
        <p:grpSpPr>
          <a:xfrm>
            <a:off x="-260688" y="-112188"/>
            <a:ext cx="1325367" cy="1199356"/>
            <a:chOff x="-260688" y="-112188"/>
            <a:chExt cx="1325367" cy="1199356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xmlns="" id="{5A715822-89F1-4C2A-B53A-DBD3D0574A4F}"/>
                </a:ext>
              </a:extLst>
            </p:cNvPr>
            <p:cNvGrpSpPr/>
            <p:nvPr/>
          </p:nvGrpSpPr>
          <p:grpSpPr>
            <a:xfrm flipH="1">
              <a:off x="-260688" y="-89416"/>
              <a:ext cx="1305689" cy="1114133"/>
              <a:chOff x="7182364" y="-331408"/>
              <a:chExt cx="6116641" cy="5219276"/>
            </a:xfrm>
          </p:grpSpPr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xmlns="" id="{5279D8C8-B7B9-4BAD-9F42-1A74F4B5569D}"/>
                  </a:ext>
                </a:extLst>
              </p:cNvPr>
              <p:cNvSpPr/>
              <p:nvPr/>
            </p:nvSpPr>
            <p:spPr>
              <a:xfrm>
                <a:off x="7182364" y="-331408"/>
                <a:ext cx="2702581" cy="2702581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xmlns="" id="{6134855C-2B6F-4142-8FFA-02CD142619C9}"/>
                  </a:ext>
                </a:extLst>
              </p:cNvPr>
              <p:cNvSpPr/>
              <p:nvPr/>
            </p:nvSpPr>
            <p:spPr>
              <a:xfrm>
                <a:off x="7883425" y="807055"/>
                <a:ext cx="4054439" cy="4054439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xmlns="" id="{0DE89B9D-E33A-476C-ACE4-F687C69FE746}"/>
                  </a:ext>
                </a:extLst>
              </p:cNvPr>
              <p:cNvSpPr/>
              <p:nvPr/>
            </p:nvSpPr>
            <p:spPr>
              <a:xfrm>
                <a:off x="9884947" y="1473810"/>
                <a:ext cx="3414058" cy="3414058"/>
              </a:xfrm>
              <a:prstGeom prst="ellipse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xmlns="" id="{AA17C52C-1ADF-4A7D-B728-472D15883E23}"/>
                  </a:ext>
                </a:extLst>
              </p:cNvPr>
              <p:cNvSpPr/>
              <p:nvPr/>
            </p:nvSpPr>
            <p:spPr>
              <a:xfrm>
                <a:off x="8563429" y="-21643"/>
                <a:ext cx="3637153" cy="3414058"/>
              </a:xfrm>
              <a:prstGeom prst="rect">
                <a:avLst/>
              </a:prstGeom>
              <a:solidFill>
                <a:srgbClr val="D8EB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27" name="图形 54">
              <a:extLst>
                <a:ext uri="{FF2B5EF4-FFF2-40B4-BE49-F238E27FC236}">
                  <a16:creationId xmlns:a16="http://schemas.microsoft.com/office/drawing/2014/main" xmlns="" id="{830006DD-BAFF-4A8C-9C3E-327C8C903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4681" y="-112188"/>
              <a:ext cx="1199360" cy="1199356"/>
            </a:xfrm>
            <a:prstGeom prst="rect">
              <a:avLst/>
            </a:prstGeom>
          </p:spPr>
        </p:pic>
      </p:grpSp>
      <p:sp>
        <p:nvSpPr>
          <p:cNvPr id="38" name="Text Placeholder 2">
            <a:extLst>
              <a:ext uri="{FF2B5EF4-FFF2-40B4-BE49-F238E27FC236}">
                <a16:creationId xmlns:a16="http://schemas.microsoft.com/office/drawing/2014/main" xmlns="" id="{7D5293C9-2C36-40D2-B4B4-A0463DC8B8E8}"/>
              </a:ext>
            </a:extLst>
          </p:cNvPr>
          <p:cNvSpPr txBox="1">
            <a:spLocks/>
          </p:cNvSpPr>
          <p:nvPr/>
        </p:nvSpPr>
        <p:spPr>
          <a:xfrm>
            <a:off x="6466027" y="1681092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xmlns="" id="{0F5B4081-E8AF-4771-8AE7-21A8EB487C82}"/>
              </a:ext>
            </a:extLst>
          </p:cNvPr>
          <p:cNvSpPr/>
          <p:nvPr/>
        </p:nvSpPr>
        <p:spPr>
          <a:xfrm>
            <a:off x="6466027" y="2151464"/>
            <a:ext cx="4203341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FB086A09-9304-4C51-8883-A494606B5A18}"/>
              </a:ext>
            </a:extLst>
          </p:cNvPr>
          <p:cNvSpPr txBox="1">
            <a:spLocks/>
          </p:cNvSpPr>
          <p:nvPr/>
        </p:nvSpPr>
        <p:spPr>
          <a:xfrm>
            <a:off x="6466027" y="3224142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41" name="Rectangle 9">
            <a:extLst>
              <a:ext uri="{FF2B5EF4-FFF2-40B4-BE49-F238E27FC236}">
                <a16:creationId xmlns:a16="http://schemas.microsoft.com/office/drawing/2014/main" xmlns="" id="{9E8D0286-57AF-4518-ADCD-04847FE4C975}"/>
              </a:ext>
            </a:extLst>
          </p:cNvPr>
          <p:cNvSpPr/>
          <p:nvPr/>
        </p:nvSpPr>
        <p:spPr>
          <a:xfrm>
            <a:off x="6466027" y="3694514"/>
            <a:ext cx="4203341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xmlns="" id="{6AB42493-C36E-4E7E-9363-BB999833071A}"/>
              </a:ext>
            </a:extLst>
          </p:cNvPr>
          <p:cNvSpPr txBox="1">
            <a:spLocks/>
          </p:cNvSpPr>
          <p:nvPr/>
        </p:nvSpPr>
        <p:spPr>
          <a:xfrm>
            <a:off x="6466027" y="4767192"/>
            <a:ext cx="4049344" cy="951528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点击添加</a:t>
            </a:r>
          </a:p>
        </p:txBody>
      </p:sp>
      <p:sp>
        <p:nvSpPr>
          <p:cNvPr id="43" name="Rectangle 9">
            <a:extLst>
              <a:ext uri="{FF2B5EF4-FFF2-40B4-BE49-F238E27FC236}">
                <a16:creationId xmlns:a16="http://schemas.microsoft.com/office/drawing/2014/main" xmlns="" id="{C0766E7B-8A99-4F51-99AB-2E368892AF06}"/>
              </a:ext>
            </a:extLst>
          </p:cNvPr>
          <p:cNvSpPr/>
          <p:nvPr/>
        </p:nvSpPr>
        <p:spPr>
          <a:xfrm>
            <a:off x="6466027" y="5237564"/>
            <a:ext cx="4203341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在此输入文字内容，文字不易太多，以简练为主，此模板作品在此输入文字内容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14645DF1-F75B-42BD-8431-36D49A3A584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154" y="1515247"/>
            <a:ext cx="6038654" cy="5295900"/>
          </a:xfrm>
          <a:prstGeom prst="rect">
            <a:avLst/>
          </a:prstGeom>
        </p:spPr>
      </p:pic>
      <p:sp>
        <p:nvSpPr>
          <p:cNvPr id="2" name="椭圆 1">
            <a:extLst>
              <a:ext uri="{FF2B5EF4-FFF2-40B4-BE49-F238E27FC236}">
                <a16:creationId xmlns:a16="http://schemas.microsoft.com/office/drawing/2014/main" xmlns="" id="{F8F2CAF3-5989-4055-9AF2-3BC431390368}"/>
              </a:ext>
            </a:extLst>
          </p:cNvPr>
          <p:cNvSpPr/>
          <p:nvPr/>
        </p:nvSpPr>
        <p:spPr>
          <a:xfrm>
            <a:off x="5932805" y="1790700"/>
            <a:ext cx="377198" cy="377198"/>
          </a:xfrm>
          <a:prstGeom prst="ellipse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xmlns="" id="{2EB74E15-94F3-49DD-AE69-FC234946E2A2}"/>
              </a:ext>
            </a:extLst>
          </p:cNvPr>
          <p:cNvSpPr/>
          <p:nvPr/>
        </p:nvSpPr>
        <p:spPr>
          <a:xfrm>
            <a:off x="5932805" y="3276600"/>
            <a:ext cx="377198" cy="377198"/>
          </a:xfrm>
          <a:prstGeom prst="ellipse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xmlns="" id="{A634AE39-B5D4-4D4F-A455-8CA255F2E0A3}"/>
              </a:ext>
            </a:extLst>
          </p:cNvPr>
          <p:cNvSpPr/>
          <p:nvPr/>
        </p:nvSpPr>
        <p:spPr>
          <a:xfrm>
            <a:off x="5932805" y="4857750"/>
            <a:ext cx="377198" cy="377198"/>
          </a:xfrm>
          <a:prstGeom prst="ellipse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700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2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heme/theme1.xml><?xml version="1.0" encoding="utf-8"?>
<a:theme xmlns:a="http://schemas.openxmlformats.org/drawingml/2006/main" name="第一PPT，www.1ppt.com">
  <a:themeElements>
    <a:clrScheme name="自定义 1277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8AE39D"/>
      </a:accent1>
      <a:accent2>
        <a:srgbClr val="82CCEA"/>
      </a:accent2>
      <a:accent3>
        <a:srgbClr val="8AE39D"/>
      </a:accent3>
      <a:accent4>
        <a:srgbClr val="82CCEA"/>
      </a:accent4>
      <a:accent5>
        <a:srgbClr val="8AE39D"/>
      </a:accent5>
      <a:accent6>
        <a:srgbClr val="82CCEA"/>
      </a:accent6>
      <a:hlink>
        <a:srgbClr val="8AE39D"/>
      </a:hlink>
      <a:folHlink>
        <a:srgbClr val="82CCEA"/>
      </a:folHlink>
    </a:clrScheme>
    <a:fontScheme name="txps2c5y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1874</Words>
  <Application>Microsoft Office PowerPoint</Application>
  <PresentationFormat>宽屏</PresentationFormat>
  <Paragraphs>166</Paragraphs>
  <Slides>26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Meiryo</vt:lpstr>
      <vt:lpstr>等线</vt:lpstr>
      <vt:lpstr>宋体</vt:lpstr>
      <vt:lpstr>微软雅黑</vt:lpstr>
      <vt:lpstr>Arial</vt:lpstr>
      <vt:lpstr>Calibri</vt:lpstr>
      <vt:lpstr>Calibri Light</vt:lpstr>
      <vt:lpstr>Lato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/>
  <cp:keywords/>
  <dc:description/>
  <cp:lastModifiedBy/>
  <cp:revision>1</cp:revision>
  <dcterms:created xsi:type="dcterms:W3CDTF">2021-03-01T06:41:18Z</dcterms:created>
  <dcterms:modified xsi:type="dcterms:W3CDTF">2023-05-31T10:34:26Z</dcterms:modified>
</cp:coreProperties>
</file>