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5" r:id="rId3"/>
  </p:sldMasterIdLst>
  <p:notesMasterIdLst>
    <p:notesMasterId r:id="rId30"/>
  </p:notesMasterIdLst>
  <p:sldIdLst>
    <p:sldId id="256" r:id="rId4"/>
    <p:sldId id="259" r:id="rId5"/>
    <p:sldId id="257" r:id="rId6"/>
    <p:sldId id="258" r:id="rId7"/>
    <p:sldId id="264" r:id="rId8"/>
    <p:sldId id="269" r:id="rId9"/>
    <p:sldId id="270" r:id="rId10"/>
    <p:sldId id="271" r:id="rId11"/>
    <p:sldId id="265" r:id="rId12"/>
    <p:sldId id="272" r:id="rId13"/>
    <p:sldId id="278" r:id="rId14"/>
    <p:sldId id="276" r:id="rId15"/>
    <p:sldId id="274" r:id="rId16"/>
    <p:sldId id="266" r:id="rId17"/>
    <p:sldId id="275" r:id="rId18"/>
    <p:sldId id="277" r:id="rId19"/>
    <p:sldId id="273" r:id="rId20"/>
    <p:sldId id="283" r:id="rId21"/>
    <p:sldId id="267" r:id="rId22"/>
    <p:sldId id="279" r:id="rId23"/>
    <p:sldId id="280" r:id="rId24"/>
    <p:sldId id="281" r:id="rId25"/>
    <p:sldId id="282" r:id="rId26"/>
    <p:sldId id="260" r:id="rId27"/>
    <p:sldId id="284" r:id="rId28"/>
    <p:sldId id="285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418756"/>
    <a:srgbClr val="1A1735"/>
    <a:srgbClr val="1E4A63"/>
    <a:srgbClr val="596D76"/>
    <a:srgbClr val="ECF0F0"/>
    <a:srgbClr val="ACB8C2"/>
    <a:srgbClr val="D9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5238" autoAdjust="0"/>
  </p:normalViewPr>
  <p:slideViewPr>
    <p:cSldViewPr snapToGrid="0">
      <p:cViewPr varScale="1">
        <p:scale>
          <a:sx n="107" d="100"/>
          <a:sy n="107" d="100"/>
        </p:scale>
        <p:origin x="74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8695A-6E58-4F07-B365-AF31809BC4BE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4D0B-52AB-4DB4-A698-0BB05BF6807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2328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44D0B-52AB-4DB4-A698-0BB05BF6807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84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优品</a:t>
            </a:r>
            <a:r>
              <a:rPr lang="en-US" altLang="zh-CN" dirty="0" smtClean="0"/>
              <a:t>PPT</a:t>
            </a:r>
            <a:r>
              <a:rPr lang="zh-CN" altLang="en-US" dirty="0" smtClean="0"/>
              <a:t> </a:t>
            </a:r>
            <a:r>
              <a:rPr lang="en-US" altLang="zh-CN" smtClean="0"/>
              <a:t>https://www.ypppt.com/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9015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1EEF092-7DF9-4C26-B26C-F5879E7F3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457392EA-4141-4386-BD8C-9745D6F22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1AACE61-DA48-4C0A-ADA8-A378FD2D4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9BBDF9B-36DE-447C-A32D-1EE68F993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47BE7A9F-CADE-4695-8C64-E11B0F264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3907387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A2D8283F-BCD4-4561-9BD7-984703F0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F920824-5EFB-485D-B127-6F44C5D151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386DBF4-5BE2-47B9-80F4-D5662B755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1DE4562-2A74-4E66-9150-8641D1EB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6C7FCF8-141F-43B9-A5F9-4AAC30340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0AB1414-474C-4E22-8DD6-53F37183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8366075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7770DE96-43A7-44DD-B7F8-CAC74E006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C49519F-C3AE-4D8B-A166-72049C987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46ECC43-F434-4A43-8BA3-95AF69A9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DAB8F46-F9AF-4724-9931-ACBD2F1C3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7B7996B-77F1-47EE-AF0F-E96119C3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450781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8180391-35C4-452F-8AED-83CA2AFD9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E2CD3006-CF9B-4103-A4B6-CD09CB4A0E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261D3C8-C812-413D-AF24-C00CBF60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ADA5EF9E-2387-4513-8207-8A1B390DF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6C0395D-EB6F-4634-9BCC-56F58F923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9788557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54440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2023/5/31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8786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6203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68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5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87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750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4482E86-4EFA-4D66-9B54-8B650CBC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7287725F-4715-41B2-8E1D-C425EA70EC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02AAB6B-9FD0-4A4C-A13C-303FC07BD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D69715C-C7C0-4B0F-A412-054046D15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2576A39-E03B-43BF-8150-CDC5DB180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142335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2048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0650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71536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3811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6334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0977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075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DCCFE21-A158-43BC-B291-F02E59F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E9B8FD43-92BD-4E96-8C2D-81002AD72A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D9163CD-91AC-4301-BDD0-56B37EC15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8B2D37E-1507-42AD-859D-E9643CBF7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2BE40C4-6920-44AF-885E-C9FDDC55A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9077945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F598D0E-7EE5-45D8-9E0E-B898662ED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7C0EC05E-5F60-4D16-8E92-A386FE2F39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A6C3EA88-CB43-408B-AF84-B8732997F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14AB848-0AF4-4886-A851-41AC1B466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46E11EF-4526-42D9-970F-6840EA50B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ED3C5B3-C6CC-44BF-B4D2-DC5DB1630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463816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AB5609D-E2E1-4DE0-9E44-7A344E3C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650A4D1-E7B6-47D8-800B-EB00F025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582338B-DADC-49CA-9726-EB1650581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5E1A5D7-8B3C-47FD-9D98-EBA6F138F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0D742BC-3064-44F0-8D91-3E7C3513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3EC783C-78D2-4054-93AA-1B18DF83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0B8EED0-F0C6-48D6-B66C-9DFC415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C618352-1356-4CEB-A2A4-9D6FF24F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492477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AB5609D-E2E1-4DE0-9E44-7A344E3C5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650A4D1-E7B6-47D8-800B-EB00F025C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582338B-DADC-49CA-9726-EB1650581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5E1A5D7-8B3C-47FD-9D98-EBA6F138F7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0D742BC-3064-44F0-8D91-3E7C351341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3EC783C-78D2-4054-93AA-1B18DF83B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0B8EED0-F0C6-48D6-B66C-9DFC41533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C618352-1356-4CEB-A2A4-9D6FF24FE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2654" y="653465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2502882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92F51316-3D45-454F-BE95-AA19311C1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D264C065-B821-4D77-83DB-93FEEA0C01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1CC7549-3CD4-446A-A5E6-B07A03EE9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3778A26-7EC2-4BE2-A1D1-0B1EE1AD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7305313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25C8D774-543F-45B3-8B48-DB190F0EF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F6B731C-8CCF-42C8-89A2-2206CBF01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AAF9880F-CAF9-472D-AC0B-570DBD670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0136583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9B285D8D-0DFC-4D6D-AF1E-9ED7DE69C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33A8FD0-42E8-434E-A438-73EA58C98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F92E94C-52A9-4C30-939B-CF27ABDBED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CCB173E-C632-4C97-B573-B045FE915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CD7F37C6-C26F-4D6B-AC6D-15B11CA03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F8DE5DD-0DB6-4ADE-A119-7BBB39EDB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459742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CB9E751-4108-4EA6-9B0F-F98029796F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371607D-DE99-48B3-A8B1-4543E5777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B559EE02-EFFE-42F9-9D08-CE0299F9DE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2AA67-2C98-4479-B855-83A898F3E1E8}" type="datetimeFigureOut">
              <a:rPr lang="zh-CN" altLang="en-US" smtClean="0"/>
              <a:t>2023/5/31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72E899B-92AA-46FE-B74D-0834DEFF2F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D595281-8023-40D2-A952-B25FEEDE0D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CCCF04-CD93-41F2-BB02-09E62B21B2C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114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>
    <mc:Choice xmlns="" xmlns:a14="http://schemas.microsoft.com/office/drawing/2010/main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743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2023/5/31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5417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15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pppt.com/jiaocheng/" TargetMode="External"/><Relationship Id="rId3" Type="http://schemas.openxmlformats.org/officeDocument/2006/relationships/hyperlink" Target="https://www.ypppt.com/moban/" TargetMode="External"/><Relationship Id="rId7" Type="http://schemas.openxmlformats.org/officeDocument/2006/relationships/hyperlink" Target="http://www.ypppt.com/sucai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pppt.com/tubiao/" TargetMode="External"/><Relationship Id="rId11" Type="http://schemas.openxmlformats.org/officeDocument/2006/relationships/hyperlink" Target="https://www.ypppt.com/kejian/" TargetMode="External"/><Relationship Id="rId5" Type="http://schemas.openxmlformats.org/officeDocument/2006/relationships/hyperlink" Target="https://www.ypppt.com/beijing/" TargetMode="External"/><Relationship Id="rId10" Type="http://schemas.openxmlformats.org/officeDocument/2006/relationships/hyperlink" Target="http://www.ypppt.com/gushi/" TargetMode="External"/><Relationship Id="rId4" Type="http://schemas.openxmlformats.org/officeDocument/2006/relationships/hyperlink" Target="https://www.ypppt.com/jieri/" TargetMode="External"/><Relationship Id="rId9" Type="http://schemas.openxmlformats.org/officeDocument/2006/relationships/hyperlink" Target="http://www.ypppt.com/ziti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7A2CDFE4-9585-47BB-A4A0-FFB7F360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43600" cy="465772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E605E64D-E526-4FA1-86E0-25FD4451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560" y="3285"/>
            <a:ext cx="4422505" cy="4985132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E9D0AA05-0AC2-417D-8EEB-43A8722B30FF}"/>
              </a:ext>
            </a:extLst>
          </p:cNvPr>
          <p:cNvSpPr txBox="1"/>
          <p:nvPr/>
        </p:nvSpPr>
        <p:spPr>
          <a:xfrm>
            <a:off x="5199197" y="2495851"/>
            <a:ext cx="1292662" cy="3457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     清明又叫踏青节，在仲春与暮春之交，是中国传统节日之一，也是最重要的祭祀</a:t>
            </a:r>
            <a:endParaRPr lang="en-US" altLang="zh-CN" dirty="0">
              <a:solidFill>
                <a:srgbClr val="1A1735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是祭祖和扫墓的日子</a:t>
            </a:r>
          </a:p>
        </p:txBody>
      </p:sp>
    </p:spTree>
    <p:extLst>
      <p:ext uri="{BB962C8B-B14F-4D97-AF65-F5344CB8AC3E}">
        <p14:creationId xmlns:p14="http://schemas.microsoft.com/office/powerpoint/2010/main" val="2758759721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a14="http://schemas.microsoft.com/office/drawing/2010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Object"/>
      </p:transition>
    </mc:Choice>
    <mc:Fallback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211BE33-2BC5-4175-BBB6-6DC57DB6AFD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5016" y="4181935"/>
            <a:ext cx="6818051" cy="223218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E4D6B5-1883-43F9-BC5A-CD860BE731F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016" y="1392134"/>
            <a:ext cx="6818051" cy="2232181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3AC654A-20DE-4412-BEBC-E9BE0AEC94D3}"/>
              </a:ext>
            </a:extLst>
          </p:cNvPr>
          <p:cNvGrpSpPr/>
          <p:nvPr/>
        </p:nvGrpSpPr>
        <p:grpSpPr>
          <a:xfrm>
            <a:off x="2150100" y="1751174"/>
            <a:ext cx="4749550" cy="1107996"/>
            <a:chOff x="5328306" y="1245140"/>
            <a:chExt cx="4749550" cy="1107996"/>
          </a:xfrm>
        </p:grpSpPr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A82BA5-4669-49CD-A100-CB9415200F4B}"/>
                </a:ext>
              </a:extLst>
            </p:cNvPr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9" name="文本框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4765C67-5538-4485-816F-EE5079560905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3C3DF5F-D7A1-4F32-B75A-3A95AC078DC6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8" name="泪滴形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6344FF8-E0B5-4F5C-98FA-5BAC5AA6582E}"/>
                </a:ext>
              </a:extLst>
            </p:cNvPr>
            <p:cNvSpPr/>
            <p:nvPr/>
          </p:nvSpPr>
          <p:spPr>
            <a:xfrm>
              <a:off x="5328306" y="1328695"/>
              <a:ext cx="379379" cy="379379"/>
            </a:xfrm>
            <a:prstGeom prst="teardrop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14AF2E1-6AFC-4FDC-9835-B93923F43AA5}"/>
              </a:ext>
            </a:extLst>
          </p:cNvPr>
          <p:cNvGrpSpPr/>
          <p:nvPr/>
        </p:nvGrpSpPr>
        <p:grpSpPr>
          <a:xfrm>
            <a:off x="6452713" y="4553185"/>
            <a:ext cx="4749550" cy="1107996"/>
            <a:chOff x="5328306" y="1245140"/>
            <a:chExt cx="4749550" cy="1107996"/>
          </a:xfrm>
        </p:grpSpPr>
        <p:grpSp>
          <p:nvGrpSpPr>
            <p:cNvPr id="12" name="组合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431AFD-93F0-4A9B-88E0-2A44877E808A}"/>
                </a:ext>
              </a:extLst>
            </p:cNvPr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14" name="文本框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B1A3AB-5032-4F65-BC5D-BFF19BC1542F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D34159-4943-48BA-BAF4-821C388DBCFB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13" name="泪滴形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BF4BE88-F18C-4D28-9F7D-D1238204697C}"/>
                </a:ext>
              </a:extLst>
            </p:cNvPr>
            <p:cNvSpPr/>
            <p:nvPr/>
          </p:nvSpPr>
          <p:spPr>
            <a:xfrm>
              <a:off x="5328306" y="1328695"/>
              <a:ext cx="379379" cy="379379"/>
            </a:xfrm>
            <a:prstGeom prst="teardrop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5ED81C-845E-4DBF-8D1B-283993C488E9}"/>
              </a:ext>
            </a:extLst>
          </p:cNvPr>
          <p:cNvGrpSpPr/>
          <p:nvPr/>
        </p:nvGrpSpPr>
        <p:grpSpPr>
          <a:xfrm>
            <a:off x="981425" y="4264610"/>
            <a:ext cx="2341347" cy="2164179"/>
            <a:chOff x="3716256" y="3137523"/>
            <a:chExt cx="2341347" cy="2164179"/>
          </a:xfrm>
        </p:grpSpPr>
        <p:grpSp>
          <p:nvGrpSpPr>
            <p:cNvPr id="26" name="组合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DDC4928-0E07-4A91-B8DE-37D2A38879FE}"/>
                </a:ext>
              </a:extLst>
            </p:cNvPr>
            <p:cNvGrpSpPr/>
            <p:nvPr/>
          </p:nvGrpSpPr>
          <p:grpSpPr>
            <a:xfrm>
              <a:off x="3716256" y="3137523"/>
              <a:ext cx="1798948" cy="2164179"/>
              <a:chOff x="3066721" y="2470970"/>
              <a:chExt cx="1798948" cy="2164179"/>
            </a:xfrm>
          </p:grpSpPr>
          <p:sp>
            <p:nvSpPr>
              <p:cNvPr id="28" name="文本框 2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B8CBCF6-9173-4B44-A8D1-C8229EE4985C}"/>
                  </a:ext>
                </a:extLst>
              </p:cNvPr>
              <p:cNvSpPr txBox="1"/>
              <p:nvPr/>
            </p:nvSpPr>
            <p:spPr>
              <a:xfrm>
                <a:off x="3978761" y="2470970"/>
                <a:ext cx="430887" cy="21641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路上行人欲断魂</a:t>
                </a:r>
              </a:p>
            </p:txBody>
          </p:sp>
          <p:sp>
            <p:nvSpPr>
              <p:cNvPr id="29" name="文本框 2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B8D5AB5-623C-471E-8F09-380F02A26C2B}"/>
                  </a:ext>
                </a:extLst>
              </p:cNvPr>
              <p:cNvSpPr txBox="1"/>
              <p:nvPr/>
            </p:nvSpPr>
            <p:spPr>
              <a:xfrm>
                <a:off x="4434782" y="2470970"/>
                <a:ext cx="430887" cy="2164179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清明时节雨纷纷</a:t>
                </a: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9ED591D-BE58-4962-8203-A52ED56EA994}"/>
                  </a:ext>
                </a:extLst>
              </p:cNvPr>
              <p:cNvSpPr txBox="1"/>
              <p:nvPr/>
            </p:nvSpPr>
            <p:spPr>
              <a:xfrm>
                <a:off x="3522741" y="2470971"/>
                <a:ext cx="430887" cy="21641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借问酒家何处有</a:t>
                </a:r>
              </a:p>
            </p:txBody>
          </p:sp>
          <p:sp>
            <p:nvSpPr>
              <p:cNvPr id="31" name="文本框 3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F7AFEA2-8E43-4201-B27F-846BAADC2220}"/>
                  </a:ext>
                </a:extLst>
              </p:cNvPr>
              <p:cNvSpPr txBox="1"/>
              <p:nvPr/>
            </p:nvSpPr>
            <p:spPr>
              <a:xfrm>
                <a:off x="3066721" y="2470971"/>
                <a:ext cx="430887" cy="216417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1600" spc="600" dirty="0">
                    <a:solidFill>
                      <a:srgbClr val="596D76"/>
                    </a:solidFill>
                    <a:cs typeface="+mn-ea"/>
                    <a:sym typeface="+mn-lt"/>
                  </a:rPr>
                  <a:t>牧童遥指杏花村</a:t>
                </a:r>
              </a:p>
            </p:txBody>
          </p:sp>
        </p:grpSp>
        <p:pic>
          <p:nvPicPr>
            <p:cNvPr id="27" name="图片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2DCF42-0100-4BDA-ABFC-CC52A84671C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844558" y="4534897"/>
              <a:ext cx="213045" cy="500898"/>
            </a:xfrm>
            <a:prstGeom prst="rect">
              <a:avLst/>
            </a:prstGeom>
          </p:spPr>
        </p:pic>
      </p:grpSp>
      <p:pic>
        <p:nvPicPr>
          <p:cNvPr id="32" name="图片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6317F93-5BE9-43E8-A5BA-15EDDE2400B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158" y="-501395"/>
            <a:ext cx="4914256" cy="49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90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0CF3EC0-C098-4227-B805-A478B48D262D}"/>
              </a:ext>
            </a:extLst>
          </p:cNvPr>
          <p:cNvSpPr/>
          <p:nvPr/>
        </p:nvSpPr>
        <p:spPr>
          <a:xfrm>
            <a:off x="2509736" y="1926076"/>
            <a:ext cx="7286017" cy="422180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50000">
                <a:schemeClr val="bg1">
                  <a:alpha val="9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B3A8093-8638-4768-81F0-349EB513B4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3647" y="1055870"/>
            <a:ext cx="10564705" cy="54818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EE9D719-32FA-49F5-8F29-1B3110ABB54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90673" y="-235576"/>
            <a:ext cx="2446141" cy="268824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sp>
        <p:nvSpPr>
          <p:cNvPr id="7" name="矩形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7108005-BEA2-4533-8A51-D33212291DC2}"/>
              </a:ext>
            </a:extLst>
          </p:cNvPr>
          <p:cNvSpPr/>
          <p:nvPr/>
        </p:nvSpPr>
        <p:spPr>
          <a:xfrm>
            <a:off x="3326695" y="2628513"/>
            <a:ext cx="565209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A1735"/>
                </a:solidFill>
                <a:cs typeface="+mn-ea"/>
                <a:sym typeface="+mn-lt"/>
              </a:rPr>
              <a:t>清明节又叫踏青节，在仲春与暮春之交，也就是冬至后的第</a:t>
            </a:r>
            <a:r>
              <a:rPr lang="en-US" altLang="zh-CN" sz="2000" dirty="0">
                <a:solidFill>
                  <a:srgbClr val="1A1735"/>
                </a:solidFill>
                <a:cs typeface="+mn-ea"/>
                <a:sym typeface="+mn-lt"/>
              </a:rPr>
              <a:t>108</a:t>
            </a:r>
            <a:r>
              <a:rPr lang="zh-CN" altLang="en-US" sz="2000" dirty="0">
                <a:solidFill>
                  <a:srgbClr val="1A1735"/>
                </a:solidFill>
                <a:cs typeface="+mn-ea"/>
                <a:sym typeface="+mn-lt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3D6253-D555-4216-9080-809E117962A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6870" y="-1412865"/>
            <a:ext cx="2523270" cy="2521409"/>
          </a:xfrm>
          <a:prstGeom prst="rect">
            <a:avLst/>
          </a:prstGeom>
        </p:spPr>
      </p:pic>
      <p:sp>
        <p:nvSpPr>
          <p:cNvPr id="21" name="文本框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FC570D7-91D9-41F9-8833-93D4480591C0}"/>
              </a:ext>
            </a:extLst>
          </p:cNvPr>
          <p:cNvSpPr txBox="1"/>
          <p:nvPr/>
        </p:nvSpPr>
        <p:spPr>
          <a:xfrm>
            <a:off x="3545880" y="1695243"/>
            <a:ext cx="1755695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defTabSz="914400"/>
            <a:r>
              <a:rPr lang="zh-CN" altLang="en-US" sz="2400" b="1" dirty="0">
                <a:solidFill>
                  <a:srgbClr val="1A1735"/>
                </a:solidFill>
                <a:cs typeface="+mn-ea"/>
                <a:sym typeface="+mn-lt"/>
              </a:rPr>
              <a:t>请输入标题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326A299-6332-4588-B83D-2464F5A5FD6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39" y="3219961"/>
            <a:ext cx="3945546" cy="3638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40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000"/>
                            </p:stCondLst>
                            <p:childTnLst>
                              <p:par>
                                <p:cTn id="4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4317D75-BD31-4EC3-9F8E-DE809568669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005" y="1830461"/>
            <a:ext cx="5205995" cy="5205995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137C78B-E667-4B2B-9F59-7FDCFBB9A28E}"/>
              </a:ext>
            </a:extLst>
          </p:cNvPr>
          <p:cNvGrpSpPr/>
          <p:nvPr/>
        </p:nvGrpSpPr>
        <p:grpSpPr>
          <a:xfrm>
            <a:off x="1083481" y="2038696"/>
            <a:ext cx="5012519" cy="3364268"/>
            <a:chOff x="1083481" y="1746866"/>
            <a:chExt cx="5012519" cy="3364268"/>
          </a:xfrm>
        </p:grpSpPr>
        <p:grpSp>
          <p:nvGrpSpPr>
            <p:cNvPr id="2" name="组合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C06F80C-5DF9-4164-95D9-DE08B8089D26}"/>
                </a:ext>
              </a:extLst>
            </p:cNvPr>
            <p:cNvGrpSpPr/>
            <p:nvPr/>
          </p:nvGrpSpPr>
          <p:grpSpPr>
            <a:xfrm>
              <a:off x="1083481" y="1746866"/>
              <a:ext cx="5012519" cy="3364268"/>
              <a:chOff x="5698381" y="1973277"/>
              <a:chExt cx="5012519" cy="3364268"/>
            </a:xfrm>
          </p:grpSpPr>
          <p:sp>
            <p:nvSpPr>
              <p:cNvPr id="10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D873EEA-08E3-4E85-8AB7-F0DFB8A89B4A}"/>
                  </a:ext>
                </a:extLst>
              </p:cNvPr>
              <p:cNvSpPr txBox="1"/>
              <p:nvPr/>
            </p:nvSpPr>
            <p:spPr>
              <a:xfrm>
                <a:off x="5951102" y="2828835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040ED23-004D-4714-8131-72C554A7334F}"/>
                  </a:ext>
                </a:extLst>
              </p:cNvPr>
              <p:cNvSpPr txBox="1"/>
              <p:nvPr/>
            </p:nvSpPr>
            <p:spPr>
              <a:xfrm>
                <a:off x="6261642" y="1973277"/>
                <a:ext cx="1958231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32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3" name="文本框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4C53AAB-E98C-4135-9165-9C9FF820A485}"/>
                  </a:ext>
                </a:extLst>
              </p:cNvPr>
              <p:cNvSpPr txBox="1"/>
              <p:nvPr/>
            </p:nvSpPr>
            <p:spPr>
              <a:xfrm>
                <a:off x="5951102" y="4137216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4" name="图片 1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710989A-1E2F-4C9A-BC70-876E8389BE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8381" y="2100422"/>
                <a:ext cx="505442" cy="457630"/>
              </a:xfrm>
              <a:prstGeom prst="rect">
                <a:avLst/>
              </a:prstGeom>
            </p:spPr>
          </p:pic>
        </p:grpSp>
        <p:sp>
          <p:nvSpPr>
            <p:cNvPr id="3" name="菱形 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81AB48E-6A22-43FC-9347-27DBAFB94021}"/>
                </a:ext>
              </a:extLst>
            </p:cNvPr>
            <p:cNvSpPr/>
            <p:nvPr/>
          </p:nvSpPr>
          <p:spPr>
            <a:xfrm>
              <a:off x="1200015" y="2714018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菱形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649BDE2-8BD2-4E33-A8A0-872AA33E5A3A}"/>
                </a:ext>
              </a:extLst>
            </p:cNvPr>
            <p:cNvSpPr/>
            <p:nvPr/>
          </p:nvSpPr>
          <p:spPr>
            <a:xfrm>
              <a:off x="1200015" y="4005442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8945ADF-77A5-4BF0-BAFE-83C90FCDA66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9002" y="-1498081"/>
            <a:ext cx="3196231" cy="319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116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AB78800-9A42-4695-AB56-D013B5DE5B4C}"/>
              </a:ext>
            </a:extLst>
          </p:cNvPr>
          <p:cNvGrpSpPr/>
          <p:nvPr/>
        </p:nvGrpSpPr>
        <p:grpSpPr>
          <a:xfrm>
            <a:off x="2518242" y="3506882"/>
            <a:ext cx="1592803" cy="1706574"/>
            <a:chOff x="1793686" y="4012126"/>
            <a:chExt cx="1592803" cy="1706574"/>
          </a:xfrm>
        </p:grpSpPr>
        <p:pic>
          <p:nvPicPr>
            <p:cNvPr id="11" name="图片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ED6927F-52C3-42C4-87A2-DEC7925EAD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3686" y="4012126"/>
              <a:ext cx="1592803" cy="1706574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7869128-9C33-47B6-ABAD-B4FB8E37591D}"/>
                </a:ext>
              </a:extLst>
            </p:cNvPr>
            <p:cNvSpPr txBox="1"/>
            <p:nvPr/>
          </p:nvSpPr>
          <p:spPr>
            <a:xfrm>
              <a:off x="2113036" y="4357581"/>
              <a:ext cx="95410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ECF0F0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43C60F-474F-4297-A11B-F68040E5B128}"/>
              </a:ext>
            </a:extLst>
          </p:cNvPr>
          <p:cNvGrpSpPr/>
          <p:nvPr/>
        </p:nvGrpSpPr>
        <p:grpSpPr>
          <a:xfrm>
            <a:off x="924483" y="5121124"/>
            <a:ext cx="4491439" cy="830997"/>
            <a:chOff x="1727704" y="2170294"/>
            <a:chExt cx="4491439" cy="830997"/>
          </a:xfrm>
        </p:grpSpPr>
        <p:sp>
          <p:nvSpPr>
            <p:cNvPr id="22" name="文本框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539BAE-09C8-42B6-A4B1-D2459C899FEB}"/>
                </a:ext>
              </a:extLst>
            </p:cNvPr>
            <p:cNvSpPr txBox="1"/>
            <p:nvPr/>
          </p:nvSpPr>
          <p:spPr>
            <a:xfrm>
              <a:off x="1727704" y="2170294"/>
              <a:ext cx="8011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44F3CA1-24F5-4428-9811-7EE20A24288B}"/>
                </a:ext>
              </a:extLst>
            </p:cNvPr>
            <p:cNvSpPr txBox="1"/>
            <p:nvPr/>
          </p:nvSpPr>
          <p:spPr>
            <a:xfrm>
              <a:off x="2528874" y="2262626"/>
              <a:ext cx="369026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24" name="直接连接符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8DBA3FF-954A-42D1-AA9F-21263685D3E5}"/>
                </a:ext>
              </a:extLst>
            </p:cNvPr>
            <p:cNvCxnSpPr>
              <a:cxnSpLocks/>
            </p:cNvCxnSpPr>
            <p:nvPr/>
          </p:nvCxnSpPr>
          <p:spPr>
            <a:xfrm>
              <a:off x="2526335" y="2374317"/>
              <a:ext cx="0" cy="580807"/>
            </a:xfrm>
            <a:prstGeom prst="line">
              <a:avLst/>
            </a:prstGeom>
            <a:ln w="19050">
              <a:solidFill>
                <a:srgbClr val="596D7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FF92C9-838B-4A73-BC91-91FAFA200927}"/>
              </a:ext>
            </a:extLst>
          </p:cNvPr>
          <p:cNvGrpSpPr/>
          <p:nvPr/>
        </p:nvGrpSpPr>
        <p:grpSpPr>
          <a:xfrm>
            <a:off x="8369838" y="3506882"/>
            <a:ext cx="1592803" cy="1706574"/>
            <a:chOff x="1793686" y="4012126"/>
            <a:chExt cx="1592803" cy="1706574"/>
          </a:xfrm>
        </p:grpSpPr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B3279D-EB5E-481B-ADD4-F663125DD40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93686" y="4012126"/>
              <a:ext cx="1592803" cy="1706574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8C115BC-E5EE-4ECE-874A-D1164579B2A8}"/>
                </a:ext>
              </a:extLst>
            </p:cNvPr>
            <p:cNvSpPr txBox="1"/>
            <p:nvPr/>
          </p:nvSpPr>
          <p:spPr>
            <a:xfrm>
              <a:off x="2113037" y="4357581"/>
              <a:ext cx="954107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6000" dirty="0">
                  <a:solidFill>
                    <a:srgbClr val="ECF0F0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51E0108-027E-47CA-ADC7-B5D1E42C1416}"/>
              </a:ext>
            </a:extLst>
          </p:cNvPr>
          <p:cNvGrpSpPr/>
          <p:nvPr/>
        </p:nvGrpSpPr>
        <p:grpSpPr>
          <a:xfrm>
            <a:off x="6776079" y="5121124"/>
            <a:ext cx="4491439" cy="830997"/>
            <a:chOff x="1727704" y="2170294"/>
            <a:chExt cx="4491439" cy="830997"/>
          </a:xfrm>
        </p:grpSpPr>
        <p:sp>
          <p:nvSpPr>
            <p:cNvPr id="29" name="文本框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A78D43F-7BD0-4616-AAE7-749ACF856E2B}"/>
                </a:ext>
              </a:extLst>
            </p:cNvPr>
            <p:cNvSpPr txBox="1"/>
            <p:nvPr/>
          </p:nvSpPr>
          <p:spPr>
            <a:xfrm>
              <a:off x="1727704" y="2170294"/>
              <a:ext cx="801171" cy="830997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输入标题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1649B91-1B6A-498E-8F9C-AF355768DA82}"/>
                </a:ext>
              </a:extLst>
            </p:cNvPr>
            <p:cNvSpPr txBox="1"/>
            <p:nvPr/>
          </p:nvSpPr>
          <p:spPr>
            <a:xfrm>
              <a:off x="2528874" y="2262626"/>
              <a:ext cx="3690269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31" name="直接连接符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86D0A90-02C1-4305-865E-1FBCD9BC4AD7}"/>
                </a:ext>
              </a:extLst>
            </p:cNvPr>
            <p:cNvCxnSpPr>
              <a:cxnSpLocks/>
            </p:cNvCxnSpPr>
            <p:nvPr/>
          </p:nvCxnSpPr>
          <p:spPr>
            <a:xfrm>
              <a:off x="2526335" y="2374317"/>
              <a:ext cx="0" cy="580807"/>
            </a:xfrm>
            <a:prstGeom prst="line">
              <a:avLst/>
            </a:prstGeom>
            <a:ln w="19050">
              <a:solidFill>
                <a:srgbClr val="596D76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8" name="图片 4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BC92087-058E-4C1A-A1BB-AA843BAD1A7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62968"/>
            <a:ext cx="12192000" cy="2595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0" name="图片 4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D0934C5-EDA4-410D-8961-6CB17579FEC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674" y="717874"/>
            <a:ext cx="4871938" cy="1706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418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2790BB-26AE-43F0-8FCB-21FD7980E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A6AFDE0-0BF9-4CB2-98CE-897EAD87E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FE5B0B-CF0D-4A10-8251-060D2A64F9BB}"/>
              </a:ext>
            </a:extLst>
          </p:cNvPr>
          <p:cNvSpPr txBox="1"/>
          <p:nvPr/>
        </p:nvSpPr>
        <p:spPr>
          <a:xfrm>
            <a:off x="5388114" y="14059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叁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D6F0046-EA66-40AD-95DE-F30D93095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EF7B61-6C17-4FA8-AE8C-A1BBCB8557F0}"/>
              </a:ext>
            </a:extLst>
          </p:cNvPr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清明节的食物</a:t>
            </a:r>
          </a:p>
        </p:txBody>
      </p:sp>
    </p:spTree>
    <p:extLst>
      <p:ext uri="{BB962C8B-B14F-4D97-AF65-F5344CB8AC3E}">
        <p14:creationId xmlns:p14="http://schemas.microsoft.com/office/powerpoint/2010/main" val="2692819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F2DE341-541F-4021-94B4-AF02A43FCA3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554476"/>
            <a:ext cx="7157783" cy="574904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B6F5E2B-DFC8-4F9B-9FE7-8E0B1748A372}"/>
              </a:ext>
            </a:extLst>
          </p:cNvPr>
          <p:cNvGrpSpPr/>
          <p:nvPr/>
        </p:nvGrpSpPr>
        <p:grpSpPr>
          <a:xfrm>
            <a:off x="849234" y="2249800"/>
            <a:ext cx="5162464" cy="1179200"/>
            <a:chOff x="392031" y="2249800"/>
            <a:chExt cx="5162464" cy="1179200"/>
          </a:xfrm>
        </p:grpSpPr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A891E2-9F61-4E9C-BE60-09D90C145E7C}"/>
                </a:ext>
              </a:extLst>
            </p:cNvPr>
            <p:cNvGrpSpPr/>
            <p:nvPr/>
          </p:nvGrpSpPr>
          <p:grpSpPr>
            <a:xfrm>
              <a:off x="1184324" y="2321004"/>
              <a:ext cx="4370171" cy="1107996"/>
              <a:chOff x="2528876" y="2031794"/>
              <a:chExt cx="3228753" cy="1107996"/>
            </a:xfrm>
          </p:grpSpPr>
          <p:sp>
            <p:nvSpPr>
              <p:cNvPr id="7" name="文本框 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B52CD2C-4C55-4A5E-90B9-2157A1F436C3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8401CF-8FB6-4C0E-8E20-DFBADCDDC85D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pic>
          <p:nvPicPr>
            <p:cNvPr id="12" name="图片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E41D9F3-F0A9-4DC5-909B-95431BD0FB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31" y="2249800"/>
              <a:ext cx="887037" cy="856034"/>
            </a:xfrm>
            <a:prstGeom prst="rect">
              <a:avLst/>
            </a:prstGeom>
          </p:spPr>
        </p:pic>
      </p:grpSp>
      <p:grpSp>
        <p:nvGrpSpPr>
          <p:cNvPr id="16" name="组合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7BAE7F7-3A5E-4195-B73B-AF85735DFE08}"/>
              </a:ext>
            </a:extLst>
          </p:cNvPr>
          <p:cNvGrpSpPr/>
          <p:nvPr/>
        </p:nvGrpSpPr>
        <p:grpSpPr>
          <a:xfrm>
            <a:off x="849234" y="4260651"/>
            <a:ext cx="5162464" cy="1179200"/>
            <a:chOff x="392031" y="2249800"/>
            <a:chExt cx="5162464" cy="1179200"/>
          </a:xfrm>
        </p:grpSpPr>
        <p:grpSp>
          <p:nvGrpSpPr>
            <p:cNvPr id="18" name="组合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12CEDF8-9374-4933-A567-04354CA61FC0}"/>
                </a:ext>
              </a:extLst>
            </p:cNvPr>
            <p:cNvGrpSpPr/>
            <p:nvPr/>
          </p:nvGrpSpPr>
          <p:grpSpPr>
            <a:xfrm>
              <a:off x="1184324" y="2321004"/>
              <a:ext cx="4370171" cy="1107996"/>
              <a:chOff x="2528876" y="2031794"/>
              <a:chExt cx="3228753" cy="1107996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E7C850-4ADE-4A0F-8B34-E836B67EAEFD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262ADA-2C3F-45E5-8C30-DD002552CC22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pic>
          <p:nvPicPr>
            <p:cNvPr id="20" name="图片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24872A-8029-41A2-BAAE-31297277C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031" y="2249800"/>
              <a:ext cx="887037" cy="85603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6239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9D178E-AEFB-45DE-B844-905BDCE36F24}"/>
              </a:ext>
            </a:extLst>
          </p:cNvPr>
          <p:cNvSpPr/>
          <p:nvPr/>
        </p:nvSpPr>
        <p:spPr>
          <a:xfrm>
            <a:off x="883194" y="2310319"/>
            <a:ext cx="6984452" cy="2131977"/>
          </a:xfrm>
          <a:prstGeom prst="rect">
            <a:avLst/>
          </a:prstGeom>
          <a:solidFill>
            <a:schemeClr val="bg1">
              <a:alpha val="5600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F3E5FF3-9881-430B-AF14-18DB076A6BBB}"/>
              </a:ext>
            </a:extLst>
          </p:cNvPr>
          <p:cNvGrpSpPr/>
          <p:nvPr/>
        </p:nvGrpSpPr>
        <p:grpSpPr>
          <a:xfrm>
            <a:off x="883194" y="2310319"/>
            <a:ext cx="6984456" cy="2131986"/>
            <a:chOff x="4535055" y="2327563"/>
            <a:chExt cx="5670546" cy="1382822"/>
          </a:xfrm>
        </p:grpSpPr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5F7F7C-6406-48F5-B94E-B11221A38E27}"/>
                </a:ext>
              </a:extLst>
            </p:cNvPr>
            <p:cNvGrpSpPr/>
            <p:nvPr/>
          </p:nvGrpSpPr>
          <p:grpSpPr>
            <a:xfrm rot="5400000">
              <a:off x="4535055" y="2327563"/>
              <a:ext cx="286327" cy="286327"/>
              <a:chOff x="3241964" y="2512291"/>
              <a:chExt cx="628073" cy="628073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554F3DC-F6B6-4B0E-BD05-6274EE9CD2AA}"/>
                  </a:ext>
                </a:extLst>
              </p:cNvPr>
              <p:cNvCxnSpPr/>
              <p:nvPr/>
            </p:nvCxnSpPr>
            <p:spPr>
              <a:xfrm>
                <a:off x="3241964" y="2512291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直接连接符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F4BE572-703A-4700-9962-3D5AF9F0E02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56001" y="2826327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组合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71A950B-3A8C-477C-9734-42090228F65A}"/>
                </a:ext>
              </a:extLst>
            </p:cNvPr>
            <p:cNvGrpSpPr/>
            <p:nvPr/>
          </p:nvGrpSpPr>
          <p:grpSpPr>
            <a:xfrm rot="10800000" flipV="1">
              <a:off x="9919274" y="3424058"/>
              <a:ext cx="286327" cy="286327"/>
              <a:chOff x="3103373" y="1698062"/>
              <a:chExt cx="628073" cy="628073"/>
            </a:xfrm>
          </p:grpSpPr>
          <p:cxnSp>
            <p:nvCxnSpPr>
              <p:cNvPr id="8" name="直接连接符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A2FB24-BD5E-42A2-846E-690BE8918B69}"/>
                  </a:ext>
                </a:extLst>
              </p:cNvPr>
              <p:cNvCxnSpPr/>
              <p:nvPr/>
            </p:nvCxnSpPr>
            <p:spPr>
              <a:xfrm>
                <a:off x="3103373" y="1698062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直接连接符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AB5A931-4429-46B3-9126-1F78F698AB65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17410" y="2012098"/>
                <a:ext cx="0" cy="628073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矩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0D604A8-43A4-4C1F-BA35-38D97C0745C4}"/>
                </a:ext>
              </a:extLst>
            </p:cNvPr>
            <p:cNvSpPr/>
            <p:nvPr/>
          </p:nvSpPr>
          <p:spPr>
            <a:xfrm>
              <a:off x="4678218" y="2327563"/>
              <a:ext cx="5464201" cy="1257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2000" dirty="0">
                  <a:solidFill>
                    <a:srgbClr val="1E4A63"/>
                  </a:solidFill>
                  <a:cs typeface="+mn-ea"/>
                  <a:sym typeface="+mn-lt"/>
                </a:rPr>
                <a:t>     清明节又叫踏青节，在仲春与暮春之交，也就是冬至后的第</a:t>
              </a:r>
              <a:r>
                <a:rPr lang="en-US" altLang="zh-CN" sz="2000" dirty="0">
                  <a:solidFill>
                    <a:srgbClr val="1E4A63"/>
                  </a:solidFill>
                  <a:cs typeface="+mn-ea"/>
                  <a:sym typeface="+mn-lt"/>
                </a:rPr>
                <a:t>108</a:t>
              </a:r>
              <a:r>
                <a:rPr lang="zh-CN" altLang="en-US" sz="2000" dirty="0">
                  <a:solidFill>
                    <a:srgbClr val="1E4A63"/>
                  </a:solidFill>
                  <a:cs typeface="+mn-ea"/>
                  <a:sym typeface="+mn-lt"/>
                </a:rPr>
                <a:t>天。是中国传统节日，也是最重要的祭祀节日之一，是祭祖和扫墓的日子。中华民族传统的清明节大约始于周代，距今已有二千五百多年的历史。</a:t>
              </a: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54F7B93-BDF3-41BE-881B-29ECFD1CE95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3980" y="399275"/>
            <a:ext cx="6699919" cy="645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953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E7463C8-A017-4EF5-99D3-4F2863FF662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9533" y="-873656"/>
            <a:ext cx="6917735" cy="3723898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961FF42-9382-42DB-9767-C3B52393905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6048"/>
            <a:ext cx="5697744" cy="4594869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34" name="组合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8594EA3-3A28-43CD-9531-C9919913A259}"/>
              </a:ext>
            </a:extLst>
          </p:cNvPr>
          <p:cNvGrpSpPr/>
          <p:nvPr/>
        </p:nvGrpSpPr>
        <p:grpSpPr>
          <a:xfrm>
            <a:off x="5988601" y="2597726"/>
            <a:ext cx="5409365" cy="879490"/>
            <a:chOff x="686635" y="2990417"/>
            <a:chExt cx="5409365" cy="879490"/>
          </a:xfrm>
        </p:grpSpPr>
        <p:grpSp>
          <p:nvGrpSpPr>
            <p:cNvPr id="10" name="组合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665B3B2-D0E2-4949-892B-F075888A1812}"/>
                </a:ext>
              </a:extLst>
            </p:cNvPr>
            <p:cNvGrpSpPr/>
            <p:nvPr/>
          </p:nvGrpSpPr>
          <p:grpSpPr>
            <a:xfrm>
              <a:off x="1604561" y="3038910"/>
              <a:ext cx="4491439" cy="830997"/>
              <a:chOff x="1727704" y="2170294"/>
              <a:chExt cx="4491439" cy="830997"/>
            </a:xfrm>
          </p:grpSpPr>
          <p:sp>
            <p:nvSpPr>
              <p:cNvPr id="11" name="文本框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47F4AFC-E537-40A0-92EE-B08E7188C855}"/>
                  </a:ext>
                </a:extLst>
              </p:cNvPr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2" name="文本框 1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84473F0-8321-45D7-9918-7A3617D871F6}"/>
                  </a:ext>
                </a:extLst>
              </p:cNvPr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13" name="直接连接符 1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5372D9F-77F2-453C-968F-6747573951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4" name="图片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6785E9-6ECA-4033-A90A-5F89FF58E3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86635" y="2990417"/>
              <a:ext cx="922253" cy="877165"/>
            </a:xfrm>
            <a:prstGeom prst="rect">
              <a:avLst/>
            </a:prstGeom>
          </p:spPr>
        </p:pic>
        <p:sp>
          <p:nvSpPr>
            <p:cNvPr id="27" name="文本框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84458A5-D3F9-4BE0-AB33-5FD37FADFD86}"/>
                </a:ext>
              </a:extLst>
            </p:cNvPr>
            <p:cNvSpPr txBox="1"/>
            <p:nvPr/>
          </p:nvSpPr>
          <p:spPr>
            <a:xfrm>
              <a:off x="771137" y="3099303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贰</a:t>
              </a: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03D8CD8-69E2-488D-A91C-DBB5706983B2}"/>
              </a:ext>
            </a:extLst>
          </p:cNvPr>
          <p:cNvGrpSpPr/>
          <p:nvPr/>
        </p:nvGrpSpPr>
        <p:grpSpPr>
          <a:xfrm>
            <a:off x="5988601" y="1376048"/>
            <a:ext cx="5416231" cy="877165"/>
            <a:chOff x="2925488" y="1664822"/>
            <a:chExt cx="5416231" cy="877165"/>
          </a:xfrm>
        </p:grpSpPr>
        <p:grpSp>
          <p:nvGrpSpPr>
            <p:cNvPr id="4" name="组合 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FC37DF7-913E-464B-A8AC-8FE3541C985B}"/>
                </a:ext>
              </a:extLst>
            </p:cNvPr>
            <p:cNvGrpSpPr/>
            <p:nvPr/>
          </p:nvGrpSpPr>
          <p:grpSpPr>
            <a:xfrm>
              <a:off x="3850280" y="1687908"/>
              <a:ext cx="4491439" cy="830997"/>
              <a:chOff x="1727704" y="2170294"/>
              <a:chExt cx="4491439" cy="830997"/>
            </a:xfrm>
          </p:grpSpPr>
          <p:sp>
            <p:nvSpPr>
              <p:cNvPr id="5" name="文本框 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EF734F9-59C6-4BC3-A698-981410E9DD7E}"/>
                  </a:ext>
                </a:extLst>
              </p:cNvPr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6" name="文本框 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C96F220-3C39-4861-AA42-5B3DF9B4A465}"/>
                  </a:ext>
                </a:extLst>
              </p:cNvPr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7" name="直接连接符 6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E2CCB16-C62D-48DF-AE09-222FD74444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9" name="图片 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6F2AB04-B101-4136-8132-570E00341D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925488" y="1664822"/>
              <a:ext cx="922253" cy="877165"/>
            </a:xfrm>
            <a:prstGeom prst="rect">
              <a:avLst/>
            </a:prstGeom>
          </p:spPr>
        </p:pic>
        <p:sp>
          <p:nvSpPr>
            <p:cNvPr id="28" name="文本框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B9B03F6-5516-489C-A6B0-0DBD2A2240A8}"/>
                </a:ext>
              </a:extLst>
            </p:cNvPr>
            <p:cNvSpPr txBox="1"/>
            <p:nvPr/>
          </p:nvSpPr>
          <p:spPr>
            <a:xfrm>
              <a:off x="3012153" y="1749464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壹</a:t>
              </a:r>
            </a:p>
          </p:txBody>
        </p:sp>
      </p:grpSp>
      <p:grpSp>
        <p:nvGrpSpPr>
          <p:cNvPr id="32" name="组合 3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FBB1D0D-DDD0-48A3-8FB2-67258CF8A611}"/>
              </a:ext>
            </a:extLst>
          </p:cNvPr>
          <p:cNvGrpSpPr/>
          <p:nvPr/>
        </p:nvGrpSpPr>
        <p:grpSpPr>
          <a:xfrm>
            <a:off x="5979258" y="3845977"/>
            <a:ext cx="5418708" cy="877165"/>
            <a:chOff x="5703752" y="3992845"/>
            <a:chExt cx="5418708" cy="877165"/>
          </a:xfrm>
        </p:grpSpPr>
        <p:grpSp>
          <p:nvGrpSpPr>
            <p:cNvPr id="14" name="组合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460E8B7-480D-48F2-9A24-268A085CD0F6}"/>
                </a:ext>
              </a:extLst>
            </p:cNvPr>
            <p:cNvGrpSpPr/>
            <p:nvPr/>
          </p:nvGrpSpPr>
          <p:grpSpPr>
            <a:xfrm>
              <a:off x="6631021" y="4015931"/>
              <a:ext cx="4491439" cy="830997"/>
              <a:chOff x="1727704" y="2170294"/>
              <a:chExt cx="4491439" cy="830997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978FB13-2C6E-4CBF-B7BA-1A56D69DD7DD}"/>
                  </a:ext>
                </a:extLst>
              </p:cNvPr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372F935-72D2-4BF2-BC18-1C69526DD134}"/>
                  </a:ext>
                </a:extLst>
              </p:cNvPr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4C0DEDE-1857-4FD1-94DE-8455B538A88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6" name="图片 2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FEE0FE-6979-466D-BDC2-A1798A9832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03752" y="3992845"/>
              <a:ext cx="922253" cy="877165"/>
            </a:xfrm>
            <a:prstGeom prst="rect">
              <a:avLst/>
            </a:prstGeom>
          </p:spPr>
        </p:pic>
        <p:sp>
          <p:nvSpPr>
            <p:cNvPr id="29" name="文本框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858FDDA-AEC4-4D35-9A84-99ED3BC7CD76}"/>
                </a:ext>
              </a:extLst>
            </p:cNvPr>
            <p:cNvSpPr txBox="1"/>
            <p:nvPr/>
          </p:nvSpPr>
          <p:spPr>
            <a:xfrm>
              <a:off x="5790416" y="4077487"/>
              <a:ext cx="74892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叁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D16B0C5-505B-49D0-A4E3-E79D857C5090}"/>
              </a:ext>
            </a:extLst>
          </p:cNvPr>
          <p:cNvGrpSpPr/>
          <p:nvPr/>
        </p:nvGrpSpPr>
        <p:grpSpPr>
          <a:xfrm>
            <a:off x="5981735" y="5093066"/>
            <a:ext cx="5416231" cy="877165"/>
            <a:chOff x="1478399" y="5336322"/>
            <a:chExt cx="5416231" cy="877165"/>
          </a:xfrm>
        </p:grpSpPr>
        <p:grpSp>
          <p:nvGrpSpPr>
            <p:cNvPr id="20" name="组合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930DAD-41A8-4033-BA65-9050D947213B}"/>
                </a:ext>
              </a:extLst>
            </p:cNvPr>
            <p:cNvGrpSpPr/>
            <p:nvPr/>
          </p:nvGrpSpPr>
          <p:grpSpPr>
            <a:xfrm>
              <a:off x="2403191" y="5359408"/>
              <a:ext cx="4491439" cy="830997"/>
              <a:chOff x="1727704" y="2170294"/>
              <a:chExt cx="4491439" cy="830997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7698C83-24FC-45AB-9B51-6A75EB60F666}"/>
                  </a:ext>
                </a:extLst>
              </p:cNvPr>
              <p:cNvSpPr txBox="1"/>
              <p:nvPr/>
            </p:nvSpPr>
            <p:spPr>
              <a:xfrm>
                <a:off x="1727704" y="2170294"/>
                <a:ext cx="801171" cy="830997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01658FA-21CD-4B6F-A0D2-4306E2553E59}"/>
                  </a:ext>
                </a:extLst>
              </p:cNvPr>
              <p:cNvSpPr txBox="1"/>
              <p:nvPr/>
            </p:nvSpPr>
            <p:spPr>
              <a:xfrm>
                <a:off x="2528874" y="2262626"/>
                <a:ext cx="3690269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42CDFD7-1732-4DC4-9B94-2904B9A0660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6335" y="2374317"/>
                <a:ext cx="0" cy="580807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pic>
          <p:nvPicPr>
            <p:cNvPr id="25" name="图片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5CA7A67-EA2F-4466-A6F6-22D3320DE85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78399" y="5336322"/>
              <a:ext cx="922253" cy="877165"/>
            </a:xfrm>
            <a:prstGeom prst="rect">
              <a:avLst/>
            </a:prstGeom>
          </p:spPr>
        </p:pic>
        <p:sp>
          <p:nvSpPr>
            <p:cNvPr id="30" name="文本框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DDD1471-043C-421F-BFAB-A931A5402C2D}"/>
                </a:ext>
              </a:extLst>
            </p:cNvPr>
            <p:cNvSpPr txBox="1"/>
            <p:nvPr/>
          </p:nvSpPr>
          <p:spPr>
            <a:xfrm>
              <a:off x="1565062" y="5444046"/>
              <a:ext cx="748924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4400" dirty="0">
                  <a:solidFill>
                    <a:srgbClr val="1A1735"/>
                  </a:solidFill>
                  <a:cs typeface="+mn-ea"/>
                  <a:sym typeface="+mn-lt"/>
                </a:rPr>
                <a:t>肆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8538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36EA0B9-278A-4FB3-9C16-44B1DD8BF6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47851" y="1325420"/>
            <a:ext cx="2096917" cy="420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9F0748C-1381-4443-A22C-C776CFF3DA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67486" y="1325419"/>
            <a:ext cx="2096917" cy="4207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30" name="组合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8745E90-A085-4813-A764-415CE55C67AE}"/>
              </a:ext>
            </a:extLst>
          </p:cNvPr>
          <p:cNvGrpSpPr/>
          <p:nvPr/>
        </p:nvGrpSpPr>
        <p:grpSpPr>
          <a:xfrm>
            <a:off x="1627597" y="1325419"/>
            <a:ext cx="1477327" cy="3729873"/>
            <a:chOff x="1627597" y="1325419"/>
            <a:chExt cx="1477327" cy="3729873"/>
          </a:xfrm>
        </p:grpSpPr>
        <p:grpSp>
          <p:nvGrpSpPr>
            <p:cNvPr id="20" name="组合 1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49339B9-9366-49CA-A671-C1421ED7AB19}"/>
                </a:ext>
              </a:extLst>
            </p:cNvPr>
            <p:cNvGrpSpPr/>
            <p:nvPr/>
          </p:nvGrpSpPr>
          <p:grpSpPr>
            <a:xfrm>
              <a:off x="1627597" y="1325419"/>
              <a:ext cx="1477327" cy="3729873"/>
              <a:chOff x="2894501" y="1983551"/>
              <a:chExt cx="1477327" cy="3729873"/>
            </a:xfrm>
          </p:grpSpPr>
          <p:sp>
            <p:nvSpPr>
              <p:cNvPr id="21" name="文本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D256110-6D29-45C2-95B0-AA80A1FD4CCB}"/>
                  </a:ext>
                </a:extLst>
              </p:cNvPr>
              <p:cNvSpPr txBox="1"/>
              <p:nvPr/>
            </p:nvSpPr>
            <p:spPr>
              <a:xfrm>
                <a:off x="3817830" y="1983551"/>
                <a:ext cx="553998" cy="14327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22" name="文本框 21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5CBA94C-CFB0-4356-8E32-E419872BA61F}"/>
                  </a:ext>
                </a:extLst>
              </p:cNvPr>
              <p:cNvSpPr txBox="1"/>
              <p:nvPr/>
            </p:nvSpPr>
            <p:spPr>
              <a:xfrm>
                <a:off x="2894501" y="2460840"/>
                <a:ext cx="738664" cy="32525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23" name="直接连接符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99B5704-1273-4E91-A425-FB6304336E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7830" y="2138593"/>
                <a:ext cx="0" cy="1009821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8" name="菱形 2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74FB6C8-0C04-4034-8644-1680C984C822}"/>
                </a:ext>
              </a:extLst>
            </p:cNvPr>
            <p:cNvSpPr/>
            <p:nvPr/>
          </p:nvSpPr>
          <p:spPr>
            <a:xfrm>
              <a:off x="2071812" y="1666521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7370285-9888-4A6B-82D1-28AABF0A0DC6}"/>
              </a:ext>
            </a:extLst>
          </p:cNvPr>
          <p:cNvGrpSpPr/>
          <p:nvPr/>
        </p:nvGrpSpPr>
        <p:grpSpPr>
          <a:xfrm>
            <a:off x="6647232" y="1325419"/>
            <a:ext cx="1477327" cy="3729873"/>
            <a:chOff x="6647232" y="1325419"/>
            <a:chExt cx="1477327" cy="3729873"/>
          </a:xfrm>
        </p:grpSpPr>
        <p:grpSp>
          <p:nvGrpSpPr>
            <p:cNvPr id="14" name="组合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C658C08-668B-434A-A3F3-245C9D42394F}"/>
                </a:ext>
              </a:extLst>
            </p:cNvPr>
            <p:cNvGrpSpPr/>
            <p:nvPr/>
          </p:nvGrpSpPr>
          <p:grpSpPr>
            <a:xfrm>
              <a:off x="6647232" y="1325419"/>
              <a:ext cx="1477327" cy="3729873"/>
              <a:chOff x="2894501" y="1983551"/>
              <a:chExt cx="1477327" cy="3729873"/>
            </a:xfrm>
          </p:grpSpPr>
          <p:sp>
            <p:nvSpPr>
              <p:cNvPr id="15" name="文本框 14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35B80AF-BB89-460D-AC8E-119BBD4E45CF}"/>
                  </a:ext>
                </a:extLst>
              </p:cNvPr>
              <p:cNvSpPr txBox="1"/>
              <p:nvPr/>
            </p:nvSpPr>
            <p:spPr>
              <a:xfrm>
                <a:off x="3817830" y="1983551"/>
                <a:ext cx="553998" cy="1432786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E4A63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9CB6BEC-B7E8-487E-B822-F82F722E060E}"/>
                  </a:ext>
                </a:extLst>
              </p:cNvPr>
              <p:cNvSpPr txBox="1"/>
              <p:nvPr/>
            </p:nvSpPr>
            <p:spPr>
              <a:xfrm>
                <a:off x="2894501" y="2460840"/>
                <a:ext cx="738664" cy="3252584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E4A63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0CB98F4-F9EC-4502-A164-256D2EBA8A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17830" y="2138593"/>
                <a:ext cx="0" cy="1009821"/>
              </a:xfrm>
              <a:prstGeom prst="line">
                <a:avLst/>
              </a:prstGeom>
              <a:ln w="19050">
                <a:solidFill>
                  <a:srgbClr val="596D76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菱形 28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39D4EAB-CC55-4224-9F70-0C434FB1D4E4}"/>
                </a:ext>
              </a:extLst>
            </p:cNvPr>
            <p:cNvSpPr/>
            <p:nvPr/>
          </p:nvSpPr>
          <p:spPr>
            <a:xfrm>
              <a:off x="7091447" y="1666520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8472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2790BB-26AE-43F0-8FCB-21FD7980E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A6AFDE0-0BF9-4CB2-98CE-897EAD87E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FE5B0B-CF0D-4A10-8251-060D2A64F9BB}"/>
              </a:ext>
            </a:extLst>
          </p:cNvPr>
          <p:cNvSpPr txBox="1"/>
          <p:nvPr/>
        </p:nvSpPr>
        <p:spPr>
          <a:xfrm>
            <a:off x="5388114" y="1405920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D6F0046-EA66-40AD-95DE-F30D93095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EF7B61-6C17-4FA8-AE8C-A1BBCB8557F0}"/>
              </a:ext>
            </a:extLst>
          </p:cNvPr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清明节的诗歌</a:t>
            </a:r>
          </a:p>
        </p:txBody>
      </p:sp>
    </p:spTree>
    <p:extLst>
      <p:ext uri="{BB962C8B-B14F-4D97-AF65-F5344CB8AC3E}">
        <p14:creationId xmlns:p14="http://schemas.microsoft.com/office/powerpoint/2010/main" val="304510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AA1AFF4-1095-4617-865B-2CA217D19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3" y="309562"/>
            <a:ext cx="11854654" cy="62388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409FEEE7-8632-43D4-AF0A-681B415621AC}"/>
              </a:ext>
            </a:extLst>
          </p:cNvPr>
          <p:cNvSpPr txBox="1"/>
          <p:nvPr/>
        </p:nvSpPr>
        <p:spPr>
          <a:xfrm>
            <a:off x="2085927" y="30956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前言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4AD1D1A5-7ADD-4608-9D16-06BDE92362C0}"/>
              </a:ext>
            </a:extLst>
          </p:cNvPr>
          <p:cNvSpPr/>
          <p:nvPr/>
        </p:nvSpPr>
        <p:spPr>
          <a:xfrm flipH="1">
            <a:off x="2409092" y="1875396"/>
            <a:ext cx="5139869" cy="3876647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请在此处添加您的文本，请在此处添加您的文本添加您的文本，请在此处添加您的文本，请在此处添加您的文本添加您的文本，请在此处添加您的文本添加您的文本。</a:t>
            </a:r>
          </a:p>
          <a:p>
            <a:endParaRPr lang="zh-CN" altLang="en-US" sz="28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FAE0F7D1-7128-48CE-B73D-5422F81F3466}"/>
              </a:ext>
            </a:extLst>
          </p:cNvPr>
          <p:cNvSpPr txBox="1"/>
          <p:nvPr/>
        </p:nvSpPr>
        <p:spPr>
          <a:xfrm>
            <a:off x="9235382" y="2024475"/>
            <a:ext cx="1107996" cy="1474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596D76"/>
                </a:solidFill>
                <a:cs typeface="+mn-ea"/>
                <a:sym typeface="+mn-lt"/>
              </a:rPr>
              <a:t>清明</a:t>
            </a:r>
          </a:p>
        </p:txBody>
      </p:sp>
    </p:spTree>
    <p:extLst>
      <p:ext uri="{BB962C8B-B14F-4D97-AF65-F5344CB8AC3E}">
        <p14:creationId xmlns:p14="http://schemas.microsoft.com/office/powerpoint/2010/main" val="3894993830"/>
      </p:ext>
    </p:extLst>
  </p:cSld>
  <p:clrMapOvr>
    <a:masterClrMapping/>
  </p:clrMapOvr>
  <mc:AlternateContent xmlns:mc="http://schemas.openxmlformats.org/markup-compatibility/2006">
    <mc:Choice xmlns="" xmlns:a14="http://schemas.microsoft.com/office/drawing/2010/main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Object"/>
      </p:transition>
    </mc:Choice>
    <mc:Fallback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858C0D9-8E4C-43E8-B2D8-E5AA174ECF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2"/>
          <a:stretch/>
        </p:blipFill>
        <p:spPr>
          <a:xfrm>
            <a:off x="12410" y="1970222"/>
            <a:ext cx="12192000" cy="215686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043445C-738D-4F7B-8CB0-641C59965BE0}"/>
              </a:ext>
            </a:extLst>
          </p:cNvPr>
          <p:cNvGrpSpPr/>
          <p:nvPr/>
        </p:nvGrpSpPr>
        <p:grpSpPr>
          <a:xfrm>
            <a:off x="3333135" y="5765086"/>
            <a:ext cx="5316708" cy="342723"/>
            <a:chOff x="3333135" y="5765086"/>
            <a:chExt cx="5316708" cy="342723"/>
          </a:xfrm>
        </p:grpSpPr>
        <p:sp>
          <p:nvSpPr>
            <p:cNvPr id="5" name="TextBox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880E929-48A9-4A4D-8038-90C5167A0B7A}"/>
                </a:ext>
              </a:extLst>
            </p:cNvPr>
            <p:cNvSpPr txBox="1"/>
            <p:nvPr/>
          </p:nvSpPr>
          <p:spPr>
            <a:xfrm>
              <a:off x="4904872" y="5765086"/>
              <a:ext cx="2407077" cy="342723"/>
            </a:xfrm>
            <a:prstGeom prst="rect">
              <a:avLst/>
            </a:prstGeom>
            <a:noFill/>
            <a:effectLst>
              <a:reflection blurRad="6350" stA="50000" endA="300" endPos="55000" dir="5400000" sy="-100000" algn="bl" rotWithShape="0"/>
            </a:effectLst>
          </p:spPr>
          <p:txBody>
            <a:bodyPr wrap="square" lIns="0" tIns="0" rIns="0" bIns="0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spcBef>
                  <a:spcPct val="0"/>
                </a:spcBef>
                <a:defRPr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defRPr>
              </a:lvl1pPr>
            </a:lstStyle>
            <a:p>
              <a:r>
                <a:rPr lang="zh-CN" altLang="en-US" sz="2000" spc="600" dirty="0">
                  <a:solidFill>
                    <a:srgbClr val="1E4A63"/>
                  </a:solidFill>
                  <a:latin typeface="+mn-lt"/>
                  <a:ea typeface="+mn-ea"/>
                  <a:cs typeface="+mn-ea"/>
                  <a:sym typeface="+mn-lt"/>
                </a:rPr>
                <a:t>清明时节雨纷纷</a:t>
              </a:r>
              <a:endParaRPr lang="en-US" altLang="zh-CN" sz="2000" spc="600" dirty="0">
                <a:solidFill>
                  <a:srgbClr val="1E4A6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6" name="直接连接符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1809C31-6474-44D2-A5B6-207D7FFCFE0E}"/>
                </a:ext>
              </a:extLst>
            </p:cNvPr>
            <p:cNvCxnSpPr/>
            <p:nvPr/>
          </p:nvCxnSpPr>
          <p:spPr>
            <a:xfrm>
              <a:off x="3333135" y="5934106"/>
              <a:ext cx="1152746" cy="0"/>
            </a:xfrm>
            <a:prstGeom prst="line">
              <a:avLst/>
            </a:prstGeom>
            <a:ln w="12700">
              <a:solidFill>
                <a:srgbClr val="1E4A6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A2A079E-579B-432B-840F-40181086D297}"/>
                </a:ext>
              </a:extLst>
            </p:cNvPr>
            <p:cNvCxnSpPr/>
            <p:nvPr/>
          </p:nvCxnSpPr>
          <p:spPr>
            <a:xfrm>
              <a:off x="7497097" y="5934106"/>
              <a:ext cx="1152746" cy="0"/>
            </a:xfrm>
            <a:prstGeom prst="line">
              <a:avLst/>
            </a:prstGeom>
            <a:ln w="12700">
              <a:solidFill>
                <a:srgbClr val="1E4A63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矩形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660D85-79D3-4774-B18F-863DFADC1FCB}"/>
              </a:ext>
            </a:extLst>
          </p:cNvPr>
          <p:cNvSpPr/>
          <p:nvPr/>
        </p:nvSpPr>
        <p:spPr>
          <a:xfrm>
            <a:off x="0" y="3105247"/>
            <a:ext cx="12192000" cy="1771553"/>
          </a:xfrm>
          <a:prstGeom prst="rect">
            <a:avLst/>
          </a:prstGeom>
          <a:solidFill>
            <a:srgbClr val="1E4A63">
              <a:alpha val="5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3CB4AC0-7E74-46E9-A558-74667A7B2201}"/>
              </a:ext>
            </a:extLst>
          </p:cNvPr>
          <p:cNvSpPr/>
          <p:nvPr/>
        </p:nvSpPr>
        <p:spPr>
          <a:xfrm>
            <a:off x="1799423" y="3242535"/>
            <a:ext cx="861797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清明节又叫踏青节，在仲春与暮春之交，也就是冬至后的第</a:t>
            </a:r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108</a:t>
            </a:r>
            <a:r>
              <a:rPr lang="zh-CN" altLang="en-US" sz="2000" dirty="0">
                <a:solidFill>
                  <a:schemeClr val="bg1"/>
                </a:solidFill>
                <a:cs typeface="+mn-ea"/>
                <a:sym typeface="+mn-lt"/>
              </a:rPr>
              <a:t>天。是中国传统节日，也是最重要的祭祀节日之一，是祭祖和扫墓的日子。中华民族传统的清明节大约始于周代，距今已有二千五百多年的历史。</a:t>
            </a:r>
          </a:p>
        </p:txBody>
      </p:sp>
    </p:spTree>
    <p:extLst>
      <p:ext uri="{BB962C8B-B14F-4D97-AF65-F5344CB8AC3E}">
        <p14:creationId xmlns:p14="http://schemas.microsoft.com/office/powerpoint/2010/main" val="1812206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1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91EC785-6825-4172-B20D-ECB5841F9C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762" y="1552207"/>
            <a:ext cx="2938527" cy="3072650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E2FFAC2-8289-41A0-B09A-35FB6B7A6562}"/>
              </a:ext>
            </a:extLst>
          </p:cNvPr>
          <p:cNvGrpSpPr/>
          <p:nvPr/>
        </p:nvGrpSpPr>
        <p:grpSpPr>
          <a:xfrm>
            <a:off x="5311170" y="1552207"/>
            <a:ext cx="1846659" cy="4070380"/>
            <a:chOff x="8146250" y="2016716"/>
            <a:chExt cx="1846659" cy="3762024"/>
          </a:xfrm>
        </p:grpSpPr>
        <p:sp>
          <p:nvSpPr>
            <p:cNvPr id="21" name="文本框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9B0704-BFE3-474A-9F06-96F36E6F3593}"/>
                </a:ext>
              </a:extLst>
            </p:cNvPr>
            <p:cNvSpPr txBox="1"/>
            <p:nvPr/>
          </p:nvSpPr>
          <p:spPr>
            <a:xfrm>
              <a:off x="8146250" y="2152903"/>
              <a:ext cx="1846659" cy="36258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E4A63"/>
                </a:solidFill>
                <a:cs typeface="+mn-ea"/>
                <a:sym typeface="+mn-lt"/>
              </a:endParaRPr>
            </a:p>
          </p:txBody>
        </p:sp>
        <p:sp>
          <p:nvSpPr>
            <p:cNvPr id="22" name="菱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8F02CF8-8334-40AB-91F8-0B633487F78E}"/>
                </a:ext>
              </a:extLst>
            </p:cNvPr>
            <p:cNvSpPr/>
            <p:nvPr/>
          </p:nvSpPr>
          <p:spPr>
            <a:xfrm>
              <a:off x="9698460" y="2016716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2EA241E-20CE-4CC5-92B8-82FA23C643C8}"/>
              </a:ext>
            </a:extLst>
          </p:cNvPr>
          <p:cNvGrpSpPr/>
          <p:nvPr/>
        </p:nvGrpSpPr>
        <p:grpSpPr>
          <a:xfrm>
            <a:off x="8114790" y="1552207"/>
            <a:ext cx="1846659" cy="4070380"/>
            <a:chOff x="8146250" y="2016716"/>
            <a:chExt cx="1846659" cy="3762024"/>
          </a:xfrm>
        </p:grpSpPr>
        <p:sp>
          <p:nvSpPr>
            <p:cNvPr id="24" name="文本框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595FB0D-1C39-4548-8AFD-1E40A7D297AC}"/>
                </a:ext>
              </a:extLst>
            </p:cNvPr>
            <p:cNvSpPr txBox="1"/>
            <p:nvPr/>
          </p:nvSpPr>
          <p:spPr>
            <a:xfrm>
              <a:off x="8146250" y="2152903"/>
              <a:ext cx="1846659" cy="3625837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  <a:r>
                <a:rPr lang="en-US" altLang="zh-CN" dirty="0">
                  <a:solidFill>
                    <a:srgbClr val="1E4A63"/>
                  </a:solidFill>
                  <a:cs typeface="+mn-ea"/>
                  <a:sym typeface="+mn-lt"/>
                </a:rPr>
                <a:t>,</a:t>
              </a:r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E4A63"/>
                </a:solidFill>
                <a:cs typeface="+mn-ea"/>
                <a:sym typeface="+mn-lt"/>
              </a:endParaRPr>
            </a:p>
          </p:txBody>
        </p:sp>
        <p:sp>
          <p:nvSpPr>
            <p:cNvPr id="25" name="菱形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086D33D-799D-467A-B3D4-2F867CC6456D}"/>
                </a:ext>
              </a:extLst>
            </p:cNvPr>
            <p:cNvSpPr/>
            <p:nvPr/>
          </p:nvSpPr>
          <p:spPr>
            <a:xfrm>
              <a:off x="9698460" y="2016716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3858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3323D73-7205-4069-8388-79E96359C9C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07848"/>
            <a:ext cx="3416420" cy="3150152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E81212F-CB47-4FBD-A8EC-19EDD3EDE19B}"/>
              </a:ext>
            </a:extLst>
          </p:cNvPr>
          <p:cNvGrpSpPr/>
          <p:nvPr/>
        </p:nvGrpSpPr>
        <p:grpSpPr>
          <a:xfrm>
            <a:off x="1961151" y="1885590"/>
            <a:ext cx="2024320" cy="3252584"/>
            <a:chOff x="2902040" y="1885590"/>
            <a:chExt cx="2024320" cy="3252584"/>
          </a:xfrm>
        </p:grpSpPr>
        <p:grpSp>
          <p:nvGrpSpPr>
            <p:cNvPr id="8" name="组合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DE303D-C5FD-4489-B101-12F50274B850}"/>
                </a:ext>
              </a:extLst>
            </p:cNvPr>
            <p:cNvGrpSpPr/>
            <p:nvPr/>
          </p:nvGrpSpPr>
          <p:grpSpPr>
            <a:xfrm>
              <a:off x="4343277" y="1885590"/>
              <a:ext cx="583083" cy="3225319"/>
              <a:chOff x="4399934" y="1760370"/>
              <a:chExt cx="583083" cy="3225319"/>
            </a:xfrm>
          </p:grpSpPr>
          <p:cxnSp>
            <p:nvCxnSpPr>
              <p:cNvPr id="10" name="直接连接符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A4D8389-FCD6-46C4-93F7-B5EFF22A27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9934" y="1760370"/>
                <a:ext cx="0" cy="3225319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文本框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6673C8-1771-45C0-980E-B7329CE4C064}"/>
                  </a:ext>
                </a:extLst>
              </p:cNvPr>
              <p:cNvSpPr txBox="1"/>
              <p:nvPr/>
            </p:nvSpPr>
            <p:spPr>
              <a:xfrm>
                <a:off x="4429019" y="1760370"/>
                <a:ext cx="553998" cy="19119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1A173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3" name="文本框 1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2787A95-2FF7-474A-A9DE-B6EAB971C392}"/>
                </a:ext>
              </a:extLst>
            </p:cNvPr>
            <p:cNvSpPr txBox="1"/>
            <p:nvPr/>
          </p:nvSpPr>
          <p:spPr>
            <a:xfrm>
              <a:off x="2902040" y="1885590"/>
              <a:ext cx="1292662" cy="3252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A1735"/>
                  </a:solidFill>
                  <a:cs typeface="+mn-ea"/>
                  <a:sym typeface="+mn-lt"/>
                </a:rPr>
                <a:t>请输入你的文本请输入你的文本请输入你的文本，请输入你的文本请输入你的文本请输入你的文本。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D8C370E-7023-46AB-B19D-DBBB4AA30CF9}"/>
              </a:ext>
            </a:extLst>
          </p:cNvPr>
          <p:cNvGrpSpPr/>
          <p:nvPr/>
        </p:nvGrpSpPr>
        <p:grpSpPr>
          <a:xfrm>
            <a:off x="4881314" y="1885590"/>
            <a:ext cx="2024320" cy="3252584"/>
            <a:chOff x="2902040" y="1885590"/>
            <a:chExt cx="2024320" cy="3252584"/>
          </a:xfrm>
        </p:grpSpPr>
        <p:grpSp>
          <p:nvGrpSpPr>
            <p:cNvPr id="16" name="组合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2349C9F-C055-4E37-9B02-903C2A9DB7A7}"/>
                </a:ext>
              </a:extLst>
            </p:cNvPr>
            <p:cNvGrpSpPr/>
            <p:nvPr/>
          </p:nvGrpSpPr>
          <p:grpSpPr>
            <a:xfrm>
              <a:off x="4343277" y="1885590"/>
              <a:ext cx="583083" cy="3225319"/>
              <a:chOff x="4399934" y="1760370"/>
              <a:chExt cx="583083" cy="3225319"/>
            </a:xfrm>
          </p:grpSpPr>
          <p:cxnSp>
            <p:nvCxnSpPr>
              <p:cNvPr id="20" name="直接连接符 1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BBF2AFB-40CD-4C5A-B989-928FB7F3DF1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9934" y="1760370"/>
                <a:ext cx="0" cy="3225319"/>
              </a:xfrm>
              <a:prstGeom prst="line">
                <a:avLst/>
              </a:prstGeom>
              <a:ln w="19050">
                <a:solidFill>
                  <a:srgbClr val="1E7739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文本框 2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CFA259C-5666-432D-A5BA-28041C78501F}"/>
                  </a:ext>
                </a:extLst>
              </p:cNvPr>
              <p:cNvSpPr txBox="1"/>
              <p:nvPr/>
            </p:nvSpPr>
            <p:spPr>
              <a:xfrm>
                <a:off x="4429019" y="1760370"/>
                <a:ext cx="553998" cy="1911927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zh-CN" altLang="en-US" sz="2400" b="1" spc="600" dirty="0">
                    <a:solidFill>
                      <a:srgbClr val="1A1735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cs typeface="+mn-ea"/>
                    <a:sym typeface="+mn-lt"/>
                  </a:rPr>
                  <a:t>添加标题</a:t>
                </a:r>
              </a:p>
            </p:txBody>
          </p:sp>
        </p:grpSp>
        <p:sp>
          <p:nvSpPr>
            <p:cNvPr id="18" name="文本框 1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492BEB2-6548-49F7-9323-7E24D36F284B}"/>
                </a:ext>
              </a:extLst>
            </p:cNvPr>
            <p:cNvSpPr txBox="1"/>
            <p:nvPr/>
          </p:nvSpPr>
          <p:spPr>
            <a:xfrm>
              <a:off x="2902040" y="1885590"/>
              <a:ext cx="1292662" cy="3252584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dirty="0">
                  <a:solidFill>
                    <a:srgbClr val="1A1735"/>
                  </a:solidFill>
                  <a:cs typeface="+mn-ea"/>
                  <a:sym typeface="+mn-lt"/>
                </a:rPr>
                <a:t>请输入你的文本请输入你的文本请输入你的文本，请输入你的文本请输入你的文本请输入你的文本。</a:t>
              </a:r>
            </a:p>
            <a:p>
              <a:pPr defTabSz="914400"/>
              <a:endParaRPr lang="zh-CN" altLang="en-US" dirty="0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C23C0F2-9329-4648-A2EF-B2B6C33078F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5158" y="-501395"/>
            <a:ext cx="4914256" cy="4910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667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EC8789D-F7A9-4EC4-BA16-D8F4081162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63000">
                <a:schemeClr val="bg1">
                  <a:alpha val="70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6795F77-FA65-4B7B-A6A6-D2021233184C}"/>
              </a:ext>
            </a:extLst>
          </p:cNvPr>
          <p:cNvGrpSpPr/>
          <p:nvPr/>
        </p:nvGrpSpPr>
        <p:grpSpPr>
          <a:xfrm>
            <a:off x="5181594" y="2223521"/>
            <a:ext cx="5012519" cy="3364268"/>
            <a:chOff x="1083481" y="1746866"/>
            <a:chExt cx="5012519" cy="3364268"/>
          </a:xfrm>
        </p:grpSpPr>
        <p:grpSp>
          <p:nvGrpSpPr>
            <p:cNvPr id="5" name="组合 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D749E2E-CE4A-4D3C-A36A-4894627FD09B}"/>
                </a:ext>
              </a:extLst>
            </p:cNvPr>
            <p:cNvGrpSpPr/>
            <p:nvPr/>
          </p:nvGrpSpPr>
          <p:grpSpPr>
            <a:xfrm>
              <a:off x="1083481" y="1746866"/>
              <a:ext cx="5012519" cy="3364268"/>
              <a:chOff x="5698381" y="1973277"/>
              <a:chExt cx="5012519" cy="3364268"/>
            </a:xfrm>
          </p:grpSpPr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CE351D6-E183-4113-BFF1-DB85D894653A}"/>
                  </a:ext>
                </a:extLst>
              </p:cNvPr>
              <p:cNvSpPr txBox="1"/>
              <p:nvPr/>
            </p:nvSpPr>
            <p:spPr>
              <a:xfrm>
                <a:off x="5951102" y="2828835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BB14E6B-F822-4D1E-974C-A523D7929C49}"/>
                  </a:ext>
                </a:extLst>
              </p:cNvPr>
              <p:cNvSpPr txBox="1"/>
              <p:nvPr/>
            </p:nvSpPr>
            <p:spPr>
              <a:xfrm>
                <a:off x="6261642" y="1973277"/>
                <a:ext cx="1958231" cy="58477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32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输入标题</a:t>
                </a:r>
              </a:p>
            </p:txBody>
          </p:sp>
          <p:sp>
            <p:nvSpPr>
              <p:cNvPr id="10" name="文本框 9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30C5B9-EB44-49F9-BA8C-EB181955BF1B}"/>
                  </a:ext>
                </a:extLst>
              </p:cNvPr>
              <p:cNvSpPr txBox="1"/>
              <p:nvPr/>
            </p:nvSpPr>
            <p:spPr>
              <a:xfrm>
                <a:off x="5951102" y="4137216"/>
                <a:ext cx="4759798" cy="1200329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  <a:r>
                  <a:rPr lang="en-US" altLang="zh-CN" dirty="0">
                    <a:solidFill>
                      <a:srgbClr val="1A1735"/>
                    </a:solidFill>
                    <a:cs typeface="+mn-ea"/>
                    <a:sym typeface="+mn-lt"/>
                  </a:rPr>
                  <a:t>,</a:t>
                </a:r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  <a:p>
                <a:pPr defTabSz="914400"/>
                <a:endParaRPr lang="zh-CN" altLang="en-US" dirty="0">
                  <a:solidFill>
                    <a:srgbClr val="1A1735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11" name="图片 10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55E39BE-EC21-4746-9017-EF204A2B1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BEBA8EAE-BF5A-486C-A8C5-ECC9F3942E4B}">
                    <a14:imgProps xmlns:a14="http://schemas.microsoft.com/office/drawing/2010/main">
                      <a14:imgLayer>
                        <a14:imgEffect>
                          <a14:backgroundRemoval t="1772" b="97388" l="2872" r="97635">
                            <a14:foregroundMark x1="2872" y1="27332" x2="29814" y2="55597"/>
                            <a14:foregroundMark x1="29814" y1="55597" x2="29814" y2="55597"/>
                            <a14:foregroundMark x1="94088" y1="76399" x2="90034" y2="75187"/>
                            <a14:foregroundMark x1="65963" y1="90112" x2="77787" y2="98041"/>
                            <a14:foregroundMark x1="77787" y1="98041" x2="77703" y2="90019"/>
                            <a14:foregroundMark x1="77703" y1="90019" x2="77196" y2="89925"/>
                            <a14:foregroundMark x1="44426" y1="54478" x2="58024" y2="42444"/>
                            <a14:foregroundMark x1="76520" y1="97481" x2="77787" y2="95802"/>
                            <a14:foregroundMark x1="97128" y1="2239" x2="97635" y2="177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98381" y="2100422"/>
                <a:ext cx="505442" cy="457630"/>
              </a:xfrm>
              <a:prstGeom prst="rect">
                <a:avLst/>
              </a:prstGeom>
            </p:spPr>
          </p:pic>
        </p:grpSp>
        <p:sp>
          <p:nvSpPr>
            <p:cNvPr id="6" name="菱形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62F2899-2656-43AC-AA7F-96749DC124C7}"/>
                </a:ext>
              </a:extLst>
            </p:cNvPr>
            <p:cNvSpPr/>
            <p:nvPr/>
          </p:nvSpPr>
          <p:spPr>
            <a:xfrm>
              <a:off x="1200015" y="2714018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" name="菱形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8F755C6-6AF5-43EB-80DB-88FD8D58A5C3}"/>
                </a:ext>
              </a:extLst>
            </p:cNvPr>
            <p:cNvSpPr/>
            <p:nvPr/>
          </p:nvSpPr>
          <p:spPr>
            <a:xfrm>
              <a:off x="1200015" y="4005442"/>
              <a:ext cx="136187" cy="136187"/>
            </a:xfrm>
            <a:prstGeom prst="diamond">
              <a:avLst/>
            </a:prstGeom>
            <a:solidFill>
              <a:srgbClr val="1A1735"/>
            </a:solidFill>
            <a:ln>
              <a:solidFill>
                <a:srgbClr val="1A173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59602EE-ACAC-450B-9077-2B26ED068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1450112"/>
            <a:ext cx="4041700" cy="538089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D0D6EA1A-DACD-49C6-911E-F91924DDED7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3086" y="-144750"/>
            <a:ext cx="5925422" cy="318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089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AA1AFF4-1095-4617-865B-2CA217D1902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3" y="309562"/>
            <a:ext cx="11854654" cy="6238875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09FEEE7-8632-43D4-AF0A-681B415621AC}"/>
              </a:ext>
            </a:extLst>
          </p:cNvPr>
          <p:cNvSpPr txBox="1"/>
          <p:nvPr/>
        </p:nvSpPr>
        <p:spPr>
          <a:xfrm>
            <a:off x="2085929" y="309562"/>
            <a:ext cx="13131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400" dirty="0">
                <a:cs typeface="+mn-ea"/>
                <a:sym typeface="+mn-lt"/>
              </a:rPr>
              <a:t>结语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AD1D1A5-7ADD-4608-9D16-06BDE92362C0}"/>
              </a:ext>
            </a:extLst>
          </p:cNvPr>
          <p:cNvSpPr/>
          <p:nvPr/>
        </p:nvSpPr>
        <p:spPr>
          <a:xfrm flipH="1">
            <a:off x="2409092" y="1875396"/>
            <a:ext cx="5139869" cy="3876647"/>
          </a:xfrm>
          <a:prstGeom prst="rect">
            <a:avLst/>
          </a:prstGeom>
        </p:spPr>
        <p:txBody>
          <a:bodyPr vert="eaVert" wrap="square" anchor="ctr" anchorCtr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prstClr val="black">
                    <a:lumMod val="95000"/>
                    <a:lumOff val="5000"/>
                  </a:prstClr>
                </a:solidFill>
                <a:cs typeface="+mn-ea"/>
                <a:sym typeface="+mn-lt"/>
              </a:rPr>
              <a:t>请在此处添加您的文本，请在此处添加您的文本添加您的文本，请在此处添加您的文本，请在此处添加您的文本添加您的文本，请在此处添加您的文本添加您的文本。</a:t>
            </a:r>
          </a:p>
          <a:p>
            <a:endParaRPr lang="zh-CN" altLang="en-US" sz="2800" dirty="0">
              <a:solidFill>
                <a:prstClr val="black">
                  <a:lumMod val="95000"/>
                  <a:lumOff val="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E0F7D1-7128-48CE-B73D-5422F81F3466}"/>
              </a:ext>
            </a:extLst>
          </p:cNvPr>
          <p:cNvSpPr txBox="1"/>
          <p:nvPr/>
        </p:nvSpPr>
        <p:spPr>
          <a:xfrm>
            <a:off x="9235382" y="2024475"/>
            <a:ext cx="1107996" cy="147412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algn="ctr"/>
            <a:r>
              <a:rPr lang="zh-CN" altLang="en-US" sz="6000" dirty="0">
                <a:solidFill>
                  <a:srgbClr val="596D76"/>
                </a:solidFill>
                <a:cs typeface="+mn-ea"/>
                <a:sym typeface="+mn-lt"/>
              </a:rPr>
              <a:t>清明</a:t>
            </a:r>
          </a:p>
        </p:txBody>
      </p:sp>
    </p:spTree>
    <p:extLst>
      <p:ext uri="{BB962C8B-B14F-4D97-AF65-F5344CB8AC3E}">
        <p14:creationId xmlns:p14="http://schemas.microsoft.com/office/powerpoint/2010/main" val="32869835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7A2CDFE4-9585-47BB-A4A0-FFB7F360277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943600" cy="4657726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E605E64D-E526-4FA1-86E0-25FD44515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9560" y="3285"/>
            <a:ext cx="4422505" cy="4985132"/>
          </a:xfrm>
          <a:prstGeom prst="rect">
            <a:avLst/>
          </a:prstGeom>
        </p:spPr>
      </p:pic>
      <p:sp>
        <p:nvSpPr>
          <p:cNvPr id="54" name="文本框 5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E9D0AA05-0AC2-417D-8EEB-43A8722B30FF}"/>
              </a:ext>
            </a:extLst>
          </p:cNvPr>
          <p:cNvSpPr txBox="1"/>
          <p:nvPr/>
        </p:nvSpPr>
        <p:spPr>
          <a:xfrm>
            <a:off x="5199197" y="2495851"/>
            <a:ext cx="1292662" cy="345727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     清明又叫踏青节，在仲春与暮春之交，是中国传统节日之一，也是最重要的祭祀</a:t>
            </a:r>
            <a:endParaRPr lang="en-US" altLang="zh-CN" dirty="0">
              <a:solidFill>
                <a:srgbClr val="1A1735"/>
              </a:solidFill>
              <a:cs typeface="+mn-ea"/>
              <a:sym typeface="+mn-lt"/>
            </a:endParaRPr>
          </a:p>
          <a:p>
            <a:r>
              <a:rPr lang="zh-CN" altLang="en-US" dirty="0">
                <a:solidFill>
                  <a:srgbClr val="1A1735"/>
                </a:solidFill>
                <a:cs typeface="+mn-ea"/>
                <a:sym typeface="+mn-lt"/>
              </a:rPr>
              <a:t>是祭祖和扫墓的日子</a:t>
            </a:r>
          </a:p>
        </p:txBody>
      </p:sp>
    </p:spTree>
    <p:extLst>
      <p:ext uri="{BB962C8B-B14F-4D97-AF65-F5344CB8AC3E}">
        <p14:creationId xmlns:p14="http://schemas.microsoft.com/office/powerpoint/2010/main" val="1578687885"/>
      </p:ext>
    </p:extLst>
  </p:cSld>
  <p:clrMapOvr>
    <a:masterClrMapping/>
  </p:clrMapOvr>
  <mc:AlternateContent xmlns:mc="http://schemas.openxmlformats.org/markup-compatibility/2006">
    <mc:Choice xmlns="" xmlns:a16="http://schemas.microsoft.com/office/drawing/2014/main" xmlns:a14="http://schemas.microsoft.com/office/drawing/2010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Word"/>
      </p:transition>
    </mc:Choice>
    <mc:Fallback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www.ypppt.com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优品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模板下载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www.ypppt.com/moban/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节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www.ypppt.com/jieri/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背景图片：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5"/>
              </a:rPr>
              <a:t>www.ypppt.com/beijing/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图表下载：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6"/>
              </a:rPr>
              <a:t>www.ypppt.com/tubiao/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素材下载：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7"/>
              </a:rPr>
              <a:t>www.ypppt.com/sucai/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教程下载：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www.ypppt.com/jiaocheng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8"/>
              </a:rPr>
              <a:t>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zh-CN" altLang="en-US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体下载：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www.ypppt.com/ziti</a:t>
            </a:r>
            <a:r>
              <a:rPr lang="en-US" altLang="zh-CN" sz="1200" kern="0" dirty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9"/>
              </a:rPr>
              <a:t>/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       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绘本故事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0"/>
              </a:rPr>
              <a:t>www.ypppt.com/gushi/</a:t>
            </a:r>
            <a:endParaRPr lang="en-US" altLang="zh-CN" sz="1200" kern="0" dirty="0" smtClean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课件：</a:t>
            </a: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1"/>
              </a:rPr>
              <a:t>www.ypppt.com/kejian/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054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图片 3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8639CD39-3932-4CA0-8218-A7ACA25C7FB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944" y="4683594"/>
            <a:ext cx="3202109" cy="1402847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30592AEF-3B46-4B27-BF93-0F8FFB1243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185" y="3340152"/>
            <a:ext cx="3202109" cy="1402847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D8A2F1E-048F-4A7D-B27B-49C337BF545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2943" y="2115524"/>
            <a:ext cx="3202109" cy="1402847"/>
          </a:xfrm>
          <a:prstGeom prst="rect">
            <a:avLst/>
          </a:prstGeom>
        </p:spPr>
      </p:pic>
      <p:pic>
        <p:nvPicPr>
          <p:cNvPr id="30" name="图片 2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7DD76FA-95CD-4ACE-BF07-9FA15717045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7186" y="916408"/>
            <a:ext cx="3202109" cy="140284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5D11E0F2-73EF-4EB1-9719-4555F5F7BAA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1533" y="3614214"/>
            <a:ext cx="2615009" cy="2615009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8D04621-7B92-4CDB-9314-33BA8DA2BDA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89879" y="-259645"/>
            <a:ext cx="5898980" cy="5894630"/>
          </a:xfrm>
          <a:prstGeom prst="rect">
            <a:avLst/>
          </a:prstGeom>
        </p:spPr>
      </p:pic>
      <p:sp>
        <p:nvSpPr>
          <p:cNvPr id="25" name="文本框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6BD0F732-638B-47CE-AE1E-D73C5DB5E21C}"/>
              </a:ext>
            </a:extLst>
          </p:cNvPr>
          <p:cNvSpPr txBox="1"/>
          <p:nvPr/>
        </p:nvSpPr>
        <p:spPr>
          <a:xfrm>
            <a:off x="5660121" y="1328634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清明节的由来</a:t>
            </a:r>
          </a:p>
        </p:txBody>
      </p:sp>
      <p:sp>
        <p:nvSpPr>
          <p:cNvPr id="26" name="文本框 2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05617D15-A283-435D-AFE5-5587F24ED6D8}"/>
              </a:ext>
            </a:extLst>
          </p:cNvPr>
          <p:cNvSpPr txBox="1"/>
          <p:nvPr/>
        </p:nvSpPr>
        <p:spPr>
          <a:xfrm>
            <a:off x="6899418" y="2524036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清明节的民俗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1A50D14F-7333-4FF1-9C2E-7E006CA49411}"/>
              </a:ext>
            </a:extLst>
          </p:cNvPr>
          <p:cNvSpPr txBox="1"/>
          <p:nvPr/>
        </p:nvSpPr>
        <p:spPr>
          <a:xfrm>
            <a:off x="5660121" y="3749189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清明节的食物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9="http://schemas.microsoft.com/office/powerpoint/2015/09/main" xmlns:a16="http://schemas.microsoft.com/office/drawing/2014/main" id="{A9D6D7EC-0B73-4E96-880C-CD8128DD71DF}"/>
              </a:ext>
            </a:extLst>
          </p:cNvPr>
          <p:cNvSpPr txBox="1"/>
          <p:nvPr/>
        </p:nvSpPr>
        <p:spPr>
          <a:xfrm>
            <a:off x="6899418" y="5093155"/>
            <a:ext cx="5093604" cy="58477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3200" spc="600" dirty="0">
                <a:solidFill>
                  <a:srgbClr val="1A173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清明节的诗歌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957482" y="259976"/>
            <a:ext cx="131781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00" dirty="0">
                <a:solidFill>
                  <a:srgbClr val="FFFFFF"/>
                </a:solidFill>
              </a:rPr>
              <a:t>https://www.ypppt.com/</a:t>
            </a:r>
            <a:endParaRPr lang="zh-CN" alt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494177"/>
      </p:ext>
    </p:extLst>
  </p:cSld>
  <p:clrMapOvr>
    <a:masterClrMapping/>
  </p:clrMapOvr>
  <mc:AlternateContent xmlns:mc="http://schemas.openxmlformats.org/markup-compatibility/2006">
    <mc:Choice xmlns="" xmlns:a14="http://schemas.microsoft.com/office/drawing/2010/main" xmlns:a16="http://schemas.microsoft.com/office/drawing/2014/main" xmlns:p14="http://schemas.microsoft.com/office/powerpoint/2010/main" xmlns:p159="http://schemas.microsoft.com/office/powerpoint/2015/09/main" Requires="p159">
      <p:transition xmlns:p14="http://schemas.microsoft.com/office/powerpoint/2010/main" spd="slow" p14:dur="2000" advClick="0" advTm="2500">
        <p159:morph option="byObject"/>
      </p:transition>
    </mc:Choice>
    <mc:Fallback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2790BB-26AE-43F0-8FCB-21FD7980E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A6AFDE0-0BF9-4CB2-98CE-897EAD87E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FE5B0B-CF0D-4A10-8251-060D2A64F9BB}"/>
              </a:ext>
            </a:extLst>
          </p:cNvPr>
          <p:cNvSpPr txBox="1"/>
          <p:nvPr/>
        </p:nvSpPr>
        <p:spPr>
          <a:xfrm>
            <a:off x="5388114" y="1405920"/>
            <a:ext cx="141577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壹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D6F0046-EA66-40AD-95DE-F30D93095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EF7B61-6C17-4FA8-AE8C-A1BBCB8557F0}"/>
              </a:ext>
            </a:extLst>
          </p:cNvPr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清明节的由来</a:t>
            </a:r>
          </a:p>
        </p:txBody>
      </p:sp>
    </p:spTree>
    <p:extLst>
      <p:ext uri="{BB962C8B-B14F-4D97-AF65-F5344CB8AC3E}">
        <p14:creationId xmlns:p14="http://schemas.microsoft.com/office/powerpoint/2010/main" val="409025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3260189-CF53-416C-82BC-666693D6E2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6819" y="3060129"/>
            <a:ext cx="4118887" cy="379787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38BBB8E-5135-4333-94D0-CC292E4E790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678" y="-2492623"/>
            <a:ext cx="6199644" cy="6195072"/>
          </a:xfrm>
          <a:prstGeom prst="rect">
            <a:avLst/>
          </a:prstGeom>
        </p:spPr>
      </p:pic>
      <p:grpSp>
        <p:nvGrpSpPr>
          <p:cNvPr id="28" name="组合 27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081D71F-5234-4FBE-9EDE-4C752C0EB7B2}"/>
              </a:ext>
            </a:extLst>
          </p:cNvPr>
          <p:cNvGrpSpPr/>
          <p:nvPr/>
        </p:nvGrpSpPr>
        <p:grpSpPr>
          <a:xfrm>
            <a:off x="1466840" y="1517444"/>
            <a:ext cx="4525799" cy="1200865"/>
            <a:chOff x="1389226" y="2031794"/>
            <a:chExt cx="4525799" cy="1200865"/>
          </a:xfrm>
        </p:grpSpPr>
        <p:pic>
          <p:nvPicPr>
            <p:cNvPr id="23" name="图片 2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E6B2D96-628F-4ACC-8652-2A1F76BA5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226" y="2031794"/>
              <a:ext cx="1200865" cy="1200865"/>
            </a:xfrm>
            <a:prstGeom prst="rect">
              <a:avLst/>
            </a:prstGeom>
          </p:spPr>
        </p:pic>
        <p:sp>
          <p:nvSpPr>
            <p:cNvPr id="24" name="文本框 2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9ECEDCB-0002-4883-8883-F34CB7F1ECC5}"/>
                </a:ext>
              </a:extLst>
            </p:cNvPr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B7B67EE-E97C-4F0B-8F0E-FE58682129FF}"/>
                </a:ext>
              </a:extLst>
            </p:cNvPr>
            <p:cNvSpPr txBox="1"/>
            <p:nvPr/>
          </p:nvSpPr>
          <p:spPr>
            <a:xfrm>
              <a:off x="2528875" y="2493459"/>
              <a:ext cx="338615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27" name="直接连接符 2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4D49E33-AE81-43F3-8463-D9EEA1E1711F}"/>
                </a:ext>
              </a:extLst>
            </p:cNvPr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9" name="组合 2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5B3CFA2-EEC8-4086-85F6-11042F7963FE}"/>
              </a:ext>
            </a:extLst>
          </p:cNvPr>
          <p:cNvGrpSpPr/>
          <p:nvPr/>
        </p:nvGrpSpPr>
        <p:grpSpPr>
          <a:xfrm>
            <a:off x="3240974" y="3179974"/>
            <a:ext cx="4525799" cy="1200865"/>
            <a:chOff x="1389226" y="2031794"/>
            <a:chExt cx="4525799" cy="1200865"/>
          </a:xfrm>
        </p:grpSpPr>
        <p:pic>
          <p:nvPicPr>
            <p:cNvPr id="30" name="图片 2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7455BA0-4970-4710-9E65-636705739D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226" y="2031794"/>
              <a:ext cx="1200865" cy="1200865"/>
            </a:xfrm>
            <a:prstGeom prst="rect">
              <a:avLst/>
            </a:prstGeom>
          </p:spPr>
        </p:pic>
        <p:sp>
          <p:nvSpPr>
            <p:cNvPr id="31" name="文本框 3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8448DF30-6B5A-464C-9738-BA4D65A79035}"/>
                </a:ext>
              </a:extLst>
            </p:cNvPr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F444CD9-A817-46CF-BE60-92984D5A3B8F}"/>
                </a:ext>
              </a:extLst>
            </p:cNvPr>
            <p:cNvSpPr txBox="1"/>
            <p:nvPr/>
          </p:nvSpPr>
          <p:spPr>
            <a:xfrm>
              <a:off x="2528875" y="2493459"/>
              <a:ext cx="338615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33" name="直接连接符 32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9488D85-FAAC-4B48-BC10-0A8D04125AD1}"/>
                </a:ext>
              </a:extLst>
            </p:cNvPr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4" name="组合 3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EBC59BB-E79D-4F23-9E04-18252F00FF1C}"/>
              </a:ext>
            </a:extLst>
          </p:cNvPr>
          <p:cNvGrpSpPr/>
          <p:nvPr/>
        </p:nvGrpSpPr>
        <p:grpSpPr>
          <a:xfrm>
            <a:off x="5636155" y="4935373"/>
            <a:ext cx="4525799" cy="1200865"/>
            <a:chOff x="1389226" y="2031794"/>
            <a:chExt cx="4525799" cy="1200865"/>
          </a:xfrm>
        </p:grpSpPr>
        <p:pic>
          <p:nvPicPr>
            <p:cNvPr id="35" name="图片 3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0B6AB6-9039-4A48-98DB-968EEA8398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9226" y="2031794"/>
              <a:ext cx="1200865" cy="1200865"/>
            </a:xfrm>
            <a:prstGeom prst="rect">
              <a:avLst/>
            </a:prstGeom>
          </p:spPr>
        </p:pic>
        <p:sp>
          <p:nvSpPr>
            <p:cNvPr id="36" name="文本框 3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E0749E8-E80A-4F1C-A59C-74C9A6F5EBD0}"/>
                </a:ext>
              </a:extLst>
            </p:cNvPr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9C46F05-6D70-4185-87EB-6F174AD4BE37}"/>
                </a:ext>
              </a:extLst>
            </p:cNvPr>
            <p:cNvSpPr txBox="1"/>
            <p:nvPr/>
          </p:nvSpPr>
          <p:spPr>
            <a:xfrm>
              <a:off x="2528875" y="2493459"/>
              <a:ext cx="3386150" cy="646331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38" name="直接连接符 3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C04DA7B-2FDA-4904-99E9-CBB96126927C}"/>
                </a:ext>
              </a:extLst>
            </p:cNvPr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6156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83C7FD0-FA10-4FC1-A0FE-DF9FAACD7C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2181225"/>
            <a:ext cx="11863365" cy="46767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BCF18D5-0166-4C60-A5F8-2D4CE6780B32}"/>
              </a:ext>
            </a:extLst>
          </p:cNvPr>
          <p:cNvSpPr txBox="1"/>
          <p:nvPr/>
        </p:nvSpPr>
        <p:spPr>
          <a:xfrm>
            <a:off x="4652295" y="1128965"/>
            <a:ext cx="2887413" cy="64633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 defTabSz="914400"/>
            <a:r>
              <a:rPr lang="zh-CN" altLang="en-US" sz="3600" b="1" dirty="0">
                <a:solidFill>
                  <a:srgbClr val="1E4A63"/>
                </a:solidFill>
                <a:cs typeface="+mn-ea"/>
                <a:sym typeface="+mn-lt"/>
              </a:rPr>
              <a:t>请输入标题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54DCC91-7523-4B6B-80A4-FF93B72F23BC}"/>
              </a:ext>
            </a:extLst>
          </p:cNvPr>
          <p:cNvSpPr/>
          <p:nvPr/>
        </p:nvSpPr>
        <p:spPr>
          <a:xfrm>
            <a:off x="4554485" y="2996038"/>
            <a:ext cx="6647974" cy="2823737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dirty="0">
                <a:solidFill>
                  <a:srgbClr val="1E4A63"/>
                </a:solidFill>
                <a:cs typeface="+mn-ea"/>
                <a:sym typeface="+mn-lt"/>
              </a:rPr>
              <a:t>请在此处添加您的文本，请在此处添加您的文本添加您的文本，请在此处添加您的文本，请在此处添加您的，请在此处添加您的文本添加您的文本</a:t>
            </a:r>
            <a:r>
              <a:rPr lang="en-US" altLang="zh-CN" sz="2800" dirty="0">
                <a:solidFill>
                  <a:srgbClr val="1E4A63"/>
                </a:solidFill>
                <a:cs typeface="+mn-ea"/>
                <a:sym typeface="+mn-lt"/>
              </a:rPr>
              <a:t>,</a:t>
            </a:r>
            <a:r>
              <a:rPr lang="zh-CN" altLang="en-US" sz="2800" dirty="0">
                <a:solidFill>
                  <a:srgbClr val="1E4A63"/>
                </a:solidFill>
                <a:cs typeface="+mn-ea"/>
                <a:sym typeface="+mn-lt"/>
              </a:rPr>
              <a:t>请在此处添加您的文本添加您的文本。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F8B2774-C872-4574-BA78-5B026168011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9706" y="196810"/>
            <a:ext cx="4958745" cy="1736981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498D6DE-32A3-42F0-AF25-188D163E278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6150" y="4510495"/>
            <a:ext cx="250939" cy="57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8305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F7C16EE-2DB3-4FFB-83FD-1E5C04BA19F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2764" y="-218697"/>
            <a:ext cx="6279235" cy="3380186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21C24E0-98BE-487F-A6E0-5AE4A231FE39}"/>
              </a:ext>
            </a:extLst>
          </p:cNvPr>
          <p:cNvGrpSpPr/>
          <p:nvPr/>
        </p:nvGrpSpPr>
        <p:grpSpPr>
          <a:xfrm>
            <a:off x="1388603" y="4182824"/>
            <a:ext cx="2402976" cy="1384995"/>
            <a:chOff x="2528875" y="2031794"/>
            <a:chExt cx="2402976" cy="1384995"/>
          </a:xfrm>
        </p:grpSpPr>
        <p:sp>
          <p:nvSpPr>
            <p:cNvPr id="6" name="文本框 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3280040-8688-42E5-A72D-9F9841CD4244}"/>
                </a:ext>
              </a:extLst>
            </p:cNvPr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882A51-0FB5-4A90-94CA-D2E2F3E08252}"/>
                </a:ext>
              </a:extLst>
            </p:cNvPr>
            <p:cNvSpPr txBox="1"/>
            <p:nvPr/>
          </p:nvSpPr>
          <p:spPr>
            <a:xfrm>
              <a:off x="2528875" y="2493459"/>
              <a:ext cx="2121154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8" name="直接连接符 7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135A2B6-4678-4D8E-9EE9-353BC1B4ACA7}"/>
                </a:ext>
              </a:extLst>
            </p:cNvPr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组合 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3313C4C-09FD-48DB-944D-DDDFAD8340D1}"/>
              </a:ext>
            </a:extLst>
          </p:cNvPr>
          <p:cNvGrpSpPr/>
          <p:nvPr/>
        </p:nvGrpSpPr>
        <p:grpSpPr>
          <a:xfrm>
            <a:off x="4894512" y="4182824"/>
            <a:ext cx="2402976" cy="1384995"/>
            <a:chOff x="2528875" y="2031794"/>
            <a:chExt cx="2402976" cy="1384995"/>
          </a:xfrm>
        </p:grpSpPr>
        <p:sp>
          <p:nvSpPr>
            <p:cNvPr id="10" name="文本框 9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46A1F4D-7F82-48EA-8D5A-DA33A3BA72ED}"/>
                </a:ext>
              </a:extLst>
            </p:cNvPr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34DDD80-85C4-4F08-AECD-84CA2D6DFD8D}"/>
                </a:ext>
              </a:extLst>
            </p:cNvPr>
            <p:cNvSpPr txBox="1"/>
            <p:nvPr/>
          </p:nvSpPr>
          <p:spPr>
            <a:xfrm>
              <a:off x="2528875" y="2493459"/>
              <a:ext cx="2121154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12" name="直接连接符 1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78A5D7-6354-47C7-91BC-163BDFD37665}"/>
                </a:ext>
              </a:extLst>
            </p:cNvPr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3B90ADEC-752F-453B-97EB-62A1FFA95033}"/>
              </a:ext>
            </a:extLst>
          </p:cNvPr>
          <p:cNvGrpSpPr/>
          <p:nvPr/>
        </p:nvGrpSpPr>
        <p:grpSpPr>
          <a:xfrm>
            <a:off x="8400421" y="4182824"/>
            <a:ext cx="2402976" cy="1384995"/>
            <a:chOff x="2528875" y="2031794"/>
            <a:chExt cx="2402976" cy="1384995"/>
          </a:xfrm>
        </p:grpSpPr>
        <p:sp>
          <p:nvSpPr>
            <p:cNvPr id="14" name="文本框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E020A45-E4A3-434F-8AD9-8873EC201156}"/>
                </a:ext>
              </a:extLst>
            </p:cNvPr>
            <p:cNvSpPr txBox="1"/>
            <p:nvPr/>
          </p:nvSpPr>
          <p:spPr>
            <a:xfrm>
              <a:off x="2528876" y="2031794"/>
              <a:ext cx="2402975" cy="46166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sz="2400" b="1" dirty="0">
                  <a:solidFill>
                    <a:srgbClr val="1E4A63"/>
                  </a:solidFill>
                  <a:cs typeface="+mn-ea"/>
                  <a:sym typeface="+mn-lt"/>
                </a:rPr>
                <a:t>请输入标题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B032BD7-A6E1-4FFD-B563-84C443C94B8F}"/>
                </a:ext>
              </a:extLst>
            </p:cNvPr>
            <p:cNvSpPr txBox="1"/>
            <p:nvPr/>
          </p:nvSpPr>
          <p:spPr>
            <a:xfrm>
              <a:off x="2528875" y="2493459"/>
              <a:ext cx="2121154" cy="923330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pPr defTabSz="914400"/>
              <a:r>
                <a:rPr lang="zh-CN" altLang="en-US" dirty="0">
                  <a:solidFill>
                    <a:srgbClr val="1E4A63"/>
                  </a:solidFill>
                  <a:cs typeface="+mn-ea"/>
                  <a:sym typeface="+mn-lt"/>
                </a:rPr>
                <a:t>请输入你的文本请输入你的文本请输入你的文本</a:t>
              </a:r>
            </a:p>
          </p:txBody>
        </p:sp>
        <p:cxnSp>
          <p:nvCxnSpPr>
            <p:cNvPr id="16" name="直接连接符 15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F9D1123-5490-456F-8706-BB99F9D5B94F}"/>
                </a:ext>
              </a:extLst>
            </p:cNvPr>
            <p:cNvCxnSpPr/>
            <p:nvPr/>
          </p:nvCxnSpPr>
          <p:spPr>
            <a:xfrm>
              <a:off x="2667000" y="2493459"/>
              <a:ext cx="1554950" cy="0"/>
            </a:xfrm>
            <a:prstGeom prst="line">
              <a:avLst/>
            </a:prstGeom>
            <a:ln w="19050">
              <a:solidFill>
                <a:srgbClr val="1A1735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F3F8449-A240-4BEE-876E-A1C1032C824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3008" y="2029487"/>
            <a:ext cx="2042389" cy="1983284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359A37C-9729-4674-AE69-B327AC671A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917" y="2029487"/>
            <a:ext cx="2042389" cy="1983284"/>
          </a:xfrm>
          <a:prstGeom prst="rect">
            <a:avLst/>
          </a:prstGeom>
        </p:spPr>
      </p:pic>
      <p:pic>
        <p:nvPicPr>
          <p:cNvPr id="21" name="图片 2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12DF5F65-FAD9-4616-B6E8-B0257645CA8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94826" y="2029487"/>
            <a:ext cx="2042389" cy="1983284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46DA35C-D718-4E3E-8A70-8F064EB297D2}"/>
              </a:ext>
            </a:extLst>
          </p:cNvPr>
          <p:cNvSpPr txBox="1"/>
          <p:nvPr/>
        </p:nvSpPr>
        <p:spPr>
          <a:xfrm>
            <a:off x="1750204" y="2420964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壹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2C0D05A-C7A7-40DF-B6CA-8FF7E95EAB90}"/>
              </a:ext>
            </a:extLst>
          </p:cNvPr>
          <p:cNvSpPr txBox="1"/>
          <p:nvPr/>
        </p:nvSpPr>
        <p:spPr>
          <a:xfrm>
            <a:off x="5256115" y="242096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贰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B6B2E79A-96A5-4762-ABCF-C90FF7CC9C1C}"/>
              </a:ext>
            </a:extLst>
          </p:cNvPr>
          <p:cNvSpPr txBox="1"/>
          <p:nvPr/>
        </p:nvSpPr>
        <p:spPr>
          <a:xfrm>
            <a:off x="8762023" y="2420962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7200" dirty="0">
                <a:solidFill>
                  <a:schemeClr val="bg1"/>
                </a:solidFill>
                <a:cs typeface="+mn-ea"/>
                <a:sym typeface="+mn-lt"/>
              </a:rPr>
              <a:t>叁</a:t>
            </a:r>
          </a:p>
        </p:txBody>
      </p:sp>
    </p:spTree>
    <p:extLst>
      <p:ext uri="{BB962C8B-B14F-4D97-AF65-F5344CB8AC3E}">
        <p14:creationId xmlns:p14="http://schemas.microsoft.com/office/powerpoint/2010/main" val="42641456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5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2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565957" y="6591809"/>
            <a:ext cx="1440159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bg1"/>
                </a:solidFill>
                <a:ea typeface="微软雅黑" panose="020B0503020204020204" pitchFamily="34" charset="-122"/>
              </a:rPr>
              <a:t>节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日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http://</a:t>
            </a:r>
            <a:r>
              <a:rPr lang="en-US" altLang="zh-CN" sz="100" dirty="0" smtClean="0">
                <a:solidFill>
                  <a:schemeClr val="bg1"/>
                </a:solidFill>
                <a:ea typeface="微软雅黑" panose="020B0503020204020204" pitchFamily="34" charset="-122"/>
              </a:rPr>
              <a:t>www.ypppt.com/jieri</a:t>
            </a:r>
            <a:r>
              <a:rPr lang="en-US" altLang="zh-CN" sz="100" dirty="0">
                <a:solidFill>
                  <a:schemeClr val="bg1"/>
                </a:solidFill>
                <a:ea typeface="微软雅黑" panose="020B0503020204020204" pitchFamily="34" charset="-122"/>
              </a:rPr>
              <a:t>/</a:t>
            </a:r>
            <a:endParaRPr lang="en-US" altLang="zh-CN" sz="100" dirty="0" smtClean="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D7A9566-13B9-4445-A233-A3CC902259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57"/>
            <a:ext cx="2590091" cy="769441"/>
          </a:xfrm>
          <a:prstGeom prst="rect">
            <a:avLst/>
          </a:prstGeom>
        </p:spPr>
      </p:pic>
      <p:sp>
        <p:nvSpPr>
          <p:cNvPr id="17" name="文本框 1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22936EE-BBC0-4995-BE01-E7DD08F73095}"/>
              </a:ext>
            </a:extLst>
          </p:cNvPr>
          <p:cNvSpPr txBox="1"/>
          <p:nvPr/>
        </p:nvSpPr>
        <p:spPr>
          <a:xfrm>
            <a:off x="342900" y="98857"/>
            <a:ext cx="1609725" cy="769441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400" spc="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DD6385B-FAE2-4CAE-BF49-0A7FF922BF0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245140"/>
            <a:ext cx="6783690" cy="561286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685CFAD-1AEC-4292-A80E-07D21117425C}"/>
              </a:ext>
            </a:extLst>
          </p:cNvPr>
          <p:cNvSpPr txBox="1"/>
          <p:nvPr/>
        </p:nvSpPr>
        <p:spPr>
          <a:xfrm>
            <a:off x="1574428" y="2867227"/>
            <a:ext cx="2492990" cy="23686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418756"/>
                </a:solidFill>
                <a:cs typeface="+mn-ea"/>
                <a:sym typeface="+mn-lt"/>
              </a:rPr>
              <a:t>     清明又叫踏青节，在仲春与暮春之交，是中国传统节日之一，也是最重要的祭祀是祭祖和扫墓的日子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5D34470-3BD7-4609-B148-756745FBF38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9489" y="4051569"/>
            <a:ext cx="346548" cy="795260"/>
          </a:xfrm>
          <a:prstGeom prst="rect">
            <a:avLst/>
          </a:prstGeom>
        </p:spPr>
      </p:pic>
      <p:grpSp>
        <p:nvGrpSpPr>
          <p:cNvPr id="3" name="组合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59EB8797-7D3A-4576-AA2C-4B48DE0CE9E0}"/>
              </a:ext>
            </a:extLst>
          </p:cNvPr>
          <p:cNvGrpSpPr/>
          <p:nvPr/>
        </p:nvGrpSpPr>
        <p:grpSpPr>
          <a:xfrm>
            <a:off x="5328306" y="1245140"/>
            <a:ext cx="4749550" cy="1107996"/>
            <a:chOff x="5328306" y="1245140"/>
            <a:chExt cx="4749550" cy="1107996"/>
          </a:xfrm>
        </p:grpSpPr>
        <p:grpSp>
          <p:nvGrpSpPr>
            <p:cNvPr id="7" name="组合 6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86F1552-F5CC-4E42-80BB-6B81F5FC1D88}"/>
                </a:ext>
              </a:extLst>
            </p:cNvPr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8" name="文本框 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4ECB4D10-A10A-4634-8C40-6E43176328D2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9" name="文本框 8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9E99AC7-F76B-4FE5-93B9-E32661A69056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2" name="菱形 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631C568-DBF6-498C-B875-3D297EDD6619}"/>
                </a:ext>
              </a:extLst>
            </p:cNvPr>
            <p:cNvSpPr/>
            <p:nvPr/>
          </p:nvSpPr>
          <p:spPr>
            <a:xfrm>
              <a:off x="5328306" y="1328695"/>
              <a:ext cx="379379" cy="379379"/>
            </a:xfrm>
            <a:prstGeom prst="diamond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CBA3B69-7CC4-43D8-BA82-514AB8B379F8}"/>
              </a:ext>
            </a:extLst>
          </p:cNvPr>
          <p:cNvGrpSpPr/>
          <p:nvPr/>
        </p:nvGrpSpPr>
        <p:grpSpPr>
          <a:xfrm>
            <a:off x="6066080" y="2968762"/>
            <a:ext cx="4749550" cy="1107996"/>
            <a:chOff x="5328306" y="1245140"/>
            <a:chExt cx="4749550" cy="1107996"/>
          </a:xfrm>
        </p:grpSpPr>
        <p:grpSp>
          <p:nvGrpSpPr>
            <p:cNvPr id="14" name="组合 13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EED096F3-77C1-47C7-8E00-58CE6102CE87}"/>
                </a:ext>
              </a:extLst>
            </p:cNvPr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16" name="文本框 15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AF4AB23B-D03F-4B51-A8CC-ACC6E7439B4D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18" name="文本框 17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4696C72-E752-4DD5-A7E3-90D06A56CBB5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15" name="菱形 14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0E54E4C-5516-44CE-AD3E-B78C5D62A659}"/>
                </a:ext>
              </a:extLst>
            </p:cNvPr>
            <p:cNvSpPr/>
            <p:nvPr/>
          </p:nvSpPr>
          <p:spPr>
            <a:xfrm>
              <a:off x="5328306" y="1328695"/>
              <a:ext cx="379379" cy="379379"/>
            </a:xfrm>
            <a:prstGeom prst="diamond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ADA0181-FE4E-4F75-BB93-4FCF8E04DB7C}"/>
              </a:ext>
            </a:extLst>
          </p:cNvPr>
          <p:cNvGrpSpPr/>
          <p:nvPr/>
        </p:nvGrpSpPr>
        <p:grpSpPr>
          <a:xfrm>
            <a:off x="5696917" y="4913381"/>
            <a:ext cx="4749550" cy="1107996"/>
            <a:chOff x="5328306" y="1245140"/>
            <a:chExt cx="4749550" cy="1107996"/>
          </a:xfrm>
        </p:grpSpPr>
        <p:grpSp>
          <p:nvGrpSpPr>
            <p:cNvPr id="21" name="组合 20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06C7E453-B270-4023-A3B5-974140F961A9}"/>
                </a:ext>
              </a:extLst>
            </p:cNvPr>
            <p:cNvGrpSpPr/>
            <p:nvPr/>
          </p:nvGrpSpPr>
          <p:grpSpPr>
            <a:xfrm>
              <a:off x="5707685" y="1245140"/>
              <a:ext cx="4370171" cy="1107996"/>
              <a:chOff x="2528876" y="2031794"/>
              <a:chExt cx="3228753" cy="1107996"/>
            </a:xfrm>
          </p:grpSpPr>
          <p:sp>
            <p:nvSpPr>
              <p:cNvPr id="23" name="文本框 22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6071C2DC-7384-4250-AF08-44B2AEC3FABC}"/>
                  </a:ext>
                </a:extLst>
              </p:cNvPr>
              <p:cNvSpPr txBox="1"/>
              <p:nvPr/>
            </p:nvSpPr>
            <p:spPr>
              <a:xfrm>
                <a:off x="2528876" y="2031794"/>
                <a:ext cx="2402975" cy="461665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sz="2400" b="1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请输入标题</a:t>
                </a:r>
              </a:p>
            </p:txBody>
          </p:sp>
          <p:sp>
            <p:nvSpPr>
              <p:cNvPr id="24" name="文本框 23">
                <a:extLst>
                  <a:ext uri="{FF2B5EF4-FFF2-40B4-BE49-F238E27FC236}">
  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CA21400B-8631-4A00-B629-3FDF1DCEEA0B}"/>
                  </a:ext>
                </a:extLst>
              </p:cNvPr>
              <p:cNvSpPr txBox="1"/>
              <p:nvPr/>
            </p:nvSpPr>
            <p:spPr>
              <a:xfrm>
                <a:off x="2528876" y="2493459"/>
                <a:ext cx="3228753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pPr defTabSz="914400"/>
                <a:r>
                  <a:rPr lang="zh-CN" altLang="en-US" dirty="0">
                    <a:solidFill>
                      <a:srgbClr val="1A1735"/>
                    </a:solidFill>
                    <a:cs typeface="+mn-ea"/>
                    <a:sym typeface="+mn-lt"/>
                  </a:rPr>
                  <a:t>请输入你的文本请输入你的文本请输入你的文本</a:t>
                </a:r>
              </a:p>
            </p:txBody>
          </p:sp>
        </p:grpSp>
        <p:sp>
          <p:nvSpPr>
            <p:cNvPr id="22" name="菱形 21">
              <a:extLst>
                <a:ext uri="{FF2B5EF4-FFF2-40B4-BE49-F238E27FC236}">
  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4E5AFCA-CFCB-4C26-B59C-E3F0AAC36D84}"/>
                </a:ext>
              </a:extLst>
            </p:cNvPr>
            <p:cNvSpPr/>
            <p:nvPr/>
          </p:nvSpPr>
          <p:spPr>
            <a:xfrm>
              <a:off x="5328306" y="1328695"/>
              <a:ext cx="379379" cy="379379"/>
            </a:xfrm>
            <a:prstGeom prst="diamond">
              <a:avLst/>
            </a:prstGeom>
            <a:solidFill>
              <a:srgbClr val="1E4A63"/>
            </a:solidFill>
            <a:ln>
              <a:solidFill>
                <a:srgbClr val="1E4A6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1A1735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7925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eelOff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50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FC2790BB-26AE-43F0-8FCB-21FD7980E1A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6117" y="723900"/>
            <a:ext cx="2939765" cy="306705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A6AFDE0-0BF9-4CB2-98CE-897EAD87EF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74264" y="-218697"/>
            <a:ext cx="6917735" cy="3723898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7DFE5B0B-CF0D-4A10-8251-060D2A64F9BB}"/>
              </a:ext>
            </a:extLst>
          </p:cNvPr>
          <p:cNvSpPr txBox="1"/>
          <p:nvPr/>
        </p:nvSpPr>
        <p:spPr>
          <a:xfrm>
            <a:off x="5388114" y="1405920"/>
            <a:ext cx="141577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9600" dirty="0">
                <a:solidFill>
                  <a:srgbClr val="596D76"/>
                </a:solidFill>
                <a:cs typeface="+mn-ea"/>
                <a:sym typeface="+mn-lt"/>
              </a:rPr>
              <a:t>贰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9D6F0046-EA66-40AD-95DE-F30D9309505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53234" y="604104"/>
            <a:ext cx="4958745" cy="1736981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="" xmlns:a14="http://schemas.microsoft.com/office/drawing/2010/main" xmlns:p14="http://schemas.microsoft.com/office/powerpoint/2010/main" xmlns:mc="http://schemas.openxmlformats.org/markup-compatibility/2006" xmlns:p15="http://schemas.microsoft.com/office/powerpoint/2012/main" xmlns:a16="http://schemas.microsoft.com/office/drawing/2014/main" id="{2DEF7B61-6C17-4FA8-AE8C-A1BBCB8557F0}"/>
              </a:ext>
            </a:extLst>
          </p:cNvPr>
          <p:cNvSpPr txBox="1"/>
          <p:nvPr/>
        </p:nvSpPr>
        <p:spPr>
          <a:xfrm>
            <a:off x="3549197" y="4733547"/>
            <a:ext cx="5093604" cy="83099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4800" b="1" spc="600" dirty="0">
                <a:solidFill>
                  <a:srgbClr val="1E4A6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清明节的民俗</a:t>
            </a:r>
          </a:p>
        </p:txBody>
      </p:sp>
    </p:spTree>
    <p:extLst>
      <p:ext uri="{BB962C8B-B14F-4D97-AF65-F5344CB8AC3E}">
        <p14:creationId xmlns:p14="http://schemas.microsoft.com/office/powerpoint/2010/main" val="378931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">
        <p15:prstTrans prst="pageCurlDouble"/>
      </p:transition>
    </mc:Choice>
    <mc:Fallback xmlns="">
      <p:transition spd="slow" advClick="0" advTm="25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mfvm5el">
      <a:majorFont>
        <a:latin typeface="微软雅黑" panose="020F0302020204030204"/>
        <a:ea typeface="义启小魏楷"/>
        <a:cs typeface=""/>
      </a:majorFont>
      <a:minorFont>
        <a:latin typeface="微软雅黑" panose="020F0502020204030204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1308</Words>
  <Application>Microsoft Office PowerPoint</Application>
  <PresentationFormat>宽屏</PresentationFormat>
  <Paragraphs>126</Paragraphs>
  <Slides>26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26</vt:i4>
      </vt:variant>
    </vt:vector>
  </HeadingPairs>
  <TitlesOfParts>
    <vt:vector size="36" baseType="lpstr">
      <vt:lpstr>Meiryo</vt:lpstr>
      <vt:lpstr>宋体</vt:lpstr>
      <vt:lpstr>微软雅黑</vt:lpstr>
      <vt:lpstr>义启小魏楷</vt:lpstr>
      <vt:lpstr>Arial</vt:lpstr>
      <vt:lpstr>Calibri</vt:lpstr>
      <vt:lpstr>Calibri Light</vt:lpstr>
      <vt:lpstr>第一PPT，www.1ppt.com</vt:lpstr>
      <vt:lpstr>自定义设计方案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https://www.ypppt.com/</dc:title>
  <dc:subject>https://www.ypppt.com/</dc:subject>
  <dc:creator>优品PPT</dc:creator>
  <cp:keywords/>
  <dc:description/>
  <cp:lastModifiedBy>kan</cp:lastModifiedBy>
  <cp:revision>40</cp:revision>
  <dcterms:created xsi:type="dcterms:W3CDTF">2020-03-16T06:43:50Z</dcterms:created>
  <dcterms:modified xsi:type="dcterms:W3CDTF">2023-05-31T10:06:38Z</dcterms:modified>
</cp:coreProperties>
</file>