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9" r:id="rId17"/>
    <p:sldId id="280" r:id="rId18"/>
    <p:sldId id="281" r:id="rId19"/>
    <p:sldId id="273" r:id="rId20"/>
    <p:sldId id="274" r:id="rId21"/>
    <p:sldId id="275" r:id="rId22"/>
    <p:sldId id="276" r:id="rId23"/>
    <p:sldId id="278" r:id="rId24"/>
    <p:sldId id="282" r:id="rId25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F6F4"/>
    <a:srgbClr val="C00000"/>
    <a:srgbClr val="E61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6D98D-88E9-4EB3-A55C-0EFD19A897BE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9745BFD-7734-4EE6-9EF3-9506A6B97854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altLang="zh-CN" sz="2000" b="1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1</a:t>
          </a:r>
          <a:endParaRPr lang="zh-CN" altLang="en-US" sz="2000" b="1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818DF61E-6371-4B5B-A02F-CD26903B848A}" type="parTrans" cxnId="{50AC876C-137F-446E-9C67-2FA4A27148C9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22671BDA-D971-4C4E-A7F2-5C0C01CDD391}" type="sibTrans" cxnId="{50AC876C-137F-446E-9C67-2FA4A27148C9}">
      <dgm:prSet custT="1"/>
      <dgm:spPr>
        <a:solidFill>
          <a:srgbClr val="C00000"/>
        </a:solidFill>
      </dgm:spPr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5216A0F4-BC06-45E6-957B-F54F6340CD4C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参加活动人员进入会场</a:t>
          </a:r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F347B15B-0A28-455A-BEF0-A48EEB9F8B60}" type="parTrans" cxnId="{A5752649-7BA4-47AB-846B-4A83F60870F9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2588E65B-BFA3-4D12-B5E8-60C261E98B9F}" type="sibTrans" cxnId="{A5752649-7BA4-47AB-846B-4A83F60870F9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94891C66-05CC-4F38-BAEB-8610A5AA4C60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altLang="zh-CN" sz="2000" b="1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2</a:t>
          </a:r>
          <a:endParaRPr lang="zh-CN" altLang="en-US" sz="2000" b="1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7E2C5C44-C232-4B1C-A072-BBF416E9858F}" type="parTrans" cxnId="{9928CD88-4727-4D5C-839E-FD39CBE2B538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0F96FB39-3096-41A6-97B6-DC5128496ACF}" type="sibTrans" cxnId="{9928CD88-4727-4D5C-839E-FD39CBE2B538}">
      <dgm:prSet custT="1"/>
      <dgm:spPr>
        <a:solidFill>
          <a:srgbClr val="C00000"/>
        </a:solidFill>
      </dgm:spPr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68BEC49E-7783-4E57-945B-49AAE9E9F68B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主持人宣布全体起立，由行政管理</a:t>
          </a:r>
          <a:r>
            <a:rPr lang="en-US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10-2</a:t>
          </a:r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班团支书带领团员背诵入团誓词，重温当年入团感觉；入团誓词背诵完之后，所有参加活动人员一起唱团歌，感怀团之精神，之后主持人宣布坐下</a:t>
          </a:r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5C7C9C91-9A20-4A9F-9FA4-7003CA394D2D}" type="parTrans" cxnId="{8E1EABC5-DDA3-49CD-A92D-1D7514471191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162EAE6E-6871-417D-B68A-3105AA7FEE48}" type="sibTrans" cxnId="{8E1EABC5-DDA3-49CD-A92D-1D7514471191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1D37B6B8-4F9D-40DA-879B-F64C59082409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altLang="zh-CN" sz="2000" b="1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3</a:t>
          </a:r>
          <a:endParaRPr lang="zh-CN" altLang="en-US" sz="2000" b="1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28139D76-5AA3-4464-888A-46FBCDBF407A}" type="parTrans" cxnId="{323040E9-11F0-4934-BC52-12628EF5D82A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35CBA1C0-D0AB-401B-9B05-3F214FB47558}" type="sibTrans" cxnId="{323040E9-11F0-4934-BC52-12628EF5D82A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DC7789E0-FECE-4414-9CED-81D115EA6535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组织委员组织所有团员学习共青团章程，了解共青团常识，熟悉团员的义务和权利，增强团员的历史使命感</a:t>
          </a:r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B162421B-F535-414B-BF03-FBAAA52D59A6}" type="parTrans" cxnId="{4BECCD61-C576-4F6E-86AE-F689B4251D26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2BB4D8AC-E97F-4B7B-B47B-EDA43E248BE9}" type="sibTrans" cxnId="{4BECCD61-C576-4F6E-86AE-F689B4251D26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83F4DEF9-EDBF-42D2-9D11-BBD19BEF9C3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主持人宣布活动开始</a:t>
          </a:r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1756D745-6E54-43E0-A9FD-E5B95EC8F849}" type="parTrans" cxnId="{ABE4541E-7AE4-4F5D-8578-0601C317DEBE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F70AE9C7-41AD-42F9-96A1-88CDA015D479}" type="sibTrans" cxnId="{ABE4541E-7AE4-4F5D-8578-0601C317DEBE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BD407B78-5A51-4A97-919E-009F22D1158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DA451B1B-AC86-492C-ADFB-6253EA9F2728}" type="parTrans" cxnId="{0AC61636-8D16-47FC-BCFA-BA4DB91BFBE7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319A7990-BA69-4CE2-89BB-14653380118A}" type="sibTrans" cxnId="{0AC61636-8D16-47FC-BCFA-BA4DB91BFBE7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2DE1922A-B6D4-49E6-9372-CD2EBF009EC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491C9C73-6260-454E-80D6-DA1B9ECD9FA4}" type="parTrans" cxnId="{913FC963-132F-4D30-9F60-E073651C5418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90A03707-6C9C-45EF-B2F5-9C6174394639}" type="sibTrans" cxnId="{913FC963-132F-4D30-9F60-E073651C5418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C79CAEA0-290F-4808-ABCF-F0DD91F161F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07C16911-358B-4AED-A2E6-A64011221444}" type="parTrans" cxnId="{C7E3238F-C149-4DDB-A9A9-9F7CC220C508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60B5BA4F-04E8-4D9D-8B4D-83244C9C5886}" type="sibTrans" cxnId="{C7E3238F-C149-4DDB-A9A9-9F7CC220C508}">
      <dgm:prSet/>
      <dgm:spPr/>
      <dgm:t>
        <a:bodyPr/>
        <a:lstStyle/>
        <a:p>
          <a:endParaRPr lang="zh-CN" altLang="en-US" sz="16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C3F9BBB0-4377-4BC5-B98A-4CDF78AA3A10}" type="pres">
      <dgm:prSet presAssocID="{3D06D98D-88E9-4EB3-A55C-0EFD19A897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240F46-AF68-4F77-B938-4A21BB5C446D}" type="pres">
      <dgm:prSet presAssocID="{09745BFD-7734-4EE6-9EF3-9506A6B97854}" presName="node" presStyleLbl="node1" presStyleIdx="0" presStyleCnt="3" custLinFactNeighborY="-70731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zh-CN" altLang="en-US"/>
        </a:p>
      </dgm:t>
    </dgm:pt>
    <dgm:pt modelId="{96E30D31-D90C-4650-84C3-DACD71828BDD}" type="pres">
      <dgm:prSet presAssocID="{22671BDA-D971-4C4E-A7F2-5C0C01CDD391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2C7C1D3B-EA15-4178-AAE5-ED07D0953D5D}" type="pres">
      <dgm:prSet presAssocID="{22671BDA-D971-4C4E-A7F2-5C0C01CDD391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68AB66CC-7CB4-47E6-825F-AEDC2010C033}" type="pres">
      <dgm:prSet presAssocID="{94891C66-05CC-4F38-BAEB-8610A5AA4C60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zh-CN" altLang="en-US"/>
        </a:p>
      </dgm:t>
    </dgm:pt>
    <dgm:pt modelId="{36606CF4-A1F7-4EE3-8688-F5CE18FED22F}" type="pres">
      <dgm:prSet presAssocID="{0F96FB39-3096-41A6-97B6-DC5128496ACF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B6567D5A-477D-49CE-9D95-7C8EADE6F72C}" type="pres">
      <dgm:prSet presAssocID="{0F96FB39-3096-41A6-97B6-DC5128496ACF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21B1FAD9-E08B-4A66-BA91-4F29B2F8A396}" type="pres">
      <dgm:prSet presAssocID="{1D37B6B8-4F9D-40DA-879B-F64C59082409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8E1EABC5-DDA3-49CD-A92D-1D7514471191}" srcId="{94891C66-05CC-4F38-BAEB-8610A5AA4C60}" destId="{68BEC49E-7783-4E57-945B-49AAE9E9F68B}" srcOrd="0" destOrd="0" parTransId="{5C7C9C91-9A20-4A9F-9FA4-7003CA394D2D}" sibTransId="{162EAE6E-6871-417D-B68A-3105AA7FEE48}"/>
    <dgm:cxn modelId="{A5752649-7BA4-47AB-846B-4A83F60870F9}" srcId="{09745BFD-7734-4EE6-9EF3-9506A6B97854}" destId="{5216A0F4-BC06-45E6-957B-F54F6340CD4C}" srcOrd="0" destOrd="0" parTransId="{F347B15B-0A28-455A-BEF0-A48EEB9F8B60}" sibTransId="{2588E65B-BFA3-4D12-B5E8-60C261E98B9F}"/>
    <dgm:cxn modelId="{075BFF50-CC61-48FF-AB25-F79EDC1E0298}" type="presOf" srcId="{1D37B6B8-4F9D-40DA-879B-F64C59082409}" destId="{21B1FAD9-E08B-4A66-BA91-4F29B2F8A396}" srcOrd="0" destOrd="0" presId="urn:microsoft.com/office/officeart/2005/8/layout/process1"/>
    <dgm:cxn modelId="{0188A7EB-6176-4195-8606-58414DAAB4A1}" type="presOf" srcId="{83F4DEF9-EDBF-42D2-9D11-BBD19BEF9C34}" destId="{0A240F46-AF68-4F77-B938-4A21BB5C446D}" srcOrd="0" destOrd="2" presId="urn:microsoft.com/office/officeart/2005/8/layout/process1"/>
    <dgm:cxn modelId="{ABE4541E-7AE4-4F5D-8578-0601C317DEBE}" srcId="{09745BFD-7734-4EE6-9EF3-9506A6B97854}" destId="{83F4DEF9-EDBF-42D2-9D11-BBD19BEF9C34}" srcOrd="1" destOrd="0" parTransId="{1756D745-6E54-43E0-A9FD-E5B95EC8F849}" sibTransId="{F70AE9C7-41AD-42F9-96A1-88CDA015D479}"/>
    <dgm:cxn modelId="{1E4C76B5-20A7-4010-B63D-85A5F481F25E}" type="presOf" srcId="{DC7789E0-FECE-4414-9CED-81D115EA6535}" destId="{21B1FAD9-E08B-4A66-BA91-4F29B2F8A396}" srcOrd="0" destOrd="1" presId="urn:microsoft.com/office/officeart/2005/8/layout/process1"/>
    <dgm:cxn modelId="{B4056D8E-DEB6-482F-AD9C-086A14648B4B}" type="presOf" srcId="{5216A0F4-BC06-45E6-957B-F54F6340CD4C}" destId="{0A240F46-AF68-4F77-B938-4A21BB5C446D}" srcOrd="0" destOrd="1" presId="urn:microsoft.com/office/officeart/2005/8/layout/process1"/>
    <dgm:cxn modelId="{E96CBC62-15EE-45CD-B240-0E8AF0FD7C8B}" type="presOf" srcId="{09745BFD-7734-4EE6-9EF3-9506A6B97854}" destId="{0A240F46-AF68-4F77-B938-4A21BB5C446D}" srcOrd="0" destOrd="0" presId="urn:microsoft.com/office/officeart/2005/8/layout/process1"/>
    <dgm:cxn modelId="{E43ACEFE-CDB4-4C4A-BF6A-827769FC0D90}" type="presOf" srcId="{22671BDA-D971-4C4E-A7F2-5C0C01CDD391}" destId="{2C7C1D3B-EA15-4178-AAE5-ED07D0953D5D}" srcOrd="1" destOrd="0" presId="urn:microsoft.com/office/officeart/2005/8/layout/process1"/>
    <dgm:cxn modelId="{50AC876C-137F-446E-9C67-2FA4A27148C9}" srcId="{3D06D98D-88E9-4EB3-A55C-0EFD19A897BE}" destId="{09745BFD-7734-4EE6-9EF3-9506A6B97854}" srcOrd="0" destOrd="0" parTransId="{818DF61E-6371-4B5B-A02F-CD26903B848A}" sibTransId="{22671BDA-D971-4C4E-A7F2-5C0C01CDD391}"/>
    <dgm:cxn modelId="{FC1874C1-1B4A-450B-9FE4-ED50335E853F}" type="presOf" srcId="{2DE1922A-B6D4-49E6-9372-CD2EBF009EC4}" destId="{68AB66CC-7CB4-47E6-825F-AEDC2010C033}" srcOrd="0" destOrd="2" presId="urn:microsoft.com/office/officeart/2005/8/layout/process1"/>
    <dgm:cxn modelId="{3DCCC630-10B2-413F-8D2E-710A8DF6B92B}" type="presOf" srcId="{C79CAEA0-290F-4808-ABCF-F0DD91F161F3}" destId="{21B1FAD9-E08B-4A66-BA91-4F29B2F8A396}" srcOrd="0" destOrd="2" presId="urn:microsoft.com/office/officeart/2005/8/layout/process1"/>
    <dgm:cxn modelId="{7EE5B609-8820-4320-A9C6-AE31BEDA3995}" type="presOf" srcId="{22671BDA-D971-4C4E-A7F2-5C0C01CDD391}" destId="{96E30D31-D90C-4650-84C3-DACD71828BDD}" srcOrd="0" destOrd="0" presId="urn:microsoft.com/office/officeart/2005/8/layout/process1"/>
    <dgm:cxn modelId="{323040E9-11F0-4934-BC52-12628EF5D82A}" srcId="{3D06D98D-88E9-4EB3-A55C-0EFD19A897BE}" destId="{1D37B6B8-4F9D-40DA-879B-F64C59082409}" srcOrd="2" destOrd="0" parTransId="{28139D76-5AA3-4464-888A-46FBCDBF407A}" sibTransId="{35CBA1C0-D0AB-401B-9B05-3F214FB47558}"/>
    <dgm:cxn modelId="{167B3851-8762-4974-BAA1-3013D7A02CE4}" type="presOf" srcId="{BD407B78-5A51-4A97-919E-009F22D1158B}" destId="{0A240F46-AF68-4F77-B938-4A21BB5C446D}" srcOrd="0" destOrd="3" presId="urn:microsoft.com/office/officeart/2005/8/layout/process1"/>
    <dgm:cxn modelId="{4B09187D-8435-4C27-9A09-3BCAF346B003}" type="presOf" srcId="{68BEC49E-7783-4E57-945B-49AAE9E9F68B}" destId="{68AB66CC-7CB4-47E6-825F-AEDC2010C033}" srcOrd="0" destOrd="1" presId="urn:microsoft.com/office/officeart/2005/8/layout/process1"/>
    <dgm:cxn modelId="{4BECCD61-C576-4F6E-86AE-F689B4251D26}" srcId="{1D37B6B8-4F9D-40DA-879B-F64C59082409}" destId="{DC7789E0-FECE-4414-9CED-81D115EA6535}" srcOrd="0" destOrd="0" parTransId="{B162421B-F535-414B-BF03-FBAAA52D59A6}" sibTransId="{2BB4D8AC-E97F-4B7B-B47B-EDA43E248BE9}"/>
    <dgm:cxn modelId="{FA060F93-2370-4755-AA57-C968A5ACBB8C}" type="presOf" srcId="{3D06D98D-88E9-4EB3-A55C-0EFD19A897BE}" destId="{C3F9BBB0-4377-4BC5-B98A-4CDF78AA3A10}" srcOrd="0" destOrd="0" presId="urn:microsoft.com/office/officeart/2005/8/layout/process1"/>
    <dgm:cxn modelId="{C7CC1EB5-06BC-42C3-8CF0-A0B077EB6A94}" type="presOf" srcId="{94891C66-05CC-4F38-BAEB-8610A5AA4C60}" destId="{68AB66CC-7CB4-47E6-825F-AEDC2010C033}" srcOrd="0" destOrd="0" presId="urn:microsoft.com/office/officeart/2005/8/layout/process1"/>
    <dgm:cxn modelId="{DB2E593C-785E-4D37-B0C2-BA4EF2A9C0E7}" type="presOf" srcId="{0F96FB39-3096-41A6-97B6-DC5128496ACF}" destId="{36606CF4-A1F7-4EE3-8688-F5CE18FED22F}" srcOrd="0" destOrd="0" presId="urn:microsoft.com/office/officeart/2005/8/layout/process1"/>
    <dgm:cxn modelId="{0AC61636-8D16-47FC-BCFA-BA4DB91BFBE7}" srcId="{09745BFD-7734-4EE6-9EF3-9506A6B97854}" destId="{BD407B78-5A51-4A97-919E-009F22D1158B}" srcOrd="2" destOrd="0" parTransId="{DA451B1B-AC86-492C-ADFB-6253EA9F2728}" sibTransId="{319A7990-BA69-4CE2-89BB-14653380118A}"/>
    <dgm:cxn modelId="{C7E3238F-C149-4DDB-A9A9-9F7CC220C508}" srcId="{1D37B6B8-4F9D-40DA-879B-F64C59082409}" destId="{C79CAEA0-290F-4808-ABCF-F0DD91F161F3}" srcOrd="1" destOrd="0" parTransId="{07C16911-358B-4AED-A2E6-A64011221444}" sibTransId="{60B5BA4F-04E8-4D9D-8B4D-83244C9C5886}"/>
    <dgm:cxn modelId="{913FC963-132F-4D30-9F60-E073651C5418}" srcId="{94891C66-05CC-4F38-BAEB-8610A5AA4C60}" destId="{2DE1922A-B6D4-49E6-9372-CD2EBF009EC4}" srcOrd="1" destOrd="0" parTransId="{491C9C73-6260-454E-80D6-DA1B9ECD9FA4}" sibTransId="{90A03707-6C9C-45EF-B2F5-9C6174394639}"/>
    <dgm:cxn modelId="{F0B46641-6ADA-40E8-97B0-CC15C41CD7AE}" type="presOf" srcId="{0F96FB39-3096-41A6-97B6-DC5128496ACF}" destId="{B6567D5A-477D-49CE-9D95-7C8EADE6F72C}" srcOrd="1" destOrd="0" presId="urn:microsoft.com/office/officeart/2005/8/layout/process1"/>
    <dgm:cxn modelId="{9928CD88-4727-4D5C-839E-FD39CBE2B538}" srcId="{3D06D98D-88E9-4EB3-A55C-0EFD19A897BE}" destId="{94891C66-05CC-4F38-BAEB-8610A5AA4C60}" srcOrd="1" destOrd="0" parTransId="{7E2C5C44-C232-4B1C-A072-BBF416E9858F}" sibTransId="{0F96FB39-3096-41A6-97B6-DC5128496ACF}"/>
    <dgm:cxn modelId="{541B4AA3-7873-483B-B6A6-23B2F3F69A3E}" type="presParOf" srcId="{C3F9BBB0-4377-4BC5-B98A-4CDF78AA3A10}" destId="{0A240F46-AF68-4F77-B938-4A21BB5C446D}" srcOrd="0" destOrd="0" presId="urn:microsoft.com/office/officeart/2005/8/layout/process1"/>
    <dgm:cxn modelId="{85F1AA5E-7630-49FB-8FB3-126BDA17E81C}" type="presParOf" srcId="{C3F9BBB0-4377-4BC5-B98A-4CDF78AA3A10}" destId="{96E30D31-D90C-4650-84C3-DACD71828BDD}" srcOrd="1" destOrd="0" presId="urn:microsoft.com/office/officeart/2005/8/layout/process1"/>
    <dgm:cxn modelId="{657931D8-175B-45A2-B100-F626171BD20C}" type="presParOf" srcId="{96E30D31-D90C-4650-84C3-DACD71828BDD}" destId="{2C7C1D3B-EA15-4178-AAE5-ED07D0953D5D}" srcOrd="0" destOrd="0" presId="urn:microsoft.com/office/officeart/2005/8/layout/process1"/>
    <dgm:cxn modelId="{E1E95B07-68D8-444B-AD1A-E024E1CE0C7B}" type="presParOf" srcId="{C3F9BBB0-4377-4BC5-B98A-4CDF78AA3A10}" destId="{68AB66CC-7CB4-47E6-825F-AEDC2010C033}" srcOrd="2" destOrd="0" presId="urn:microsoft.com/office/officeart/2005/8/layout/process1"/>
    <dgm:cxn modelId="{EBEF5A53-93A3-4ACD-8B52-DA75DF20F011}" type="presParOf" srcId="{C3F9BBB0-4377-4BC5-B98A-4CDF78AA3A10}" destId="{36606CF4-A1F7-4EE3-8688-F5CE18FED22F}" srcOrd="3" destOrd="0" presId="urn:microsoft.com/office/officeart/2005/8/layout/process1"/>
    <dgm:cxn modelId="{E8FBD6D3-BA5F-41A6-B0C8-DFF1DB41774A}" type="presParOf" srcId="{36606CF4-A1F7-4EE3-8688-F5CE18FED22F}" destId="{B6567D5A-477D-49CE-9D95-7C8EADE6F72C}" srcOrd="0" destOrd="0" presId="urn:microsoft.com/office/officeart/2005/8/layout/process1"/>
    <dgm:cxn modelId="{2898DE9E-A6AA-45D1-B937-871C6C374EEB}" type="presParOf" srcId="{C3F9BBB0-4377-4BC5-B98A-4CDF78AA3A10}" destId="{21B1FAD9-E08B-4A66-BA91-4F29B2F8A396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06D98D-88E9-4EB3-A55C-0EFD19A897BE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9745BFD-7734-4EE6-9EF3-9506A6B97854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altLang="zh-CN" sz="2000" b="1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4</a:t>
          </a:r>
          <a:endParaRPr lang="zh-CN" altLang="zh-CN" sz="2000" b="1" dirty="0" smtClean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818DF61E-6371-4B5B-A02F-CD26903B848A}" type="parTrans" cxnId="{50AC876C-137F-446E-9C67-2FA4A27148C9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22671BDA-D971-4C4E-A7F2-5C0C01CDD391}" type="sibTrans" cxnId="{50AC876C-137F-446E-9C67-2FA4A27148C9}">
      <dgm:prSet custT="1"/>
      <dgm:spPr>
        <a:solidFill>
          <a:srgbClr val="C00000"/>
        </a:solidFill>
      </dgm:spPr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5216A0F4-BC06-45E6-957B-F54F6340CD4C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班长事先预备好的共青团知识竞赛题目，班长每念完一道题后，团员竞相回答</a:t>
          </a:r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F347B15B-0A28-455A-BEF0-A48EEB9F8B60}" type="parTrans" cxnId="{A5752649-7BA4-47AB-846B-4A83F60870F9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2588E65B-BFA3-4D12-B5E8-60C261E98B9F}" type="sibTrans" cxnId="{A5752649-7BA4-47AB-846B-4A83F60870F9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94891C66-05CC-4F38-BAEB-8610A5AA4C60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altLang="zh-CN" sz="2000" b="1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5</a:t>
          </a:r>
          <a:endParaRPr lang="zh-CN" altLang="en-US" sz="2000" b="1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7E2C5C44-C232-4B1C-A072-BBF416E9858F}" type="parTrans" cxnId="{9928CD88-4727-4D5C-839E-FD39CBE2B538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0F96FB39-3096-41A6-97B6-DC5128496ACF}" type="sibTrans" cxnId="{9928CD88-4727-4D5C-839E-FD39CBE2B538}">
      <dgm:prSet custT="1"/>
      <dgm:spPr>
        <a:solidFill>
          <a:srgbClr val="C00000"/>
        </a:solidFill>
      </dgm:spPr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68BEC49E-7783-4E57-945B-49AAE9E9F68B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团支部成员组织条形码观看有关共青团的历史性影片，看完之后，每人写一份观后感，并交给学习委员</a:t>
          </a:r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5C7C9C91-9A20-4A9F-9FA4-7003CA394D2D}" type="parTrans" cxnId="{8E1EABC5-DDA3-49CD-A92D-1D7514471191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162EAE6E-6871-417D-B68A-3105AA7FEE48}" type="sibTrans" cxnId="{8E1EABC5-DDA3-49CD-A92D-1D7514471191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BD407B78-5A51-4A97-919E-009F22D1158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DA451B1B-AC86-492C-ADFB-6253EA9F2728}" type="parTrans" cxnId="{0AC61636-8D16-47FC-BCFA-BA4DB91BFBE7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319A7990-BA69-4CE2-89BB-14653380118A}" type="sibTrans" cxnId="{0AC61636-8D16-47FC-BCFA-BA4DB91BFBE7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2DE1922A-B6D4-49E6-9372-CD2EBF009EC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altLang="zh-CN" sz="2000" b="1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6</a:t>
          </a:r>
          <a:endParaRPr lang="zh-CN" altLang="en-US" sz="2000" b="1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491C9C73-6260-454E-80D6-DA1B9ECD9FA4}" type="parTrans" cxnId="{913FC963-132F-4D30-9F60-E073651C5418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90A03707-6C9C-45EF-B2F5-9C6174394639}" type="sibTrans" cxnId="{913FC963-132F-4D30-9F60-E073651C5418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D146AEE0-6AA6-4973-9B76-64ECC0BF0FE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答对者给予奖励（奖品是一个小纪念品），答错者必须学习共青团知识</a:t>
          </a:r>
        </a:p>
      </dgm:t>
    </dgm:pt>
    <dgm:pt modelId="{93A87ACF-0AB0-4238-AB88-FA6104AED693}" type="parTrans" cxnId="{BCA71308-818D-486F-9891-9CDB8B320E1F}">
      <dgm:prSet/>
      <dgm:spPr/>
      <dgm:t>
        <a:bodyPr/>
        <a:lstStyle/>
        <a:p>
          <a:endParaRPr lang="zh-CN" altLang="en-US"/>
        </a:p>
      </dgm:t>
    </dgm:pt>
    <dgm:pt modelId="{750F5F70-B2A2-4C1D-98EE-ACB0CF57E3DE}" type="sibTrans" cxnId="{BCA71308-818D-486F-9891-9CDB8B320E1F}">
      <dgm:prSet/>
      <dgm:spPr/>
      <dgm:t>
        <a:bodyPr/>
        <a:lstStyle/>
        <a:p>
          <a:endParaRPr lang="zh-CN" altLang="en-US"/>
        </a:p>
      </dgm:t>
    </dgm:pt>
    <dgm:pt modelId="{2696BA0A-B170-4D15-9512-C338B2155DC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评选出优秀作品。要求观后感不得抄袭，不少于</a:t>
          </a:r>
          <a:r>
            <a:rPr lang="en-US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600</a:t>
          </a:r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字，不得雷同，不得上网百度</a:t>
          </a:r>
        </a:p>
      </dgm:t>
    </dgm:pt>
    <dgm:pt modelId="{8506E0C6-A767-4AFB-AB66-287CC9621D1F}" type="parTrans" cxnId="{B9B8EA47-700B-4674-9B5C-06648DD8E5D2}">
      <dgm:prSet/>
      <dgm:spPr/>
      <dgm:t>
        <a:bodyPr/>
        <a:lstStyle/>
        <a:p>
          <a:endParaRPr lang="zh-CN" altLang="en-US"/>
        </a:p>
      </dgm:t>
    </dgm:pt>
    <dgm:pt modelId="{9EF00CB6-2E9B-4C89-B8A4-7D4027C2B57B}" type="sibTrans" cxnId="{B9B8EA47-700B-4674-9B5C-06648DD8E5D2}">
      <dgm:prSet/>
      <dgm:spPr/>
      <dgm:t>
        <a:bodyPr/>
        <a:lstStyle/>
        <a:p>
          <a:endParaRPr lang="zh-CN" altLang="en-US"/>
        </a:p>
      </dgm:t>
    </dgm:pt>
    <dgm:pt modelId="{ABA0F30F-7753-400D-AA9D-6EC6C40F610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由辅导员对此次团日活动做点评，说出自己的看法，并提出建议和改进之处</a:t>
          </a:r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FB503B7E-2062-4AA4-9E41-FD3764884B8D}" type="parTrans" cxnId="{04D884F1-E6EC-4D07-9F2C-7E69574F85A7}">
      <dgm:prSet/>
      <dgm:spPr/>
      <dgm:t>
        <a:bodyPr/>
        <a:lstStyle/>
        <a:p>
          <a:endParaRPr lang="zh-CN" altLang="en-US"/>
        </a:p>
      </dgm:t>
    </dgm:pt>
    <dgm:pt modelId="{5B2217F9-0280-4ECD-B9EF-A492B2333A32}" type="sibTrans" cxnId="{04D884F1-E6EC-4D07-9F2C-7E69574F85A7}">
      <dgm:prSet/>
      <dgm:spPr/>
      <dgm:t>
        <a:bodyPr/>
        <a:lstStyle/>
        <a:p>
          <a:endParaRPr lang="zh-CN" altLang="en-US"/>
        </a:p>
      </dgm:t>
    </dgm:pt>
    <dgm:pt modelId="{C3F9BBB0-4377-4BC5-B98A-4CDF78AA3A10}" type="pres">
      <dgm:prSet presAssocID="{3D06D98D-88E9-4EB3-A55C-0EFD19A897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240F46-AF68-4F77-B938-4A21BB5C446D}" type="pres">
      <dgm:prSet presAssocID="{09745BFD-7734-4EE6-9EF3-9506A6B97854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zh-CN" altLang="en-US"/>
        </a:p>
      </dgm:t>
    </dgm:pt>
    <dgm:pt modelId="{96E30D31-D90C-4650-84C3-DACD71828BDD}" type="pres">
      <dgm:prSet presAssocID="{22671BDA-D971-4C4E-A7F2-5C0C01CDD391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2C7C1D3B-EA15-4178-AAE5-ED07D0953D5D}" type="pres">
      <dgm:prSet presAssocID="{22671BDA-D971-4C4E-A7F2-5C0C01CDD391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68AB66CC-7CB4-47E6-825F-AEDC2010C033}" type="pres">
      <dgm:prSet presAssocID="{94891C66-05CC-4F38-BAEB-8610A5AA4C60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zh-CN" altLang="en-US"/>
        </a:p>
      </dgm:t>
    </dgm:pt>
    <dgm:pt modelId="{36606CF4-A1F7-4EE3-8688-F5CE18FED22F}" type="pres">
      <dgm:prSet presAssocID="{0F96FB39-3096-41A6-97B6-DC5128496ACF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B6567D5A-477D-49CE-9D95-7C8EADE6F72C}" type="pres">
      <dgm:prSet presAssocID="{0F96FB39-3096-41A6-97B6-DC5128496ACF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2A4A03C8-A1F8-4C1A-899E-F6D150711020}" type="pres">
      <dgm:prSet presAssocID="{2DE1922A-B6D4-49E6-9372-CD2EBF009EC4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8E1EABC5-DDA3-49CD-A92D-1D7514471191}" srcId="{94891C66-05CC-4F38-BAEB-8610A5AA4C60}" destId="{68BEC49E-7783-4E57-945B-49AAE9E9F68B}" srcOrd="0" destOrd="0" parTransId="{5C7C9C91-9A20-4A9F-9FA4-7003CA394D2D}" sibTransId="{162EAE6E-6871-417D-B68A-3105AA7FEE48}"/>
    <dgm:cxn modelId="{A5752649-7BA4-47AB-846B-4A83F60870F9}" srcId="{09745BFD-7734-4EE6-9EF3-9506A6B97854}" destId="{5216A0F4-BC06-45E6-957B-F54F6340CD4C}" srcOrd="0" destOrd="0" parTransId="{F347B15B-0A28-455A-BEF0-A48EEB9F8B60}" sibTransId="{2588E65B-BFA3-4D12-B5E8-60C261E98B9F}"/>
    <dgm:cxn modelId="{42D4266D-76BB-4CC8-B531-6AAE751C3E12}" type="presOf" srcId="{0F96FB39-3096-41A6-97B6-DC5128496ACF}" destId="{36606CF4-A1F7-4EE3-8688-F5CE18FED22F}" srcOrd="0" destOrd="0" presId="urn:microsoft.com/office/officeart/2005/8/layout/process1"/>
    <dgm:cxn modelId="{B4056D8E-DEB6-482F-AD9C-086A14648B4B}" type="presOf" srcId="{5216A0F4-BC06-45E6-957B-F54F6340CD4C}" destId="{0A240F46-AF68-4F77-B938-4A21BB5C446D}" srcOrd="0" destOrd="1" presId="urn:microsoft.com/office/officeart/2005/8/layout/process1"/>
    <dgm:cxn modelId="{E96CBC62-15EE-45CD-B240-0E8AF0FD7C8B}" type="presOf" srcId="{09745BFD-7734-4EE6-9EF3-9506A6B97854}" destId="{0A240F46-AF68-4F77-B938-4A21BB5C446D}" srcOrd="0" destOrd="0" presId="urn:microsoft.com/office/officeart/2005/8/layout/process1"/>
    <dgm:cxn modelId="{E005406A-C0A4-4E0B-BCE7-97DB01F9EC9C}" type="presOf" srcId="{0F96FB39-3096-41A6-97B6-DC5128496ACF}" destId="{B6567D5A-477D-49CE-9D95-7C8EADE6F72C}" srcOrd="1" destOrd="0" presId="urn:microsoft.com/office/officeart/2005/8/layout/process1"/>
    <dgm:cxn modelId="{E43ACEFE-CDB4-4C4A-BF6A-827769FC0D90}" type="presOf" srcId="{22671BDA-D971-4C4E-A7F2-5C0C01CDD391}" destId="{2C7C1D3B-EA15-4178-AAE5-ED07D0953D5D}" srcOrd="1" destOrd="0" presId="urn:microsoft.com/office/officeart/2005/8/layout/process1"/>
    <dgm:cxn modelId="{50AC876C-137F-446E-9C67-2FA4A27148C9}" srcId="{3D06D98D-88E9-4EB3-A55C-0EFD19A897BE}" destId="{09745BFD-7734-4EE6-9EF3-9506A6B97854}" srcOrd="0" destOrd="0" parTransId="{818DF61E-6371-4B5B-A02F-CD26903B848A}" sibTransId="{22671BDA-D971-4C4E-A7F2-5C0C01CDD391}"/>
    <dgm:cxn modelId="{17BCE09C-94DB-4D72-A722-F80AB32AAB10}" type="presOf" srcId="{2696BA0A-B170-4D15-9512-C338B2155DC7}" destId="{68AB66CC-7CB4-47E6-825F-AEDC2010C033}" srcOrd="0" destOrd="2" presId="urn:microsoft.com/office/officeart/2005/8/layout/process1"/>
    <dgm:cxn modelId="{B9B8EA47-700B-4674-9B5C-06648DD8E5D2}" srcId="{94891C66-05CC-4F38-BAEB-8610A5AA4C60}" destId="{2696BA0A-B170-4D15-9512-C338B2155DC7}" srcOrd="1" destOrd="0" parTransId="{8506E0C6-A767-4AFB-AB66-287CC9621D1F}" sibTransId="{9EF00CB6-2E9B-4C89-B8A4-7D4027C2B57B}"/>
    <dgm:cxn modelId="{7EE5B609-8820-4320-A9C6-AE31BEDA3995}" type="presOf" srcId="{22671BDA-D971-4C4E-A7F2-5C0C01CDD391}" destId="{96E30D31-D90C-4650-84C3-DACD71828BDD}" srcOrd="0" destOrd="0" presId="urn:microsoft.com/office/officeart/2005/8/layout/process1"/>
    <dgm:cxn modelId="{2B2F19BD-E3F4-4956-BE81-3B6799FE59C9}" type="presOf" srcId="{2DE1922A-B6D4-49E6-9372-CD2EBF009EC4}" destId="{2A4A03C8-A1F8-4C1A-899E-F6D150711020}" srcOrd="0" destOrd="0" presId="urn:microsoft.com/office/officeart/2005/8/layout/process1"/>
    <dgm:cxn modelId="{167B3851-8762-4974-BAA1-3013D7A02CE4}" type="presOf" srcId="{BD407B78-5A51-4A97-919E-009F22D1158B}" destId="{0A240F46-AF68-4F77-B938-4A21BB5C446D}" srcOrd="0" destOrd="3" presId="urn:microsoft.com/office/officeart/2005/8/layout/process1"/>
    <dgm:cxn modelId="{A54DF69C-AAD2-402A-BAB8-A08AEB240975}" type="presOf" srcId="{ABA0F30F-7753-400D-AA9D-6EC6C40F6109}" destId="{2A4A03C8-A1F8-4C1A-899E-F6D150711020}" srcOrd="0" destOrd="1" presId="urn:microsoft.com/office/officeart/2005/8/layout/process1"/>
    <dgm:cxn modelId="{4B09187D-8435-4C27-9A09-3BCAF346B003}" type="presOf" srcId="{68BEC49E-7783-4E57-945B-49AAE9E9F68B}" destId="{68AB66CC-7CB4-47E6-825F-AEDC2010C033}" srcOrd="0" destOrd="1" presId="urn:microsoft.com/office/officeart/2005/8/layout/process1"/>
    <dgm:cxn modelId="{FA060F93-2370-4755-AA57-C968A5ACBB8C}" type="presOf" srcId="{3D06D98D-88E9-4EB3-A55C-0EFD19A897BE}" destId="{C3F9BBB0-4377-4BC5-B98A-4CDF78AA3A10}" srcOrd="0" destOrd="0" presId="urn:microsoft.com/office/officeart/2005/8/layout/process1"/>
    <dgm:cxn modelId="{C7CC1EB5-06BC-42C3-8CF0-A0B077EB6A94}" type="presOf" srcId="{94891C66-05CC-4F38-BAEB-8610A5AA4C60}" destId="{68AB66CC-7CB4-47E6-825F-AEDC2010C033}" srcOrd="0" destOrd="0" presId="urn:microsoft.com/office/officeart/2005/8/layout/process1"/>
    <dgm:cxn modelId="{0AC61636-8D16-47FC-BCFA-BA4DB91BFBE7}" srcId="{09745BFD-7734-4EE6-9EF3-9506A6B97854}" destId="{BD407B78-5A51-4A97-919E-009F22D1158B}" srcOrd="2" destOrd="0" parTransId="{DA451B1B-AC86-492C-ADFB-6253EA9F2728}" sibTransId="{319A7990-BA69-4CE2-89BB-14653380118A}"/>
    <dgm:cxn modelId="{04D884F1-E6EC-4D07-9F2C-7E69574F85A7}" srcId="{2DE1922A-B6D4-49E6-9372-CD2EBF009EC4}" destId="{ABA0F30F-7753-400D-AA9D-6EC6C40F6109}" srcOrd="0" destOrd="0" parTransId="{FB503B7E-2062-4AA4-9E41-FD3764884B8D}" sibTransId="{5B2217F9-0280-4ECD-B9EF-A492B2333A32}"/>
    <dgm:cxn modelId="{913FC963-132F-4D30-9F60-E073651C5418}" srcId="{3D06D98D-88E9-4EB3-A55C-0EFD19A897BE}" destId="{2DE1922A-B6D4-49E6-9372-CD2EBF009EC4}" srcOrd="2" destOrd="0" parTransId="{491C9C73-6260-454E-80D6-DA1B9ECD9FA4}" sibTransId="{90A03707-6C9C-45EF-B2F5-9C6174394639}"/>
    <dgm:cxn modelId="{BCA71308-818D-486F-9891-9CDB8B320E1F}" srcId="{09745BFD-7734-4EE6-9EF3-9506A6B97854}" destId="{D146AEE0-6AA6-4973-9B76-64ECC0BF0FE2}" srcOrd="1" destOrd="0" parTransId="{93A87ACF-0AB0-4238-AB88-FA6104AED693}" sibTransId="{750F5F70-B2A2-4C1D-98EE-ACB0CF57E3DE}"/>
    <dgm:cxn modelId="{9928CD88-4727-4D5C-839E-FD39CBE2B538}" srcId="{3D06D98D-88E9-4EB3-A55C-0EFD19A897BE}" destId="{94891C66-05CC-4F38-BAEB-8610A5AA4C60}" srcOrd="1" destOrd="0" parTransId="{7E2C5C44-C232-4B1C-A072-BBF416E9858F}" sibTransId="{0F96FB39-3096-41A6-97B6-DC5128496ACF}"/>
    <dgm:cxn modelId="{27C94D02-5BE7-4F46-B1C2-84417742DFBC}" type="presOf" srcId="{D146AEE0-6AA6-4973-9B76-64ECC0BF0FE2}" destId="{0A240F46-AF68-4F77-B938-4A21BB5C446D}" srcOrd="0" destOrd="2" presId="urn:microsoft.com/office/officeart/2005/8/layout/process1"/>
    <dgm:cxn modelId="{541B4AA3-7873-483B-B6A6-23B2F3F69A3E}" type="presParOf" srcId="{C3F9BBB0-4377-4BC5-B98A-4CDF78AA3A10}" destId="{0A240F46-AF68-4F77-B938-4A21BB5C446D}" srcOrd="0" destOrd="0" presId="urn:microsoft.com/office/officeart/2005/8/layout/process1"/>
    <dgm:cxn modelId="{85F1AA5E-7630-49FB-8FB3-126BDA17E81C}" type="presParOf" srcId="{C3F9BBB0-4377-4BC5-B98A-4CDF78AA3A10}" destId="{96E30D31-D90C-4650-84C3-DACD71828BDD}" srcOrd="1" destOrd="0" presId="urn:microsoft.com/office/officeart/2005/8/layout/process1"/>
    <dgm:cxn modelId="{657931D8-175B-45A2-B100-F626171BD20C}" type="presParOf" srcId="{96E30D31-D90C-4650-84C3-DACD71828BDD}" destId="{2C7C1D3B-EA15-4178-AAE5-ED07D0953D5D}" srcOrd="0" destOrd="0" presId="urn:microsoft.com/office/officeart/2005/8/layout/process1"/>
    <dgm:cxn modelId="{E1E95B07-68D8-444B-AD1A-E024E1CE0C7B}" type="presParOf" srcId="{C3F9BBB0-4377-4BC5-B98A-4CDF78AA3A10}" destId="{68AB66CC-7CB4-47E6-825F-AEDC2010C033}" srcOrd="2" destOrd="0" presId="urn:microsoft.com/office/officeart/2005/8/layout/process1"/>
    <dgm:cxn modelId="{BEB37BA2-0E5D-4F5B-ADA3-D41FBD45277F}" type="presParOf" srcId="{C3F9BBB0-4377-4BC5-B98A-4CDF78AA3A10}" destId="{36606CF4-A1F7-4EE3-8688-F5CE18FED22F}" srcOrd="3" destOrd="0" presId="urn:microsoft.com/office/officeart/2005/8/layout/process1"/>
    <dgm:cxn modelId="{2BFA2EB9-32A0-4B92-B815-A23B0B596DAD}" type="presParOf" srcId="{36606CF4-A1F7-4EE3-8688-F5CE18FED22F}" destId="{B6567D5A-477D-49CE-9D95-7C8EADE6F72C}" srcOrd="0" destOrd="0" presId="urn:microsoft.com/office/officeart/2005/8/layout/process1"/>
    <dgm:cxn modelId="{772EB36E-1883-4F59-9272-891314516129}" type="presParOf" srcId="{C3F9BBB0-4377-4BC5-B98A-4CDF78AA3A10}" destId="{2A4A03C8-A1F8-4C1A-899E-F6D150711020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06D98D-88E9-4EB3-A55C-0EFD19A897BE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9745BFD-7734-4EE6-9EF3-9506A6B97854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altLang="zh-CN" sz="2000" b="1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7</a:t>
          </a:r>
          <a:endParaRPr lang="zh-CN" altLang="en-US" sz="2000" b="1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818DF61E-6371-4B5B-A02F-CD26903B848A}" type="parTrans" cxnId="{50AC876C-137F-446E-9C67-2FA4A27148C9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22671BDA-D971-4C4E-A7F2-5C0C01CDD391}" type="sibTrans" cxnId="{50AC876C-137F-446E-9C67-2FA4A27148C9}">
      <dgm:prSet custT="1"/>
      <dgm:spPr>
        <a:solidFill>
          <a:srgbClr val="C00000"/>
        </a:solidFill>
      </dgm:spPr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5216A0F4-BC06-45E6-957B-F54F6340CD4C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由团支书做此次团日活动的结束工作；由班主任做此次活动的点评，通讯委员写通讯稿，送至广播台</a:t>
          </a:r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F347B15B-0A28-455A-BEF0-A48EEB9F8B60}" type="parTrans" cxnId="{A5752649-7BA4-47AB-846B-4A83F60870F9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2588E65B-BFA3-4D12-B5E8-60C261E98B9F}" type="sibTrans" cxnId="{A5752649-7BA4-47AB-846B-4A83F60870F9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94891C66-05CC-4F38-BAEB-8610A5AA4C60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altLang="zh-CN" sz="2000" b="1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8</a:t>
          </a:r>
          <a:endParaRPr lang="zh-CN" altLang="en-US" sz="2000" b="1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7E2C5C44-C232-4B1C-A072-BBF416E9858F}" type="parTrans" cxnId="{9928CD88-4727-4D5C-839E-FD39CBE2B538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0F96FB39-3096-41A6-97B6-DC5128496ACF}" type="sibTrans" cxnId="{9928CD88-4727-4D5C-839E-FD39CBE2B538}">
      <dgm:prSet custT="1"/>
      <dgm:spPr>
        <a:solidFill>
          <a:srgbClr val="C00000"/>
        </a:solidFill>
      </dgm:spPr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68BEC49E-7783-4E57-945B-49AAE9E9F68B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班长对此次团日活动做总结，主持人宣布活动结束</a:t>
          </a:r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5C7C9C91-9A20-4A9F-9FA4-7003CA394D2D}" type="parTrans" cxnId="{8E1EABC5-DDA3-49CD-A92D-1D7514471191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162EAE6E-6871-417D-B68A-3105AA7FEE48}" type="sibTrans" cxnId="{8E1EABC5-DDA3-49CD-A92D-1D7514471191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1D37B6B8-4F9D-40DA-879B-F64C59082409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zh-CN" altLang="en-US" sz="2000" b="1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28139D76-5AA3-4464-888A-46FBCDBF407A}" type="parTrans" cxnId="{323040E9-11F0-4934-BC52-12628EF5D82A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35CBA1C0-D0AB-401B-9B05-3F214FB47558}" type="sibTrans" cxnId="{323040E9-11F0-4934-BC52-12628EF5D82A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DC7789E0-FECE-4414-9CED-81D115EA6535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16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团支部成员做活动总结工作</a:t>
          </a:r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B162421B-F535-414B-BF03-FBAAA52D59A6}" type="parTrans" cxnId="{4BECCD61-C576-4F6E-86AE-F689B4251D26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2BB4D8AC-E97F-4B7B-B47B-EDA43E248BE9}" type="sibTrans" cxnId="{4BECCD61-C576-4F6E-86AE-F689B4251D26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BD407B78-5A51-4A97-919E-009F22D1158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DA451B1B-AC86-492C-ADFB-6253EA9F2728}" type="parTrans" cxnId="{0AC61636-8D16-47FC-BCFA-BA4DB91BFBE7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319A7990-BA69-4CE2-89BB-14653380118A}" type="sibTrans" cxnId="{0AC61636-8D16-47FC-BCFA-BA4DB91BFBE7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2DE1922A-B6D4-49E6-9372-CD2EBF009EC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491C9C73-6260-454E-80D6-DA1B9ECD9FA4}" type="parTrans" cxnId="{913FC963-132F-4D30-9F60-E073651C5418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90A03707-6C9C-45EF-B2F5-9C6174394639}" type="sibTrans" cxnId="{913FC963-132F-4D30-9F60-E073651C5418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C79CAEA0-290F-4808-ABCF-F0DD91F161F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zh-CN" altLang="en-US" sz="16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07C16911-358B-4AED-A2E6-A64011221444}" type="parTrans" cxnId="{C7E3238F-C149-4DDB-A9A9-9F7CC220C508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60B5BA4F-04E8-4D9D-8B4D-83244C9C5886}" type="sibTrans" cxnId="{C7E3238F-C149-4DDB-A9A9-9F7CC220C508}">
      <dgm:prSet/>
      <dgm:spPr/>
      <dgm:t>
        <a:bodyPr/>
        <a:lstStyle/>
        <a:p>
          <a:endParaRPr lang="zh-CN" altLang="en-US" sz="16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023FAD5A-F5AC-49BF-8587-0AB52476A71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zh-CN" altLang="en-US" sz="1600" dirty="0" smtClean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gm:t>
    </dgm:pt>
    <dgm:pt modelId="{307B0296-C027-4719-B339-3E792EA4D7C6}" type="parTrans" cxnId="{20641B87-8103-403A-BF9E-0841E7961D85}">
      <dgm:prSet/>
      <dgm:spPr/>
      <dgm:t>
        <a:bodyPr/>
        <a:lstStyle/>
        <a:p>
          <a:endParaRPr lang="zh-CN" altLang="en-US"/>
        </a:p>
      </dgm:t>
    </dgm:pt>
    <dgm:pt modelId="{985F2F84-71EE-437F-886E-82FA791A6266}" type="sibTrans" cxnId="{20641B87-8103-403A-BF9E-0841E7961D85}">
      <dgm:prSet/>
      <dgm:spPr/>
      <dgm:t>
        <a:bodyPr/>
        <a:lstStyle/>
        <a:p>
          <a:endParaRPr lang="zh-CN" altLang="en-US"/>
        </a:p>
      </dgm:t>
    </dgm:pt>
    <dgm:pt modelId="{C3F9BBB0-4377-4BC5-B98A-4CDF78AA3A10}" type="pres">
      <dgm:prSet presAssocID="{3D06D98D-88E9-4EB3-A55C-0EFD19A897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240F46-AF68-4F77-B938-4A21BB5C446D}" type="pres">
      <dgm:prSet presAssocID="{09745BFD-7734-4EE6-9EF3-9506A6B97854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zh-CN" altLang="en-US"/>
        </a:p>
      </dgm:t>
    </dgm:pt>
    <dgm:pt modelId="{96E30D31-D90C-4650-84C3-DACD71828BDD}" type="pres">
      <dgm:prSet presAssocID="{22671BDA-D971-4C4E-A7F2-5C0C01CDD391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2C7C1D3B-EA15-4178-AAE5-ED07D0953D5D}" type="pres">
      <dgm:prSet presAssocID="{22671BDA-D971-4C4E-A7F2-5C0C01CDD391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68AB66CC-7CB4-47E6-825F-AEDC2010C033}" type="pres">
      <dgm:prSet presAssocID="{94891C66-05CC-4F38-BAEB-8610A5AA4C60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zh-CN" altLang="en-US"/>
        </a:p>
      </dgm:t>
    </dgm:pt>
    <dgm:pt modelId="{36606CF4-A1F7-4EE3-8688-F5CE18FED22F}" type="pres">
      <dgm:prSet presAssocID="{0F96FB39-3096-41A6-97B6-DC5128496ACF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B6567D5A-477D-49CE-9D95-7C8EADE6F72C}" type="pres">
      <dgm:prSet presAssocID="{0F96FB39-3096-41A6-97B6-DC5128496ACF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21B1FAD9-E08B-4A66-BA91-4F29B2F8A396}" type="pres">
      <dgm:prSet presAssocID="{1D37B6B8-4F9D-40DA-879B-F64C59082409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8E1EABC5-DDA3-49CD-A92D-1D7514471191}" srcId="{94891C66-05CC-4F38-BAEB-8610A5AA4C60}" destId="{68BEC49E-7783-4E57-945B-49AAE9E9F68B}" srcOrd="0" destOrd="0" parTransId="{5C7C9C91-9A20-4A9F-9FA4-7003CA394D2D}" sibTransId="{162EAE6E-6871-417D-B68A-3105AA7FEE48}"/>
    <dgm:cxn modelId="{A5752649-7BA4-47AB-846B-4A83F60870F9}" srcId="{09745BFD-7734-4EE6-9EF3-9506A6B97854}" destId="{5216A0F4-BC06-45E6-957B-F54F6340CD4C}" srcOrd="0" destOrd="0" parTransId="{F347B15B-0A28-455A-BEF0-A48EEB9F8B60}" sibTransId="{2588E65B-BFA3-4D12-B5E8-60C261E98B9F}"/>
    <dgm:cxn modelId="{075BFF50-CC61-48FF-AB25-F79EDC1E0298}" type="presOf" srcId="{1D37B6B8-4F9D-40DA-879B-F64C59082409}" destId="{21B1FAD9-E08B-4A66-BA91-4F29B2F8A396}" srcOrd="0" destOrd="0" presId="urn:microsoft.com/office/officeart/2005/8/layout/process1"/>
    <dgm:cxn modelId="{1E4C76B5-20A7-4010-B63D-85A5F481F25E}" type="presOf" srcId="{DC7789E0-FECE-4414-9CED-81D115EA6535}" destId="{21B1FAD9-E08B-4A66-BA91-4F29B2F8A396}" srcOrd="0" destOrd="1" presId="urn:microsoft.com/office/officeart/2005/8/layout/process1"/>
    <dgm:cxn modelId="{B4056D8E-DEB6-482F-AD9C-086A14648B4B}" type="presOf" srcId="{5216A0F4-BC06-45E6-957B-F54F6340CD4C}" destId="{0A240F46-AF68-4F77-B938-4A21BB5C446D}" srcOrd="0" destOrd="1" presId="urn:microsoft.com/office/officeart/2005/8/layout/process1"/>
    <dgm:cxn modelId="{20641B87-8103-403A-BF9E-0841E7961D85}" srcId="{09745BFD-7734-4EE6-9EF3-9506A6B97854}" destId="{023FAD5A-F5AC-49BF-8587-0AB52476A717}" srcOrd="1" destOrd="0" parTransId="{307B0296-C027-4719-B339-3E792EA4D7C6}" sibTransId="{985F2F84-71EE-437F-886E-82FA791A6266}"/>
    <dgm:cxn modelId="{E96CBC62-15EE-45CD-B240-0E8AF0FD7C8B}" type="presOf" srcId="{09745BFD-7734-4EE6-9EF3-9506A6B97854}" destId="{0A240F46-AF68-4F77-B938-4A21BB5C446D}" srcOrd="0" destOrd="0" presId="urn:microsoft.com/office/officeart/2005/8/layout/process1"/>
    <dgm:cxn modelId="{E43ACEFE-CDB4-4C4A-BF6A-827769FC0D90}" type="presOf" srcId="{22671BDA-D971-4C4E-A7F2-5C0C01CDD391}" destId="{2C7C1D3B-EA15-4178-AAE5-ED07D0953D5D}" srcOrd="1" destOrd="0" presId="urn:microsoft.com/office/officeart/2005/8/layout/process1"/>
    <dgm:cxn modelId="{50AC876C-137F-446E-9C67-2FA4A27148C9}" srcId="{3D06D98D-88E9-4EB3-A55C-0EFD19A897BE}" destId="{09745BFD-7734-4EE6-9EF3-9506A6B97854}" srcOrd="0" destOrd="0" parTransId="{818DF61E-6371-4B5B-A02F-CD26903B848A}" sibTransId="{22671BDA-D971-4C4E-A7F2-5C0C01CDD391}"/>
    <dgm:cxn modelId="{224A2441-BB72-4074-8120-0E48C14C627F}" type="presOf" srcId="{023FAD5A-F5AC-49BF-8587-0AB52476A717}" destId="{0A240F46-AF68-4F77-B938-4A21BB5C446D}" srcOrd="0" destOrd="2" presId="urn:microsoft.com/office/officeart/2005/8/layout/process1"/>
    <dgm:cxn modelId="{FC1874C1-1B4A-450B-9FE4-ED50335E853F}" type="presOf" srcId="{2DE1922A-B6D4-49E6-9372-CD2EBF009EC4}" destId="{68AB66CC-7CB4-47E6-825F-AEDC2010C033}" srcOrd="0" destOrd="2" presId="urn:microsoft.com/office/officeart/2005/8/layout/process1"/>
    <dgm:cxn modelId="{3DCCC630-10B2-413F-8D2E-710A8DF6B92B}" type="presOf" srcId="{C79CAEA0-290F-4808-ABCF-F0DD91F161F3}" destId="{21B1FAD9-E08B-4A66-BA91-4F29B2F8A396}" srcOrd="0" destOrd="2" presId="urn:microsoft.com/office/officeart/2005/8/layout/process1"/>
    <dgm:cxn modelId="{7EE5B609-8820-4320-A9C6-AE31BEDA3995}" type="presOf" srcId="{22671BDA-D971-4C4E-A7F2-5C0C01CDD391}" destId="{96E30D31-D90C-4650-84C3-DACD71828BDD}" srcOrd="0" destOrd="0" presId="urn:microsoft.com/office/officeart/2005/8/layout/process1"/>
    <dgm:cxn modelId="{323040E9-11F0-4934-BC52-12628EF5D82A}" srcId="{3D06D98D-88E9-4EB3-A55C-0EFD19A897BE}" destId="{1D37B6B8-4F9D-40DA-879B-F64C59082409}" srcOrd="2" destOrd="0" parTransId="{28139D76-5AA3-4464-888A-46FBCDBF407A}" sibTransId="{35CBA1C0-D0AB-401B-9B05-3F214FB47558}"/>
    <dgm:cxn modelId="{167B3851-8762-4974-BAA1-3013D7A02CE4}" type="presOf" srcId="{BD407B78-5A51-4A97-919E-009F22D1158B}" destId="{0A240F46-AF68-4F77-B938-4A21BB5C446D}" srcOrd="0" destOrd="3" presId="urn:microsoft.com/office/officeart/2005/8/layout/process1"/>
    <dgm:cxn modelId="{4B09187D-8435-4C27-9A09-3BCAF346B003}" type="presOf" srcId="{68BEC49E-7783-4E57-945B-49AAE9E9F68B}" destId="{68AB66CC-7CB4-47E6-825F-AEDC2010C033}" srcOrd="0" destOrd="1" presId="urn:microsoft.com/office/officeart/2005/8/layout/process1"/>
    <dgm:cxn modelId="{4BECCD61-C576-4F6E-86AE-F689B4251D26}" srcId="{1D37B6B8-4F9D-40DA-879B-F64C59082409}" destId="{DC7789E0-FECE-4414-9CED-81D115EA6535}" srcOrd="0" destOrd="0" parTransId="{B162421B-F535-414B-BF03-FBAAA52D59A6}" sibTransId="{2BB4D8AC-E97F-4B7B-B47B-EDA43E248BE9}"/>
    <dgm:cxn modelId="{FA060F93-2370-4755-AA57-C968A5ACBB8C}" type="presOf" srcId="{3D06D98D-88E9-4EB3-A55C-0EFD19A897BE}" destId="{C3F9BBB0-4377-4BC5-B98A-4CDF78AA3A10}" srcOrd="0" destOrd="0" presId="urn:microsoft.com/office/officeart/2005/8/layout/process1"/>
    <dgm:cxn modelId="{C7CC1EB5-06BC-42C3-8CF0-A0B077EB6A94}" type="presOf" srcId="{94891C66-05CC-4F38-BAEB-8610A5AA4C60}" destId="{68AB66CC-7CB4-47E6-825F-AEDC2010C033}" srcOrd="0" destOrd="0" presId="urn:microsoft.com/office/officeart/2005/8/layout/process1"/>
    <dgm:cxn modelId="{DB2E593C-785E-4D37-B0C2-BA4EF2A9C0E7}" type="presOf" srcId="{0F96FB39-3096-41A6-97B6-DC5128496ACF}" destId="{36606CF4-A1F7-4EE3-8688-F5CE18FED22F}" srcOrd="0" destOrd="0" presId="urn:microsoft.com/office/officeart/2005/8/layout/process1"/>
    <dgm:cxn modelId="{C7E3238F-C149-4DDB-A9A9-9F7CC220C508}" srcId="{1D37B6B8-4F9D-40DA-879B-F64C59082409}" destId="{C79CAEA0-290F-4808-ABCF-F0DD91F161F3}" srcOrd="1" destOrd="0" parTransId="{07C16911-358B-4AED-A2E6-A64011221444}" sibTransId="{60B5BA4F-04E8-4D9D-8B4D-83244C9C5886}"/>
    <dgm:cxn modelId="{0AC61636-8D16-47FC-BCFA-BA4DB91BFBE7}" srcId="{09745BFD-7734-4EE6-9EF3-9506A6B97854}" destId="{BD407B78-5A51-4A97-919E-009F22D1158B}" srcOrd="2" destOrd="0" parTransId="{DA451B1B-AC86-492C-ADFB-6253EA9F2728}" sibTransId="{319A7990-BA69-4CE2-89BB-14653380118A}"/>
    <dgm:cxn modelId="{913FC963-132F-4D30-9F60-E073651C5418}" srcId="{94891C66-05CC-4F38-BAEB-8610A5AA4C60}" destId="{2DE1922A-B6D4-49E6-9372-CD2EBF009EC4}" srcOrd="1" destOrd="0" parTransId="{491C9C73-6260-454E-80D6-DA1B9ECD9FA4}" sibTransId="{90A03707-6C9C-45EF-B2F5-9C6174394639}"/>
    <dgm:cxn modelId="{F0B46641-6ADA-40E8-97B0-CC15C41CD7AE}" type="presOf" srcId="{0F96FB39-3096-41A6-97B6-DC5128496ACF}" destId="{B6567D5A-477D-49CE-9D95-7C8EADE6F72C}" srcOrd="1" destOrd="0" presId="urn:microsoft.com/office/officeart/2005/8/layout/process1"/>
    <dgm:cxn modelId="{9928CD88-4727-4D5C-839E-FD39CBE2B538}" srcId="{3D06D98D-88E9-4EB3-A55C-0EFD19A897BE}" destId="{94891C66-05CC-4F38-BAEB-8610A5AA4C60}" srcOrd="1" destOrd="0" parTransId="{7E2C5C44-C232-4B1C-A072-BBF416E9858F}" sibTransId="{0F96FB39-3096-41A6-97B6-DC5128496ACF}"/>
    <dgm:cxn modelId="{541B4AA3-7873-483B-B6A6-23B2F3F69A3E}" type="presParOf" srcId="{C3F9BBB0-4377-4BC5-B98A-4CDF78AA3A10}" destId="{0A240F46-AF68-4F77-B938-4A21BB5C446D}" srcOrd="0" destOrd="0" presId="urn:microsoft.com/office/officeart/2005/8/layout/process1"/>
    <dgm:cxn modelId="{85F1AA5E-7630-49FB-8FB3-126BDA17E81C}" type="presParOf" srcId="{C3F9BBB0-4377-4BC5-B98A-4CDF78AA3A10}" destId="{96E30D31-D90C-4650-84C3-DACD71828BDD}" srcOrd="1" destOrd="0" presId="urn:microsoft.com/office/officeart/2005/8/layout/process1"/>
    <dgm:cxn modelId="{657931D8-175B-45A2-B100-F626171BD20C}" type="presParOf" srcId="{96E30D31-D90C-4650-84C3-DACD71828BDD}" destId="{2C7C1D3B-EA15-4178-AAE5-ED07D0953D5D}" srcOrd="0" destOrd="0" presId="urn:microsoft.com/office/officeart/2005/8/layout/process1"/>
    <dgm:cxn modelId="{E1E95B07-68D8-444B-AD1A-E024E1CE0C7B}" type="presParOf" srcId="{C3F9BBB0-4377-4BC5-B98A-4CDF78AA3A10}" destId="{68AB66CC-7CB4-47E6-825F-AEDC2010C033}" srcOrd="2" destOrd="0" presId="urn:microsoft.com/office/officeart/2005/8/layout/process1"/>
    <dgm:cxn modelId="{EBEF5A53-93A3-4ACD-8B52-DA75DF20F011}" type="presParOf" srcId="{C3F9BBB0-4377-4BC5-B98A-4CDF78AA3A10}" destId="{36606CF4-A1F7-4EE3-8688-F5CE18FED22F}" srcOrd="3" destOrd="0" presId="urn:microsoft.com/office/officeart/2005/8/layout/process1"/>
    <dgm:cxn modelId="{E8FBD6D3-BA5F-41A6-B0C8-DFF1DB41774A}" type="presParOf" srcId="{36606CF4-A1F7-4EE3-8688-F5CE18FED22F}" destId="{B6567D5A-477D-49CE-9D95-7C8EADE6F72C}" srcOrd="0" destOrd="0" presId="urn:microsoft.com/office/officeart/2005/8/layout/process1"/>
    <dgm:cxn modelId="{2898DE9E-A6AA-45D1-B937-871C6C374EEB}" type="presParOf" srcId="{C3F9BBB0-4377-4BC5-B98A-4CDF78AA3A10}" destId="{21B1FAD9-E08B-4A66-BA91-4F29B2F8A396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40F46-AF68-4F77-B938-4A21BB5C446D}">
      <dsp:nvSpPr>
        <dsp:cNvPr id="0" name=""/>
        <dsp:cNvSpPr/>
      </dsp:nvSpPr>
      <dsp:spPr>
        <a:xfrm>
          <a:off x="14384" y="0"/>
          <a:ext cx="2762908" cy="2659799"/>
        </a:xfrm>
        <a:prstGeom prst="foldedCorner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1</a:t>
          </a:r>
          <a:endParaRPr lang="zh-CN" altLang="en-US" sz="2000" b="1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参加活动人员进入会场</a:t>
          </a: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主持人宣布活动开始</a:t>
          </a: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14384" y="0"/>
        <a:ext cx="2762908" cy="2216490"/>
      </dsp:txXfrm>
    </dsp:sp>
    <dsp:sp modelId="{96E30D31-D90C-4650-84C3-DACD71828BDD}">
      <dsp:nvSpPr>
        <dsp:cNvPr id="0" name=""/>
        <dsp:cNvSpPr/>
      </dsp:nvSpPr>
      <dsp:spPr>
        <a:xfrm>
          <a:off x="3053583" y="987298"/>
          <a:ext cx="585736" cy="68520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sp:txBody>
      <dsp:txXfrm>
        <a:off x="3053583" y="1124338"/>
        <a:ext cx="410015" cy="411121"/>
      </dsp:txXfrm>
    </dsp:sp>
    <dsp:sp modelId="{68AB66CC-7CB4-47E6-825F-AEDC2010C033}">
      <dsp:nvSpPr>
        <dsp:cNvPr id="0" name=""/>
        <dsp:cNvSpPr/>
      </dsp:nvSpPr>
      <dsp:spPr>
        <a:xfrm>
          <a:off x="3882455" y="0"/>
          <a:ext cx="2762908" cy="2659799"/>
        </a:xfrm>
        <a:prstGeom prst="foldedCorner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2</a:t>
          </a:r>
          <a:endParaRPr lang="zh-CN" altLang="en-US" sz="2000" b="1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主持人宣布全体起立，由行政管理</a:t>
          </a:r>
          <a:r>
            <a:rPr lang="en-US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10-2</a:t>
          </a: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班团支书带领团员背诵入团誓词，重温当年入团感觉；入团誓词背诵完之后，所有参加活动人员一起唱团歌，感怀团之精神，之后主持人宣布坐下</a:t>
          </a: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3882455" y="0"/>
        <a:ext cx="2762908" cy="2216490"/>
      </dsp:txXfrm>
    </dsp:sp>
    <dsp:sp modelId="{36606CF4-A1F7-4EE3-8688-F5CE18FED22F}">
      <dsp:nvSpPr>
        <dsp:cNvPr id="0" name=""/>
        <dsp:cNvSpPr/>
      </dsp:nvSpPr>
      <dsp:spPr>
        <a:xfrm>
          <a:off x="6921654" y="987298"/>
          <a:ext cx="585736" cy="685201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chemeClr val="bg2">
                <a:lumMod val="25000"/>
              </a:schemeClr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sp:txBody>
      <dsp:txXfrm>
        <a:off x="6921654" y="1124338"/>
        <a:ext cx="410015" cy="411121"/>
      </dsp:txXfrm>
    </dsp:sp>
    <dsp:sp modelId="{21B1FAD9-E08B-4A66-BA91-4F29B2F8A396}">
      <dsp:nvSpPr>
        <dsp:cNvPr id="0" name=""/>
        <dsp:cNvSpPr/>
      </dsp:nvSpPr>
      <dsp:spPr>
        <a:xfrm>
          <a:off x="7750527" y="0"/>
          <a:ext cx="2762908" cy="2659799"/>
        </a:xfrm>
        <a:prstGeom prst="foldedCorner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3</a:t>
          </a:r>
          <a:endParaRPr lang="zh-CN" altLang="en-US" sz="2000" b="1" kern="1200" dirty="0">
            <a:solidFill>
              <a:schemeClr val="bg1"/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组织委员组织所有团员学习共青团章程，了解共青团常识，熟悉团员的义务和权利，增强团员的历史使命感</a:t>
          </a: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7750527" y="0"/>
        <a:ext cx="2762908" cy="2216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40F46-AF68-4F77-B938-4A21BB5C446D}">
      <dsp:nvSpPr>
        <dsp:cNvPr id="0" name=""/>
        <dsp:cNvSpPr/>
      </dsp:nvSpPr>
      <dsp:spPr>
        <a:xfrm>
          <a:off x="14595" y="0"/>
          <a:ext cx="2803505" cy="2818899"/>
        </a:xfrm>
        <a:prstGeom prst="foldedCorner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4</a:t>
          </a:r>
          <a:endParaRPr lang="zh-CN" altLang="zh-CN" sz="2000" b="1" kern="1200" dirty="0" smtClean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班长事先预备好的共青团知识竞赛题目，班长每念完一道题后，团员竞相回答</a:t>
          </a: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答对者给予奖励（奖品是一个小纪念品），答错者必须学习共青团知识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14595" y="0"/>
        <a:ext cx="2803505" cy="2351639"/>
      </dsp:txXfrm>
    </dsp:sp>
    <dsp:sp modelId="{96E30D31-D90C-4650-84C3-DACD71828BDD}">
      <dsp:nvSpPr>
        <dsp:cNvPr id="0" name=""/>
        <dsp:cNvSpPr/>
      </dsp:nvSpPr>
      <dsp:spPr>
        <a:xfrm>
          <a:off x="3098452" y="1061814"/>
          <a:ext cx="594343" cy="69526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latin typeface="华文行楷" panose="02010800040101010101" pitchFamily="2" charset="-122"/>
            <a:ea typeface="华文行楷" panose="02010800040101010101" pitchFamily="2" charset="-122"/>
          </a:endParaRPr>
        </a:p>
      </dsp:txBody>
      <dsp:txXfrm>
        <a:off x="3098452" y="1200868"/>
        <a:ext cx="416040" cy="417161"/>
      </dsp:txXfrm>
    </dsp:sp>
    <dsp:sp modelId="{68AB66CC-7CB4-47E6-825F-AEDC2010C033}">
      <dsp:nvSpPr>
        <dsp:cNvPr id="0" name=""/>
        <dsp:cNvSpPr/>
      </dsp:nvSpPr>
      <dsp:spPr>
        <a:xfrm>
          <a:off x="3939504" y="0"/>
          <a:ext cx="2803505" cy="2818899"/>
        </a:xfrm>
        <a:prstGeom prst="foldedCorner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5</a:t>
          </a:r>
          <a:endParaRPr lang="zh-CN" altLang="en-US" sz="20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团支部成员组织条形码观看有关共青团的历史性影片，看完之后，每人写一份观后感，并交给学习委员</a:t>
          </a: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评选出优秀作品。要求观后感不得抄袭，不少于</a:t>
          </a:r>
          <a:r>
            <a:rPr lang="en-US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600</a:t>
          </a: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字，不得雷同，不得上网百度</a:t>
          </a:r>
        </a:p>
      </dsp:txBody>
      <dsp:txXfrm>
        <a:off x="3939504" y="0"/>
        <a:ext cx="2803505" cy="2351639"/>
      </dsp:txXfrm>
    </dsp:sp>
    <dsp:sp modelId="{36606CF4-A1F7-4EE3-8688-F5CE18FED22F}">
      <dsp:nvSpPr>
        <dsp:cNvPr id="0" name=""/>
        <dsp:cNvSpPr/>
      </dsp:nvSpPr>
      <dsp:spPr>
        <a:xfrm>
          <a:off x="7023360" y="1061814"/>
          <a:ext cx="594343" cy="69526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latin typeface="华文行楷" panose="02010800040101010101" pitchFamily="2" charset="-122"/>
            <a:ea typeface="华文行楷" panose="02010800040101010101" pitchFamily="2" charset="-122"/>
          </a:endParaRPr>
        </a:p>
      </dsp:txBody>
      <dsp:txXfrm>
        <a:off x="7023360" y="1200868"/>
        <a:ext cx="416040" cy="417161"/>
      </dsp:txXfrm>
    </dsp:sp>
    <dsp:sp modelId="{2A4A03C8-A1F8-4C1A-899E-F6D150711020}">
      <dsp:nvSpPr>
        <dsp:cNvPr id="0" name=""/>
        <dsp:cNvSpPr/>
      </dsp:nvSpPr>
      <dsp:spPr>
        <a:xfrm>
          <a:off x="7864412" y="0"/>
          <a:ext cx="2803505" cy="2818899"/>
        </a:xfrm>
        <a:prstGeom prst="foldedCorner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6</a:t>
          </a:r>
          <a:endParaRPr lang="zh-CN" altLang="en-US" sz="20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由辅导员对此次团日活动做点评，说出自己的看法，并提出建议和改进之处</a:t>
          </a: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7864412" y="0"/>
        <a:ext cx="2803505" cy="2351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40F46-AF68-4F77-B938-4A21BB5C446D}">
      <dsp:nvSpPr>
        <dsp:cNvPr id="0" name=""/>
        <dsp:cNvSpPr/>
      </dsp:nvSpPr>
      <dsp:spPr>
        <a:xfrm>
          <a:off x="14163" y="0"/>
          <a:ext cx="2720538" cy="2095499"/>
        </a:xfrm>
        <a:prstGeom prst="foldedCorner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7</a:t>
          </a:r>
          <a:endParaRPr lang="zh-CN" altLang="en-US" sz="20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由团支书做此次团日活动的结束工作；由班主任做此次活动的点评，通讯委员写通讯稿，送至广播台</a:t>
          </a: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 dirty="0" smtClean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14163" y="0"/>
        <a:ext cx="2720538" cy="1746242"/>
      </dsp:txXfrm>
    </dsp:sp>
    <dsp:sp modelId="{96E30D31-D90C-4650-84C3-DACD71828BDD}">
      <dsp:nvSpPr>
        <dsp:cNvPr id="0" name=""/>
        <dsp:cNvSpPr/>
      </dsp:nvSpPr>
      <dsp:spPr>
        <a:xfrm>
          <a:off x="3006756" y="710402"/>
          <a:ext cx="576754" cy="67469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latin typeface="华文行楷" panose="02010800040101010101" pitchFamily="2" charset="-122"/>
            <a:ea typeface="华文行楷" panose="02010800040101010101" pitchFamily="2" charset="-122"/>
          </a:endParaRPr>
        </a:p>
      </dsp:txBody>
      <dsp:txXfrm>
        <a:off x="3006756" y="845341"/>
        <a:ext cx="403728" cy="404815"/>
      </dsp:txXfrm>
    </dsp:sp>
    <dsp:sp modelId="{68AB66CC-7CB4-47E6-825F-AEDC2010C033}">
      <dsp:nvSpPr>
        <dsp:cNvPr id="0" name=""/>
        <dsp:cNvSpPr/>
      </dsp:nvSpPr>
      <dsp:spPr>
        <a:xfrm>
          <a:off x="3822918" y="0"/>
          <a:ext cx="2720538" cy="2095499"/>
        </a:xfrm>
        <a:prstGeom prst="foldedCorner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8</a:t>
          </a:r>
          <a:endParaRPr lang="zh-CN" altLang="en-US" sz="20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班长对此次团日活动做总结，主持人宣布活动结束</a:t>
          </a: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3822918" y="0"/>
        <a:ext cx="2720538" cy="1746242"/>
      </dsp:txXfrm>
    </dsp:sp>
    <dsp:sp modelId="{36606CF4-A1F7-4EE3-8688-F5CE18FED22F}">
      <dsp:nvSpPr>
        <dsp:cNvPr id="0" name=""/>
        <dsp:cNvSpPr/>
      </dsp:nvSpPr>
      <dsp:spPr>
        <a:xfrm>
          <a:off x="6815510" y="710402"/>
          <a:ext cx="576754" cy="67469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latin typeface="华文行楷" panose="02010800040101010101" pitchFamily="2" charset="-122"/>
            <a:ea typeface="华文行楷" panose="02010800040101010101" pitchFamily="2" charset="-122"/>
          </a:endParaRPr>
        </a:p>
      </dsp:txBody>
      <dsp:txXfrm>
        <a:off x="6815510" y="845341"/>
        <a:ext cx="403728" cy="404815"/>
      </dsp:txXfrm>
    </dsp:sp>
    <dsp:sp modelId="{21B1FAD9-E08B-4A66-BA91-4F29B2F8A396}">
      <dsp:nvSpPr>
        <dsp:cNvPr id="0" name=""/>
        <dsp:cNvSpPr/>
      </dsp:nvSpPr>
      <dsp:spPr>
        <a:xfrm>
          <a:off x="7631672" y="0"/>
          <a:ext cx="2720538" cy="2095499"/>
        </a:xfrm>
        <a:prstGeom prst="foldedCorner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rPr>
            <a:t>团支部成员做活动总结工作</a:t>
          </a: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7631672" y="0"/>
        <a:ext cx="2720538" cy="1746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6B038CB-23E2-4FF0-81B6-01621BBE954C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6E5EBC-C821-40F2-92D9-6F87DC62A6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902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D9A24BD6-4A31-42D9-9098-C58E1E8F3735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372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9D68A414-2ECE-4DC5-A237-76B570281A39}" type="slidenum">
              <a:rPr lang="zh-CN" altLang="en-US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243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https://www.ypppt.com/</a:t>
            </a:r>
            <a:endParaRPr lang="zh-CN" altLang="en-US" dirty="0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5A079467-3070-4CD2-A908-367516D51D7C}" type="slidenum">
              <a:rPr lang="zh-CN" altLang="en-US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21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502DECD8-441E-4810-BF0A-972AACA2B7D9}" type="slidenum">
              <a:rPr lang="zh-CN" altLang="en-US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437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4A42E03F-84ED-44AE-93A0-1A4ADC63ACBA}" type="slidenum">
              <a:rPr lang="zh-CN" altLang="en-US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990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9F535C0A-0C97-4B98-A3DE-9B1051BB9C24}" type="slidenum">
              <a:rPr lang="zh-CN" altLang="en-US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729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2C85EF2C-985B-45F8-BC41-EB2C034AEC16}" type="slidenum">
              <a:rPr lang="zh-CN" altLang="en-US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082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F66AF2D2-BC40-4CEB-B1CE-0963070951A8}" type="slidenum">
              <a:rPr lang="zh-CN" altLang="en-US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804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CF1C1A36-B437-425B-80F0-B9AB5A268CA3}" type="slidenum">
              <a:rPr lang="zh-CN" altLang="en-US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837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46B66C4-7D8B-4A16-814C-97D4E1C4376A}" type="slidenum">
              <a:rPr lang="zh-CN" altLang="en-US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773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468733DF-5AE5-4DB4-9C37-C6C513C6C875}" type="slidenum">
              <a:rPr lang="zh-CN" altLang="en-US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24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CD205FBB-2ACE-4734-ADEA-354A94112354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434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5C5F6ECE-2311-4ECC-A927-039CD7871F9C}" type="slidenum">
              <a:rPr lang="zh-CN" altLang="en-US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100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A285672F-6479-4E25-B5D6-AD9BD9A11D01}" type="slidenum">
              <a:rPr lang="zh-CN" altLang="en-US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825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19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23F26B0C-969B-4E15-8BE4-81C26C79096E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15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7B7478ED-15DD-4767-9AF5-C91F9F6F3DFE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19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15FF7A76-2533-479C-8394-F3217A1E84B6}" type="slidenum">
              <a:rPr lang="zh-CN" altLang="en-US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8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4927FED8-9515-43DC-B537-785D6B7BB7D3}" type="slidenum">
              <a:rPr lang="zh-CN" altLang="en-US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86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AC055AAA-632E-46A0-A7B6-7731A9E88F50}" type="slidenum">
              <a:rPr lang="zh-CN" altLang="en-US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08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61F69AC4-0207-4381-B6A9-1C2232771E1A}" type="slidenum">
              <a:rPr lang="zh-CN" altLang="en-US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7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D07983C8-CF82-4F87-9A3D-AA6DF4B00BF1}" type="slidenum">
              <a:rPr lang="zh-CN" altLang="en-US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16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A361-9967-48CF-8AF3-27CC8A32466B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F06B1-7B00-4578-A4AE-1A01ADDEEE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353799"/>
      </p:ext>
    </p:extLst>
  </p:cSld>
  <p:clrMapOvr>
    <a:masterClrMapping/>
  </p:clrMapOvr>
  <p:transition spd="slow" advClick="0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6FA0-9247-42CD-BA58-41ADFA56BAFF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09B0E-2663-47A1-8775-0D513DFD912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544162"/>
      </p:ext>
    </p:extLst>
  </p:cSld>
  <p:clrMapOvr>
    <a:masterClrMapping/>
  </p:clrMapOvr>
  <p:transition spd="slow" advClick="0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FEF2-5F1F-4B30-8F1F-D50457F50899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CBF34-B65D-473B-8577-58C3E0150E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007661"/>
      </p:ext>
    </p:extLst>
  </p:cSld>
  <p:clrMapOvr>
    <a:masterClrMapping/>
  </p:clrMapOvr>
  <p:transition spd="slow" advClick="0" advTm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4FE4-59BF-4D6D-9D50-D8E9FD7FC3C6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87232-2054-4228-A2E9-92E6A103526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98888"/>
      </p:ext>
    </p:extLst>
  </p:cSld>
  <p:clrMapOvr>
    <a:masterClrMapping/>
  </p:clrMapOvr>
  <p:transition spd="slow" advClick="0" advTm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2023/5/30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4605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2023/5/30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51532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37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91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95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8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4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4B70-8F5E-489B-B395-CCF2BD148777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DFDC7-BF5C-47D4-85A0-B7E1C5AC9D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910204"/>
      </p:ext>
    </p:extLst>
  </p:cSld>
  <p:clrMapOvr>
    <a:masterClrMapping/>
  </p:clrMapOvr>
  <p:transition spd="slow" advClick="0" advTm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66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91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43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73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29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3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7F65-0452-499C-891E-1E971F2B1376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9C48D-D8A9-4ACA-B418-26432E1735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939064"/>
      </p:ext>
    </p:extLst>
  </p:cSld>
  <p:clrMapOvr>
    <a:masterClrMapping/>
  </p:clrMapOvr>
  <p:transition spd="slow" advClick="0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763F-25D5-4907-86EC-B19E12E83BCF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B5A8D-2ECC-476D-9C07-29C1F210BF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76329"/>
      </p:ext>
    </p:extLst>
  </p:cSld>
  <p:clrMapOvr>
    <a:masterClrMapping/>
  </p:clrMapOvr>
  <p:transition spd="slow" advClick="0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7AB9-3129-44FF-B24C-AE709BC6A90A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6F8F8-876A-4056-BF1B-3A59B9A712D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533643"/>
      </p:ext>
    </p:extLst>
  </p:cSld>
  <p:clrMapOvr>
    <a:masterClrMapping/>
  </p:clrMapOvr>
  <p:transition spd="slow" advClick="0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7AB9-3129-44FF-B24C-AE709BC6A90A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6F8F8-876A-4056-BF1B-3A59B9A712DB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2102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21002115"/>
      </p:ext>
    </p:extLst>
  </p:cSld>
  <p:clrMapOvr>
    <a:masterClrMapping/>
  </p:clrMapOvr>
  <p:transition spd="slow" advClick="0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8E8F-F326-4EBA-BA68-B755E991E5BD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ADBBB-FAB5-4C61-8CE8-8103ECB23E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593027"/>
      </p:ext>
    </p:extLst>
  </p:cSld>
  <p:clrMapOvr>
    <a:masterClrMapping/>
  </p:clrMapOvr>
  <p:transition spd="slow" advClick="0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2D22-A137-4539-BBD2-7D6D93ECDD04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2EC9-7EAB-4DB4-9D93-2BDD15A39C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337869"/>
      </p:ext>
    </p:extLst>
  </p:cSld>
  <p:clrMapOvr>
    <a:masterClrMapping/>
  </p:clrMapOvr>
  <p:transition spd="slow" advClick="0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F461-3887-4C9B-9268-F42BB20B6A1F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2297D-F3D5-4673-8063-61F8522FC5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261520"/>
      </p:ext>
    </p:extLst>
  </p:cSld>
  <p:clrMapOvr>
    <a:masterClrMapping/>
  </p:clrMapOvr>
  <p:transition spd="slow" advClick="0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CA03E5-013D-4430-9C12-A0B1AA5145B6}" type="datetimeFigureOut">
              <a:rPr lang="zh-CN" altLang="en-US"/>
              <a:pPr>
                <a:defRPr/>
              </a:pPr>
              <a:t>2023/5/30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879E226-5570-44B7-B1D3-812BD61CF19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 advClick="0" advTm="0">
    <p:push dir="u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72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2023/5/30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322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diagramData" Target="../diagrams/data2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diagramDrawing" Target="../diagrams/drawing2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diagramData" Target="../diagrams/data3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diagramDrawing" Target="../diagrams/drawing3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副标题 2"/>
          <p:cNvSpPr>
            <a:spLocks noGrp="1"/>
          </p:cNvSpPr>
          <p:nvPr>
            <p:ph type="subTitle" idx="1"/>
          </p:nvPr>
        </p:nvSpPr>
        <p:spPr>
          <a:xfrm>
            <a:off x="2913063" y="3517900"/>
            <a:ext cx="6365875" cy="114617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C00000"/>
                </a:solidFill>
                <a:cs typeface="+mn-ea"/>
                <a:sym typeface="+mn-lt"/>
              </a:rPr>
              <a:t>行政管理</a:t>
            </a:r>
            <a:r>
              <a:rPr lang="zh-CN" altLang="en-US" sz="3200" b="1" dirty="0">
                <a:solidFill>
                  <a:srgbClr val="C00000"/>
                </a:solidFill>
                <a:cs typeface="+mn-ea"/>
                <a:sym typeface="+mn-lt"/>
              </a:rPr>
              <a:t>五</a:t>
            </a:r>
            <a:r>
              <a:rPr lang="zh-CN" altLang="en-US" sz="3200" b="1" dirty="0" smtClean="0">
                <a:solidFill>
                  <a:srgbClr val="C00000"/>
                </a:solidFill>
                <a:cs typeface="+mn-ea"/>
                <a:sym typeface="+mn-lt"/>
              </a:rPr>
              <a:t>班团支部 团日活动 </a:t>
            </a:r>
            <a:endParaRPr lang="en-US" altLang="zh-CN" sz="3200" b="1" dirty="0" smtClean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3075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525" y="1058863"/>
            <a:ext cx="60769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副标题 2"/>
          <p:cNvSpPr txBox="1">
            <a:spLocks/>
          </p:cNvSpPr>
          <p:nvPr/>
        </p:nvSpPr>
        <p:spPr bwMode="auto">
          <a:xfrm>
            <a:off x="2022475" y="2840038"/>
            <a:ext cx="81470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zh-CN" altLang="en-US" sz="72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二、活动安排</a:t>
            </a:r>
            <a:endParaRPr lang="en-US" altLang="zh-CN" sz="72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507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4700" y="231775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557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790700" y="2671763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在团支书的带领下召开班委会议，讨论并预定本次活动的具体方案</a:t>
            </a:r>
          </a:p>
        </p:txBody>
      </p:sp>
      <p:grpSp>
        <p:nvGrpSpPr>
          <p:cNvPr id="12295" name="组合 8"/>
          <p:cNvGrpSpPr>
            <a:grpSpLocks/>
          </p:cNvGrpSpPr>
          <p:nvPr/>
        </p:nvGrpSpPr>
        <p:grpSpPr bwMode="auto">
          <a:xfrm>
            <a:off x="473075" y="930275"/>
            <a:ext cx="2914650" cy="2854325"/>
            <a:chOff x="473150" y="930278"/>
            <a:chExt cx="2914071" cy="2854111"/>
          </a:xfrm>
        </p:grpSpPr>
        <p:pic>
          <p:nvPicPr>
            <p:cNvPr id="23576" name="图片 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50" y="930278"/>
              <a:ext cx="2914071" cy="285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圆角矩形 10"/>
            <p:cNvSpPr/>
            <p:nvPr/>
          </p:nvSpPr>
          <p:spPr>
            <a:xfrm>
              <a:off x="1463553" y="1925566"/>
              <a:ext cx="933265" cy="5206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000" b="1" dirty="0">
                  <a:solidFill>
                    <a:srgbClr val="FFC000"/>
                  </a:solidFill>
                  <a:cs typeface="+mn-ea"/>
                  <a:sym typeface="+mn-lt"/>
                </a:rPr>
                <a:t>1</a:t>
              </a:r>
              <a:endParaRPr lang="zh-CN" altLang="en-US" sz="4000" b="1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296" name="组合 12"/>
          <p:cNvGrpSpPr>
            <a:grpSpLocks/>
          </p:cNvGrpSpPr>
          <p:nvPr/>
        </p:nvGrpSpPr>
        <p:grpSpPr bwMode="auto">
          <a:xfrm>
            <a:off x="5575300" y="930275"/>
            <a:ext cx="2913063" cy="2854325"/>
            <a:chOff x="473150" y="930278"/>
            <a:chExt cx="2914071" cy="2854111"/>
          </a:xfrm>
        </p:grpSpPr>
        <p:pic>
          <p:nvPicPr>
            <p:cNvPr id="23574" name="图片 1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50" y="930278"/>
              <a:ext cx="2914071" cy="285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圆角矩形 14"/>
            <p:cNvSpPr/>
            <p:nvPr/>
          </p:nvSpPr>
          <p:spPr>
            <a:xfrm>
              <a:off x="1464093" y="1925566"/>
              <a:ext cx="932185" cy="5206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000" b="1" dirty="0">
                  <a:solidFill>
                    <a:srgbClr val="FFC000"/>
                  </a:solidFill>
                  <a:cs typeface="+mn-ea"/>
                  <a:sym typeface="+mn-lt"/>
                </a:rPr>
                <a:t>2</a:t>
              </a:r>
              <a:endParaRPr lang="zh-CN" altLang="en-US" sz="4000" b="1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6781800" y="2671763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要请班主任参加次次活动，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并做好点评工作</a:t>
            </a:r>
          </a:p>
        </p:txBody>
      </p:sp>
      <p:grpSp>
        <p:nvGrpSpPr>
          <p:cNvPr id="12298" name="组合 16"/>
          <p:cNvGrpSpPr>
            <a:grpSpLocks/>
          </p:cNvGrpSpPr>
          <p:nvPr/>
        </p:nvGrpSpPr>
        <p:grpSpPr bwMode="auto">
          <a:xfrm>
            <a:off x="473075" y="3335338"/>
            <a:ext cx="2914650" cy="2854325"/>
            <a:chOff x="473150" y="930278"/>
            <a:chExt cx="2914071" cy="2854111"/>
          </a:xfrm>
        </p:grpSpPr>
        <p:pic>
          <p:nvPicPr>
            <p:cNvPr id="23572" name="图片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50" y="930278"/>
              <a:ext cx="2914071" cy="285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圆角矩形 18"/>
            <p:cNvSpPr/>
            <p:nvPr/>
          </p:nvSpPr>
          <p:spPr>
            <a:xfrm>
              <a:off x="1463553" y="1925565"/>
              <a:ext cx="933265" cy="5206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000" b="1" dirty="0">
                  <a:solidFill>
                    <a:srgbClr val="FFC000"/>
                  </a:solidFill>
                  <a:cs typeface="+mn-ea"/>
                  <a:sym typeface="+mn-lt"/>
                </a:rPr>
                <a:t>3</a:t>
              </a:r>
              <a:endParaRPr lang="zh-CN" altLang="en-US" sz="4000" b="1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1790700" y="5124450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通讯委员负责照片拍摄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和通讯稿的写作</a:t>
            </a:r>
          </a:p>
        </p:txBody>
      </p:sp>
      <p:grpSp>
        <p:nvGrpSpPr>
          <p:cNvPr id="12300" name="组合 20"/>
          <p:cNvGrpSpPr>
            <a:grpSpLocks/>
          </p:cNvGrpSpPr>
          <p:nvPr/>
        </p:nvGrpSpPr>
        <p:grpSpPr bwMode="auto">
          <a:xfrm>
            <a:off x="5575300" y="3335338"/>
            <a:ext cx="2913063" cy="2854325"/>
            <a:chOff x="473150" y="930278"/>
            <a:chExt cx="2914071" cy="2854111"/>
          </a:xfrm>
        </p:grpSpPr>
        <p:pic>
          <p:nvPicPr>
            <p:cNvPr id="23570" name="图片 2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50" y="930278"/>
              <a:ext cx="2914071" cy="285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圆角矩形 22"/>
            <p:cNvSpPr/>
            <p:nvPr/>
          </p:nvSpPr>
          <p:spPr>
            <a:xfrm>
              <a:off x="1464093" y="1925565"/>
              <a:ext cx="932185" cy="5206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000" b="1" dirty="0">
                  <a:solidFill>
                    <a:srgbClr val="FFC000"/>
                  </a:solidFill>
                  <a:cs typeface="+mn-ea"/>
                  <a:sym typeface="+mn-lt"/>
                </a:rPr>
                <a:t>4</a:t>
              </a:r>
              <a:endParaRPr lang="zh-CN" altLang="en-US" sz="4000" b="1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6781800" y="5118100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宣传委员负责做好宣传板，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并做好班级宣传工作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1019175" y="1960563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团支书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6202363" y="1966913"/>
            <a:ext cx="4929187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班主任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1019175" y="4443413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通讯委员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6202363" y="4443413"/>
            <a:ext cx="4929187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宣传委员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5" grpId="0"/>
      <p:bldP spid="16" grpId="0"/>
      <p:bldP spid="20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605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790700" y="2671763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组织委员组织全班同学参加此次活动，并组织学生布置活动会场</a:t>
            </a:r>
          </a:p>
        </p:txBody>
      </p:sp>
      <p:grpSp>
        <p:nvGrpSpPr>
          <p:cNvPr id="13319" name="组合 8"/>
          <p:cNvGrpSpPr>
            <a:grpSpLocks/>
          </p:cNvGrpSpPr>
          <p:nvPr/>
        </p:nvGrpSpPr>
        <p:grpSpPr bwMode="auto">
          <a:xfrm>
            <a:off x="473075" y="930275"/>
            <a:ext cx="2914650" cy="2854325"/>
            <a:chOff x="473150" y="930278"/>
            <a:chExt cx="2914071" cy="2854111"/>
          </a:xfrm>
        </p:grpSpPr>
        <p:pic>
          <p:nvPicPr>
            <p:cNvPr id="25624" name="图片 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50" y="930278"/>
              <a:ext cx="2914071" cy="285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圆角矩形 10"/>
            <p:cNvSpPr/>
            <p:nvPr/>
          </p:nvSpPr>
          <p:spPr>
            <a:xfrm>
              <a:off x="1463553" y="1925566"/>
              <a:ext cx="933265" cy="5206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000" b="1" dirty="0">
                  <a:solidFill>
                    <a:srgbClr val="FFC000"/>
                  </a:solidFill>
                  <a:cs typeface="+mn-ea"/>
                  <a:sym typeface="+mn-lt"/>
                </a:rPr>
                <a:t>5</a:t>
              </a:r>
              <a:endParaRPr lang="zh-CN" altLang="en-US" sz="4000" b="1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320" name="组合 12"/>
          <p:cNvGrpSpPr>
            <a:grpSpLocks/>
          </p:cNvGrpSpPr>
          <p:nvPr/>
        </p:nvGrpSpPr>
        <p:grpSpPr bwMode="auto">
          <a:xfrm>
            <a:off x="5575300" y="930275"/>
            <a:ext cx="2913063" cy="2854325"/>
            <a:chOff x="473150" y="930278"/>
            <a:chExt cx="2914071" cy="2854111"/>
          </a:xfrm>
        </p:grpSpPr>
        <p:pic>
          <p:nvPicPr>
            <p:cNvPr id="25622" name="图片 1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50" y="930278"/>
              <a:ext cx="2914071" cy="285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圆角矩形 14"/>
            <p:cNvSpPr/>
            <p:nvPr/>
          </p:nvSpPr>
          <p:spPr>
            <a:xfrm>
              <a:off x="1464093" y="1925566"/>
              <a:ext cx="932185" cy="5206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000" b="1" dirty="0">
                  <a:solidFill>
                    <a:srgbClr val="FFC000"/>
                  </a:solidFill>
                  <a:cs typeface="+mn-ea"/>
                  <a:sym typeface="+mn-lt"/>
                </a:rPr>
                <a:t>6</a:t>
              </a:r>
              <a:endParaRPr lang="zh-CN" altLang="en-US" sz="4000" b="1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6781800" y="2671763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团支部成员在活动结束后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做好活动总结</a:t>
            </a:r>
          </a:p>
        </p:txBody>
      </p:sp>
      <p:grpSp>
        <p:nvGrpSpPr>
          <p:cNvPr id="13322" name="组合 16"/>
          <p:cNvGrpSpPr>
            <a:grpSpLocks/>
          </p:cNvGrpSpPr>
          <p:nvPr/>
        </p:nvGrpSpPr>
        <p:grpSpPr bwMode="auto">
          <a:xfrm>
            <a:off x="473075" y="3335338"/>
            <a:ext cx="2914650" cy="2854325"/>
            <a:chOff x="473150" y="930278"/>
            <a:chExt cx="2914071" cy="2854111"/>
          </a:xfrm>
        </p:grpSpPr>
        <p:pic>
          <p:nvPicPr>
            <p:cNvPr id="25620" name="图片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50" y="930278"/>
              <a:ext cx="2914071" cy="285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圆角矩形 18"/>
            <p:cNvSpPr/>
            <p:nvPr/>
          </p:nvSpPr>
          <p:spPr>
            <a:xfrm>
              <a:off x="1463553" y="1925565"/>
              <a:ext cx="933265" cy="5206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000" b="1" dirty="0">
                  <a:solidFill>
                    <a:srgbClr val="FFC000"/>
                  </a:solidFill>
                  <a:cs typeface="+mn-ea"/>
                  <a:sym typeface="+mn-lt"/>
                </a:rPr>
                <a:t>7</a:t>
              </a:r>
              <a:endParaRPr lang="zh-CN" altLang="en-US" sz="4000" b="1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1790700" y="5124450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班长、团支书对此次团日活动做安排工作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324" name="组合 20"/>
          <p:cNvGrpSpPr>
            <a:grpSpLocks/>
          </p:cNvGrpSpPr>
          <p:nvPr/>
        </p:nvGrpSpPr>
        <p:grpSpPr bwMode="auto">
          <a:xfrm>
            <a:off x="5575300" y="3335338"/>
            <a:ext cx="2913063" cy="2854325"/>
            <a:chOff x="473150" y="930278"/>
            <a:chExt cx="2914071" cy="2854111"/>
          </a:xfrm>
        </p:grpSpPr>
        <p:pic>
          <p:nvPicPr>
            <p:cNvPr id="25618" name="图片 2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50" y="930278"/>
              <a:ext cx="2914071" cy="285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圆角矩形 22"/>
            <p:cNvSpPr/>
            <p:nvPr/>
          </p:nvSpPr>
          <p:spPr>
            <a:xfrm>
              <a:off x="1464093" y="1925565"/>
              <a:ext cx="932185" cy="5206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000" b="1" dirty="0">
                  <a:solidFill>
                    <a:srgbClr val="FFC000"/>
                  </a:solidFill>
                  <a:cs typeface="+mn-ea"/>
                  <a:sym typeface="+mn-lt"/>
                </a:rPr>
                <a:t>8</a:t>
              </a:r>
              <a:endParaRPr lang="zh-CN" altLang="en-US" sz="4000" b="1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6781800" y="5118100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活动结束后每位同学写一份活动感想，交给学习委员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192213" y="1960563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组织委员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6565900" y="1966913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团支部成员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1192213" y="4443413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班长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6376988" y="4443413"/>
            <a:ext cx="4927600" cy="520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学习委员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5" grpId="0"/>
      <p:bldP spid="16" grpId="0"/>
      <p:bldP spid="20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副标题 2"/>
          <p:cNvSpPr txBox="1">
            <a:spLocks/>
          </p:cNvSpPr>
          <p:nvPr/>
        </p:nvSpPr>
        <p:spPr bwMode="auto">
          <a:xfrm>
            <a:off x="2022475" y="2840038"/>
            <a:ext cx="81470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zh-CN" altLang="en-US" sz="72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三、活动流程</a:t>
            </a:r>
            <a:endParaRPr lang="en-US" altLang="zh-CN" sz="72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651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4700" y="231775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74598439"/>
              </p:ext>
            </p:extLst>
          </p:nvPr>
        </p:nvGraphicFramePr>
        <p:xfrm>
          <a:off x="912813" y="2234038"/>
          <a:ext cx="10527820" cy="265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5365" name="组合 5"/>
          <p:cNvGrpSpPr>
            <a:grpSpLocks/>
          </p:cNvGrpSpPr>
          <p:nvPr/>
        </p:nvGrpSpPr>
        <p:grpSpPr bwMode="auto">
          <a:xfrm>
            <a:off x="668338" y="1289050"/>
            <a:ext cx="3251200" cy="2293938"/>
            <a:chOff x="796291" y="1397140"/>
            <a:chExt cx="3251169" cy="2293798"/>
          </a:xfrm>
        </p:grpSpPr>
        <p:pic>
          <p:nvPicPr>
            <p:cNvPr id="29710" name="图片 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213" y="1397140"/>
              <a:ext cx="2867247" cy="229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图片 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1" y="2184019"/>
              <a:ext cx="500444" cy="50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6" name="组合 15"/>
          <p:cNvGrpSpPr>
            <a:grpSpLocks/>
          </p:cNvGrpSpPr>
          <p:nvPr/>
        </p:nvGrpSpPr>
        <p:grpSpPr bwMode="auto">
          <a:xfrm>
            <a:off x="4568825" y="1289050"/>
            <a:ext cx="3251200" cy="2293938"/>
            <a:chOff x="796291" y="1397140"/>
            <a:chExt cx="3251169" cy="2293798"/>
          </a:xfrm>
        </p:grpSpPr>
        <p:pic>
          <p:nvPicPr>
            <p:cNvPr id="29708" name="图片 16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213" y="1397140"/>
              <a:ext cx="2867247" cy="229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图片 1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1" y="2184019"/>
              <a:ext cx="500444" cy="50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7" name="组合 18"/>
          <p:cNvGrpSpPr>
            <a:grpSpLocks/>
          </p:cNvGrpSpPr>
          <p:nvPr/>
        </p:nvGrpSpPr>
        <p:grpSpPr bwMode="auto">
          <a:xfrm>
            <a:off x="8512175" y="1285875"/>
            <a:ext cx="3251200" cy="2293938"/>
            <a:chOff x="796291" y="1397140"/>
            <a:chExt cx="3251169" cy="2293798"/>
          </a:xfrm>
        </p:grpSpPr>
        <p:pic>
          <p:nvPicPr>
            <p:cNvPr id="29706" name="图片 1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213" y="1397140"/>
              <a:ext cx="2867247" cy="229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图片 20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1" y="2184019"/>
              <a:ext cx="500444" cy="50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活动流程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9705" name="图片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53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活动流程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749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998885247"/>
              </p:ext>
            </p:extLst>
          </p:nvPr>
        </p:nvGraphicFramePr>
        <p:xfrm>
          <a:off x="1001486" y="2126347"/>
          <a:ext cx="10682514" cy="281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1751" name="图片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113" y="4657725"/>
            <a:ext cx="5572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2" name="组合 10"/>
          <p:cNvGrpSpPr>
            <a:grpSpLocks/>
          </p:cNvGrpSpPr>
          <p:nvPr/>
        </p:nvGrpSpPr>
        <p:grpSpPr bwMode="auto">
          <a:xfrm>
            <a:off x="869950" y="1193800"/>
            <a:ext cx="3251200" cy="2293938"/>
            <a:chOff x="796291" y="1397140"/>
            <a:chExt cx="3251169" cy="2293798"/>
          </a:xfrm>
        </p:grpSpPr>
        <p:pic>
          <p:nvPicPr>
            <p:cNvPr id="31759" name="图片 11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213" y="1397140"/>
              <a:ext cx="2867247" cy="229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图片 12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1" y="2184019"/>
              <a:ext cx="500444" cy="50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3" name="组合 13"/>
          <p:cNvGrpSpPr>
            <a:grpSpLocks/>
          </p:cNvGrpSpPr>
          <p:nvPr/>
        </p:nvGrpSpPr>
        <p:grpSpPr bwMode="auto">
          <a:xfrm>
            <a:off x="4770438" y="1193800"/>
            <a:ext cx="3251200" cy="2293938"/>
            <a:chOff x="796291" y="1397140"/>
            <a:chExt cx="3251169" cy="2293798"/>
          </a:xfrm>
        </p:grpSpPr>
        <p:pic>
          <p:nvPicPr>
            <p:cNvPr id="31757" name="图片 14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213" y="1397140"/>
              <a:ext cx="2867247" cy="229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8" name="图片 15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1" y="2184019"/>
              <a:ext cx="500444" cy="50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4" name="组合 16"/>
          <p:cNvGrpSpPr>
            <a:grpSpLocks/>
          </p:cNvGrpSpPr>
          <p:nvPr/>
        </p:nvGrpSpPr>
        <p:grpSpPr bwMode="auto">
          <a:xfrm>
            <a:off x="8713788" y="1190625"/>
            <a:ext cx="3251200" cy="2293938"/>
            <a:chOff x="796291" y="1397140"/>
            <a:chExt cx="3251169" cy="2293798"/>
          </a:xfrm>
        </p:grpSpPr>
        <p:pic>
          <p:nvPicPr>
            <p:cNvPr id="31755" name="图片 17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213" y="1397140"/>
              <a:ext cx="2867247" cy="229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图片 18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1" y="2184019"/>
              <a:ext cx="500444" cy="50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活动流程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3797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863831005"/>
              </p:ext>
            </p:extLst>
          </p:nvPr>
        </p:nvGraphicFramePr>
        <p:xfrm>
          <a:off x="912813" y="2247902"/>
          <a:ext cx="10366375" cy="2095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7415" name="组合 9"/>
          <p:cNvGrpSpPr>
            <a:grpSpLocks/>
          </p:cNvGrpSpPr>
          <p:nvPr/>
        </p:nvGrpSpPr>
        <p:grpSpPr bwMode="auto">
          <a:xfrm>
            <a:off x="722313" y="1285875"/>
            <a:ext cx="3251200" cy="2292350"/>
            <a:chOff x="796291" y="1397140"/>
            <a:chExt cx="3251169" cy="2293798"/>
          </a:xfrm>
        </p:grpSpPr>
        <p:pic>
          <p:nvPicPr>
            <p:cNvPr id="33806" name="图片 10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213" y="1397140"/>
              <a:ext cx="2867247" cy="229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图片 11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1" y="2184019"/>
              <a:ext cx="500444" cy="50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6" name="组合 12"/>
          <p:cNvGrpSpPr>
            <a:grpSpLocks/>
          </p:cNvGrpSpPr>
          <p:nvPr/>
        </p:nvGrpSpPr>
        <p:grpSpPr bwMode="auto">
          <a:xfrm>
            <a:off x="4621213" y="1285875"/>
            <a:ext cx="3251200" cy="2292350"/>
            <a:chOff x="796291" y="1397140"/>
            <a:chExt cx="3251169" cy="2293798"/>
          </a:xfrm>
        </p:grpSpPr>
        <p:pic>
          <p:nvPicPr>
            <p:cNvPr id="33804" name="图片 1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213" y="1397140"/>
              <a:ext cx="2867247" cy="229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图片 14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1" y="2184019"/>
              <a:ext cx="500444" cy="50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7" name="组合 15"/>
          <p:cNvGrpSpPr>
            <a:grpSpLocks/>
          </p:cNvGrpSpPr>
          <p:nvPr/>
        </p:nvGrpSpPr>
        <p:grpSpPr bwMode="auto">
          <a:xfrm>
            <a:off x="8418513" y="1281113"/>
            <a:ext cx="3251200" cy="2293937"/>
            <a:chOff x="796291" y="1397140"/>
            <a:chExt cx="3251169" cy="2293798"/>
          </a:xfrm>
        </p:grpSpPr>
        <p:pic>
          <p:nvPicPr>
            <p:cNvPr id="33802" name="图片 1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213" y="1397140"/>
              <a:ext cx="2867247" cy="229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3" name="图片 17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1" y="2184019"/>
              <a:ext cx="500444" cy="50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副标题 2"/>
          <p:cNvSpPr txBox="1">
            <a:spLocks/>
          </p:cNvSpPr>
          <p:nvPr/>
        </p:nvSpPr>
        <p:spPr bwMode="auto">
          <a:xfrm>
            <a:off x="2022475" y="2840038"/>
            <a:ext cx="81470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zh-CN" altLang="en-US" sz="72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四、活动分析</a:t>
            </a:r>
            <a:endParaRPr lang="en-US" altLang="zh-CN" sz="72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843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4700" y="231775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476718">
            <a:off x="6959600" y="1322388"/>
            <a:ext cx="41767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6425" y="2451100"/>
            <a:ext cx="34321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活动分析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7895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333500" y="3194050"/>
            <a:ext cx="5715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各年级分别评出一等奖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名、二等奖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名、三等奖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名及优秀奖若干名。 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凡是获奖者一律颁发证书及相应奖状</a:t>
            </a:r>
          </a:p>
        </p:txBody>
      </p:sp>
      <p:sp>
        <p:nvSpPr>
          <p:cNvPr id="10" name="矩形 9"/>
          <p:cNvSpPr/>
          <p:nvPr/>
        </p:nvSpPr>
        <p:spPr>
          <a:xfrm>
            <a:off x="1333500" y="2506663"/>
            <a:ext cx="30654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一、奖项和奖品设置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活动分析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9941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333500" y="1639888"/>
            <a:ext cx="30654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二、活动预算</a:t>
            </a:r>
          </a:p>
        </p:txBody>
      </p:sp>
      <p:grpSp>
        <p:nvGrpSpPr>
          <p:cNvPr id="20487" name="组合 6"/>
          <p:cNvGrpSpPr>
            <a:grpSpLocks/>
          </p:cNvGrpSpPr>
          <p:nvPr/>
        </p:nvGrpSpPr>
        <p:grpSpPr bwMode="auto">
          <a:xfrm>
            <a:off x="1333500" y="2681288"/>
            <a:ext cx="1893888" cy="2343150"/>
            <a:chOff x="1333500" y="2681683"/>
            <a:chExt cx="2285728" cy="2342357"/>
          </a:xfrm>
        </p:grpSpPr>
        <p:pic>
          <p:nvPicPr>
            <p:cNvPr id="39956" name="图片 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2681683"/>
              <a:ext cx="2285728" cy="2342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492524" y="3629099"/>
              <a:ext cx="2085951" cy="646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获奖证书：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12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个 </a:t>
              </a:r>
              <a:endPara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奖状：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36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20488" name="组合 12"/>
          <p:cNvGrpSpPr>
            <a:grpSpLocks/>
          </p:cNvGrpSpPr>
          <p:nvPr/>
        </p:nvGrpSpPr>
        <p:grpSpPr bwMode="auto">
          <a:xfrm>
            <a:off x="3249613" y="2681288"/>
            <a:ext cx="1892300" cy="2343150"/>
            <a:chOff x="1333500" y="2681683"/>
            <a:chExt cx="2285728" cy="2342357"/>
          </a:xfrm>
        </p:grpSpPr>
        <p:pic>
          <p:nvPicPr>
            <p:cNvPr id="39954" name="图片 1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2681683"/>
              <a:ext cx="2285728" cy="2342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1657567" y="3629099"/>
              <a:ext cx="1222181" cy="369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条幅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条</a:t>
              </a:r>
            </a:p>
          </p:txBody>
        </p:sp>
      </p:grpSp>
      <p:grpSp>
        <p:nvGrpSpPr>
          <p:cNvPr id="20489" name="组合 15"/>
          <p:cNvGrpSpPr>
            <a:grpSpLocks/>
          </p:cNvGrpSpPr>
          <p:nvPr/>
        </p:nvGrpSpPr>
        <p:grpSpPr bwMode="auto">
          <a:xfrm>
            <a:off x="5162550" y="2681288"/>
            <a:ext cx="1893888" cy="2343150"/>
            <a:chOff x="1333500" y="2681683"/>
            <a:chExt cx="2285728" cy="2342357"/>
          </a:xfrm>
        </p:grpSpPr>
        <p:pic>
          <p:nvPicPr>
            <p:cNvPr id="39952" name="图片 1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2681683"/>
              <a:ext cx="2285728" cy="2342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1657296" y="3629099"/>
              <a:ext cx="1383669" cy="369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海报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张</a:t>
              </a:r>
            </a:p>
          </p:txBody>
        </p:sp>
      </p:grpSp>
      <p:grpSp>
        <p:nvGrpSpPr>
          <p:cNvPr id="20490" name="组合 19"/>
          <p:cNvGrpSpPr>
            <a:grpSpLocks/>
          </p:cNvGrpSpPr>
          <p:nvPr/>
        </p:nvGrpSpPr>
        <p:grpSpPr bwMode="auto">
          <a:xfrm>
            <a:off x="7078663" y="2681288"/>
            <a:ext cx="1893887" cy="2343150"/>
            <a:chOff x="1333500" y="2681683"/>
            <a:chExt cx="2285728" cy="2342357"/>
          </a:xfrm>
        </p:grpSpPr>
        <p:pic>
          <p:nvPicPr>
            <p:cNvPr id="39950" name="图片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2681683"/>
              <a:ext cx="2285728" cy="2342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1557666" y="3629099"/>
              <a:ext cx="1894419" cy="3692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晚会用水一打</a:t>
              </a:r>
            </a:p>
          </p:txBody>
        </p:sp>
      </p:grpSp>
      <p:grpSp>
        <p:nvGrpSpPr>
          <p:cNvPr id="20491" name="组合 22"/>
          <p:cNvGrpSpPr>
            <a:grpSpLocks/>
          </p:cNvGrpSpPr>
          <p:nvPr/>
        </p:nvGrpSpPr>
        <p:grpSpPr bwMode="auto">
          <a:xfrm>
            <a:off x="8994775" y="2681288"/>
            <a:ext cx="1893888" cy="2343150"/>
            <a:chOff x="1333500" y="2681683"/>
            <a:chExt cx="2285728" cy="2342357"/>
          </a:xfrm>
        </p:grpSpPr>
        <p:pic>
          <p:nvPicPr>
            <p:cNvPr id="39948" name="图片 2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2681683"/>
              <a:ext cx="2285728" cy="2342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1557667" y="3629099"/>
              <a:ext cx="1339248" cy="645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其他未尽</a:t>
              </a:r>
              <a:endPara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临时开支</a:t>
              </a: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副标题 2"/>
          <p:cNvSpPr txBox="1">
            <a:spLocks/>
          </p:cNvSpPr>
          <p:nvPr/>
        </p:nvSpPr>
        <p:spPr bwMode="auto">
          <a:xfrm>
            <a:off x="4406900" y="828675"/>
            <a:ext cx="3378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zh-CN" altLang="en-US" sz="60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60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3373438" y="2182813"/>
            <a:ext cx="5445125" cy="24923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zh-CN" altLang="en-US" sz="3600" smtClean="0">
                <a:solidFill>
                  <a:srgbClr val="C00000"/>
                </a:solidFill>
                <a:cs typeface="+mn-ea"/>
                <a:sym typeface="+mn-lt"/>
              </a:rPr>
              <a:t>一、活动概述</a:t>
            </a:r>
            <a:endParaRPr lang="en-US" altLang="zh-CN" sz="3600" smtClean="0">
              <a:solidFill>
                <a:srgbClr val="C00000"/>
              </a:solidFill>
              <a:cs typeface="+mn-ea"/>
              <a:sym typeface="+mn-lt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zh-CN" altLang="en-US" sz="3600" smtClean="0">
                <a:solidFill>
                  <a:srgbClr val="C00000"/>
                </a:solidFill>
                <a:cs typeface="+mn-ea"/>
                <a:sym typeface="+mn-lt"/>
              </a:rPr>
              <a:t>二、活动安排</a:t>
            </a:r>
            <a:endParaRPr lang="en-US" altLang="zh-CN" sz="3600" smtClean="0">
              <a:solidFill>
                <a:srgbClr val="C00000"/>
              </a:solidFill>
              <a:cs typeface="+mn-ea"/>
              <a:sym typeface="+mn-lt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zh-CN" altLang="en-US" sz="3600" smtClean="0">
                <a:solidFill>
                  <a:srgbClr val="C00000"/>
                </a:solidFill>
                <a:cs typeface="+mn-ea"/>
                <a:sym typeface="+mn-lt"/>
              </a:rPr>
              <a:t>三、活动流程</a:t>
            </a:r>
            <a:endParaRPr lang="en-US" altLang="zh-CN" sz="3600" smtClean="0">
              <a:solidFill>
                <a:srgbClr val="C00000"/>
              </a:solidFill>
              <a:cs typeface="+mn-ea"/>
              <a:sym typeface="+mn-lt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zh-CN" altLang="en-US" sz="3600" smtClean="0">
                <a:solidFill>
                  <a:srgbClr val="C00000"/>
                </a:solidFill>
                <a:cs typeface="+mn-ea"/>
                <a:sym typeface="+mn-lt"/>
              </a:rPr>
              <a:t>四、活动分析</a:t>
            </a:r>
          </a:p>
        </p:txBody>
      </p:sp>
      <p:pic>
        <p:nvPicPr>
          <p:cNvPr id="512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4700" y="231775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179511" y="1260629"/>
            <a:ext cx="12162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B0F6F4"/>
                </a:solidFill>
              </a:rPr>
              <a:t>https://www.ypppt.com/</a:t>
            </a:r>
            <a:endParaRPr lang="zh-CN" altLang="en-US" sz="700" dirty="0">
              <a:solidFill>
                <a:srgbClr val="B0F6F4"/>
              </a:solidFill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活动分析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1989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333500" y="1639888"/>
            <a:ext cx="30654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三、活动预先困难</a:t>
            </a:r>
          </a:p>
        </p:txBody>
      </p:sp>
      <p:sp>
        <p:nvSpPr>
          <p:cNvPr id="3" name="矩形 2"/>
          <p:cNvSpPr/>
          <p:nvPr/>
        </p:nvSpPr>
        <p:spPr>
          <a:xfrm>
            <a:off x="1333500" y="2360613"/>
            <a:ext cx="6451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活动参与人数较少，导致没有高水平的作品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参赛的作品不符合活动主题的规定</a:t>
            </a:r>
          </a:p>
        </p:txBody>
      </p:sp>
      <p:sp>
        <p:nvSpPr>
          <p:cNvPr id="26" name="矩形 25"/>
          <p:cNvSpPr/>
          <p:nvPr/>
        </p:nvSpPr>
        <p:spPr>
          <a:xfrm>
            <a:off x="1333500" y="3852863"/>
            <a:ext cx="30654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四、解决方案</a:t>
            </a:r>
          </a:p>
        </p:txBody>
      </p:sp>
      <p:sp>
        <p:nvSpPr>
          <p:cNvPr id="27" name="矩形 26"/>
          <p:cNvSpPr/>
          <p:nvPr/>
        </p:nvSpPr>
        <p:spPr>
          <a:xfrm>
            <a:off x="1333500" y="4575175"/>
            <a:ext cx="6451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积极宣传，扩大活动的影响力，使活动得到各年级组的支持</a:t>
            </a:r>
          </a:p>
        </p:txBody>
      </p:sp>
      <p:pic>
        <p:nvPicPr>
          <p:cNvPr id="41994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100" y="2100263"/>
            <a:ext cx="36830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10" grpId="0"/>
      <p:bldP spid="3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副标题 2"/>
          <p:cNvSpPr>
            <a:spLocks noGrp="1"/>
          </p:cNvSpPr>
          <p:nvPr>
            <p:ph type="subTitle" idx="1"/>
          </p:nvPr>
        </p:nvSpPr>
        <p:spPr>
          <a:xfrm>
            <a:off x="2913063" y="3517900"/>
            <a:ext cx="6365875" cy="558800"/>
          </a:xfrm>
        </p:spPr>
        <p:txBody>
          <a:bodyPr/>
          <a:lstStyle/>
          <a:p>
            <a:pPr eaLnBrk="1" hangingPunct="1"/>
            <a:r>
              <a:rPr lang="zh-CN" altLang="en-US" sz="4800" b="1" smtClean="0">
                <a:solidFill>
                  <a:srgbClr val="C00000"/>
                </a:solidFill>
                <a:cs typeface="+mn-ea"/>
                <a:sym typeface="+mn-lt"/>
              </a:rPr>
              <a:t>谢谢观看</a:t>
            </a:r>
            <a:endParaRPr lang="en-US" altLang="zh-CN" sz="4800" b="1" smtClean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4608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525" y="1058863"/>
            <a:ext cx="60769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副标题 2"/>
          <p:cNvSpPr txBox="1">
            <a:spLocks/>
          </p:cNvSpPr>
          <p:nvPr/>
        </p:nvSpPr>
        <p:spPr bwMode="auto">
          <a:xfrm>
            <a:off x="2022475" y="2840038"/>
            <a:ext cx="81470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zh-CN" altLang="en-US" sz="72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一、活动概述</a:t>
            </a:r>
            <a:endParaRPr lang="en-US" altLang="zh-CN" sz="72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171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4700" y="231775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5438" y="1992313"/>
            <a:ext cx="2941637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443038" y="2074863"/>
            <a:ext cx="65024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1921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月，中国共产党正式成立后，立即着手正式建立中国社会主义青年团。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1922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月，在党的直接关怀和领导下，中国社会主义青年团在广州召开第一次全国代表大会，成立了全国统一的组织。至此，中国共产主义青年团走过了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周年的光辉岁月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是共青团建团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周年，行政管理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10-2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班团支部举办以“纪念建团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周年，凝聚青春力量，传承共青团优良传统”为主题的纪念建团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周年团日活动。</a:t>
            </a:r>
          </a:p>
        </p:txBody>
      </p:sp>
      <p:sp>
        <p:nvSpPr>
          <p:cNvPr id="6" name="矩形 5"/>
          <p:cNvSpPr/>
          <p:nvPr/>
        </p:nvSpPr>
        <p:spPr>
          <a:xfrm>
            <a:off x="1443038" y="1516063"/>
            <a:ext cx="22431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一、 活动背景</a:t>
            </a:r>
          </a:p>
        </p:txBody>
      </p:sp>
      <p:sp>
        <p:nvSpPr>
          <p:cNvPr id="5127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活动概述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224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443038" y="2227263"/>
            <a:ext cx="610552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、通过纪念建团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周年的活动，让同学回顾历史，坚定信念，学习团之精神，拥护团 、团结党</a:t>
            </a:r>
          </a:p>
          <a:p>
            <a:pPr>
              <a:defRPr/>
            </a:pP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、以纪念建团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周年活动为契机，不断深化同学们的爱团情怀，成为社会主义的继承者和接班人。</a:t>
            </a:r>
          </a:p>
          <a:p>
            <a:pPr>
              <a:defRPr/>
            </a:pP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、让同学们在参与活动的同时，学习党和团如何为我们建设祖国的春天。</a:t>
            </a:r>
          </a:p>
        </p:txBody>
      </p:sp>
      <p:sp>
        <p:nvSpPr>
          <p:cNvPr id="6" name="矩形 5"/>
          <p:cNvSpPr/>
          <p:nvPr/>
        </p:nvSpPr>
        <p:spPr>
          <a:xfrm>
            <a:off x="1443038" y="1541463"/>
            <a:ext cx="2032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二、活动目的</a:t>
            </a:r>
          </a:p>
        </p:txBody>
      </p:sp>
      <p:sp>
        <p:nvSpPr>
          <p:cNvPr id="6150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活动概述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151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263" y="1541463"/>
            <a:ext cx="473233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图片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443038" y="3148013"/>
            <a:ext cx="61055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纪念建团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周年，凝聚青春力量，传承共青团优良传统</a:t>
            </a:r>
          </a:p>
        </p:txBody>
      </p:sp>
      <p:sp>
        <p:nvSpPr>
          <p:cNvPr id="6" name="矩形 5"/>
          <p:cNvSpPr/>
          <p:nvPr/>
        </p:nvSpPr>
        <p:spPr>
          <a:xfrm>
            <a:off x="1443038" y="2459038"/>
            <a:ext cx="30654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三、活动主题</a:t>
            </a:r>
          </a:p>
        </p:txBody>
      </p:sp>
      <p:sp>
        <p:nvSpPr>
          <p:cNvPr id="7174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活动概述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175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563" y="1822450"/>
            <a:ext cx="380365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333500" y="2946400"/>
            <a:ext cx="61055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通过本次活动，定能提高我班同学之间的凝聚力和历史使命感。同时深刻感受中国革命人物的风光伟绩，学习艰苦奋斗，吃苦在前，享受在后。更加牢固地记住中国革命历史，永远向前奋斗！</a:t>
            </a:r>
          </a:p>
        </p:txBody>
      </p:sp>
      <p:sp>
        <p:nvSpPr>
          <p:cNvPr id="6" name="矩形 5"/>
          <p:cNvSpPr/>
          <p:nvPr/>
        </p:nvSpPr>
        <p:spPr>
          <a:xfrm>
            <a:off x="1333500" y="2195513"/>
            <a:ext cx="2032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四、活动意义</a:t>
            </a:r>
          </a:p>
        </p:txBody>
      </p:sp>
      <p:sp>
        <p:nvSpPr>
          <p:cNvPr id="8198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活动概述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199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1695450"/>
            <a:ext cx="413861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活动概述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46650" y="1590675"/>
            <a:ext cx="662305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五、活动时间</a:t>
            </a: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25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18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</a:t>
            </a:r>
          </a:p>
          <a:p>
            <a:pPr>
              <a:defRPr/>
            </a:pP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六、活动地点： 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2305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教室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七：活动对象：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行政管理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10-2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班所有共青团员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八：活动相关组织</a:t>
            </a:r>
          </a:p>
          <a:p>
            <a:pPr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活动组织单位：行政管理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10-2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班团支部</a:t>
            </a:r>
          </a:p>
          <a:p>
            <a:pPr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活动总负责及策划：团支书  张志萍</a:t>
            </a:r>
          </a:p>
          <a:p>
            <a:pPr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活动主持人：文艺委员 刘新硕</a:t>
            </a:r>
          </a:p>
          <a:p>
            <a:pPr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活动组织：组织委员 董文敬</a:t>
            </a:r>
          </a:p>
        </p:txBody>
      </p:sp>
      <p:pic>
        <p:nvPicPr>
          <p:cNvPr id="922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150" y="1771650"/>
            <a:ext cx="3619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1164" y="66108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pic>
        <p:nvPicPr>
          <p:cNvPr id="19458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7338"/>
            <a:ext cx="4946650" cy="180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5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副标题 2"/>
          <p:cNvSpPr txBox="1">
            <a:spLocks/>
          </p:cNvSpPr>
          <p:nvPr/>
        </p:nvSpPr>
        <p:spPr bwMode="auto">
          <a:xfrm>
            <a:off x="1333500" y="642938"/>
            <a:ext cx="3408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活动概述</a:t>
            </a:r>
            <a:endParaRPr lang="en-US" altLang="zh-CN" sz="3600" b="1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67400" y="2786063"/>
            <a:ext cx="610235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九、活动开展形式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背诵入团誓词、唱团歌、学习共青团章程、共青团历史知识竞赛、观看历史影片</a:t>
            </a:r>
          </a:p>
        </p:txBody>
      </p:sp>
      <p:pic>
        <p:nvPicPr>
          <p:cNvPr id="19462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84800"/>
            <a:ext cx="121935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244" y="2261619"/>
            <a:ext cx="4243056" cy="237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0rmm2bw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1000</Words>
  <Application>Microsoft Office PowerPoint</Application>
  <PresentationFormat>宽屏</PresentationFormat>
  <Paragraphs>148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Meiryo</vt:lpstr>
      <vt:lpstr>等线</vt:lpstr>
      <vt:lpstr>等线 Light</vt:lpstr>
      <vt:lpstr>华文行楷</vt:lpstr>
      <vt:lpstr>宋体</vt:lpstr>
      <vt:lpstr>微软雅黑</vt:lpstr>
      <vt:lpstr>义启小魏楷</vt:lpstr>
      <vt:lpstr>Arial</vt:lpstr>
      <vt:lpstr>Calibri</vt:lpstr>
      <vt:lpstr>Calibri Light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63</cp:revision>
  <dcterms:created xsi:type="dcterms:W3CDTF">2019-04-06T08:05:17Z</dcterms:created>
  <dcterms:modified xsi:type="dcterms:W3CDTF">2023-05-30T08:04:31Z</dcterms:modified>
</cp:coreProperties>
</file>