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14"/>
  </p:notes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1A36-DA7D-4B23-A1EA-1C67B9BAB431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6948-0572-4320-BD7B-8301CD93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1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9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590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5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0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49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8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9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61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4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51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2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82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4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5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6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0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21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219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6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16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0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7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01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2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167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2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61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9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6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F523-797C-4715-B9DC-587C46059E77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21129" y="-2554875"/>
            <a:ext cx="6692724" cy="11802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5" t="12128" r="12948" b="11070"/>
          <a:stretch/>
        </p:blipFill>
        <p:spPr>
          <a:xfrm>
            <a:off x="5777345" y="1367025"/>
            <a:ext cx="3055298" cy="2666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324" y="2190429"/>
            <a:ext cx="6573939" cy="3582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58316">
            <a:off x="-47380" y="4674290"/>
            <a:ext cx="2418648" cy="21974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45276" y="2190429"/>
            <a:ext cx="553998" cy="2811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母亲节祝福贺卡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60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7691" y="5443057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430" y="4316633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52124" y="2018256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62E1A35-5F52-435B-B675-65C3F0972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21" y="832454"/>
            <a:ext cx="4770951" cy="5608137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166804" y="1473693"/>
            <a:ext cx="1491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100" y="5440501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63" y="199579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4835" y="1995993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您对我，大方而慷慨，对自己，却百般节俭，舍不得吃好吃的穿好看的。而今我已长大，能把自己照顾，能把妈妈报答，母亲节，愿您健康长寿，快乐无忧！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F2E06FD-2F6F-4C62-AAB1-DB8192EB6D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534" y="1659729"/>
            <a:ext cx="4096452" cy="4586982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53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4885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46981" y="2018256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走遍千山万水，经过潮起潮落，历经风吹雨打，尝尽酸甜苦辣，无论身在何方，总有无限牵挂，心中永恒眷恋，还是亲爱的妈妈。母亲节，愿您永远快乐。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xmlns="" id="{BC7B4B45-051C-4D2D-8560-7F214065E3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74" y="1307474"/>
            <a:ext cx="5426869" cy="5426869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41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4885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13934" y="1320457"/>
            <a:ext cx="856413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一年又一年，风风雨雨。您为了我们呕心沥血，请接受我们对您深深感谢和炙热的爱。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922" y="2223339"/>
            <a:ext cx="4012746" cy="4012746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/>
        </p:nvSpPr>
        <p:spPr>
          <a:xfrm>
            <a:off x="713904" y="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5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7691" y="5445719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13934" y="1320457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妈妈，千言万语在一躬，祝您节快乐，还有我爱您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!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4859" y="2001089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有您的爱护是我一生的幸运，母亲节快乐！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90677" y="2681721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母亲节到了，愿您幸福长寿。永远爱你。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73" y="2201152"/>
            <a:ext cx="5409492" cy="40571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90677" y="4042985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有您的挂念是我一生的幸福！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0677" y="3362353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我最爱的人是您，妈妈，节日快乐！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90677" y="4723616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您陪我长大，我陪你到老。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1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7691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63" y="199579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4835" y="1995993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您甘甜的乳汁滋润了我的人生，您谆谆的教诲指明了我的道路，您殷切的盼望铸就了我的辉煌，您满心的期待成就了我的未来。母亲，我的生命因你而精彩。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78" y="2088444"/>
            <a:ext cx="5238013" cy="3540897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27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526" r="9295" b="12502"/>
          <a:stretch/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11" y="5436728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3992" y="4167884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35420" y="1859439"/>
            <a:ext cx="4977699" cy="224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母亲是伞，我们是伞下的孩子；母亲是豆荚，我们是荚里的豆子；母亲是大地，我们是地里的种子生根，发芽，长大深爱的母亲节日快乐！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8" y="2016740"/>
            <a:ext cx="3969712" cy="4796736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2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21129" y="-2554875"/>
            <a:ext cx="6692724" cy="11802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5" t="12128" r="12948" b="11070"/>
          <a:stretch/>
        </p:blipFill>
        <p:spPr>
          <a:xfrm>
            <a:off x="5777345" y="1367025"/>
            <a:ext cx="3055298" cy="2666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324" y="2190429"/>
            <a:ext cx="6573939" cy="3582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58316">
            <a:off x="-47380" y="4674290"/>
            <a:ext cx="2418648" cy="21974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45276" y="2190429"/>
            <a:ext cx="553998" cy="2811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母亲节祝福贺卡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pk0gwk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445</Words>
  <Application>Microsoft Office PowerPoint</Application>
  <PresentationFormat>宽屏</PresentationFormat>
  <Paragraphs>35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43</cp:revision>
  <dcterms:created xsi:type="dcterms:W3CDTF">2019-05-08T06:27:47Z</dcterms:created>
  <dcterms:modified xsi:type="dcterms:W3CDTF">2023-05-30T00:58:55Z</dcterms:modified>
</cp:coreProperties>
</file>