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25"/>
  </p:notesMasterIdLst>
  <p:sldIdLst>
    <p:sldId id="256" r:id="rId4"/>
    <p:sldId id="422" r:id="rId5"/>
    <p:sldId id="258" r:id="rId6"/>
    <p:sldId id="421" r:id="rId7"/>
    <p:sldId id="397" r:id="rId8"/>
    <p:sldId id="276" r:id="rId9"/>
    <p:sldId id="415" r:id="rId10"/>
    <p:sldId id="423" r:id="rId11"/>
    <p:sldId id="414" r:id="rId12"/>
    <p:sldId id="388" r:id="rId13"/>
    <p:sldId id="424" r:id="rId14"/>
    <p:sldId id="297" r:id="rId15"/>
    <p:sldId id="271" r:id="rId16"/>
    <p:sldId id="287" r:id="rId17"/>
    <p:sldId id="278" r:id="rId18"/>
    <p:sldId id="425" r:id="rId19"/>
    <p:sldId id="426" r:id="rId20"/>
    <p:sldId id="268" r:id="rId21"/>
    <p:sldId id="290" r:id="rId22"/>
    <p:sldId id="475" r:id="rId23"/>
    <p:sldId id="476"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E2E2E2"/>
    <a:srgbClr val="F2F2F2"/>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78"/>
      </p:cViewPr>
      <p:guideLst>
        <p:guide orient="horz" pos="2137"/>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49F47-0CE1-4BBE-9FD2-FA3A687A6D88}" type="datetimeFigureOut">
              <a:rPr lang="zh-CN" altLang="en-US" smtClean="0"/>
              <a:t>2023/5/30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8D914-01B4-46BB-8A75-0356C52F48FE}" type="slidenum">
              <a:rPr lang="zh-CN" altLang="en-US" smtClean="0"/>
              <a:t>‹#›</a:t>
            </a:fld>
            <a:endParaRPr lang="zh-CN" altLang="en-US"/>
          </a:p>
        </p:txBody>
      </p:sp>
    </p:spTree>
    <p:extLst>
      <p:ext uri="{BB962C8B-B14F-4D97-AF65-F5344CB8AC3E}">
        <p14:creationId xmlns:p14="http://schemas.microsoft.com/office/powerpoint/2010/main" val="37562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t>2</a:t>
            </a:fld>
            <a:endParaRPr lang="zh-CN" altLang="en-US"/>
          </a:p>
        </p:txBody>
      </p:sp>
    </p:spTree>
    <p:extLst>
      <p:ext uri="{BB962C8B-B14F-4D97-AF65-F5344CB8AC3E}">
        <p14:creationId xmlns:p14="http://schemas.microsoft.com/office/powerpoint/2010/main" val="61315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810ECC-E19A-426E-9CEF-950BA67AA6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58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810ECC-E19A-426E-9CEF-950BA67AA6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47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17A6D8-0AB0-4037-A801-3C3DAFE0B9BF}" type="slidenum">
              <a:rPr lang="zh-CN" altLang="en-US" smtClean="0"/>
              <a:t>15</a:t>
            </a:fld>
            <a:endParaRPr lang="zh-CN" altLang="en-US"/>
          </a:p>
        </p:txBody>
      </p:sp>
    </p:spTree>
    <p:extLst>
      <p:ext uri="{BB962C8B-B14F-4D97-AF65-F5344CB8AC3E}">
        <p14:creationId xmlns:p14="http://schemas.microsoft.com/office/powerpoint/2010/main" val="188581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t>16</a:t>
            </a:fld>
            <a:endParaRPr lang="zh-CN" altLang="en-US"/>
          </a:p>
        </p:txBody>
      </p:sp>
    </p:spTree>
    <p:extLst>
      <p:ext uri="{BB962C8B-B14F-4D97-AF65-F5344CB8AC3E}">
        <p14:creationId xmlns:p14="http://schemas.microsoft.com/office/powerpoint/2010/main" val="419421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17A6D8-0AB0-4037-A801-3C3DAFE0B9BF}" type="slidenum">
              <a:rPr lang="zh-CN" altLang="en-US" smtClean="0"/>
              <a:t>18</a:t>
            </a:fld>
            <a:endParaRPr lang="zh-CN" altLang="en-US"/>
          </a:p>
        </p:txBody>
      </p:sp>
    </p:spTree>
    <p:extLst>
      <p:ext uri="{BB962C8B-B14F-4D97-AF65-F5344CB8AC3E}">
        <p14:creationId xmlns:p14="http://schemas.microsoft.com/office/powerpoint/2010/main" val="16799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810ECC-E19A-426E-9CEF-950BA67AA6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310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940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t>3</a:t>
            </a:fld>
            <a:endParaRPr lang="zh-CN" altLang="en-US"/>
          </a:p>
        </p:txBody>
      </p:sp>
    </p:spTree>
    <p:extLst>
      <p:ext uri="{BB962C8B-B14F-4D97-AF65-F5344CB8AC3E}">
        <p14:creationId xmlns:p14="http://schemas.microsoft.com/office/powerpoint/2010/main" val="345737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t>4</a:t>
            </a:fld>
            <a:endParaRPr lang="zh-CN" altLang="en-US"/>
          </a:p>
        </p:txBody>
      </p:sp>
    </p:spTree>
    <p:extLst>
      <p:ext uri="{BB962C8B-B14F-4D97-AF65-F5344CB8AC3E}">
        <p14:creationId xmlns:p14="http://schemas.microsoft.com/office/powerpoint/2010/main" val="29139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C99A02-46C5-4809-A471-67AA0AC995E3}" type="slidenum">
              <a:rPr lang="zh-CN" altLang="en-US" smtClean="0"/>
              <a:t>6</a:t>
            </a:fld>
            <a:endParaRPr lang="zh-CN" altLang="en-US"/>
          </a:p>
        </p:txBody>
      </p:sp>
    </p:spTree>
    <p:extLst>
      <p:ext uri="{BB962C8B-B14F-4D97-AF65-F5344CB8AC3E}">
        <p14:creationId xmlns:p14="http://schemas.microsoft.com/office/powerpoint/2010/main" val="179566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03E529-C0E3-41DF-BB84-73FAF8A1DC6C}" type="slidenum">
              <a:rPr lang="zh-CN" altLang="en-US" smtClean="0"/>
              <a:t>7</a:t>
            </a:fld>
            <a:endParaRPr lang="zh-CN" altLang="en-US"/>
          </a:p>
        </p:txBody>
      </p:sp>
    </p:spTree>
    <p:extLst>
      <p:ext uri="{BB962C8B-B14F-4D97-AF65-F5344CB8AC3E}">
        <p14:creationId xmlns:p14="http://schemas.microsoft.com/office/powerpoint/2010/main" val="193595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t>8</a:t>
            </a:fld>
            <a:endParaRPr lang="zh-CN" altLang="en-US"/>
          </a:p>
        </p:txBody>
      </p:sp>
    </p:spTree>
    <p:extLst>
      <p:ext uri="{BB962C8B-B14F-4D97-AF65-F5344CB8AC3E}">
        <p14:creationId xmlns:p14="http://schemas.microsoft.com/office/powerpoint/2010/main" val="61212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57745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766A34-6341-4BA1-A96A-3BB8BA09DF19}" type="slidenum">
              <a:rPr lang="zh-CN" altLang="en-US" smtClean="0"/>
              <a:t>11</a:t>
            </a:fld>
            <a:endParaRPr lang="zh-CN" altLang="en-US"/>
          </a:p>
        </p:txBody>
      </p:sp>
    </p:spTree>
    <p:extLst>
      <p:ext uri="{BB962C8B-B14F-4D97-AF65-F5344CB8AC3E}">
        <p14:creationId xmlns:p14="http://schemas.microsoft.com/office/powerpoint/2010/main" val="360436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810ECC-E19A-426E-9CEF-950BA67AA67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6621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15CA2705-F340-4997-A12B-97C0F8C3C659}"/>
              </a:ext>
            </a:extLst>
          </p:cNvPr>
          <p:cNvPicPr>
            <a:picLocks noChangeAspect="1"/>
          </p:cNvPicPr>
          <p:nvPr userDrawn="1"/>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3830425" y="1857758"/>
            <a:ext cx="4531150" cy="4697910"/>
          </a:xfrm>
          <a:prstGeom prst="rect">
            <a:avLst/>
          </a:prstGeom>
        </p:spPr>
      </p:pic>
      <p:pic>
        <p:nvPicPr>
          <p:cNvPr id="8" name="图片 7">
            <a:extLst>
              <a:ext uri="{FF2B5EF4-FFF2-40B4-BE49-F238E27FC236}">
                <a16:creationId xmlns="" xmlns:a16="http://schemas.microsoft.com/office/drawing/2014/main" id="{B0866717-35B0-491E-BF81-38098A1E8E07}"/>
              </a:ext>
            </a:extLst>
          </p:cNvPr>
          <p:cNvPicPr>
            <a:picLocks noChangeAspect="1"/>
          </p:cNvPicPr>
          <p:nvPr userDrawn="1"/>
        </p:nvPicPr>
        <p:blipFill>
          <a:blip r:embed="rId3" cstate="screen">
            <a:extLst>
              <a:ext uri="{BEBA8EAE-BF5A-486C-A8C5-ECC9F3942E4B}">
                <a14:imgProps xmlns:a14="http://schemas.microsoft.com/office/drawing/2010/main">
                  <a14:imgLayer>
                    <a14:imgEffect>
                      <a14:backgroundRemoval t="0" b="100000" l="0" r="100000">
                        <a14:foregroundMark x1="6719" y1="71250" x2="29583" y2="66510"/>
                        <a14:foregroundMark x1="4531" y1="72813" x2="20208" y2="81250"/>
                        <a14:foregroundMark x1="13906" y1="59323" x2="31458" y2="61823"/>
                        <a14:foregroundMark x1="21458" y1="40521" x2="24583" y2="42396"/>
                        <a14:foregroundMark x1="26146" y1="37396" x2="27708" y2="41771"/>
                        <a14:foregroundMark x1="89427" y1="50260" x2="91302" y2="49948"/>
                        <a14:foregroundMark x1="82865" y1="45521" x2="83177" y2="44271"/>
                      </a14:backgroundRemoval>
                    </a14:imgEffect>
                  </a14:imgLayer>
                </a14:imgProps>
              </a:ext>
              <a:ext uri="{28A0092B-C50C-407E-A947-70E740481C1C}">
                <a14:useLocalDpi xmlns:a14="http://schemas.microsoft.com/office/drawing/2010/main"/>
              </a:ext>
            </a:extLst>
          </a:blip>
          <a:srcRect/>
          <a:stretch/>
        </p:blipFill>
        <p:spPr>
          <a:xfrm>
            <a:off x="4504660" y="2876781"/>
            <a:ext cx="3182680" cy="3182680"/>
          </a:xfrm>
          <a:prstGeom prst="rect">
            <a:avLst/>
          </a:prstGeom>
        </p:spPr>
      </p:pic>
      <p:pic>
        <p:nvPicPr>
          <p:cNvPr id="14" name="图片 13">
            <a:extLst>
              <a:ext uri="{FF2B5EF4-FFF2-40B4-BE49-F238E27FC236}">
                <a16:creationId xmlns="" xmlns:a16="http://schemas.microsoft.com/office/drawing/2014/main" id="{7FAF7922-BE3C-41B5-B132-6890226AA6F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504660" y="402666"/>
            <a:ext cx="3673790" cy="5511212"/>
          </a:xfrm>
          <a:prstGeom prst="rect">
            <a:avLst/>
          </a:prstGeom>
        </p:spPr>
      </p:pic>
      <p:pic>
        <p:nvPicPr>
          <p:cNvPr id="6" name="图片 5">
            <a:extLst>
              <a:ext uri="{FF2B5EF4-FFF2-40B4-BE49-F238E27FC236}">
                <a16:creationId xmlns="" xmlns:a16="http://schemas.microsoft.com/office/drawing/2014/main" id="{EFF91D6A-8705-4EE5-988A-352D1B440C85}"/>
              </a:ext>
            </a:extLst>
          </p:cNvPr>
          <p:cNvPicPr>
            <a:picLocks noChangeAspect="1"/>
          </p:cNvPicPr>
          <p:nvPr userDrawn="1"/>
        </p:nvPicPr>
        <p:blipFill rotWithShape="1">
          <a:blip r:embed="rId5"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a:off x="9926425" y="-1"/>
            <a:ext cx="2265575" cy="2348955"/>
          </a:xfrm>
          <a:prstGeom prst="rect">
            <a:avLst/>
          </a:prstGeom>
        </p:spPr>
      </p:pic>
    </p:spTree>
    <p:extLst>
      <p:ext uri="{BB962C8B-B14F-4D97-AF65-F5344CB8AC3E}">
        <p14:creationId xmlns:p14="http://schemas.microsoft.com/office/powerpoint/2010/main" val="25527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A3F28CE-0B2E-4431-AC0E-4BEBD34506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82BFFC5A-13D0-4E24-839A-9A5738E60F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11B9A5CD-79D4-4C57-A877-38B6A8309C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384358FD-C0A1-473E-9631-9A8819411CA2}"/>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6" name="页脚占位符 5">
            <a:extLst>
              <a:ext uri="{FF2B5EF4-FFF2-40B4-BE49-F238E27FC236}">
                <a16:creationId xmlns="" xmlns:a16="http://schemas.microsoft.com/office/drawing/2014/main" id="{8A58C9F4-8159-42F3-B1E1-5186841EC6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9444CF8D-49C1-43C1-90B2-D4902DB9E7D3}"/>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372663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F0A4BB-EB62-416C-9CEE-DB23FECEEE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AC9559A9-BF83-4EF1-A106-47EAD0465D8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50A07E5-BFBD-4CC0-9D42-9C37BEB0CADE}"/>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5" name="页脚占位符 4">
            <a:extLst>
              <a:ext uri="{FF2B5EF4-FFF2-40B4-BE49-F238E27FC236}">
                <a16:creationId xmlns="" xmlns:a16="http://schemas.microsoft.com/office/drawing/2014/main" id="{E3A85D85-A1FB-457B-8171-0C88B9972D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4961B4D-51BE-406F-B89F-EC4290EFDDF0}"/>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268509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567B9A5B-DE09-4DAB-9362-AE37484F715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E9A913B1-1E41-462D-B9E7-ED1F429FFF6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4980240-1F63-4A09-ACE8-1C120B0555B6}"/>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5" name="页脚占位符 4">
            <a:extLst>
              <a:ext uri="{FF2B5EF4-FFF2-40B4-BE49-F238E27FC236}">
                <a16:creationId xmlns="" xmlns:a16="http://schemas.microsoft.com/office/drawing/2014/main" id="{BB9ED401-F080-41E0-9137-F0F26D5DC5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7EE6B9F-ED2D-4415-8C56-33A5F2331F8D}"/>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281871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2928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B1D85D2-5020-40E2-ABC2-2440464C16A1}" type="datetimeFigureOut">
              <a:rPr lang="zh-CN" altLang="en-US" smtClean="0"/>
              <a:t>2023/5/30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4FF59F-1964-46E0-AD46-A50D33FF1950}" type="slidenum">
              <a:rPr lang="zh-CN" altLang="en-US" smtClean="0"/>
              <a:t>‹#›</a:t>
            </a:fld>
            <a:endParaRPr lang="zh-CN" altLang="en-US"/>
          </a:p>
        </p:txBody>
      </p:sp>
    </p:spTree>
    <p:extLst>
      <p:ext uri="{BB962C8B-B14F-4D97-AF65-F5344CB8AC3E}">
        <p14:creationId xmlns:p14="http://schemas.microsoft.com/office/powerpoint/2010/main" val="28081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ageCurlDoubl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3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2993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6223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22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503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6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26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145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2067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194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3436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101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177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4704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649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950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A24F50-438A-40F3-9F6E-9F5859800E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6B13D49-764C-4E60-9D8F-DA043C2FE75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AEF22ADA-9021-4D68-97D8-0BDBDCA9DDE3}"/>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ABE228B1-424A-4C0A-ABC2-FA66201424C1}"/>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6" name="页脚占位符 5">
            <a:extLst>
              <a:ext uri="{FF2B5EF4-FFF2-40B4-BE49-F238E27FC236}">
                <a16:creationId xmlns="" xmlns:a16="http://schemas.microsoft.com/office/drawing/2014/main" id="{BCF898CC-1F85-4C2D-9789-398395E5E78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BD6D6282-53EA-4185-8F02-2E6E5CAF80AE}"/>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121319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8D66A8-DA63-4816-B5F4-8C00A0E1BB5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E029CAA-42C5-491A-A57F-0BD3306863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1BA1729-4039-47E9-A1C3-8557A2DA218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E0F1D009-AB35-45B2-92BD-7CB6DB2AD1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55658AB-4168-4BA6-AB18-69D437C07A7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8C4B2E2D-8560-4301-85D5-F83FE8B5B33B}"/>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8" name="页脚占位符 7">
            <a:extLst>
              <a:ext uri="{FF2B5EF4-FFF2-40B4-BE49-F238E27FC236}">
                <a16:creationId xmlns="" xmlns:a16="http://schemas.microsoft.com/office/drawing/2014/main" id="{B4BCA32D-6DE6-42F2-8AFE-DEEACFA4EF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85996CFB-2283-49F2-A3C3-6F89B0A903A7}"/>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287358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8D66A8-DA63-4816-B5F4-8C00A0E1BB5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E029CAA-42C5-491A-A57F-0BD3306863A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1BA1729-4039-47E9-A1C3-8557A2DA218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E0F1D009-AB35-45B2-92BD-7CB6DB2AD1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55658AB-4168-4BA6-AB18-69D437C07A7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8C4B2E2D-8560-4301-85D5-F83FE8B5B33B}"/>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8" name="页脚占位符 7">
            <a:extLst>
              <a:ext uri="{FF2B5EF4-FFF2-40B4-BE49-F238E27FC236}">
                <a16:creationId xmlns="" xmlns:a16="http://schemas.microsoft.com/office/drawing/2014/main" id="{B4BCA32D-6DE6-42F2-8AFE-DEEACFA4EF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85996CFB-2283-49F2-A3C3-6F89B0A903A7}"/>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
        <p:nvSpPr>
          <p:cNvPr id="11" name="TextBox 10"/>
          <p:cNvSpPr txBox="1"/>
          <p:nvPr userDrawn="1"/>
        </p:nvSpPr>
        <p:spPr>
          <a:xfrm>
            <a:off x="170450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93350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521846-8D92-41C5-AE62-471FEC870F7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864E390-BDA2-4C3D-A40C-01FDC0756F88}"/>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4" name="页脚占位符 3">
            <a:extLst>
              <a:ext uri="{FF2B5EF4-FFF2-40B4-BE49-F238E27FC236}">
                <a16:creationId xmlns="" xmlns:a16="http://schemas.microsoft.com/office/drawing/2014/main" id="{3F560D74-1176-48BF-8586-0F413EFE21C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C3CC3FD3-D36F-4719-A398-9C2E030998F5}"/>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299429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02F087F-3324-477B-A2C3-151495D5ACF9}"/>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3" name="页脚占位符 2">
            <a:extLst>
              <a:ext uri="{FF2B5EF4-FFF2-40B4-BE49-F238E27FC236}">
                <a16:creationId xmlns="" xmlns:a16="http://schemas.microsoft.com/office/drawing/2014/main" id="{AC620E7B-7ADD-4327-9441-E6207797B4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15380FD-67F2-4B03-A38F-574A3636C230}"/>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26623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21E2686-BDFE-459D-8B77-540F23A1DC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34F50565-2699-47CD-B035-8910180E65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06D7FC8-4103-4F70-9936-EB8359118D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A223B34-FFCB-46B6-9F68-831241E20CE6}"/>
              </a:ext>
            </a:extLst>
          </p:cNvPr>
          <p:cNvSpPr>
            <a:spLocks noGrp="1"/>
          </p:cNvSpPr>
          <p:nvPr>
            <p:ph type="dt" sz="half" idx="10"/>
          </p:nvPr>
        </p:nvSpPr>
        <p:spPr>
          <a:xfrm>
            <a:off x="838200" y="6356350"/>
            <a:ext cx="2743200" cy="365125"/>
          </a:xfrm>
          <a:prstGeom prst="rect">
            <a:avLst/>
          </a:prstGeom>
        </p:spPr>
        <p:txBody>
          <a:bodyPr/>
          <a:lstStyle/>
          <a:p>
            <a:fld id="{1383D1B8-02C9-4B8A-8DF6-25E2F7522CEF}" type="datetimeFigureOut">
              <a:rPr lang="zh-CN" altLang="en-US" smtClean="0"/>
              <a:t>2023/5/30</a:t>
            </a:fld>
            <a:endParaRPr lang="zh-CN" altLang="en-US"/>
          </a:p>
        </p:txBody>
      </p:sp>
      <p:sp>
        <p:nvSpPr>
          <p:cNvPr id="6" name="页脚占位符 5">
            <a:extLst>
              <a:ext uri="{FF2B5EF4-FFF2-40B4-BE49-F238E27FC236}">
                <a16:creationId xmlns="" xmlns:a16="http://schemas.microsoft.com/office/drawing/2014/main" id="{6F8C4ABC-C96C-4AA2-822A-7818DBEE1F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C0621CC2-1033-4EB8-AFC6-74736F4D6536}"/>
              </a:ext>
            </a:extLst>
          </p:cNvPr>
          <p:cNvSpPr>
            <a:spLocks noGrp="1"/>
          </p:cNvSpPr>
          <p:nvPr>
            <p:ph type="sldNum" sz="quarter" idx="12"/>
          </p:nvPr>
        </p:nvSpPr>
        <p:spPr>
          <a:xfrm>
            <a:off x="8610600" y="6356350"/>
            <a:ext cx="2743200" cy="365125"/>
          </a:xfrm>
          <a:prstGeom prst="rect">
            <a:avLst/>
          </a:prstGeom>
        </p:spPr>
        <p:txBody>
          <a:bodyPr/>
          <a:lstStyle/>
          <a:p>
            <a:fld id="{41C810B6-7E67-4492-9C80-BF81564AE742}" type="slidenum">
              <a:rPr lang="zh-CN" altLang="en-US" smtClean="0"/>
              <a:t>‹#›</a:t>
            </a:fld>
            <a:endParaRPr lang="zh-CN" altLang="en-US"/>
          </a:p>
        </p:txBody>
      </p:sp>
    </p:spTree>
    <p:extLst>
      <p:ext uri="{BB962C8B-B14F-4D97-AF65-F5344CB8AC3E}">
        <p14:creationId xmlns:p14="http://schemas.microsoft.com/office/powerpoint/2010/main" val="41904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15D059B7-209A-48AA-9CA0-504445DC78D2}"/>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l="448" r="448"/>
          <a:stretch/>
        </p:blipFill>
        <p:spPr>
          <a:xfrm>
            <a:off x="0" y="0"/>
            <a:ext cx="12192000" cy="6858000"/>
          </a:xfrm>
          <a:prstGeom prst="rect">
            <a:avLst/>
          </a:prstGeom>
        </p:spPr>
      </p:pic>
      <p:sp>
        <p:nvSpPr>
          <p:cNvPr id="2" name="矩形 1">
            <a:extLst>
              <a:ext uri="{FF2B5EF4-FFF2-40B4-BE49-F238E27FC236}">
                <a16:creationId xmlns="" xmlns:a16="http://schemas.microsoft.com/office/drawing/2014/main" id="{2F069537-3713-4DEC-8DE9-2010A455C62B}"/>
              </a:ext>
            </a:extLst>
          </p:cNvPr>
          <p:cNvSpPr/>
          <p:nvPr userDrawn="1"/>
        </p:nvSpPr>
        <p:spPr>
          <a:xfrm>
            <a:off x="0" y="0"/>
            <a:ext cx="12192000" cy="6858000"/>
          </a:xfrm>
          <a:prstGeom prst="rect">
            <a:avLst/>
          </a:prstGeom>
          <a:gradFill>
            <a:gsLst>
              <a:gs pos="0">
                <a:srgbClr val="EFEFEF"/>
              </a:gs>
              <a:gs pos="20000">
                <a:srgbClr val="E5E5E5"/>
              </a:gs>
              <a:gs pos="51000">
                <a:srgbClr val="F2F2F2"/>
              </a:gs>
              <a:gs pos="100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779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138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2478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240C94DE-86F6-4196-8011-46CE64BAA8AD}"/>
              </a:ext>
            </a:extLst>
          </p:cNvPr>
          <p:cNvSpPr/>
          <p:nvPr/>
        </p:nvSpPr>
        <p:spPr>
          <a:xfrm>
            <a:off x="330118" y="396224"/>
            <a:ext cx="400110" cy="2426305"/>
          </a:xfrm>
          <a:prstGeom prst="rect">
            <a:avLst/>
          </a:prstGeom>
        </p:spPr>
        <p:txBody>
          <a:bodyPr vert="eaVert" wrap="none">
            <a:spAutoFit/>
          </a:bodyPr>
          <a:lstStyle/>
          <a:p>
            <a:r>
              <a:rPr lang="zh-CN" altLang="en-US" sz="1400" dirty="0">
                <a:solidFill>
                  <a:schemeClr val="tx1">
                    <a:lumMod val="65000"/>
                    <a:lumOff val="35000"/>
                  </a:schemeClr>
                </a:solidFill>
                <a:cs typeface="+mn-ea"/>
                <a:sym typeface="+mn-lt"/>
              </a:rPr>
              <a:t>季节到立夏，先种黍子后种麻</a:t>
            </a:r>
          </a:p>
        </p:txBody>
      </p:sp>
      <p:sp>
        <p:nvSpPr>
          <p:cNvPr id="7" name="矩形 6">
            <a:extLst>
              <a:ext uri="{FF2B5EF4-FFF2-40B4-BE49-F238E27FC236}">
                <a16:creationId xmlns="" xmlns:a16="http://schemas.microsoft.com/office/drawing/2014/main" id="{949889EF-C95A-448E-9076-A252A2A912D5}"/>
              </a:ext>
            </a:extLst>
          </p:cNvPr>
          <p:cNvSpPr/>
          <p:nvPr/>
        </p:nvSpPr>
        <p:spPr>
          <a:xfrm>
            <a:off x="11512959" y="3429000"/>
            <a:ext cx="400110" cy="2426305"/>
          </a:xfrm>
          <a:prstGeom prst="rect">
            <a:avLst/>
          </a:prstGeom>
        </p:spPr>
        <p:txBody>
          <a:bodyPr vert="eaVert" wrap="none">
            <a:spAutoFit/>
          </a:bodyPr>
          <a:lstStyle/>
          <a:p>
            <a:r>
              <a:rPr lang="zh-CN" altLang="en-US" sz="1400" dirty="0">
                <a:solidFill>
                  <a:schemeClr val="tx1">
                    <a:lumMod val="65000"/>
                    <a:lumOff val="35000"/>
                  </a:schemeClr>
                </a:solidFill>
                <a:cs typeface="+mn-ea"/>
                <a:sym typeface="+mn-lt"/>
              </a:rPr>
              <a:t>万物至此皆长大，故名立夏也</a:t>
            </a:r>
          </a:p>
        </p:txBody>
      </p:sp>
      <p:sp>
        <p:nvSpPr>
          <p:cNvPr id="8" name="矩形 7">
            <a:extLst>
              <a:ext uri="{FF2B5EF4-FFF2-40B4-BE49-F238E27FC236}">
                <a16:creationId xmlns="" xmlns:a16="http://schemas.microsoft.com/office/drawing/2014/main" id="{256D052C-3C60-4CD9-A2C1-9C1012BA400B}"/>
              </a:ext>
            </a:extLst>
          </p:cNvPr>
          <p:cNvSpPr/>
          <p:nvPr/>
        </p:nvSpPr>
        <p:spPr>
          <a:xfrm>
            <a:off x="5449669" y="536934"/>
            <a:ext cx="1292662" cy="2426305"/>
          </a:xfrm>
          <a:prstGeom prst="rect">
            <a:avLst/>
          </a:prstGeom>
        </p:spPr>
        <p:txBody>
          <a:bodyPr vert="eaVert" wrap="square">
            <a:spAutoFit/>
          </a:bodyPr>
          <a:lstStyle/>
          <a:p>
            <a:pPr algn="dist"/>
            <a:r>
              <a:rPr lang="zh-CN" altLang="en-US" sz="72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立夏</a:t>
            </a:r>
            <a:endParaRPr lang="en-US" altLang="zh-CN" sz="72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endParaRPr>
          </a:p>
        </p:txBody>
      </p:sp>
      <p:sp>
        <p:nvSpPr>
          <p:cNvPr id="9" name="矩形 8">
            <a:extLst>
              <a:ext uri="{FF2B5EF4-FFF2-40B4-BE49-F238E27FC236}">
                <a16:creationId xmlns="" xmlns:a16="http://schemas.microsoft.com/office/drawing/2014/main" id="{C94E8B3A-05AB-4A6F-B522-A56104AD73A0}"/>
              </a:ext>
            </a:extLst>
          </p:cNvPr>
          <p:cNvSpPr/>
          <p:nvPr/>
        </p:nvSpPr>
        <p:spPr>
          <a:xfrm>
            <a:off x="5105984" y="1521247"/>
            <a:ext cx="1980030" cy="253916"/>
          </a:xfrm>
          <a:prstGeom prst="rect">
            <a:avLst/>
          </a:prstGeom>
        </p:spPr>
        <p:txBody>
          <a:bodyPr wrap="none">
            <a:spAutoFit/>
          </a:bodyPr>
          <a:lstStyle/>
          <a:p>
            <a:pPr algn="ctr"/>
            <a:r>
              <a:rPr lang="zh-CN" altLang="en-US" sz="1050" dirty="0">
                <a:solidFill>
                  <a:schemeClr val="tx1">
                    <a:lumMod val="75000"/>
                    <a:lumOff val="25000"/>
                  </a:schemeClr>
                </a:solidFill>
                <a:cs typeface="+mn-ea"/>
                <a:sym typeface="+mn-lt"/>
              </a:rPr>
              <a:t>VBEGINNING OF SUMMER</a:t>
            </a:r>
          </a:p>
        </p:txBody>
      </p:sp>
      <p:sp>
        <p:nvSpPr>
          <p:cNvPr id="10" name="矩形 9">
            <a:extLst>
              <a:ext uri="{FF2B5EF4-FFF2-40B4-BE49-F238E27FC236}">
                <a16:creationId xmlns="" xmlns:a16="http://schemas.microsoft.com/office/drawing/2014/main" id="{7836B658-6DBF-4029-9CFA-7DF5BBACE373}"/>
              </a:ext>
            </a:extLst>
          </p:cNvPr>
          <p:cNvSpPr/>
          <p:nvPr/>
        </p:nvSpPr>
        <p:spPr>
          <a:xfrm>
            <a:off x="4681189" y="6048044"/>
            <a:ext cx="2829622" cy="369332"/>
          </a:xfrm>
          <a:prstGeom prst="rect">
            <a:avLst/>
          </a:prstGeom>
        </p:spPr>
        <p:txBody>
          <a:bodyPr wrap="none">
            <a:spAutoFit/>
          </a:bodyPr>
          <a:lstStyle/>
          <a:p>
            <a:pPr algn="ctr"/>
            <a:r>
              <a:rPr lang="zh-CN" altLang="en-US" dirty="0">
                <a:solidFill>
                  <a:schemeClr val="tx1">
                    <a:lumMod val="75000"/>
                    <a:lumOff val="25000"/>
                  </a:schemeClr>
                </a:solidFill>
                <a:cs typeface="+mn-ea"/>
                <a:sym typeface="+mn-lt"/>
              </a:rPr>
              <a:t>立夏天方霁     闲情喜暂舒</a:t>
            </a:r>
          </a:p>
        </p:txBody>
      </p:sp>
      <p:sp>
        <p:nvSpPr>
          <p:cNvPr id="11" name="矩形 10">
            <a:extLst>
              <a:ext uri="{FF2B5EF4-FFF2-40B4-BE49-F238E27FC236}">
                <a16:creationId xmlns="" xmlns:a16="http://schemas.microsoft.com/office/drawing/2014/main" id="{3AA782EC-F527-4DC4-8489-E88466F8C07C}"/>
              </a:ext>
            </a:extLst>
          </p:cNvPr>
          <p:cNvSpPr/>
          <p:nvPr/>
        </p:nvSpPr>
        <p:spPr>
          <a:xfrm>
            <a:off x="4519638" y="6388348"/>
            <a:ext cx="3152723" cy="307777"/>
          </a:xfrm>
          <a:prstGeom prst="rect">
            <a:avLst/>
          </a:prstGeom>
        </p:spPr>
        <p:txBody>
          <a:bodyPr wrap="none">
            <a:spAutoFit/>
          </a:bodyPr>
          <a:lstStyle/>
          <a:p>
            <a:pPr algn="ctr"/>
            <a:r>
              <a:rPr lang="zh-CN" altLang="en-US" sz="1400" spc="300" dirty="0">
                <a:solidFill>
                  <a:schemeClr val="tx1">
                    <a:lumMod val="75000"/>
                    <a:lumOff val="25000"/>
                  </a:schemeClr>
                </a:solidFill>
                <a:cs typeface="+mn-ea"/>
                <a:sym typeface="+mn-lt"/>
              </a:rPr>
              <a:t>BEGINNING OF SUMMER</a:t>
            </a:r>
          </a:p>
        </p:txBody>
      </p:sp>
      <p:pic>
        <p:nvPicPr>
          <p:cNvPr id="13" name="图片 12">
            <a:extLst>
              <a:ext uri="{FF2B5EF4-FFF2-40B4-BE49-F238E27FC236}">
                <a16:creationId xmlns="" xmlns:a16="http://schemas.microsoft.com/office/drawing/2014/main" id="{DB4BFF2A-B1F3-40E1-AD71-68F68D5F2B1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42000" y="5939102"/>
            <a:ext cx="508000" cy="525660"/>
          </a:xfrm>
          <a:prstGeom prst="rect">
            <a:avLst/>
          </a:prstGeom>
        </p:spPr>
      </p:pic>
      <p:grpSp>
        <p:nvGrpSpPr>
          <p:cNvPr id="3" name="组合 2">
            <a:extLst>
              <a:ext uri="{FF2B5EF4-FFF2-40B4-BE49-F238E27FC236}">
                <a16:creationId xmlns="" xmlns:a16="http://schemas.microsoft.com/office/drawing/2014/main" id="{4E968521-3EDB-484C-9682-A493955A4809}"/>
              </a:ext>
            </a:extLst>
          </p:cNvPr>
          <p:cNvGrpSpPr/>
          <p:nvPr/>
        </p:nvGrpSpPr>
        <p:grpSpPr>
          <a:xfrm>
            <a:off x="11183293" y="2497478"/>
            <a:ext cx="932442" cy="931522"/>
            <a:chOff x="11246793" y="2497478"/>
            <a:chExt cx="932442" cy="931522"/>
          </a:xfrm>
        </p:grpSpPr>
        <p:pic>
          <p:nvPicPr>
            <p:cNvPr id="6" name="图片 5">
              <a:extLst>
                <a:ext uri="{FF2B5EF4-FFF2-40B4-BE49-F238E27FC236}">
                  <a16:creationId xmlns="" xmlns:a16="http://schemas.microsoft.com/office/drawing/2014/main" id="{4DD9390B-E6B7-4EA1-8997-3D4808D8E4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46793" y="2497478"/>
              <a:ext cx="932442" cy="931522"/>
            </a:xfrm>
            <a:prstGeom prst="rect">
              <a:avLst/>
            </a:prstGeom>
          </p:spPr>
        </p:pic>
        <p:sp>
          <p:nvSpPr>
            <p:cNvPr id="2" name="文本框 1">
              <a:extLst>
                <a:ext uri="{FF2B5EF4-FFF2-40B4-BE49-F238E27FC236}">
                  <a16:creationId xmlns="" xmlns:a16="http://schemas.microsoft.com/office/drawing/2014/main" id="{DD7518AA-A3C9-42F1-A480-D903961978A6}"/>
                </a:ext>
              </a:extLst>
            </p:cNvPr>
            <p:cNvSpPr txBox="1"/>
            <p:nvPr/>
          </p:nvSpPr>
          <p:spPr>
            <a:xfrm>
              <a:off x="11581837" y="2609296"/>
              <a:ext cx="369332" cy="707886"/>
            </a:xfrm>
            <a:prstGeom prst="rect">
              <a:avLst/>
            </a:prstGeom>
            <a:noFill/>
          </p:spPr>
          <p:txBody>
            <a:bodyPr vert="eaVert" wrap="none" rtlCol="0">
              <a:spAutoFit/>
            </a:bodyPr>
            <a:lstStyle/>
            <a:p>
              <a:r>
                <a:rPr lang="zh-CN" altLang="en-US" sz="1200" dirty="0">
                  <a:solidFill>
                    <a:schemeClr val="bg1"/>
                  </a:solidFill>
                  <a:cs typeface="+mn-ea"/>
                  <a:sym typeface="+mn-lt"/>
                </a:rPr>
                <a:t>传统节日</a:t>
              </a:r>
            </a:p>
          </p:txBody>
        </p:sp>
      </p:grpSp>
    </p:spTree>
    <p:extLst>
      <p:ext uri="{BB962C8B-B14F-4D97-AF65-F5344CB8AC3E}">
        <p14:creationId xmlns:p14="http://schemas.microsoft.com/office/powerpoint/2010/main" val="172055287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0D02DE66-D50B-5E40-8F45-463BFC4160FC}"/>
              </a:ext>
            </a:extLst>
          </p:cNvPr>
          <p:cNvSpPr txBox="1"/>
          <p:nvPr/>
        </p:nvSpPr>
        <p:spPr>
          <a:xfrm>
            <a:off x="1723166" y="2124156"/>
            <a:ext cx="4186947" cy="584775"/>
          </a:xfrm>
          <a:prstGeom prst="rect">
            <a:avLst/>
          </a:prstGeom>
          <a:noFill/>
        </p:spPr>
        <p:txBody>
          <a:bodyPr vert="horz" wrap="square" rtlCol="0">
            <a:spAutoFit/>
          </a:bodyPr>
          <a:lstStyle/>
          <a:p>
            <a:pPr algn="dist"/>
            <a:r>
              <a:rPr lang="zh-CN" altLang="en-US" sz="3200" dirty="0">
                <a:cs typeface="+mn-ea"/>
                <a:sym typeface="+mn-lt"/>
              </a:rPr>
              <a:t>请输入标题文字</a:t>
            </a:r>
          </a:p>
        </p:txBody>
      </p:sp>
      <p:sp>
        <p:nvSpPr>
          <p:cNvPr id="8" name="文本框 7">
            <a:extLst>
              <a:ext uri="{FF2B5EF4-FFF2-40B4-BE49-F238E27FC236}">
                <a16:creationId xmlns="" xmlns:a16="http://schemas.microsoft.com/office/drawing/2014/main" id="{A76074E8-64A8-1F4E-B4DB-D404F02F5030}"/>
              </a:ext>
            </a:extLst>
          </p:cNvPr>
          <p:cNvSpPr txBox="1"/>
          <p:nvPr/>
        </p:nvSpPr>
        <p:spPr>
          <a:xfrm>
            <a:off x="1601757" y="2952481"/>
            <a:ext cx="8988486" cy="1200329"/>
          </a:xfrm>
          <a:prstGeom prst="rect">
            <a:avLst/>
          </a:prstGeom>
          <a:noFill/>
        </p:spPr>
        <p:txBody>
          <a:bodyPr wrap="square" rtlCol="0">
            <a:spAutoFit/>
          </a:bodyPr>
          <a:lstStyle/>
          <a:p>
            <a:pPr>
              <a:lnSpc>
                <a:spcPct val="150000"/>
              </a:lnSpc>
            </a:pPr>
            <a:r>
              <a:rPr lang="zh-CN" altLang="en-US" sz="1600" dirty="0">
                <a:cs typeface="+mn-ea"/>
                <a:sym typeface="+mn-lt"/>
              </a:rPr>
              <a:t>点击输入您的文字内容或复制粘贴具体文本、用简明扼要的文字说明此项内容，精准的词汇表达胜过长篇大论的文字表述点击输入您的文字内容或复制粘贴具体文本、用简明扼要的文字说明此项内容，精准的词汇表达胜过长篇大论的文字表述点击输入您的文字内容或复制粘贴具体文本</a:t>
            </a:r>
            <a:r>
              <a:rPr lang="en-US" altLang="zh-CN" sz="1600" dirty="0">
                <a:cs typeface="+mn-ea"/>
                <a:sym typeface="+mn-lt"/>
              </a:rPr>
              <a:t>.</a:t>
            </a:r>
            <a:endParaRPr lang="zh-CN" altLang="en-US" sz="1600" dirty="0">
              <a:cs typeface="+mn-ea"/>
              <a:sym typeface="+mn-lt"/>
            </a:endParaRPr>
          </a:p>
        </p:txBody>
      </p:sp>
      <p:pic>
        <p:nvPicPr>
          <p:cNvPr id="10" name="图片 9">
            <a:extLst>
              <a:ext uri="{FF2B5EF4-FFF2-40B4-BE49-F238E27FC236}">
                <a16:creationId xmlns="" xmlns:a16="http://schemas.microsoft.com/office/drawing/2014/main" id="{D4E6F140-0695-724F-9FD5-CB8E9760E8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480537"/>
            <a:ext cx="6315016" cy="4210011"/>
          </a:xfrm>
          <a:prstGeom prst="rect">
            <a:avLst/>
          </a:prstGeom>
        </p:spPr>
      </p:pic>
      <p:sp>
        <p:nvSpPr>
          <p:cNvPr id="11" name="文本框 10">
            <a:extLst>
              <a:ext uri="{FF2B5EF4-FFF2-40B4-BE49-F238E27FC236}">
                <a16:creationId xmlns="" xmlns:a16="http://schemas.microsoft.com/office/drawing/2014/main" id="{C605CFC5-B00E-364F-9824-B1EEBD52B0DD}"/>
              </a:ext>
            </a:extLst>
          </p:cNvPr>
          <p:cNvSpPr txBox="1"/>
          <p:nvPr/>
        </p:nvSpPr>
        <p:spPr>
          <a:xfrm>
            <a:off x="7029434" y="4590197"/>
            <a:ext cx="3567448" cy="1338828"/>
          </a:xfrm>
          <a:prstGeom prst="rect">
            <a:avLst/>
          </a:prstGeom>
          <a:noFill/>
        </p:spPr>
        <p:txBody>
          <a:bodyPr wrap="square" rtlCol="0">
            <a:spAutoFit/>
          </a:bodyPr>
          <a:lstStyle/>
          <a:p>
            <a:pPr>
              <a:lnSpc>
                <a:spcPct val="150000"/>
              </a:lnSpc>
            </a:pPr>
            <a:r>
              <a:rPr lang="zh-CN" altLang="en-US" dirty="0">
                <a:cs typeface="+mn-ea"/>
                <a:sym typeface="+mn-lt"/>
              </a:rPr>
              <a:t>用简明扼要的文字说明此项内容，精准的词汇表达胜过长篇大论的文字表述</a:t>
            </a:r>
            <a:endParaRPr kumimoji="1" lang="zh-CN" altLang="en-US" dirty="0">
              <a:cs typeface="+mn-ea"/>
              <a:sym typeface="+mn-lt"/>
            </a:endParaRPr>
          </a:p>
        </p:txBody>
      </p:sp>
      <p:pic>
        <p:nvPicPr>
          <p:cNvPr id="13" name="图片 12">
            <a:extLst>
              <a:ext uri="{FF2B5EF4-FFF2-40B4-BE49-F238E27FC236}">
                <a16:creationId xmlns="" xmlns:a16="http://schemas.microsoft.com/office/drawing/2014/main" id="{6944AB45-3059-C142-9E2A-801A797B7AA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68744" y="235039"/>
            <a:ext cx="3623256" cy="2717442"/>
          </a:xfrm>
          <a:prstGeom prst="rect">
            <a:avLst/>
          </a:prstGeom>
        </p:spPr>
      </p:pic>
      <p:sp>
        <p:nvSpPr>
          <p:cNvPr id="9" name="文本框 8">
            <a:extLst>
              <a:ext uri="{FF2B5EF4-FFF2-40B4-BE49-F238E27FC236}">
                <a16:creationId xmlns="" xmlns:a16="http://schemas.microsoft.com/office/drawing/2014/main" id="{DEBB952F-59ED-4E51-BD79-1F1813BA8C1F}"/>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236107397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82880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440055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17176" y="2883843"/>
            <a:ext cx="1800493" cy="646331"/>
          </a:xfrm>
          <a:prstGeom prst="rect">
            <a:avLst/>
          </a:prstGeom>
        </p:spPr>
        <p:txBody>
          <a:bodyPr vert="horz" wrap="none">
            <a:spAutoFit/>
          </a:bodyPr>
          <a:lstStyle/>
          <a:p>
            <a:r>
              <a:rPr lang="zh-CN" altLang="en-US" sz="3600" spc="600" dirty="0">
                <a:solidFill>
                  <a:schemeClr val="tx1">
                    <a:lumMod val="75000"/>
                    <a:lumOff val="25000"/>
                  </a:schemeClr>
                </a:solidFill>
                <a:cs typeface="+mn-ea"/>
                <a:sym typeface="+mn-lt"/>
              </a:rPr>
              <a:t>章节三</a:t>
            </a:r>
          </a:p>
        </p:txBody>
      </p:sp>
      <p:sp>
        <p:nvSpPr>
          <p:cNvPr id="9" name="矩形 8"/>
          <p:cNvSpPr/>
          <p:nvPr/>
        </p:nvSpPr>
        <p:spPr>
          <a:xfrm>
            <a:off x="5854323" y="2883843"/>
            <a:ext cx="3383281" cy="646331"/>
          </a:xfrm>
          <a:prstGeom prst="rect">
            <a:avLst/>
          </a:prstGeom>
        </p:spPr>
        <p:txBody>
          <a:bodyPr wrap="square">
            <a:spAutoFit/>
          </a:bodyPr>
          <a:lstStyle/>
          <a:p>
            <a:pPr algn="dist"/>
            <a:r>
              <a:rPr lang="zh-CN" altLang="en-US" sz="3600" dirty="0" smtClean="0">
                <a:solidFill>
                  <a:schemeClr val="tx1">
                    <a:lumMod val="75000"/>
                    <a:lumOff val="25000"/>
                  </a:schemeClr>
                </a:solidFill>
                <a:cs typeface="+mn-ea"/>
                <a:sym typeface="+mn-lt"/>
              </a:rPr>
              <a:t>民俗活动</a:t>
            </a:r>
            <a:endParaRPr lang="zh-CN" altLang="en-US" sz="3600" spc="-150" dirty="0">
              <a:solidFill>
                <a:schemeClr val="tx1">
                  <a:lumMod val="75000"/>
                  <a:lumOff val="25000"/>
                </a:schemeClr>
              </a:solidFill>
              <a:cs typeface="+mn-ea"/>
              <a:sym typeface="+mn-lt"/>
            </a:endParaRPr>
          </a:p>
        </p:txBody>
      </p:sp>
      <p:pic>
        <p:nvPicPr>
          <p:cNvPr id="10" name="图片 9">
            <a:extLst>
              <a:ext uri="{FF2B5EF4-FFF2-40B4-BE49-F238E27FC236}">
                <a16:creationId xmlns="" xmlns:a16="http://schemas.microsoft.com/office/drawing/2014/main" id="{3618635E-4861-477D-A19C-3904984605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087530" y="-1055478"/>
            <a:ext cx="6573929" cy="6573929"/>
          </a:xfrm>
          <a:prstGeom prst="rect">
            <a:avLst/>
          </a:prstGeom>
        </p:spPr>
      </p:pic>
      <p:pic>
        <p:nvPicPr>
          <p:cNvPr id="11" name="图片 10">
            <a:extLst>
              <a:ext uri="{FF2B5EF4-FFF2-40B4-BE49-F238E27FC236}">
                <a16:creationId xmlns="" xmlns:a16="http://schemas.microsoft.com/office/drawing/2014/main" id="{DB269D18-AD73-44B3-BEE8-8C10D48A4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1556"/>
          <a:stretch/>
        </p:blipFill>
        <p:spPr>
          <a:xfrm>
            <a:off x="9237604" y="3640877"/>
            <a:ext cx="4671557" cy="3755148"/>
          </a:xfrm>
          <a:custGeom>
            <a:avLst/>
            <a:gdLst>
              <a:gd name="connsiteX0" fmla="*/ 1885917 w 2702379"/>
              <a:gd name="connsiteY0" fmla="*/ 1445986 h 3603172"/>
              <a:gd name="connsiteX1" fmla="*/ 1747502 w 2702379"/>
              <a:gd name="connsiteY1" fmla="*/ 1473931 h 3603172"/>
              <a:gd name="connsiteX2" fmla="*/ 1688675 w 2702379"/>
              <a:gd name="connsiteY2" fmla="*/ 1505861 h 3603172"/>
              <a:gd name="connsiteX3" fmla="*/ 1642836 w 2702379"/>
              <a:gd name="connsiteY3" fmla="*/ 1505861 h 3603172"/>
              <a:gd name="connsiteX4" fmla="*/ 1642836 w 2702379"/>
              <a:gd name="connsiteY4" fmla="*/ 1543237 h 3603172"/>
              <a:gd name="connsiteX5" fmla="*/ 1634470 w 2702379"/>
              <a:gd name="connsiteY5" fmla="*/ 1550139 h 3603172"/>
              <a:gd name="connsiteX6" fmla="*/ 1530317 w 2702379"/>
              <a:gd name="connsiteY6" fmla="*/ 1801586 h 3603172"/>
              <a:gd name="connsiteX7" fmla="*/ 1634470 w 2702379"/>
              <a:gd name="connsiteY7" fmla="*/ 2053033 h 3603172"/>
              <a:gd name="connsiteX8" fmla="*/ 1642836 w 2702379"/>
              <a:gd name="connsiteY8" fmla="*/ 2059936 h 3603172"/>
              <a:gd name="connsiteX9" fmla="*/ 1642836 w 2702379"/>
              <a:gd name="connsiteY9" fmla="*/ 2449286 h 3603172"/>
              <a:gd name="connsiteX10" fmla="*/ 2354036 w 2702379"/>
              <a:gd name="connsiteY10" fmla="*/ 2449286 h 3603172"/>
              <a:gd name="connsiteX11" fmla="*/ 2354036 w 2702379"/>
              <a:gd name="connsiteY11" fmla="*/ 1505861 h 3603172"/>
              <a:gd name="connsiteX12" fmla="*/ 2083159 w 2702379"/>
              <a:gd name="connsiteY12" fmla="*/ 1505861 h 3603172"/>
              <a:gd name="connsiteX13" fmla="*/ 2024332 w 2702379"/>
              <a:gd name="connsiteY13" fmla="*/ 1473931 h 3603172"/>
              <a:gd name="connsiteX14" fmla="*/ 1885917 w 2702379"/>
              <a:gd name="connsiteY14" fmla="*/ 1445986 h 3603172"/>
              <a:gd name="connsiteX15" fmla="*/ 0 w 2702379"/>
              <a:gd name="connsiteY15" fmla="*/ 0 h 3603172"/>
              <a:gd name="connsiteX16" fmla="*/ 2702379 w 2702379"/>
              <a:gd name="connsiteY16" fmla="*/ 0 h 3603172"/>
              <a:gd name="connsiteX17" fmla="*/ 2702379 w 2702379"/>
              <a:gd name="connsiteY17" fmla="*/ 3603172 h 3603172"/>
              <a:gd name="connsiteX18" fmla="*/ 0 w 2702379"/>
              <a:gd name="connsiteY18" fmla="*/ 3603172 h 36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379" h="3603172">
                <a:moveTo>
                  <a:pt x="1885917" y="1445986"/>
                </a:moveTo>
                <a:cubicBezTo>
                  <a:pt x="1836819" y="1445986"/>
                  <a:pt x="1790045" y="1455937"/>
                  <a:pt x="1747502" y="1473931"/>
                </a:cubicBezTo>
                <a:lnTo>
                  <a:pt x="1688675" y="1505861"/>
                </a:lnTo>
                <a:lnTo>
                  <a:pt x="1642836" y="1505861"/>
                </a:lnTo>
                <a:lnTo>
                  <a:pt x="1642836" y="1543237"/>
                </a:lnTo>
                <a:lnTo>
                  <a:pt x="1634470" y="1550139"/>
                </a:lnTo>
                <a:cubicBezTo>
                  <a:pt x="1570119" y="1614490"/>
                  <a:pt x="1530317" y="1703390"/>
                  <a:pt x="1530317" y="1801586"/>
                </a:cubicBezTo>
                <a:cubicBezTo>
                  <a:pt x="1530317" y="1899782"/>
                  <a:pt x="1570119" y="1988682"/>
                  <a:pt x="1634470" y="2053033"/>
                </a:cubicBezTo>
                <a:lnTo>
                  <a:pt x="1642836" y="2059936"/>
                </a:lnTo>
                <a:lnTo>
                  <a:pt x="1642836" y="2449286"/>
                </a:lnTo>
                <a:lnTo>
                  <a:pt x="2354036" y="2449286"/>
                </a:lnTo>
                <a:lnTo>
                  <a:pt x="2354036" y="1505861"/>
                </a:lnTo>
                <a:lnTo>
                  <a:pt x="2083159" y="1505861"/>
                </a:lnTo>
                <a:lnTo>
                  <a:pt x="2024332" y="1473931"/>
                </a:lnTo>
                <a:cubicBezTo>
                  <a:pt x="1981789" y="1455937"/>
                  <a:pt x="1935015" y="1445986"/>
                  <a:pt x="1885917" y="1445986"/>
                </a:cubicBezTo>
                <a:close/>
                <a:moveTo>
                  <a:pt x="0" y="0"/>
                </a:moveTo>
                <a:lnTo>
                  <a:pt x="2702379" y="0"/>
                </a:lnTo>
                <a:lnTo>
                  <a:pt x="2702379" y="3603172"/>
                </a:lnTo>
                <a:lnTo>
                  <a:pt x="0" y="3603172"/>
                </a:lnTo>
                <a:close/>
              </a:path>
            </a:pathLst>
          </a:custGeom>
        </p:spPr>
      </p:pic>
    </p:spTree>
    <p:extLst>
      <p:ext uri="{BB962C8B-B14F-4D97-AF65-F5344CB8AC3E}">
        <p14:creationId xmlns:p14="http://schemas.microsoft.com/office/powerpoint/2010/main" val="177346002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4F11B88C-369B-46BF-A071-1AE2234A49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443" y="1240037"/>
            <a:ext cx="5143771" cy="5617963"/>
          </a:xfrm>
          <a:prstGeom prst="rect">
            <a:avLst/>
          </a:prstGeom>
        </p:spPr>
      </p:pic>
      <p:sp>
        <p:nvSpPr>
          <p:cNvPr id="8" name="文本框 7">
            <a:extLst>
              <a:ext uri="{FF2B5EF4-FFF2-40B4-BE49-F238E27FC236}">
                <a16:creationId xmlns="" xmlns:a16="http://schemas.microsoft.com/office/drawing/2014/main" id="{72AD6E07-1772-49B0-B3B1-669AF0267E1B}"/>
              </a:ext>
            </a:extLst>
          </p:cNvPr>
          <p:cNvSpPr txBox="1"/>
          <p:nvPr/>
        </p:nvSpPr>
        <p:spPr>
          <a:xfrm>
            <a:off x="5659425" y="1674517"/>
            <a:ext cx="2085929" cy="461665"/>
          </a:xfrm>
          <a:prstGeom prst="rect">
            <a:avLst/>
          </a:prstGeom>
          <a:noFill/>
        </p:spPr>
        <p:txBody>
          <a:bodyPr wrap="square" rtlCol="0">
            <a:spAutoFit/>
          </a:bodyPr>
          <a:lstStyle/>
          <a:p>
            <a:pPr lvl="0" algn="r"/>
            <a:r>
              <a:rPr lang="zh-CN" altLang="en-US" sz="2400">
                <a:solidFill>
                  <a:schemeClr val="tx1">
                    <a:lumMod val="75000"/>
                    <a:lumOff val="25000"/>
                  </a:schemeClr>
                </a:solidFill>
                <a:cs typeface="+mn-ea"/>
                <a:sym typeface="+mn-lt"/>
              </a:rPr>
              <a:t>标题文本预设</a:t>
            </a:r>
          </a:p>
        </p:txBody>
      </p:sp>
      <p:sp>
        <p:nvSpPr>
          <p:cNvPr id="9" name="文本框 8">
            <a:extLst>
              <a:ext uri="{FF2B5EF4-FFF2-40B4-BE49-F238E27FC236}">
                <a16:creationId xmlns="" xmlns:a16="http://schemas.microsoft.com/office/drawing/2014/main" id="{B7D3F2D9-8B61-434D-BF12-3E8F765125FE}"/>
              </a:ext>
            </a:extLst>
          </p:cNvPr>
          <p:cNvSpPr txBox="1"/>
          <p:nvPr/>
        </p:nvSpPr>
        <p:spPr>
          <a:xfrm>
            <a:off x="5659425" y="2061318"/>
            <a:ext cx="5691116" cy="1369349"/>
          </a:xfrm>
          <a:prstGeom prst="rect">
            <a:avLst/>
          </a:prstGeom>
          <a:noFill/>
        </p:spPr>
        <p:txBody>
          <a:bodyPr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400" dirty="0">
              <a:solidFill>
                <a:schemeClr val="tx1">
                  <a:lumMod val="75000"/>
                  <a:lumOff val="25000"/>
                </a:schemeClr>
              </a:solidFill>
              <a:cs typeface="+mn-ea"/>
              <a:sym typeface="+mn-lt"/>
            </a:endParaRPr>
          </a:p>
        </p:txBody>
      </p:sp>
      <p:sp>
        <p:nvSpPr>
          <p:cNvPr id="12" name="文本框 11">
            <a:extLst>
              <a:ext uri="{FF2B5EF4-FFF2-40B4-BE49-F238E27FC236}">
                <a16:creationId xmlns="" xmlns:a16="http://schemas.microsoft.com/office/drawing/2014/main" id="{549FC939-7C15-4372-B511-853003EBC78A}"/>
              </a:ext>
            </a:extLst>
          </p:cNvPr>
          <p:cNvSpPr txBox="1"/>
          <p:nvPr/>
        </p:nvSpPr>
        <p:spPr>
          <a:xfrm>
            <a:off x="5659425" y="4029545"/>
            <a:ext cx="2085929" cy="461665"/>
          </a:xfrm>
          <a:prstGeom prst="rect">
            <a:avLst/>
          </a:prstGeom>
          <a:noFill/>
        </p:spPr>
        <p:txBody>
          <a:bodyPr wrap="square" rtlCol="0">
            <a:spAutoFit/>
          </a:bodyPr>
          <a:lstStyle/>
          <a:p>
            <a:pPr lvl="0" algn="r"/>
            <a:r>
              <a:rPr lang="zh-CN" altLang="en-US" sz="2400">
                <a:solidFill>
                  <a:schemeClr val="tx1">
                    <a:lumMod val="75000"/>
                    <a:lumOff val="25000"/>
                  </a:schemeClr>
                </a:solidFill>
                <a:cs typeface="+mn-ea"/>
                <a:sym typeface="+mn-lt"/>
              </a:rPr>
              <a:t>标题文本预设</a:t>
            </a:r>
          </a:p>
        </p:txBody>
      </p:sp>
      <p:sp>
        <p:nvSpPr>
          <p:cNvPr id="13" name="文本框 12">
            <a:extLst>
              <a:ext uri="{FF2B5EF4-FFF2-40B4-BE49-F238E27FC236}">
                <a16:creationId xmlns="" xmlns:a16="http://schemas.microsoft.com/office/drawing/2014/main" id="{B2125599-EABE-4823-8FC5-503B6D25BEE5}"/>
              </a:ext>
            </a:extLst>
          </p:cNvPr>
          <p:cNvSpPr txBox="1"/>
          <p:nvPr/>
        </p:nvSpPr>
        <p:spPr>
          <a:xfrm>
            <a:off x="5659425" y="4416346"/>
            <a:ext cx="5691116" cy="1369349"/>
          </a:xfrm>
          <a:prstGeom prst="rect">
            <a:avLst/>
          </a:prstGeom>
          <a:noFill/>
        </p:spPr>
        <p:txBody>
          <a:bodyPr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400" dirty="0">
              <a:solidFill>
                <a:schemeClr val="tx1">
                  <a:lumMod val="75000"/>
                  <a:lumOff val="25000"/>
                </a:schemeClr>
              </a:solidFill>
              <a:cs typeface="+mn-ea"/>
              <a:sym typeface="+mn-lt"/>
            </a:endParaRPr>
          </a:p>
        </p:txBody>
      </p:sp>
      <p:sp>
        <p:nvSpPr>
          <p:cNvPr id="10" name="文本框 9">
            <a:extLst>
              <a:ext uri="{FF2B5EF4-FFF2-40B4-BE49-F238E27FC236}">
                <a16:creationId xmlns="" xmlns:a16="http://schemas.microsoft.com/office/drawing/2014/main" id="{6189C73C-95AD-4E80-BDA6-5F24841ED3C1}"/>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69811564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 xmlns:a16="http://schemas.microsoft.com/office/drawing/2014/main" id="{BD66DF01-5722-4882-AF78-A7382E659956}"/>
              </a:ext>
            </a:extLst>
          </p:cNvPr>
          <p:cNvSpPr/>
          <p:nvPr/>
        </p:nvSpPr>
        <p:spPr>
          <a:xfrm>
            <a:off x="2128124" y="1889962"/>
            <a:ext cx="510717" cy="185737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25" name="图片 24">
            <a:extLst>
              <a:ext uri="{FF2B5EF4-FFF2-40B4-BE49-F238E27FC236}">
                <a16:creationId xmlns="" xmlns:a16="http://schemas.microsoft.com/office/drawing/2014/main" id="{93486D2F-BA6F-4DBD-9B53-37AA1826BC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44" y="4267200"/>
            <a:ext cx="12213444" cy="2590800"/>
          </a:xfrm>
          <a:prstGeom prst="rect">
            <a:avLst/>
          </a:prstGeom>
        </p:spPr>
      </p:pic>
      <p:sp>
        <p:nvSpPr>
          <p:cNvPr id="26" name="文本框 25">
            <a:extLst>
              <a:ext uri="{FF2B5EF4-FFF2-40B4-BE49-F238E27FC236}">
                <a16:creationId xmlns="" xmlns:a16="http://schemas.microsoft.com/office/drawing/2014/main" id="{F144FDE1-D31F-486E-88EA-53CF114D9474}"/>
              </a:ext>
            </a:extLst>
          </p:cNvPr>
          <p:cNvSpPr txBox="1"/>
          <p:nvPr/>
        </p:nvSpPr>
        <p:spPr>
          <a:xfrm>
            <a:off x="2128150" y="1999685"/>
            <a:ext cx="492443" cy="1637931"/>
          </a:xfrm>
          <a:prstGeom prst="rect">
            <a:avLst/>
          </a:prstGeom>
          <a:noFill/>
          <a:ln>
            <a:noFill/>
          </a:ln>
        </p:spPr>
        <p:txBody>
          <a:bodyPr vert="eaVert" wrap="square" rtlCol="0">
            <a:spAutoFit/>
          </a:bodyPr>
          <a:lstStyle/>
          <a:p>
            <a:r>
              <a:rPr lang="zh-CN" altLang="en-US" sz="2000" dirty="0">
                <a:solidFill>
                  <a:schemeClr val="tx1">
                    <a:lumMod val="75000"/>
                    <a:lumOff val="25000"/>
                  </a:schemeClr>
                </a:solidFill>
                <a:cs typeface="+mn-ea"/>
                <a:sym typeface="+mn-lt"/>
              </a:rPr>
              <a:t>标题文本预设</a:t>
            </a:r>
          </a:p>
        </p:txBody>
      </p:sp>
      <p:sp>
        <p:nvSpPr>
          <p:cNvPr id="27" name="文本框 26">
            <a:extLst>
              <a:ext uri="{FF2B5EF4-FFF2-40B4-BE49-F238E27FC236}">
                <a16:creationId xmlns="" xmlns:a16="http://schemas.microsoft.com/office/drawing/2014/main" id="{A9B6908D-A2D3-494E-8D42-E0E31C1614DA}"/>
              </a:ext>
            </a:extLst>
          </p:cNvPr>
          <p:cNvSpPr txBox="1"/>
          <p:nvPr/>
        </p:nvSpPr>
        <p:spPr>
          <a:xfrm>
            <a:off x="2867891" y="1810815"/>
            <a:ext cx="1023998" cy="2762250"/>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a:t>
            </a:r>
            <a:endParaRPr lang="en-US" altLang="zh-CN" sz="1400" dirty="0">
              <a:solidFill>
                <a:schemeClr val="tx1">
                  <a:lumMod val="75000"/>
                  <a:lumOff val="25000"/>
                </a:schemeClr>
              </a:solidFill>
              <a:cs typeface="+mn-ea"/>
              <a:sym typeface="+mn-lt"/>
            </a:endParaRPr>
          </a:p>
        </p:txBody>
      </p:sp>
      <p:sp>
        <p:nvSpPr>
          <p:cNvPr id="37" name="矩形 36">
            <a:extLst>
              <a:ext uri="{FF2B5EF4-FFF2-40B4-BE49-F238E27FC236}">
                <a16:creationId xmlns="" xmlns:a16="http://schemas.microsoft.com/office/drawing/2014/main" id="{7BF52A00-CE8E-492D-B000-B61EBFB25A70}"/>
              </a:ext>
            </a:extLst>
          </p:cNvPr>
          <p:cNvSpPr/>
          <p:nvPr/>
        </p:nvSpPr>
        <p:spPr>
          <a:xfrm>
            <a:off x="4353083" y="1889962"/>
            <a:ext cx="510717" cy="185737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8" name="文本框 37">
            <a:extLst>
              <a:ext uri="{FF2B5EF4-FFF2-40B4-BE49-F238E27FC236}">
                <a16:creationId xmlns="" xmlns:a16="http://schemas.microsoft.com/office/drawing/2014/main" id="{0E724E11-687B-4803-9AF4-333F33A073ED}"/>
              </a:ext>
            </a:extLst>
          </p:cNvPr>
          <p:cNvSpPr txBox="1"/>
          <p:nvPr/>
        </p:nvSpPr>
        <p:spPr>
          <a:xfrm>
            <a:off x="4353109" y="1999685"/>
            <a:ext cx="492443" cy="1637931"/>
          </a:xfrm>
          <a:prstGeom prst="rect">
            <a:avLst/>
          </a:prstGeom>
          <a:noFill/>
          <a:ln>
            <a:noFill/>
          </a:ln>
        </p:spPr>
        <p:txBody>
          <a:bodyPr vert="eaVert" wrap="square" rtlCol="0">
            <a:spAutoFit/>
          </a:bodyPr>
          <a:lstStyle/>
          <a:p>
            <a:r>
              <a:rPr lang="zh-CN" altLang="en-US" sz="2000" dirty="0">
                <a:solidFill>
                  <a:schemeClr val="tx1">
                    <a:lumMod val="75000"/>
                    <a:lumOff val="25000"/>
                  </a:schemeClr>
                </a:solidFill>
                <a:cs typeface="+mn-ea"/>
                <a:sym typeface="+mn-lt"/>
              </a:rPr>
              <a:t>标题文本预设</a:t>
            </a:r>
          </a:p>
        </p:txBody>
      </p:sp>
      <p:sp>
        <p:nvSpPr>
          <p:cNvPr id="39" name="文本框 38">
            <a:extLst>
              <a:ext uri="{FF2B5EF4-FFF2-40B4-BE49-F238E27FC236}">
                <a16:creationId xmlns="" xmlns:a16="http://schemas.microsoft.com/office/drawing/2014/main" id="{4D9D7FB8-685D-438C-AA85-0522BAC3197C}"/>
              </a:ext>
            </a:extLst>
          </p:cNvPr>
          <p:cNvSpPr txBox="1"/>
          <p:nvPr/>
        </p:nvSpPr>
        <p:spPr>
          <a:xfrm>
            <a:off x="5092850" y="1810815"/>
            <a:ext cx="1023998" cy="2762250"/>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a:t>
            </a:r>
            <a:endParaRPr lang="en-US" altLang="zh-CN" sz="1400" dirty="0">
              <a:solidFill>
                <a:schemeClr val="tx1">
                  <a:lumMod val="75000"/>
                  <a:lumOff val="25000"/>
                </a:schemeClr>
              </a:solidFill>
              <a:cs typeface="+mn-ea"/>
              <a:sym typeface="+mn-lt"/>
            </a:endParaRPr>
          </a:p>
        </p:txBody>
      </p:sp>
      <p:sp>
        <p:nvSpPr>
          <p:cNvPr id="40" name="矩形 39">
            <a:extLst>
              <a:ext uri="{FF2B5EF4-FFF2-40B4-BE49-F238E27FC236}">
                <a16:creationId xmlns="" xmlns:a16="http://schemas.microsoft.com/office/drawing/2014/main" id="{D9A3229A-034E-4925-A72D-4AA6517F7EF9}"/>
              </a:ext>
            </a:extLst>
          </p:cNvPr>
          <p:cNvSpPr/>
          <p:nvPr/>
        </p:nvSpPr>
        <p:spPr>
          <a:xfrm>
            <a:off x="6578042" y="1889962"/>
            <a:ext cx="510717" cy="185737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1" name="文本框 40">
            <a:extLst>
              <a:ext uri="{FF2B5EF4-FFF2-40B4-BE49-F238E27FC236}">
                <a16:creationId xmlns="" xmlns:a16="http://schemas.microsoft.com/office/drawing/2014/main" id="{1D669F52-AE48-4D9D-BE4E-53C68FAA85A7}"/>
              </a:ext>
            </a:extLst>
          </p:cNvPr>
          <p:cNvSpPr txBox="1"/>
          <p:nvPr/>
        </p:nvSpPr>
        <p:spPr>
          <a:xfrm>
            <a:off x="6578068" y="1999685"/>
            <a:ext cx="492443" cy="1637931"/>
          </a:xfrm>
          <a:prstGeom prst="rect">
            <a:avLst/>
          </a:prstGeom>
          <a:noFill/>
          <a:ln>
            <a:noFill/>
          </a:ln>
        </p:spPr>
        <p:txBody>
          <a:bodyPr vert="eaVert" wrap="square" rtlCol="0">
            <a:spAutoFit/>
          </a:bodyPr>
          <a:lstStyle/>
          <a:p>
            <a:r>
              <a:rPr lang="zh-CN" altLang="en-US" sz="2000">
                <a:solidFill>
                  <a:schemeClr val="tx1">
                    <a:lumMod val="75000"/>
                    <a:lumOff val="25000"/>
                  </a:schemeClr>
                </a:solidFill>
                <a:cs typeface="+mn-ea"/>
                <a:sym typeface="+mn-lt"/>
              </a:rPr>
              <a:t>标题文本预设</a:t>
            </a:r>
          </a:p>
        </p:txBody>
      </p:sp>
      <p:sp>
        <p:nvSpPr>
          <p:cNvPr id="42" name="文本框 41">
            <a:extLst>
              <a:ext uri="{FF2B5EF4-FFF2-40B4-BE49-F238E27FC236}">
                <a16:creationId xmlns="" xmlns:a16="http://schemas.microsoft.com/office/drawing/2014/main" id="{B804DF97-AA2D-434E-B404-433D878DFE81}"/>
              </a:ext>
            </a:extLst>
          </p:cNvPr>
          <p:cNvSpPr txBox="1"/>
          <p:nvPr/>
        </p:nvSpPr>
        <p:spPr>
          <a:xfrm>
            <a:off x="7317809" y="1810815"/>
            <a:ext cx="1023998" cy="2762250"/>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a:t>
            </a:r>
            <a:endParaRPr lang="en-US" altLang="zh-CN" sz="1400" dirty="0">
              <a:solidFill>
                <a:schemeClr val="tx1">
                  <a:lumMod val="75000"/>
                  <a:lumOff val="25000"/>
                </a:schemeClr>
              </a:solidFill>
              <a:cs typeface="+mn-ea"/>
              <a:sym typeface="+mn-lt"/>
            </a:endParaRPr>
          </a:p>
        </p:txBody>
      </p:sp>
      <p:sp>
        <p:nvSpPr>
          <p:cNvPr id="43" name="矩形 42">
            <a:extLst>
              <a:ext uri="{FF2B5EF4-FFF2-40B4-BE49-F238E27FC236}">
                <a16:creationId xmlns="" xmlns:a16="http://schemas.microsoft.com/office/drawing/2014/main" id="{FB6286E9-942C-4347-8E99-A54D19E5F1A8}"/>
              </a:ext>
            </a:extLst>
          </p:cNvPr>
          <p:cNvSpPr/>
          <p:nvPr/>
        </p:nvSpPr>
        <p:spPr>
          <a:xfrm>
            <a:off x="8803001" y="1889962"/>
            <a:ext cx="510717" cy="185737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4" name="文本框 43">
            <a:extLst>
              <a:ext uri="{FF2B5EF4-FFF2-40B4-BE49-F238E27FC236}">
                <a16:creationId xmlns="" xmlns:a16="http://schemas.microsoft.com/office/drawing/2014/main" id="{CAC8A7F0-B059-4CE5-82C9-94C2045BB149}"/>
              </a:ext>
            </a:extLst>
          </p:cNvPr>
          <p:cNvSpPr txBox="1"/>
          <p:nvPr/>
        </p:nvSpPr>
        <p:spPr>
          <a:xfrm>
            <a:off x="8803027" y="1999685"/>
            <a:ext cx="492443" cy="1637931"/>
          </a:xfrm>
          <a:prstGeom prst="rect">
            <a:avLst/>
          </a:prstGeom>
          <a:noFill/>
          <a:ln>
            <a:noFill/>
          </a:ln>
        </p:spPr>
        <p:txBody>
          <a:bodyPr vert="eaVert" wrap="square" rtlCol="0">
            <a:spAutoFit/>
          </a:bodyPr>
          <a:lstStyle/>
          <a:p>
            <a:r>
              <a:rPr lang="zh-CN" altLang="en-US" sz="2000">
                <a:solidFill>
                  <a:schemeClr val="tx1">
                    <a:lumMod val="75000"/>
                    <a:lumOff val="25000"/>
                  </a:schemeClr>
                </a:solidFill>
                <a:cs typeface="+mn-ea"/>
                <a:sym typeface="+mn-lt"/>
              </a:rPr>
              <a:t>标题文本预设</a:t>
            </a:r>
          </a:p>
        </p:txBody>
      </p:sp>
      <p:sp>
        <p:nvSpPr>
          <p:cNvPr id="45" name="文本框 44">
            <a:extLst>
              <a:ext uri="{FF2B5EF4-FFF2-40B4-BE49-F238E27FC236}">
                <a16:creationId xmlns="" xmlns:a16="http://schemas.microsoft.com/office/drawing/2014/main" id="{FBE7E6B2-5932-4F95-9777-4845E3C41F00}"/>
              </a:ext>
            </a:extLst>
          </p:cNvPr>
          <p:cNvSpPr txBox="1"/>
          <p:nvPr/>
        </p:nvSpPr>
        <p:spPr>
          <a:xfrm>
            <a:off x="9542768" y="1810815"/>
            <a:ext cx="1023998" cy="2762250"/>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a:t>
            </a:r>
            <a:endParaRPr lang="en-US" altLang="zh-CN" sz="1400" dirty="0">
              <a:solidFill>
                <a:schemeClr val="tx1">
                  <a:lumMod val="75000"/>
                  <a:lumOff val="25000"/>
                </a:schemeClr>
              </a:solidFill>
              <a:cs typeface="+mn-ea"/>
              <a:sym typeface="+mn-lt"/>
            </a:endParaRPr>
          </a:p>
        </p:txBody>
      </p:sp>
      <p:sp>
        <p:nvSpPr>
          <p:cNvPr id="17" name="文本框 16">
            <a:extLst>
              <a:ext uri="{FF2B5EF4-FFF2-40B4-BE49-F238E27FC236}">
                <a16:creationId xmlns="" xmlns:a16="http://schemas.microsoft.com/office/drawing/2014/main" id="{3BFD8795-DFDC-496E-B1DD-1754EA0F7845}"/>
              </a:ext>
            </a:extLst>
          </p:cNvPr>
          <p:cNvSpPr txBox="1"/>
          <p:nvPr/>
        </p:nvSpPr>
        <p:spPr>
          <a:xfrm>
            <a:off x="671988" y="1723091"/>
            <a:ext cx="492443" cy="1914525"/>
          </a:xfrm>
          <a:prstGeom prst="rect">
            <a:avLst/>
          </a:prstGeom>
          <a:noFill/>
        </p:spPr>
        <p:txBody>
          <a:bodyPr vert="eaVert" wrap="square" rtlCol="0">
            <a:spAutoFit/>
          </a:bodyPr>
          <a:lstStyle/>
          <a:p>
            <a:pPr algn="dist"/>
            <a:r>
              <a:rPr lang="zh-CN" altLang="en-US" sz="2000" dirty="0">
                <a:solidFill>
                  <a:schemeClr val="tx1">
                    <a:lumMod val="75000"/>
                    <a:lumOff val="25000"/>
                  </a:schemeClr>
                </a:solidFill>
                <a:cs typeface="+mn-ea"/>
                <a:sym typeface="+mn-lt"/>
              </a:rPr>
              <a:t>标题文本预设</a:t>
            </a:r>
          </a:p>
        </p:txBody>
      </p:sp>
      <p:sp>
        <p:nvSpPr>
          <p:cNvPr id="19" name="文本框 18">
            <a:extLst>
              <a:ext uri="{FF2B5EF4-FFF2-40B4-BE49-F238E27FC236}">
                <a16:creationId xmlns="" xmlns:a16="http://schemas.microsoft.com/office/drawing/2014/main" id="{4AF4BB51-5F8F-429B-8183-259880634F4A}"/>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10187253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P spid="37" grpId="0" animBg="1"/>
      <p:bldP spid="38" grpId="0" animBg="1"/>
      <p:bldP spid="39" grpId="0"/>
      <p:bldP spid="40" grpId="0" animBg="1"/>
      <p:bldP spid="41" grpId="0" animBg="1"/>
      <p:bldP spid="42" grpId="0"/>
      <p:bldP spid="43" grpId="0" animBg="1"/>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D880DABC-5B90-4ADD-A6CC-8BA5AD33375F}"/>
              </a:ext>
            </a:extLst>
          </p:cNvPr>
          <p:cNvSpPr txBox="1"/>
          <p:nvPr/>
        </p:nvSpPr>
        <p:spPr>
          <a:xfrm>
            <a:off x="4362192" y="1593848"/>
            <a:ext cx="1921680" cy="4191001"/>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400" dirty="0">
              <a:solidFill>
                <a:schemeClr val="tx1">
                  <a:lumMod val="75000"/>
                  <a:lumOff val="25000"/>
                </a:schemeClr>
              </a:solidFill>
              <a:cs typeface="+mn-ea"/>
              <a:sym typeface="+mn-lt"/>
            </a:endParaRPr>
          </a:p>
        </p:txBody>
      </p:sp>
      <p:sp>
        <p:nvSpPr>
          <p:cNvPr id="5" name="矩形: 圆角 4">
            <a:extLst>
              <a:ext uri="{FF2B5EF4-FFF2-40B4-BE49-F238E27FC236}">
                <a16:creationId xmlns="" xmlns:a16="http://schemas.microsoft.com/office/drawing/2014/main" id="{3B594E6A-781F-4ED1-8FDB-480178A823E0}"/>
              </a:ext>
            </a:extLst>
          </p:cNvPr>
          <p:cNvSpPr/>
          <p:nvPr/>
        </p:nvSpPr>
        <p:spPr>
          <a:xfrm>
            <a:off x="6361501" y="1679573"/>
            <a:ext cx="647700" cy="2324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文本框 5">
            <a:extLst>
              <a:ext uri="{FF2B5EF4-FFF2-40B4-BE49-F238E27FC236}">
                <a16:creationId xmlns="" xmlns:a16="http://schemas.microsoft.com/office/drawing/2014/main" id="{466613B2-C31A-42C7-BE43-4BEE9AAD8F8C}"/>
              </a:ext>
            </a:extLst>
          </p:cNvPr>
          <p:cNvSpPr txBox="1"/>
          <p:nvPr/>
        </p:nvSpPr>
        <p:spPr>
          <a:xfrm>
            <a:off x="6439156" y="1884360"/>
            <a:ext cx="492443" cy="1914525"/>
          </a:xfrm>
          <a:prstGeom prst="rect">
            <a:avLst/>
          </a:prstGeom>
          <a:noFill/>
        </p:spPr>
        <p:txBody>
          <a:bodyPr vert="eaVert" wrap="square" rtlCol="0">
            <a:spAutoFit/>
          </a:bodyPr>
          <a:lstStyle/>
          <a:p>
            <a:pPr algn="dist"/>
            <a:r>
              <a:rPr lang="zh-CN" altLang="en-US" sz="2000" dirty="0">
                <a:solidFill>
                  <a:schemeClr val="tx1">
                    <a:lumMod val="75000"/>
                    <a:lumOff val="25000"/>
                  </a:schemeClr>
                </a:solidFill>
                <a:cs typeface="+mn-ea"/>
                <a:sym typeface="+mn-lt"/>
              </a:rPr>
              <a:t>标题文本预设</a:t>
            </a:r>
          </a:p>
        </p:txBody>
      </p:sp>
      <p:sp>
        <p:nvSpPr>
          <p:cNvPr id="10" name="文本框 9">
            <a:extLst>
              <a:ext uri="{FF2B5EF4-FFF2-40B4-BE49-F238E27FC236}">
                <a16:creationId xmlns="" xmlns:a16="http://schemas.microsoft.com/office/drawing/2014/main" id="{810A988F-A5DD-43D5-A8E5-874534F8F08E}"/>
              </a:ext>
            </a:extLst>
          </p:cNvPr>
          <p:cNvSpPr txBox="1"/>
          <p:nvPr/>
        </p:nvSpPr>
        <p:spPr>
          <a:xfrm>
            <a:off x="7724517" y="1593848"/>
            <a:ext cx="1921680" cy="4191001"/>
          </a:xfrm>
          <a:prstGeom prst="rect">
            <a:avLst/>
          </a:prstGeom>
          <a:noFill/>
        </p:spPr>
        <p:txBody>
          <a:bodyPr vert="eaVert" wrap="square" rtlCol="0">
            <a:spAutoFit/>
          </a:bodyPr>
          <a:lstStyle/>
          <a:p>
            <a:pPr>
              <a:lnSpc>
                <a:spcPts val="3500"/>
              </a:lnSpc>
            </a:pPr>
            <a:r>
              <a:rPr lang="zh-CN" altLang="en-US" sz="14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400" dirty="0">
              <a:solidFill>
                <a:schemeClr val="tx1">
                  <a:lumMod val="75000"/>
                  <a:lumOff val="25000"/>
                </a:schemeClr>
              </a:solidFill>
              <a:cs typeface="+mn-ea"/>
              <a:sym typeface="+mn-lt"/>
            </a:endParaRPr>
          </a:p>
        </p:txBody>
      </p:sp>
      <p:sp>
        <p:nvSpPr>
          <p:cNvPr id="11" name="矩形: 圆角 10">
            <a:extLst>
              <a:ext uri="{FF2B5EF4-FFF2-40B4-BE49-F238E27FC236}">
                <a16:creationId xmlns="" xmlns:a16="http://schemas.microsoft.com/office/drawing/2014/main" id="{32B3C6CB-4DBA-4688-9D6A-5596DEA06754}"/>
              </a:ext>
            </a:extLst>
          </p:cNvPr>
          <p:cNvSpPr/>
          <p:nvPr/>
        </p:nvSpPr>
        <p:spPr>
          <a:xfrm>
            <a:off x="9723826" y="1679573"/>
            <a:ext cx="647700" cy="2324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 name="文本框 11">
            <a:extLst>
              <a:ext uri="{FF2B5EF4-FFF2-40B4-BE49-F238E27FC236}">
                <a16:creationId xmlns="" xmlns:a16="http://schemas.microsoft.com/office/drawing/2014/main" id="{E9F2C612-9DD1-4995-B93D-AACB0F0EAB29}"/>
              </a:ext>
            </a:extLst>
          </p:cNvPr>
          <p:cNvSpPr txBox="1"/>
          <p:nvPr/>
        </p:nvSpPr>
        <p:spPr>
          <a:xfrm>
            <a:off x="9801481" y="1884360"/>
            <a:ext cx="492443" cy="1914525"/>
          </a:xfrm>
          <a:prstGeom prst="rect">
            <a:avLst/>
          </a:prstGeom>
          <a:noFill/>
        </p:spPr>
        <p:txBody>
          <a:bodyPr vert="eaVert" wrap="square" rtlCol="0">
            <a:spAutoFit/>
          </a:bodyPr>
          <a:lstStyle/>
          <a:p>
            <a:pPr algn="dist"/>
            <a:r>
              <a:rPr lang="zh-CN" altLang="en-US" sz="2000">
                <a:solidFill>
                  <a:schemeClr val="tx1">
                    <a:lumMod val="75000"/>
                    <a:lumOff val="25000"/>
                  </a:schemeClr>
                </a:solidFill>
                <a:cs typeface="+mn-ea"/>
                <a:sym typeface="+mn-lt"/>
              </a:rPr>
              <a:t>标题文本预设</a:t>
            </a:r>
          </a:p>
        </p:txBody>
      </p:sp>
      <p:pic>
        <p:nvPicPr>
          <p:cNvPr id="15" name="图片 14">
            <a:extLst>
              <a:ext uri="{FF2B5EF4-FFF2-40B4-BE49-F238E27FC236}">
                <a16:creationId xmlns="" xmlns:a16="http://schemas.microsoft.com/office/drawing/2014/main" id="{5F44A155-7827-4142-93CD-06FF3178EF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6842" y="1590674"/>
            <a:ext cx="3987373" cy="5316497"/>
          </a:xfrm>
          <a:prstGeom prst="rect">
            <a:avLst/>
          </a:prstGeom>
        </p:spPr>
      </p:pic>
      <p:sp>
        <p:nvSpPr>
          <p:cNvPr id="14" name="文本框 13">
            <a:extLst>
              <a:ext uri="{FF2B5EF4-FFF2-40B4-BE49-F238E27FC236}">
                <a16:creationId xmlns="" xmlns:a16="http://schemas.microsoft.com/office/drawing/2014/main" id="{1ABF6433-F7CA-4AE3-9CFD-F9F3B3DA2136}"/>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60439633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4F42F549-CF20-4AF9-8D10-E5399A774B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2744" y="-766444"/>
            <a:ext cx="6519543" cy="6519543"/>
          </a:xfrm>
          <a:prstGeom prst="rect">
            <a:avLst/>
          </a:prstGeom>
        </p:spPr>
      </p:pic>
      <p:sp>
        <p:nvSpPr>
          <p:cNvPr id="7" name="文本框 6">
            <a:extLst>
              <a:ext uri="{FF2B5EF4-FFF2-40B4-BE49-F238E27FC236}">
                <a16:creationId xmlns="" xmlns:a16="http://schemas.microsoft.com/office/drawing/2014/main" id="{B550068D-29F9-42B6-A59A-0813156D3711}"/>
              </a:ext>
            </a:extLst>
          </p:cNvPr>
          <p:cNvSpPr txBox="1"/>
          <p:nvPr/>
        </p:nvSpPr>
        <p:spPr>
          <a:xfrm>
            <a:off x="1577982" y="1746254"/>
            <a:ext cx="5863144" cy="4331657"/>
          </a:xfrm>
          <a:prstGeom prst="rect">
            <a:avLst/>
          </a:prstGeom>
          <a:noFill/>
        </p:spPr>
        <p:txBody>
          <a:bodyPr vert="eaVert" wrap="square" rtlCol="0">
            <a:spAutoFit/>
          </a:bodyPr>
          <a:lstStyle/>
          <a:p>
            <a:pPr>
              <a:lnSpc>
                <a:spcPct val="300000"/>
              </a:lnSpc>
            </a:pPr>
            <a:r>
              <a:rPr lang="zh-CN" altLang="en-US" spc="600" dirty="0">
                <a:solidFill>
                  <a:schemeClr val="tx1">
                    <a:lumMod val="75000"/>
                    <a:lumOff val="25000"/>
                  </a:schemeClr>
                </a:solidFill>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a:t>
            </a:r>
          </a:p>
        </p:txBody>
      </p:sp>
      <p:sp>
        <p:nvSpPr>
          <p:cNvPr id="9" name="文本框 8">
            <a:extLst>
              <a:ext uri="{FF2B5EF4-FFF2-40B4-BE49-F238E27FC236}">
                <a16:creationId xmlns="" xmlns:a16="http://schemas.microsoft.com/office/drawing/2014/main" id="{67DEACC6-EE7F-4275-BCEE-ACB522958652}"/>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366316064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82880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440055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17176" y="2883843"/>
            <a:ext cx="1800493" cy="646331"/>
          </a:xfrm>
          <a:prstGeom prst="rect">
            <a:avLst/>
          </a:prstGeom>
        </p:spPr>
        <p:txBody>
          <a:bodyPr vert="horz" wrap="none">
            <a:spAutoFit/>
          </a:bodyPr>
          <a:lstStyle/>
          <a:p>
            <a:r>
              <a:rPr lang="zh-CN" altLang="en-US" sz="3600" spc="600" dirty="0">
                <a:solidFill>
                  <a:schemeClr val="tx1">
                    <a:lumMod val="75000"/>
                    <a:lumOff val="25000"/>
                  </a:schemeClr>
                </a:solidFill>
                <a:cs typeface="+mn-ea"/>
                <a:sym typeface="+mn-lt"/>
              </a:rPr>
              <a:t>章节四</a:t>
            </a:r>
          </a:p>
        </p:txBody>
      </p:sp>
      <p:sp>
        <p:nvSpPr>
          <p:cNvPr id="9" name="矩形 8"/>
          <p:cNvSpPr/>
          <p:nvPr/>
        </p:nvSpPr>
        <p:spPr>
          <a:xfrm>
            <a:off x="5854323" y="2883843"/>
            <a:ext cx="3383281" cy="646331"/>
          </a:xfrm>
          <a:prstGeom prst="rect">
            <a:avLst/>
          </a:prstGeom>
        </p:spPr>
        <p:txBody>
          <a:bodyPr wrap="square">
            <a:spAutoFit/>
          </a:bodyPr>
          <a:lstStyle/>
          <a:p>
            <a:pPr algn="dist"/>
            <a:r>
              <a:rPr lang="zh-CN" altLang="en-US" sz="3600" dirty="0" smtClean="0">
                <a:solidFill>
                  <a:schemeClr val="tx1">
                    <a:lumMod val="75000"/>
                    <a:lumOff val="25000"/>
                  </a:schemeClr>
                </a:solidFill>
                <a:cs typeface="+mn-ea"/>
                <a:sym typeface="+mn-lt"/>
              </a:rPr>
              <a:t>文学记载</a:t>
            </a:r>
            <a:endParaRPr lang="zh-CN" altLang="en-US" sz="3600" spc="-150" dirty="0">
              <a:solidFill>
                <a:schemeClr val="tx1">
                  <a:lumMod val="75000"/>
                  <a:lumOff val="25000"/>
                </a:schemeClr>
              </a:solidFill>
              <a:cs typeface="+mn-ea"/>
              <a:sym typeface="+mn-lt"/>
            </a:endParaRPr>
          </a:p>
        </p:txBody>
      </p:sp>
      <p:pic>
        <p:nvPicPr>
          <p:cNvPr id="10" name="图片 9">
            <a:extLst>
              <a:ext uri="{FF2B5EF4-FFF2-40B4-BE49-F238E27FC236}">
                <a16:creationId xmlns="" xmlns:a16="http://schemas.microsoft.com/office/drawing/2014/main" id="{8AB13AB4-6C14-40D7-8132-70D9BC5EC8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087530" y="-1055478"/>
            <a:ext cx="6573929" cy="6573929"/>
          </a:xfrm>
          <a:prstGeom prst="rect">
            <a:avLst/>
          </a:prstGeom>
        </p:spPr>
      </p:pic>
      <p:pic>
        <p:nvPicPr>
          <p:cNvPr id="11" name="图片 10">
            <a:extLst>
              <a:ext uri="{FF2B5EF4-FFF2-40B4-BE49-F238E27FC236}">
                <a16:creationId xmlns="" xmlns:a16="http://schemas.microsoft.com/office/drawing/2014/main" id="{1CC9C9CA-58B8-4874-80D6-56FA049975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1556"/>
          <a:stretch/>
        </p:blipFill>
        <p:spPr>
          <a:xfrm>
            <a:off x="9237604" y="3640877"/>
            <a:ext cx="4671557" cy="3755148"/>
          </a:xfrm>
          <a:custGeom>
            <a:avLst/>
            <a:gdLst>
              <a:gd name="connsiteX0" fmla="*/ 1885917 w 2702379"/>
              <a:gd name="connsiteY0" fmla="*/ 1445986 h 3603172"/>
              <a:gd name="connsiteX1" fmla="*/ 1747502 w 2702379"/>
              <a:gd name="connsiteY1" fmla="*/ 1473931 h 3603172"/>
              <a:gd name="connsiteX2" fmla="*/ 1688675 w 2702379"/>
              <a:gd name="connsiteY2" fmla="*/ 1505861 h 3603172"/>
              <a:gd name="connsiteX3" fmla="*/ 1642836 w 2702379"/>
              <a:gd name="connsiteY3" fmla="*/ 1505861 h 3603172"/>
              <a:gd name="connsiteX4" fmla="*/ 1642836 w 2702379"/>
              <a:gd name="connsiteY4" fmla="*/ 1543237 h 3603172"/>
              <a:gd name="connsiteX5" fmla="*/ 1634470 w 2702379"/>
              <a:gd name="connsiteY5" fmla="*/ 1550139 h 3603172"/>
              <a:gd name="connsiteX6" fmla="*/ 1530317 w 2702379"/>
              <a:gd name="connsiteY6" fmla="*/ 1801586 h 3603172"/>
              <a:gd name="connsiteX7" fmla="*/ 1634470 w 2702379"/>
              <a:gd name="connsiteY7" fmla="*/ 2053033 h 3603172"/>
              <a:gd name="connsiteX8" fmla="*/ 1642836 w 2702379"/>
              <a:gd name="connsiteY8" fmla="*/ 2059936 h 3603172"/>
              <a:gd name="connsiteX9" fmla="*/ 1642836 w 2702379"/>
              <a:gd name="connsiteY9" fmla="*/ 2449286 h 3603172"/>
              <a:gd name="connsiteX10" fmla="*/ 2354036 w 2702379"/>
              <a:gd name="connsiteY10" fmla="*/ 2449286 h 3603172"/>
              <a:gd name="connsiteX11" fmla="*/ 2354036 w 2702379"/>
              <a:gd name="connsiteY11" fmla="*/ 1505861 h 3603172"/>
              <a:gd name="connsiteX12" fmla="*/ 2083159 w 2702379"/>
              <a:gd name="connsiteY12" fmla="*/ 1505861 h 3603172"/>
              <a:gd name="connsiteX13" fmla="*/ 2024332 w 2702379"/>
              <a:gd name="connsiteY13" fmla="*/ 1473931 h 3603172"/>
              <a:gd name="connsiteX14" fmla="*/ 1885917 w 2702379"/>
              <a:gd name="connsiteY14" fmla="*/ 1445986 h 3603172"/>
              <a:gd name="connsiteX15" fmla="*/ 0 w 2702379"/>
              <a:gd name="connsiteY15" fmla="*/ 0 h 3603172"/>
              <a:gd name="connsiteX16" fmla="*/ 2702379 w 2702379"/>
              <a:gd name="connsiteY16" fmla="*/ 0 h 3603172"/>
              <a:gd name="connsiteX17" fmla="*/ 2702379 w 2702379"/>
              <a:gd name="connsiteY17" fmla="*/ 3603172 h 3603172"/>
              <a:gd name="connsiteX18" fmla="*/ 0 w 2702379"/>
              <a:gd name="connsiteY18" fmla="*/ 3603172 h 36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379" h="3603172">
                <a:moveTo>
                  <a:pt x="1885917" y="1445986"/>
                </a:moveTo>
                <a:cubicBezTo>
                  <a:pt x="1836819" y="1445986"/>
                  <a:pt x="1790045" y="1455937"/>
                  <a:pt x="1747502" y="1473931"/>
                </a:cubicBezTo>
                <a:lnTo>
                  <a:pt x="1688675" y="1505861"/>
                </a:lnTo>
                <a:lnTo>
                  <a:pt x="1642836" y="1505861"/>
                </a:lnTo>
                <a:lnTo>
                  <a:pt x="1642836" y="1543237"/>
                </a:lnTo>
                <a:lnTo>
                  <a:pt x="1634470" y="1550139"/>
                </a:lnTo>
                <a:cubicBezTo>
                  <a:pt x="1570119" y="1614490"/>
                  <a:pt x="1530317" y="1703390"/>
                  <a:pt x="1530317" y="1801586"/>
                </a:cubicBezTo>
                <a:cubicBezTo>
                  <a:pt x="1530317" y="1899782"/>
                  <a:pt x="1570119" y="1988682"/>
                  <a:pt x="1634470" y="2053033"/>
                </a:cubicBezTo>
                <a:lnTo>
                  <a:pt x="1642836" y="2059936"/>
                </a:lnTo>
                <a:lnTo>
                  <a:pt x="1642836" y="2449286"/>
                </a:lnTo>
                <a:lnTo>
                  <a:pt x="2354036" y="2449286"/>
                </a:lnTo>
                <a:lnTo>
                  <a:pt x="2354036" y="1505861"/>
                </a:lnTo>
                <a:lnTo>
                  <a:pt x="2083159" y="1505861"/>
                </a:lnTo>
                <a:lnTo>
                  <a:pt x="2024332" y="1473931"/>
                </a:lnTo>
                <a:cubicBezTo>
                  <a:pt x="1981789" y="1455937"/>
                  <a:pt x="1935015" y="1445986"/>
                  <a:pt x="1885917" y="1445986"/>
                </a:cubicBezTo>
                <a:close/>
                <a:moveTo>
                  <a:pt x="0" y="0"/>
                </a:moveTo>
                <a:lnTo>
                  <a:pt x="2702379" y="0"/>
                </a:lnTo>
                <a:lnTo>
                  <a:pt x="2702379" y="3603172"/>
                </a:lnTo>
                <a:lnTo>
                  <a:pt x="0" y="3603172"/>
                </a:lnTo>
                <a:close/>
              </a:path>
            </a:pathLst>
          </a:custGeom>
        </p:spPr>
      </p:pic>
    </p:spTree>
    <p:extLst>
      <p:ext uri="{BB962C8B-B14F-4D97-AF65-F5344CB8AC3E}">
        <p14:creationId xmlns:p14="http://schemas.microsoft.com/office/powerpoint/2010/main" val="8223364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395676" y="2040341"/>
            <a:ext cx="1477328" cy="2877820"/>
          </a:xfrm>
          <a:prstGeom prst="rect">
            <a:avLst/>
          </a:prstGeom>
          <a:noFill/>
        </p:spPr>
        <p:txBody>
          <a:bodyPr vert="eaVert"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spc="300" dirty="0">
                <a:solidFill>
                  <a:schemeClr val="tx1">
                    <a:lumMod val="75000"/>
                    <a:lumOff val="25000"/>
                  </a:schemeClr>
                </a:solidFill>
                <a:latin typeface="+mn-lt"/>
                <a:ea typeface="+mn-ea"/>
                <a:cs typeface="+mn-ea"/>
                <a:sym typeface="+mn-lt"/>
              </a:rPr>
              <a:t>请文本复制您所需要的文本在黏贴选项中选只保留文本即可请替换文本即可请替换文本择替换文本复制您所需要的文本。</a:t>
            </a:r>
          </a:p>
        </p:txBody>
      </p:sp>
      <p:sp>
        <p:nvSpPr>
          <p:cNvPr id="2" name="矩形: 圆角 1"/>
          <p:cNvSpPr/>
          <p:nvPr/>
        </p:nvSpPr>
        <p:spPr>
          <a:xfrm>
            <a:off x="1423293" y="1790786"/>
            <a:ext cx="1626235" cy="333184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 name="泪滴形 11"/>
          <p:cNvSpPr/>
          <p:nvPr/>
        </p:nvSpPr>
        <p:spPr>
          <a:xfrm>
            <a:off x="1991618" y="1537421"/>
            <a:ext cx="489585" cy="48958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1992253" y="1579966"/>
            <a:ext cx="488950" cy="460375"/>
          </a:xfrm>
          <a:prstGeom prst="rect">
            <a:avLst/>
          </a:prstGeom>
          <a:noFill/>
        </p:spPr>
        <p:txBody>
          <a:bodyPr wrap="square" rtlCol="0">
            <a:spAutoFit/>
          </a:bodyPr>
          <a:lstStyle/>
          <a:p>
            <a:r>
              <a:rPr lang="zh-CN" altLang="en-US" sz="2400" b="1">
                <a:solidFill>
                  <a:schemeClr val="tx1">
                    <a:lumMod val="75000"/>
                    <a:lumOff val="25000"/>
                  </a:schemeClr>
                </a:solidFill>
                <a:cs typeface="+mn-ea"/>
                <a:sym typeface="+mn-lt"/>
              </a:rPr>
              <a:t>壹</a:t>
            </a:r>
          </a:p>
        </p:txBody>
      </p:sp>
      <p:sp>
        <p:nvSpPr>
          <p:cNvPr id="17" name="文本框 16"/>
          <p:cNvSpPr txBox="1"/>
          <p:nvPr/>
        </p:nvSpPr>
        <p:spPr>
          <a:xfrm>
            <a:off x="3797246" y="2164166"/>
            <a:ext cx="1477328" cy="2877820"/>
          </a:xfrm>
          <a:prstGeom prst="rect">
            <a:avLst/>
          </a:prstGeom>
          <a:noFill/>
        </p:spPr>
        <p:txBody>
          <a:bodyPr vert="eaVert"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spc="300" dirty="0">
                <a:solidFill>
                  <a:schemeClr val="tx1">
                    <a:lumMod val="75000"/>
                    <a:lumOff val="25000"/>
                  </a:schemeClr>
                </a:solidFill>
                <a:latin typeface="+mn-lt"/>
                <a:ea typeface="+mn-ea"/>
                <a:cs typeface="+mn-ea"/>
                <a:sym typeface="+mn-lt"/>
              </a:rPr>
              <a:t>请文本复制您所需要的文本在黏贴选项中选只保留文本即可请替换文本即可请替换文本择替换文本复制您所需要的文本。</a:t>
            </a:r>
          </a:p>
        </p:txBody>
      </p:sp>
      <p:sp>
        <p:nvSpPr>
          <p:cNvPr id="18" name="矩形: 圆角 17"/>
          <p:cNvSpPr/>
          <p:nvPr/>
        </p:nvSpPr>
        <p:spPr>
          <a:xfrm>
            <a:off x="3822958" y="1790786"/>
            <a:ext cx="1626235" cy="333184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9" name="泪滴形 18"/>
          <p:cNvSpPr/>
          <p:nvPr/>
        </p:nvSpPr>
        <p:spPr>
          <a:xfrm>
            <a:off x="4391283" y="1537421"/>
            <a:ext cx="489585" cy="48958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文本框 19"/>
          <p:cNvSpPr txBox="1"/>
          <p:nvPr/>
        </p:nvSpPr>
        <p:spPr>
          <a:xfrm>
            <a:off x="4391918" y="1579966"/>
            <a:ext cx="488950" cy="46037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贰</a:t>
            </a:r>
          </a:p>
        </p:txBody>
      </p:sp>
      <p:sp>
        <p:nvSpPr>
          <p:cNvPr id="22" name="文本框 21"/>
          <p:cNvSpPr txBox="1"/>
          <p:nvPr/>
        </p:nvSpPr>
        <p:spPr>
          <a:xfrm>
            <a:off x="6147381" y="2040341"/>
            <a:ext cx="1477328" cy="2877820"/>
          </a:xfrm>
          <a:prstGeom prst="rect">
            <a:avLst/>
          </a:prstGeom>
          <a:noFill/>
        </p:spPr>
        <p:txBody>
          <a:bodyPr vert="eaVert"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spc="300" dirty="0">
                <a:solidFill>
                  <a:schemeClr val="tx1">
                    <a:lumMod val="75000"/>
                    <a:lumOff val="25000"/>
                  </a:schemeClr>
                </a:solidFill>
                <a:latin typeface="+mn-lt"/>
                <a:ea typeface="+mn-ea"/>
                <a:cs typeface="+mn-ea"/>
                <a:sym typeface="+mn-lt"/>
              </a:rPr>
              <a:t>请文本复制您所需要的文本在黏贴选项中选只保留文本即可请替换文本即可请替换文本择替换文本复制您所需要的文本。</a:t>
            </a:r>
          </a:p>
        </p:txBody>
      </p:sp>
      <p:sp>
        <p:nvSpPr>
          <p:cNvPr id="23" name="矩形: 圆角 22"/>
          <p:cNvSpPr/>
          <p:nvPr/>
        </p:nvSpPr>
        <p:spPr>
          <a:xfrm>
            <a:off x="6203573" y="1790786"/>
            <a:ext cx="1626235" cy="333184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泪滴形 23"/>
          <p:cNvSpPr/>
          <p:nvPr/>
        </p:nvSpPr>
        <p:spPr>
          <a:xfrm>
            <a:off x="6771898" y="1537421"/>
            <a:ext cx="489585" cy="48958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5" name="文本框 24"/>
          <p:cNvSpPr txBox="1"/>
          <p:nvPr/>
        </p:nvSpPr>
        <p:spPr>
          <a:xfrm>
            <a:off x="6772533" y="1579966"/>
            <a:ext cx="488950" cy="460375"/>
          </a:xfrm>
          <a:prstGeom prst="rect">
            <a:avLst/>
          </a:prstGeom>
          <a:noFill/>
        </p:spPr>
        <p:txBody>
          <a:bodyPr wrap="square" rtlCol="0">
            <a:spAutoFit/>
          </a:bodyPr>
          <a:lstStyle/>
          <a:p>
            <a:r>
              <a:rPr lang="zh-CN" altLang="en-US" sz="2400" b="1">
                <a:solidFill>
                  <a:schemeClr val="tx1">
                    <a:lumMod val="75000"/>
                    <a:lumOff val="25000"/>
                  </a:schemeClr>
                </a:solidFill>
                <a:cs typeface="+mn-ea"/>
                <a:sym typeface="+mn-lt"/>
              </a:rPr>
              <a:t>叁</a:t>
            </a:r>
          </a:p>
        </p:txBody>
      </p:sp>
      <p:grpSp>
        <p:nvGrpSpPr>
          <p:cNvPr id="29" name="组合 28"/>
          <p:cNvGrpSpPr/>
          <p:nvPr/>
        </p:nvGrpSpPr>
        <p:grpSpPr>
          <a:xfrm flipH="1" flipV="1">
            <a:off x="2872998" y="2677881"/>
            <a:ext cx="1198245" cy="532765"/>
            <a:chOff x="7371093" y="1241498"/>
            <a:chExt cx="2853649" cy="1127720"/>
          </a:xfrm>
          <a:noFill/>
        </p:grpSpPr>
        <p:cxnSp>
          <p:nvCxnSpPr>
            <p:cNvPr id="30" name="直接连接符 29"/>
            <p:cNvCxnSpPr/>
            <p:nvPr/>
          </p:nvCxnSpPr>
          <p:spPr>
            <a:xfrm>
              <a:off x="7371093" y="1241498"/>
              <a:ext cx="1712725" cy="2"/>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弧形 30"/>
            <p:cNvSpPr/>
            <p:nvPr/>
          </p:nvSpPr>
          <p:spPr>
            <a:xfrm>
              <a:off x="8964061" y="1241498"/>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32" name="直接连接符 31"/>
            <p:cNvCxnSpPr/>
            <p:nvPr/>
          </p:nvCxnSpPr>
          <p:spPr>
            <a:xfrm>
              <a:off x="7784257" y="1467334"/>
              <a:ext cx="1301942" cy="2"/>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弧形 32"/>
            <p:cNvSpPr/>
            <p:nvPr/>
          </p:nvSpPr>
          <p:spPr>
            <a:xfrm flipH="1">
              <a:off x="7673857" y="1467609"/>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cxnSp>
          <p:nvCxnSpPr>
            <p:cNvPr id="35" name="直接连接符 34"/>
            <p:cNvCxnSpPr>
              <a:endCxn id="36" idx="0"/>
            </p:cNvCxnSpPr>
            <p:nvPr/>
          </p:nvCxnSpPr>
          <p:spPr>
            <a:xfrm>
              <a:off x="7768762" y="1692891"/>
              <a:ext cx="2343199"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a:off x="9999181" y="1692891"/>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7" name="弧形 36"/>
            <p:cNvSpPr/>
            <p:nvPr/>
          </p:nvSpPr>
          <p:spPr>
            <a:xfrm>
              <a:off x="9949175" y="1692891"/>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38" name="直接连接符 37"/>
            <p:cNvCxnSpPr/>
            <p:nvPr/>
          </p:nvCxnSpPr>
          <p:spPr>
            <a:xfrm>
              <a:off x="8539163" y="1918274"/>
              <a:ext cx="1596497"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弧形 38"/>
            <p:cNvSpPr/>
            <p:nvPr/>
          </p:nvSpPr>
          <p:spPr>
            <a:xfrm flipH="1">
              <a:off x="8498005" y="1918174"/>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0" name="弧形 49"/>
            <p:cNvSpPr/>
            <p:nvPr/>
          </p:nvSpPr>
          <p:spPr>
            <a:xfrm flipH="1">
              <a:off x="8428951" y="1918174"/>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51" name="直接连接符 50"/>
            <p:cNvCxnSpPr/>
            <p:nvPr/>
          </p:nvCxnSpPr>
          <p:spPr>
            <a:xfrm>
              <a:off x="8529122" y="2143657"/>
              <a:ext cx="1044677"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弧形 51"/>
            <p:cNvSpPr/>
            <p:nvPr/>
          </p:nvSpPr>
          <p:spPr>
            <a:xfrm>
              <a:off x="9461019" y="2143657"/>
              <a:ext cx="225561" cy="225561"/>
            </a:xfrm>
            <a:prstGeom prst="arc">
              <a:avLst>
                <a:gd name="adj1" fmla="val 16200000"/>
                <a:gd name="adj2" fmla="val 5266871"/>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54" name="直接连接符 53"/>
            <p:cNvCxnSpPr/>
            <p:nvPr/>
          </p:nvCxnSpPr>
          <p:spPr>
            <a:xfrm>
              <a:off x="8903494" y="2367368"/>
              <a:ext cx="693304"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53613" y="4192991"/>
            <a:ext cx="1197610" cy="532765"/>
            <a:chOff x="12018" y="7050"/>
            <a:chExt cx="1886" cy="839"/>
          </a:xfrm>
        </p:grpSpPr>
        <p:cxnSp>
          <p:nvCxnSpPr>
            <p:cNvPr id="42" name="直接连接符 41"/>
            <p:cNvCxnSpPr/>
            <p:nvPr/>
          </p:nvCxnSpPr>
          <p:spPr>
            <a:xfrm flipH="1" flipV="1">
              <a:off x="12772" y="7889"/>
              <a:ext cx="1133"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弧形 42"/>
            <p:cNvSpPr/>
            <p:nvPr/>
          </p:nvSpPr>
          <p:spPr>
            <a:xfrm flipH="1" flipV="1">
              <a:off x="12702" y="7721"/>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44" name="直接连接符 43"/>
            <p:cNvCxnSpPr/>
            <p:nvPr/>
          </p:nvCxnSpPr>
          <p:spPr>
            <a:xfrm flipH="1" flipV="1">
              <a:off x="12771" y="7721"/>
              <a:ext cx="861"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弧形 44"/>
            <p:cNvSpPr/>
            <p:nvPr/>
          </p:nvSpPr>
          <p:spPr>
            <a:xfrm flipV="1">
              <a:off x="13556" y="7553"/>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cxnSp>
          <p:nvCxnSpPr>
            <p:cNvPr id="46" name="直接连接符 45"/>
            <p:cNvCxnSpPr>
              <a:endCxn id="47" idx="0"/>
            </p:cNvCxnSpPr>
            <p:nvPr/>
          </p:nvCxnSpPr>
          <p:spPr>
            <a:xfrm flipH="1" flipV="1">
              <a:off x="12093" y="7553"/>
              <a:ext cx="1549"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弧形 46"/>
            <p:cNvSpPr/>
            <p:nvPr/>
          </p:nvSpPr>
          <p:spPr>
            <a:xfrm flipH="1" flipV="1">
              <a:off x="12018" y="7385"/>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48" name="弧形 47"/>
            <p:cNvSpPr/>
            <p:nvPr/>
          </p:nvSpPr>
          <p:spPr>
            <a:xfrm flipH="1" flipV="1">
              <a:off x="12051" y="7385"/>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49" name="直接连接符 48"/>
            <p:cNvCxnSpPr/>
            <p:nvPr/>
          </p:nvCxnSpPr>
          <p:spPr>
            <a:xfrm flipH="1" flipV="1">
              <a:off x="12077" y="7385"/>
              <a:ext cx="1056"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弧形 52"/>
            <p:cNvSpPr/>
            <p:nvPr/>
          </p:nvSpPr>
          <p:spPr>
            <a:xfrm flipV="1">
              <a:off x="13011" y="7218"/>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5" name="弧形 54"/>
            <p:cNvSpPr/>
            <p:nvPr/>
          </p:nvSpPr>
          <p:spPr>
            <a:xfrm flipV="1">
              <a:off x="13056" y="7218"/>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56" name="直接连接符 55"/>
            <p:cNvCxnSpPr/>
            <p:nvPr/>
          </p:nvCxnSpPr>
          <p:spPr>
            <a:xfrm flipH="1" flipV="1">
              <a:off x="12448" y="7218"/>
              <a:ext cx="691"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弧形 56"/>
            <p:cNvSpPr/>
            <p:nvPr/>
          </p:nvSpPr>
          <p:spPr>
            <a:xfrm flipH="1" flipV="1">
              <a:off x="12374" y="7050"/>
              <a:ext cx="149" cy="168"/>
            </a:xfrm>
            <a:prstGeom prst="arc">
              <a:avLst>
                <a:gd name="adj1" fmla="val 16200000"/>
                <a:gd name="adj2" fmla="val 5266871"/>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cxnSp>
          <p:nvCxnSpPr>
            <p:cNvPr id="58" name="直接连接符 57"/>
            <p:cNvCxnSpPr/>
            <p:nvPr/>
          </p:nvCxnSpPr>
          <p:spPr>
            <a:xfrm flipH="1" flipV="1">
              <a:off x="12433" y="7051"/>
              <a:ext cx="458" cy="0"/>
            </a:xfrm>
            <a:prstGeom prst="line">
              <a:avLst/>
            </a:prstGeom>
            <a:noFill/>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文本框 60">
            <a:extLst>
              <a:ext uri="{FF2B5EF4-FFF2-40B4-BE49-F238E27FC236}">
                <a16:creationId xmlns="" xmlns:a16="http://schemas.microsoft.com/office/drawing/2014/main" id="{161CFAC7-D18A-41D1-B791-1877180F2249}"/>
              </a:ext>
            </a:extLst>
          </p:cNvPr>
          <p:cNvSpPr txBox="1"/>
          <p:nvPr/>
        </p:nvSpPr>
        <p:spPr>
          <a:xfrm>
            <a:off x="8341941" y="2012632"/>
            <a:ext cx="1477328" cy="2877820"/>
          </a:xfrm>
          <a:prstGeom prst="rect">
            <a:avLst/>
          </a:prstGeom>
          <a:noFill/>
        </p:spPr>
        <p:txBody>
          <a:bodyPr vert="eaVert"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spc="300" dirty="0">
                <a:solidFill>
                  <a:schemeClr val="tx1">
                    <a:lumMod val="75000"/>
                    <a:lumOff val="25000"/>
                  </a:schemeClr>
                </a:solidFill>
                <a:latin typeface="+mn-lt"/>
                <a:ea typeface="+mn-ea"/>
                <a:cs typeface="+mn-ea"/>
                <a:sym typeface="+mn-lt"/>
              </a:rPr>
              <a:t>请文本复制您所需要的文本在黏贴选项中选只保留文本即可请替换文本即可请替换文本择替换文本复制您所需要的文本。</a:t>
            </a:r>
          </a:p>
        </p:txBody>
      </p:sp>
      <p:sp>
        <p:nvSpPr>
          <p:cNvPr id="62" name="矩形: 圆角 61">
            <a:extLst>
              <a:ext uri="{FF2B5EF4-FFF2-40B4-BE49-F238E27FC236}">
                <a16:creationId xmlns="" xmlns:a16="http://schemas.microsoft.com/office/drawing/2014/main" id="{D6B95609-2297-4B2F-AA12-EBF765FD3270}"/>
              </a:ext>
            </a:extLst>
          </p:cNvPr>
          <p:cNvSpPr/>
          <p:nvPr/>
        </p:nvSpPr>
        <p:spPr>
          <a:xfrm>
            <a:off x="8398133" y="1763077"/>
            <a:ext cx="1626235" cy="3331845"/>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3" name="泪滴形 62">
            <a:extLst>
              <a:ext uri="{FF2B5EF4-FFF2-40B4-BE49-F238E27FC236}">
                <a16:creationId xmlns="" xmlns:a16="http://schemas.microsoft.com/office/drawing/2014/main" id="{361CBD92-0E05-44F2-8A03-9FEE77B306C1}"/>
              </a:ext>
            </a:extLst>
          </p:cNvPr>
          <p:cNvSpPr/>
          <p:nvPr/>
        </p:nvSpPr>
        <p:spPr>
          <a:xfrm>
            <a:off x="8966458" y="1509712"/>
            <a:ext cx="489585" cy="48958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4" name="文本框 63">
            <a:extLst>
              <a:ext uri="{FF2B5EF4-FFF2-40B4-BE49-F238E27FC236}">
                <a16:creationId xmlns="" xmlns:a16="http://schemas.microsoft.com/office/drawing/2014/main" id="{9E12EB3E-A345-4CFB-80ED-B4A1BB24A553}"/>
              </a:ext>
            </a:extLst>
          </p:cNvPr>
          <p:cNvSpPr txBox="1"/>
          <p:nvPr/>
        </p:nvSpPr>
        <p:spPr>
          <a:xfrm>
            <a:off x="8967093" y="1552257"/>
            <a:ext cx="488950" cy="46037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肆</a:t>
            </a:r>
          </a:p>
        </p:txBody>
      </p:sp>
      <p:pic>
        <p:nvPicPr>
          <p:cNvPr id="65" name="图片 64">
            <a:extLst>
              <a:ext uri="{FF2B5EF4-FFF2-40B4-BE49-F238E27FC236}">
                <a16:creationId xmlns="" xmlns:a16="http://schemas.microsoft.com/office/drawing/2014/main" id="{35272A8E-85F2-44DF-AFF0-DCC2341E54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845" b="28845"/>
          <a:stretch/>
        </p:blipFill>
        <p:spPr>
          <a:xfrm>
            <a:off x="-29961" y="4641937"/>
            <a:ext cx="12215234" cy="3876144"/>
          </a:xfrm>
          <a:prstGeom prst="rect">
            <a:avLst/>
          </a:prstGeom>
        </p:spPr>
      </p:pic>
      <p:sp>
        <p:nvSpPr>
          <p:cNvPr id="66" name="文本框 65">
            <a:extLst>
              <a:ext uri="{FF2B5EF4-FFF2-40B4-BE49-F238E27FC236}">
                <a16:creationId xmlns="" xmlns:a16="http://schemas.microsoft.com/office/drawing/2014/main" id="{DAB3D8AA-A482-4F2B-BA76-0AB06D52BB52}"/>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par>
                                <p:cTn id="41" presetID="6"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par>
                                <p:cTn id="44" presetID="6"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ircle(in)">
                                      <p:cBhvr>
                                        <p:cTn id="46" dur="2000"/>
                                        <p:tgtEl>
                                          <p:spTgt spid="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circle(in)">
                                      <p:cBhvr>
                                        <p:cTn id="49" dur="2000"/>
                                        <p:tgtEl>
                                          <p:spTgt spid="6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circle(in)">
                                      <p:cBhvr>
                                        <p:cTn id="52" dur="2000"/>
                                        <p:tgtEl>
                                          <p:spTgt spid="6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circle(in)">
                                      <p:cBhvr>
                                        <p:cTn id="55" dur="2000"/>
                                        <p:tgtEl>
                                          <p:spTgt spid="6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circle(in)">
                                      <p:cBhvr>
                                        <p:cTn id="58"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2" grpId="0" animBg="1"/>
      <p:bldP spid="13" grpId="0"/>
      <p:bldP spid="17" grpId="0"/>
      <p:bldP spid="18" grpId="0" animBg="1"/>
      <p:bldP spid="19" grpId="0" animBg="1"/>
      <p:bldP spid="20" grpId="0"/>
      <p:bldP spid="22" grpId="0"/>
      <p:bldP spid="23" grpId="0" animBg="1"/>
      <p:bldP spid="24" grpId="0" animBg="1"/>
      <p:bldP spid="25" grpId="0"/>
      <p:bldP spid="61" grpId="0"/>
      <p:bldP spid="62" grpId="0" animBg="1"/>
      <p:bldP spid="63" grpId="0" animBg="1"/>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60CFC759-C8DA-4269-B917-9659C34BCC1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8256" y="1098732"/>
            <a:ext cx="7203744" cy="4802492"/>
          </a:xfrm>
          <a:prstGeom prst="rect">
            <a:avLst/>
          </a:prstGeom>
        </p:spPr>
      </p:pic>
      <p:sp>
        <p:nvSpPr>
          <p:cNvPr id="7" name="文本框 6">
            <a:extLst>
              <a:ext uri="{FF2B5EF4-FFF2-40B4-BE49-F238E27FC236}">
                <a16:creationId xmlns="" xmlns:a16="http://schemas.microsoft.com/office/drawing/2014/main" id="{0F7D3661-C727-4F59-9977-5C715A3CE83A}"/>
              </a:ext>
            </a:extLst>
          </p:cNvPr>
          <p:cNvSpPr txBox="1"/>
          <p:nvPr/>
        </p:nvSpPr>
        <p:spPr>
          <a:xfrm>
            <a:off x="959200" y="1792650"/>
            <a:ext cx="4703995" cy="1846659"/>
          </a:xfrm>
          <a:prstGeom prst="rect">
            <a:avLst/>
          </a:prstGeom>
          <a:noFill/>
        </p:spPr>
        <p:txBody>
          <a:bodyPr wrap="square" rtlCol="0">
            <a:spAutoFit/>
          </a:bodyPr>
          <a:lstStyle/>
          <a:p>
            <a:pPr algn="r">
              <a:lnSpc>
                <a:spcPct val="150000"/>
              </a:lnSpc>
            </a:pPr>
            <a:r>
              <a:rPr lang="zh-CN" altLang="en-US" sz="2800" spc="300" dirty="0">
                <a:solidFill>
                  <a:schemeClr val="tx1">
                    <a:lumMod val="75000"/>
                    <a:lumOff val="25000"/>
                  </a:schemeClr>
                </a:solidFill>
                <a:cs typeface="+mn-ea"/>
                <a:sym typeface="+mn-lt"/>
              </a:rPr>
              <a:t>添加标题</a:t>
            </a:r>
            <a:endParaRPr lang="en-US" altLang="zh-CN" sz="2800" spc="300" dirty="0">
              <a:solidFill>
                <a:schemeClr val="tx1">
                  <a:lumMod val="75000"/>
                  <a:lumOff val="25000"/>
                </a:schemeClr>
              </a:solidFill>
              <a:cs typeface="+mn-ea"/>
              <a:sym typeface="+mn-lt"/>
            </a:endParaRPr>
          </a:p>
          <a:p>
            <a:pPr algn="r">
              <a:lnSpc>
                <a:spcPct val="150000"/>
              </a:lnSpc>
            </a:pPr>
            <a:r>
              <a:rPr lang="zh-CN" altLang="en-US" spc="300" dirty="0">
                <a:solidFill>
                  <a:schemeClr val="tx1">
                    <a:lumMod val="75000"/>
                    <a:lumOff val="25000"/>
                  </a:schemeClr>
                </a:solidFill>
                <a:cs typeface="+mn-ea"/>
                <a:sym typeface="+mn-lt"/>
              </a:rPr>
              <a:t>单击此处添加文本单击此处添加单击此处添加文本单击此处添加</a:t>
            </a:r>
          </a:p>
          <a:p>
            <a:pPr algn="r">
              <a:lnSpc>
                <a:spcPct val="150000"/>
              </a:lnSpc>
            </a:pPr>
            <a:endParaRPr lang="zh-CN" altLang="en-US" sz="1200" spc="300" dirty="0">
              <a:solidFill>
                <a:schemeClr val="tx1">
                  <a:lumMod val="75000"/>
                  <a:lumOff val="25000"/>
                </a:schemeClr>
              </a:solidFill>
              <a:cs typeface="+mn-ea"/>
              <a:sym typeface="+mn-lt"/>
            </a:endParaRPr>
          </a:p>
        </p:txBody>
      </p:sp>
      <p:sp>
        <p:nvSpPr>
          <p:cNvPr id="8" name="文本框 7">
            <a:extLst>
              <a:ext uri="{FF2B5EF4-FFF2-40B4-BE49-F238E27FC236}">
                <a16:creationId xmlns="" xmlns:a16="http://schemas.microsoft.com/office/drawing/2014/main" id="{CF84373F-B933-4455-B320-82BE3641F2B0}"/>
              </a:ext>
            </a:extLst>
          </p:cNvPr>
          <p:cNvSpPr txBox="1"/>
          <p:nvPr/>
        </p:nvSpPr>
        <p:spPr>
          <a:xfrm>
            <a:off x="966576" y="3896581"/>
            <a:ext cx="4703995" cy="1892826"/>
          </a:xfrm>
          <a:prstGeom prst="rect">
            <a:avLst/>
          </a:prstGeom>
          <a:noFill/>
        </p:spPr>
        <p:txBody>
          <a:bodyPr wrap="square" rtlCol="0">
            <a:spAutoFit/>
          </a:bodyPr>
          <a:lstStyle/>
          <a:p>
            <a:pPr algn="r">
              <a:lnSpc>
                <a:spcPct val="150000"/>
              </a:lnSpc>
            </a:pPr>
            <a:r>
              <a:rPr lang="zh-CN" altLang="en-US" sz="2800" spc="300" dirty="0">
                <a:solidFill>
                  <a:schemeClr val="tx1">
                    <a:lumMod val="75000"/>
                    <a:lumOff val="25000"/>
                  </a:schemeClr>
                </a:solidFill>
                <a:cs typeface="+mn-ea"/>
                <a:sym typeface="+mn-lt"/>
              </a:rPr>
              <a:t>添加标题</a:t>
            </a:r>
            <a:endParaRPr lang="en-US" altLang="zh-CN" sz="2800" spc="300" dirty="0">
              <a:solidFill>
                <a:schemeClr val="tx1">
                  <a:lumMod val="75000"/>
                  <a:lumOff val="25000"/>
                </a:schemeClr>
              </a:solidFill>
              <a:cs typeface="+mn-ea"/>
              <a:sym typeface="+mn-lt"/>
            </a:endParaRPr>
          </a:p>
          <a:p>
            <a:pPr algn="r">
              <a:lnSpc>
                <a:spcPct val="150000"/>
              </a:lnSpc>
            </a:pPr>
            <a:r>
              <a:rPr lang="zh-CN" altLang="en-US" spc="300" dirty="0">
                <a:solidFill>
                  <a:schemeClr val="tx1">
                    <a:lumMod val="75000"/>
                    <a:lumOff val="25000"/>
                  </a:schemeClr>
                </a:solidFill>
                <a:cs typeface="+mn-ea"/>
                <a:sym typeface="+mn-lt"/>
              </a:rPr>
              <a:t>单击此处添加文本单击此处添加单击此处添加文本单击此处添加</a:t>
            </a:r>
          </a:p>
          <a:p>
            <a:pPr algn="r">
              <a:lnSpc>
                <a:spcPct val="150000"/>
              </a:lnSpc>
            </a:pPr>
            <a:endParaRPr lang="zh-CN" altLang="en-US" sz="1400" spc="300" dirty="0">
              <a:solidFill>
                <a:schemeClr val="tx1">
                  <a:lumMod val="75000"/>
                  <a:lumOff val="25000"/>
                </a:schemeClr>
              </a:solidFill>
              <a:cs typeface="+mn-ea"/>
              <a:sym typeface="+mn-lt"/>
            </a:endParaRPr>
          </a:p>
        </p:txBody>
      </p:sp>
      <p:sp>
        <p:nvSpPr>
          <p:cNvPr id="11" name="文本框 10">
            <a:extLst>
              <a:ext uri="{FF2B5EF4-FFF2-40B4-BE49-F238E27FC236}">
                <a16:creationId xmlns="" xmlns:a16="http://schemas.microsoft.com/office/drawing/2014/main" id="{8E3DAFDB-9939-431C-8D3E-0A8EC684E72C}"/>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2358209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189AD67-92D9-482D-A379-13095DA105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1889" y="449089"/>
            <a:ext cx="4965059" cy="2153940"/>
          </a:xfrm>
          <a:prstGeom prst="rect">
            <a:avLst/>
          </a:prstGeom>
        </p:spPr>
      </p:pic>
      <p:sp>
        <p:nvSpPr>
          <p:cNvPr id="6" name="椭圆 5">
            <a:extLst>
              <a:ext uri="{FF2B5EF4-FFF2-40B4-BE49-F238E27FC236}">
                <a16:creationId xmlns="" xmlns:a16="http://schemas.microsoft.com/office/drawing/2014/main" id="{17C8ADB4-BDAF-4EDE-BD65-0DA80D152EEE}"/>
              </a:ext>
            </a:extLst>
          </p:cNvPr>
          <p:cNvSpPr/>
          <p:nvPr/>
        </p:nvSpPr>
        <p:spPr>
          <a:xfrm>
            <a:off x="6992631" y="784321"/>
            <a:ext cx="333632" cy="333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a:solidFill>
                <a:schemeClr val="tx1">
                  <a:lumMod val="75000"/>
                  <a:lumOff val="25000"/>
                </a:schemeClr>
              </a:solidFill>
              <a:cs typeface="+mn-ea"/>
              <a:sym typeface="+mn-lt"/>
            </a:endParaRPr>
          </a:p>
        </p:txBody>
      </p:sp>
      <p:sp>
        <p:nvSpPr>
          <p:cNvPr id="7" name="椭圆 6">
            <a:extLst>
              <a:ext uri="{FF2B5EF4-FFF2-40B4-BE49-F238E27FC236}">
                <a16:creationId xmlns="" xmlns:a16="http://schemas.microsoft.com/office/drawing/2014/main" id="{8F7B7833-CC13-4363-B939-62B8D7B9B76A}"/>
              </a:ext>
            </a:extLst>
          </p:cNvPr>
          <p:cNvSpPr/>
          <p:nvPr/>
        </p:nvSpPr>
        <p:spPr>
          <a:xfrm>
            <a:off x="7205898" y="3353401"/>
            <a:ext cx="333632" cy="333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a:solidFill>
                <a:schemeClr val="tx1">
                  <a:lumMod val="75000"/>
                  <a:lumOff val="25000"/>
                </a:schemeClr>
              </a:solidFill>
              <a:cs typeface="+mn-ea"/>
              <a:sym typeface="+mn-lt"/>
            </a:endParaRPr>
          </a:p>
        </p:txBody>
      </p:sp>
      <p:sp>
        <p:nvSpPr>
          <p:cNvPr id="9" name="椭圆 8">
            <a:extLst>
              <a:ext uri="{FF2B5EF4-FFF2-40B4-BE49-F238E27FC236}">
                <a16:creationId xmlns="" xmlns:a16="http://schemas.microsoft.com/office/drawing/2014/main" id="{D47661CE-C4D3-4D9D-B9B4-BFED3503B9E1}"/>
              </a:ext>
            </a:extLst>
          </p:cNvPr>
          <p:cNvSpPr/>
          <p:nvPr/>
        </p:nvSpPr>
        <p:spPr>
          <a:xfrm>
            <a:off x="7205898" y="5009787"/>
            <a:ext cx="333632" cy="333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a:solidFill>
                <a:schemeClr val="tx1">
                  <a:lumMod val="75000"/>
                  <a:lumOff val="25000"/>
                </a:schemeClr>
              </a:solidFill>
              <a:cs typeface="+mn-ea"/>
              <a:sym typeface="+mn-lt"/>
            </a:endParaRPr>
          </a:p>
        </p:txBody>
      </p:sp>
      <p:sp>
        <p:nvSpPr>
          <p:cNvPr id="10" name="文本框 9">
            <a:extLst>
              <a:ext uri="{FF2B5EF4-FFF2-40B4-BE49-F238E27FC236}">
                <a16:creationId xmlns="" xmlns:a16="http://schemas.microsoft.com/office/drawing/2014/main" id="{A4AD92A2-AC1D-4C52-884B-5ED082B5C7E1}"/>
              </a:ext>
            </a:extLst>
          </p:cNvPr>
          <p:cNvSpPr txBox="1"/>
          <p:nvPr/>
        </p:nvSpPr>
        <p:spPr>
          <a:xfrm>
            <a:off x="7845341" y="1291946"/>
            <a:ext cx="2429460" cy="461665"/>
          </a:xfrm>
          <a:prstGeom prst="rect">
            <a:avLst/>
          </a:prstGeom>
          <a:noFill/>
        </p:spPr>
        <p:txBody>
          <a:bodyPr wrap="square" rtlCol="0">
            <a:spAutoFit/>
          </a:bodyPr>
          <a:lstStyle/>
          <a:p>
            <a:pPr lvl="0" algn="ctr"/>
            <a:r>
              <a:rPr lang="zh-CN" altLang="en-US" sz="2400" spc="300" dirty="0">
                <a:solidFill>
                  <a:schemeClr val="tx1">
                    <a:lumMod val="75000"/>
                    <a:lumOff val="25000"/>
                  </a:schemeClr>
                </a:solidFill>
                <a:cs typeface="+mn-ea"/>
                <a:sym typeface="+mn-lt"/>
              </a:rPr>
              <a:t>标题文本预设</a:t>
            </a:r>
          </a:p>
        </p:txBody>
      </p:sp>
      <p:sp>
        <p:nvSpPr>
          <p:cNvPr id="11" name="文本框 10">
            <a:extLst>
              <a:ext uri="{FF2B5EF4-FFF2-40B4-BE49-F238E27FC236}">
                <a16:creationId xmlns="" xmlns:a16="http://schemas.microsoft.com/office/drawing/2014/main" id="{8B673E29-BE75-44A2-9DC2-D092216CED4B}"/>
              </a:ext>
            </a:extLst>
          </p:cNvPr>
          <p:cNvSpPr txBox="1"/>
          <p:nvPr/>
        </p:nvSpPr>
        <p:spPr>
          <a:xfrm>
            <a:off x="7673577" y="1697309"/>
            <a:ext cx="2772989" cy="787523"/>
          </a:xfrm>
          <a:prstGeom prst="rect">
            <a:avLst/>
          </a:prstGeom>
          <a:noFill/>
        </p:spPr>
        <p:txBody>
          <a:bodyPr wrap="square" rtlCol="0">
            <a:spAutoFit/>
          </a:bodyPr>
          <a:lstStyle/>
          <a:p>
            <a:pPr algn="ctr">
              <a:lnSpc>
                <a:spcPct val="150000"/>
              </a:lnSpc>
            </a:pPr>
            <a:r>
              <a:rPr lang="zh-CN" altLang="en-US" sz="1600" spc="300" dirty="0">
                <a:solidFill>
                  <a:schemeClr val="tx1">
                    <a:lumMod val="75000"/>
                    <a:lumOff val="25000"/>
                  </a:schemeClr>
                </a:solidFill>
                <a:cs typeface="+mn-ea"/>
                <a:sym typeface="+mn-lt"/>
              </a:rPr>
              <a:t>请在此处添加具体内容，文字尽量言简意赅</a:t>
            </a:r>
            <a:endParaRPr lang="en-US" altLang="zh-CN" sz="1600" spc="300" dirty="0">
              <a:solidFill>
                <a:schemeClr val="tx1">
                  <a:lumMod val="75000"/>
                  <a:lumOff val="25000"/>
                </a:schemeClr>
              </a:solidFill>
              <a:cs typeface="+mn-ea"/>
              <a:sym typeface="+mn-lt"/>
            </a:endParaRPr>
          </a:p>
        </p:txBody>
      </p:sp>
      <p:sp>
        <p:nvSpPr>
          <p:cNvPr id="12" name="文本框 11">
            <a:extLst>
              <a:ext uri="{FF2B5EF4-FFF2-40B4-BE49-F238E27FC236}">
                <a16:creationId xmlns="" xmlns:a16="http://schemas.microsoft.com/office/drawing/2014/main" id="{880A4650-79FC-4510-AD5C-FE5CC71DBF6B}"/>
              </a:ext>
            </a:extLst>
          </p:cNvPr>
          <p:cNvSpPr txBox="1"/>
          <p:nvPr/>
        </p:nvSpPr>
        <p:spPr>
          <a:xfrm>
            <a:off x="7901848" y="3229773"/>
            <a:ext cx="2316447" cy="461665"/>
          </a:xfrm>
          <a:prstGeom prst="rect">
            <a:avLst/>
          </a:prstGeom>
          <a:noFill/>
        </p:spPr>
        <p:txBody>
          <a:bodyPr wrap="square" rtlCol="0">
            <a:spAutoFit/>
          </a:bodyPr>
          <a:lstStyle/>
          <a:p>
            <a:pPr lvl="0"/>
            <a:r>
              <a:rPr lang="zh-CN" altLang="en-US" sz="2400" spc="300" dirty="0">
                <a:solidFill>
                  <a:schemeClr val="tx1">
                    <a:lumMod val="75000"/>
                    <a:lumOff val="25000"/>
                  </a:schemeClr>
                </a:solidFill>
                <a:cs typeface="+mn-ea"/>
                <a:sym typeface="+mn-lt"/>
              </a:rPr>
              <a:t>标题文本预设</a:t>
            </a:r>
          </a:p>
        </p:txBody>
      </p:sp>
      <p:sp>
        <p:nvSpPr>
          <p:cNvPr id="13" name="文本框 12">
            <a:extLst>
              <a:ext uri="{FF2B5EF4-FFF2-40B4-BE49-F238E27FC236}">
                <a16:creationId xmlns="" xmlns:a16="http://schemas.microsoft.com/office/drawing/2014/main" id="{25616EF0-030B-43CC-8EE8-2D8E4403F231}"/>
              </a:ext>
            </a:extLst>
          </p:cNvPr>
          <p:cNvSpPr txBox="1"/>
          <p:nvPr/>
        </p:nvSpPr>
        <p:spPr>
          <a:xfrm>
            <a:off x="7673577" y="3551940"/>
            <a:ext cx="2772989" cy="787523"/>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cs typeface="+mn-ea"/>
                <a:sym typeface="+mn-lt"/>
              </a:rPr>
              <a:t>请在此处添加具体内容，文字尽量言简意赅</a:t>
            </a:r>
            <a:endParaRPr lang="en-US" altLang="zh-CN" sz="1600" spc="300" dirty="0">
              <a:solidFill>
                <a:schemeClr val="tx1">
                  <a:lumMod val="75000"/>
                  <a:lumOff val="25000"/>
                </a:schemeClr>
              </a:solidFill>
              <a:cs typeface="+mn-ea"/>
              <a:sym typeface="+mn-lt"/>
            </a:endParaRPr>
          </a:p>
        </p:txBody>
      </p:sp>
      <p:sp>
        <p:nvSpPr>
          <p:cNvPr id="14" name="文本框 13">
            <a:extLst>
              <a:ext uri="{FF2B5EF4-FFF2-40B4-BE49-F238E27FC236}">
                <a16:creationId xmlns="" xmlns:a16="http://schemas.microsoft.com/office/drawing/2014/main" id="{3BC3D9BD-D6D3-400B-99C6-474BED50B5CA}"/>
              </a:ext>
            </a:extLst>
          </p:cNvPr>
          <p:cNvSpPr txBox="1"/>
          <p:nvPr/>
        </p:nvSpPr>
        <p:spPr>
          <a:xfrm>
            <a:off x="7901848" y="4952637"/>
            <a:ext cx="2316447" cy="461665"/>
          </a:xfrm>
          <a:prstGeom prst="rect">
            <a:avLst/>
          </a:prstGeom>
          <a:noFill/>
        </p:spPr>
        <p:txBody>
          <a:bodyPr wrap="square" rtlCol="0">
            <a:spAutoFit/>
          </a:bodyPr>
          <a:lstStyle/>
          <a:p>
            <a:pPr lvl="0"/>
            <a:r>
              <a:rPr lang="zh-CN" altLang="en-US" sz="2400" spc="300">
                <a:solidFill>
                  <a:schemeClr val="tx1">
                    <a:lumMod val="75000"/>
                    <a:lumOff val="25000"/>
                  </a:schemeClr>
                </a:solidFill>
                <a:cs typeface="+mn-ea"/>
                <a:sym typeface="+mn-lt"/>
              </a:rPr>
              <a:t>标题文本预设</a:t>
            </a:r>
          </a:p>
        </p:txBody>
      </p:sp>
      <p:sp>
        <p:nvSpPr>
          <p:cNvPr id="15" name="文本框 14">
            <a:extLst>
              <a:ext uri="{FF2B5EF4-FFF2-40B4-BE49-F238E27FC236}">
                <a16:creationId xmlns="" xmlns:a16="http://schemas.microsoft.com/office/drawing/2014/main" id="{CAC7F2E8-8757-4A9E-8F3E-7B1229413260}"/>
              </a:ext>
            </a:extLst>
          </p:cNvPr>
          <p:cNvSpPr txBox="1"/>
          <p:nvPr/>
        </p:nvSpPr>
        <p:spPr>
          <a:xfrm>
            <a:off x="7673577" y="5289292"/>
            <a:ext cx="2772989" cy="787523"/>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cs typeface="+mn-ea"/>
                <a:sym typeface="+mn-lt"/>
              </a:rPr>
              <a:t>请在此处添加具体内容，文字尽量言简意赅</a:t>
            </a:r>
            <a:endParaRPr lang="en-US" altLang="zh-CN" sz="1600" spc="300" dirty="0">
              <a:solidFill>
                <a:schemeClr val="tx1">
                  <a:lumMod val="75000"/>
                  <a:lumOff val="25000"/>
                </a:schemeClr>
              </a:solidFill>
              <a:cs typeface="+mn-ea"/>
              <a:sym typeface="+mn-lt"/>
            </a:endParaRPr>
          </a:p>
        </p:txBody>
      </p:sp>
      <p:sp>
        <p:nvSpPr>
          <p:cNvPr id="23" name="文本框 22">
            <a:extLst>
              <a:ext uri="{FF2B5EF4-FFF2-40B4-BE49-F238E27FC236}">
                <a16:creationId xmlns="" xmlns:a16="http://schemas.microsoft.com/office/drawing/2014/main" id="{F95EA2FD-949A-4B36-A1B4-9AADDC60A9B1}"/>
              </a:ext>
            </a:extLst>
          </p:cNvPr>
          <p:cNvSpPr txBox="1"/>
          <p:nvPr/>
        </p:nvSpPr>
        <p:spPr>
          <a:xfrm>
            <a:off x="7326263" y="682428"/>
            <a:ext cx="3467616" cy="584775"/>
          </a:xfrm>
          <a:prstGeom prst="rect">
            <a:avLst/>
          </a:prstGeom>
          <a:noFill/>
        </p:spPr>
        <p:txBody>
          <a:bodyPr wrap="none" rtlCol="0">
            <a:spAutoFit/>
          </a:bodyPr>
          <a:lstStyle/>
          <a:p>
            <a:r>
              <a:rPr lang="zh-CN" altLang="en-US" sz="3200" dirty="0">
                <a:cs typeface="+mn-ea"/>
                <a:sym typeface="+mn-lt"/>
              </a:rPr>
              <a:t>点击此处添加标题</a:t>
            </a:r>
          </a:p>
        </p:txBody>
      </p:sp>
      <p:sp>
        <p:nvSpPr>
          <p:cNvPr id="20" name="椭圆 19">
            <a:extLst>
              <a:ext uri="{FF2B5EF4-FFF2-40B4-BE49-F238E27FC236}">
                <a16:creationId xmlns="" xmlns:a16="http://schemas.microsoft.com/office/drawing/2014/main" id="{8CAF6C66-3CC4-4EF2-8784-0D71ADF0F386}"/>
              </a:ext>
            </a:extLst>
          </p:cNvPr>
          <p:cNvSpPr/>
          <p:nvPr/>
        </p:nvSpPr>
        <p:spPr>
          <a:xfrm>
            <a:off x="1610246" y="3524622"/>
            <a:ext cx="333632" cy="333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a:solidFill>
                <a:schemeClr val="tx1">
                  <a:lumMod val="75000"/>
                  <a:lumOff val="25000"/>
                </a:schemeClr>
              </a:solidFill>
              <a:cs typeface="+mn-ea"/>
              <a:sym typeface="+mn-lt"/>
            </a:endParaRPr>
          </a:p>
        </p:txBody>
      </p:sp>
      <p:sp>
        <p:nvSpPr>
          <p:cNvPr id="21" name="椭圆 20">
            <a:extLst>
              <a:ext uri="{FF2B5EF4-FFF2-40B4-BE49-F238E27FC236}">
                <a16:creationId xmlns="" xmlns:a16="http://schemas.microsoft.com/office/drawing/2014/main" id="{35F37496-E502-41C6-8487-48479C105393}"/>
              </a:ext>
            </a:extLst>
          </p:cNvPr>
          <p:cNvSpPr/>
          <p:nvPr/>
        </p:nvSpPr>
        <p:spPr>
          <a:xfrm>
            <a:off x="1610246" y="5181008"/>
            <a:ext cx="333632" cy="3336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a:solidFill>
                <a:schemeClr val="tx1">
                  <a:lumMod val="75000"/>
                  <a:lumOff val="25000"/>
                </a:schemeClr>
              </a:solidFill>
              <a:cs typeface="+mn-ea"/>
              <a:sym typeface="+mn-lt"/>
            </a:endParaRPr>
          </a:p>
        </p:txBody>
      </p:sp>
      <p:sp>
        <p:nvSpPr>
          <p:cNvPr id="22" name="文本框 21">
            <a:extLst>
              <a:ext uri="{FF2B5EF4-FFF2-40B4-BE49-F238E27FC236}">
                <a16:creationId xmlns="" xmlns:a16="http://schemas.microsoft.com/office/drawing/2014/main" id="{612FE921-2B08-41A9-81FD-BF3CCD8C38C2}"/>
              </a:ext>
            </a:extLst>
          </p:cNvPr>
          <p:cNvSpPr txBox="1"/>
          <p:nvPr/>
        </p:nvSpPr>
        <p:spPr>
          <a:xfrm>
            <a:off x="2306196" y="3400994"/>
            <a:ext cx="2316447" cy="461665"/>
          </a:xfrm>
          <a:prstGeom prst="rect">
            <a:avLst/>
          </a:prstGeom>
          <a:noFill/>
        </p:spPr>
        <p:txBody>
          <a:bodyPr wrap="square" rtlCol="0">
            <a:spAutoFit/>
          </a:bodyPr>
          <a:lstStyle/>
          <a:p>
            <a:pPr lvl="0"/>
            <a:r>
              <a:rPr lang="zh-CN" altLang="en-US" sz="2400" spc="300" dirty="0">
                <a:solidFill>
                  <a:schemeClr val="tx1">
                    <a:lumMod val="75000"/>
                    <a:lumOff val="25000"/>
                  </a:schemeClr>
                </a:solidFill>
                <a:cs typeface="+mn-ea"/>
                <a:sym typeface="+mn-lt"/>
              </a:rPr>
              <a:t>标题文本预设</a:t>
            </a:r>
          </a:p>
        </p:txBody>
      </p:sp>
      <p:sp>
        <p:nvSpPr>
          <p:cNvPr id="24" name="文本框 23">
            <a:extLst>
              <a:ext uri="{FF2B5EF4-FFF2-40B4-BE49-F238E27FC236}">
                <a16:creationId xmlns="" xmlns:a16="http://schemas.microsoft.com/office/drawing/2014/main" id="{4FCAD3A3-ACAE-435F-850C-A4656FCD585E}"/>
              </a:ext>
            </a:extLst>
          </p:cNvPr>
          <p:cNvSpPr txBox="1"/>
          <p:nvPr/>
        </p:nvSpPr>
        <p:spPr>
          <a:xfrm>
            <a:off x="2077925" y="3723161"/>
            <a:ext cx="2772989" cy="787523"/>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cs typeface="+mn-ea"/>
                <a:sym typeface="+mn-lt"/>
              </a:rPr>
              <a:t>请在此处添加具体内容，文字尽量言简意赅</a:t>
            </a:r>
            <a:endParaRPr lang="en-US" altLang="zh-CN" sz="1600" spc="300" dirty="0">
              <a:solidFill>
                <a:schemeClr val="tx1">
                  <a:lumMod val="75000"/>
                  <a:lumOff val="25000"/>
                </a:schemeClr>
              </a:solidFill>
              <a:cs typeface="+mn-ea"/>
              <a:sym typeface="+mn-lt"/>
            </a:endParaRPr>
          </a:p>
        </p:txBody>
      </p:sp>
      <p:sp>
        <p:nvSpPr>
          <p:cNvPr id="25" name="文本框 24">
            <a:extLst>
              <a:ext uri="{FF2B5EF4-FFF2-40B4-BE49-F238E27FC236}">
                <a16:creationId xmlns="" xmlns:a16="http://schemas.microsoft.com/office/drawing/2014/main" id="{BD903E23-5649-456B-BC82-E432D3420FCB}"/>
              </a:ext>
            </a:extLst>
          </p:cNvPr>
          <p:cNvSpPr txBox="1"/>
          <p:nvPr/>
        </p:nvSpPr>
        <p:spPr>
          <a:xfrm>
            <a:off x="2306196" y="5123858"/>
            <a:ext cx="2316447" cy="461665"/>
          </a:xfrm>
          <a:prstGeom prst="rect">
            <a:avLst/>
          </a:prstGeom>
          <a:noFill/>
        </p:spPr>
        <p:txBody>
          <a:bodyPr wrap="square" rtlCol="0">
            <a:spAutoFit/>
          </a:bodyPr>
          <a:lstStyle/>
          <a:p>
            <a:pPr lvl="0"/>
            <a:r>
              <a:rPr lang="zh-CN" altLang="en-US" sz="2400" spc="300">
                <a:solidFill>
                  <a:schemeClr val="tx1">
                    <a:lumMod val="75000"/>
                    <a:lumOff val="25000"/>
                  </a:schemeClr>
                </a:solidFill>
                <a:cs typeface="+mn-ea"/>
                <a:sym typeface="+mn-lt"/>
              </a:rPr>
              <a:t>标题文本预设</a:t>
            </a:r>
          </a:p>
        </p:txBody>
      </p:sp>
      <p:sp>
        <p:nvSpPr>
          <p:cNvPr id="26" name="文本框 25">
            <a:extLst>
              <a:ext uri="{FF2B5EF4-FFF2-40B4-BE49-F238E27FC236}">
                <a16:creationId xmlns="" xmlns:a16="http://schemas.microsoft.com/office/drawing/2014/main" id="{D129EBC2-CEC4-4B98-8BE9-A376CAB732DC}"/>
              </a:ext>
            </a:extLst>
          </p:cNvPr>
          <p:cNvSpPr txBox="1"/>
          <p:nvPr/>
        </p:nvSpPr>
        <p:spPr>
          <a:xfrm>
            <a:off x="2077925" y="5460513"/>
            <a:ext cx="2772989" cy="787523"/>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cs typeface="+mn-ea"/>
                <a:sym typeface="+mn-lt"/>
              </a:rPr>
              <a:t>请在此处添加具体内容，文字尽量言简意赅</a:t>
            </a:r>
            <a:endParaRPr lang="en-US" altLang="zh-CN" sz="1600" spc="3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79836889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2000"/>
                                        <p:tgtEl>
                                          <p:spTgt spid="20"/>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2000"/>
                                        <p:tgtEl>
                                          <p:spTgt spid="21"/>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P spid="13" grpId="0"/>
      <p:bldP spid="14" grpId="0"/>
      <p:bldP spid="15" grpId="0"/>
      <p:bldP spid="20" grpId="0" animBg="1"/>
      <p:bldP spid="21" grpId="0" animBg="1"/>
      <p:bldP spid="22"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 xmlns:a16="http://schemas.microsoft.com/office/drawing/2014/main" id="{6201D25D-E7FC-4353-B866-571EF6350C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08267" y="4768971"/>
            <a:ext cx="7023900" cy="2513779"/>
          </a:xfrm>
          <a:prstGeom prst="rect">
            <a:avLst/>
          </a:prstGeom>
        </p:spPr>
      </p:pic>
      <p:pic>
        <p:nvPicPr>
          <p:cNvPr id="21" name="图片 20">
            <a:extLst>
              <a:ext uri="{FF2B5EF4-FFF2-40B4-BE49-F238E27FC236}">
                <a16:creationId xmlns="" xmlns:a16="http://schemas.microsoft.com/office/drawing/2014/main" id="{921DA9D1-5CA5-477D-BDAC-770902BFF1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2834"/>
          <a:stretch/>
        </p:blipFill>
        <p:spPr>
          <a:xfrm>
            <a:off x="6048434" y="-3978148"/>
            <a:ext cx="6143566" cy="8216894"/>
          </a:xfrm>
          <a:custGeom>
            <a:avLst/>
            <a:gdLst>
              <a:gd name="connsiteX0" fmla="*/ 419430 w 3975429"/>
              <a:gd name="connsiteY0" fmla="*/ 1049184 h 5640196"/>
              <a:gd name="connsiteX1" fmla="*/ 419430 w 3975429"/>
              <a:gd name="connsiteY1" fmla="*/ 2282899 h 5640196"/>
              <a:gd name="connsiteX2" fmla="*/ 2545333 w 3975429"/>
              <a:gd name="connsiteY2" fmla="*/ 2282899 h 5640196"/>
              <a:gd name="connsiteX3" fmla="*/ 2545333 w 3975429"/>
              <a:gd name="connsiteY3" fmla="*/ 1049184 h 5640196"/>
              <a:gd name="connsiteX4" fmla="*/ 0 w 3975429"/>
              <a:gd name="connsiteY4" fmla="*/ 0 h 5640196"/>
              <a:gd name="connsiteX5" fmla="*/ 3975429 w 3975429"/>
              <a:gd name="connsiteY5" fmla="*/ 0 h 5640196"/>
              <a:gd name="connsiteX6" fmla="*/ 3975429 w 3975429"/>
              <a:gd name="connsiteY6" fmla="*/ 5640196 h 5640196"/>
              <a:gd name="connsiteX7" fmla="*/ 0 w 3975429"/>
              <a:gd name="connsiteY7" fmla="*/ 5640196 h 56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429" h="5640196">
                <a:moveTo>
                  <a:pt x="419430" y="1049184"/>
                </a:moveTo>
                <a:lnTo>
                  <a:pt x="419430" y="2282899"/>
                </a:lnTo>
                <a:lnTo>
                  <a:pt x="2545333" y="2282899"/>
                </a:lnTo>
                <a:lnTo>
                  <a:pt x="2545333" y="1049184"/>
                </a:lnTo>
                <a:close/>
                <a:moveTo>
                  <a:pt x="0" y="0"/>
                </a:moveTo>
                <a:lnTo>
                  <a:pt x="3975429" y="0"/>
                </a:lnTo>
                <a:lnTo>
                  <a:pt x="3975429" y="5640196"/>
                </a:lnTo>
                <a:lnTo>
                  <a:pt x="0" y="5640196"/>
                </a:lnTo>
                <a:close/>
              </a:path>
            </a:pathLst>
          </a:custGeom>
        </p:spPr>
      </p:pic>
      <p:grpSp>
        <p:nvGrpSpPr>
          <p:cNvPr id="23" name="组合 22"/>
          <p:cNvGrpSpPr/>
          <p:nvPr/>
        </p:nvGrpSpPr>
        <p:grpSpPr>
          <a:xfrm>
            <a:off x="1964115" y="2409946"/>
            <a:ext cx="4220785" cy="461665"/>
            <a:chOff x="2484815" y="2118134"/>
            <a:chExt cx="4220785" cy="461665"/>
          </a:xfrm>
        </p:grpSpPr>
        <p:sp>
          <p:nvSpPr>
            <p:cNvPr id="4" name="矩形 3"/>
            <p:cNvSpPr/>
            <p:nvPr/>
          </p:nvSpPr>
          <p:spPr>
            <a:xfrm>
              <a:off x="2484815" y="2118134"/>
              <a:ext cx="1325880" cy="460375"/>
            </a:xfrm>
            <a:prstGeom prst="rect">
              <a:avLst/>
            </a:prstGeom>
          </p:spPr>
          <p:txBody>
            <a:bodyPr vert="horz" wrap="none">
              <a:spAutoFit/>
            </a:bodyPr>
            <a:lstStyle/>
            <a:p>
              <a:r>
                <a:rPr lang="zh-CN" altLang="en-US" sz="2400" spc="600" dirty="0">
                  <a:solidFill>
                    <a:schemeClr val="tx1">
                      <a:lumMod val="75000"/>
                      <a:lumOff val="25000"/>
                    </a:schemeClr>
                  </a:solidFill>
                  <a:cs typeface="+mn-ea"/>
                  <a:sym typeface="+mn-lt"/>
                </a:rPr>
                <a:t>章节一</a:t>
              </a:r>
            </a:p>
          </p:txBody>
        </p:sp>
        <p:sp>
          <p:nvSpPr>
            <p:cNvPr id="5" name="矩形 4"/>
            <p:cNvSpPr/>
            <p:nvPr/>
          </p:nvSpPr>
          <p:spPr>
            <a:xfrm>
              <a:off x="4122901" y="2118134"/>
              <a:ext cx="2582699" cy="461665"/>
            </a:xfrm>
            <a:prstGeom prst="rect">
              <a:avLst/>
            </a:prstGeom>
          </p:spPr>
          <p:txBody>
            <a:bodyPr wrap="square">
              <a:spAutoFit/>
            </a:bodyPr>
            <a:lstStyle/>
            <a:p>
              <a:pPr algn="dist"/>
              <a:r>
                <a:rPr lang="zh-CN" altLang="en-US" sz="2400" dirty="0" smtClean="0">
                  <a:solidFill>
                    <a:schemeClr val="tx1">
                      <a:lumMod val="75000"/>
                      <a:lumOff val="25000"/>
                    </a:schemeClr>
                  </a:solidFill>
                  <a:cs typeface="+mn-ea"/>
                  <a:sym typeface="+mn-lt"/>
                </a:rPr>
                <a:t>节气介绍</a:t>
              </a:r>
              <a:endParaRPr lang="zh-CN" altLang="en-US" sz="2400" spc="-150" dirty="0">
                <a:solidFill>
                  <a:schemeClr val="tx1">
                    <a:lumMod val="75000"/>
                    <a:lumOff val="25000"/>
                  </a:schemeClr>
                </a:solidFill>
                <a:cs typeface="+mn-ea"/>
                <a:sym typeface="+mn-lt"/>
              </a:endParaRPr>
            </a:p>
          </p:txBody>
        </p:sp>
      </p:grpSp>
      <p:grpSp>
        <p:nvGrpSpPr>
          <p:cNvPr id="24" name="组合 23"/>
          <p:cNvGrpSpPr/>
          <p:nvPr/>
        </p:nvGrpSpPr>
        <p:grpSpPr>
          <a:xfrm>
            <a:off x="1964115" y="3248146"/>
            <a:ext cx="4220784" cy="460375"/>
            <a:chOff x="2484815" y="2956334"/>
            <a:chExt cx="4220784" cy="460375"/>
          </a:xfrm>
        </p:grpSpPr>
        <p:sp>
          <p:nvSpPr>
            <p:cNvPr id="9" name="矩形 8"/>
            <p:cNvSpPr/>
            <p:nvPr/>
          </p:nvSpPr>
          <p:spPr>
            <a:xfrm>
              <a:off x="2484815" y="2956334"/>
              <a:ext cx="1325880" cy="460375"/>
            </a:xfrm>
            <a:prstGeom prst="rect">
              <a:avLst/>
            </a:prstGeom>
          </p:spPr>
          <p:txBody>
            <a:bodyPr vert="horz" wrap="none">
              <a:spAutoFit/>
            </a:bodyPr>
            <a:lstStyle/>
            <a:p>
              <a:r>
                <a:rPr lang="zh-CN" altLang="en-US" sz="2400" spc="600" dirty="0">
                  <a:solidFill>
                    <a:schemeClr val="tx1">
                      <a:lumMod val="75000"/>
                      <a:lumOff val="25000"/>
                    </a:schemeClr>
                  </a:solidFill>
                  <a:cs typeface="+mn-ea"/>
                  <a:sym typeface="+mn-lt"/>
                </a:rPr>
                <a:t>章节二</a:t>
              </a:r>
            </a:p>
          </p:txBody>
        </p:sp>
        <p:sp>
          <p:nvSpPr>
            <p:cNvPr id="10" name="矩形 9"/>
            <p:cNvSpPr/>
            <p:nvPr/>
          </p:nvSpPr>
          <p:spPr>
            <a:xfrm>
              <a:off x="4122901" y="2956334"/>
              <a:ext cx="2582698" cy="460375"/>
            </a:xfrm>
            <a:prstGeom prst="rect">
              <a:avLst/>
            </a:prstGeom>
          </p:spPr>
          <p:txBody>
            <a:bodyPr wrap="square">
              <a:spAutoFit/>
            </a:bodyPr>
            <a:lstStyle/>
            <a:p>
              <a:pPr algn="dist"/>
              <a:r>
                <a:rPr lang="zh-CN" altLang="en-US" sz="2400" spc="600" dirty="0" smtClean="0">
                  <a:solidFill>
                    <a:schemeClr val="tx1">
                      <a:lumMod val="75000"/>
                      <a:lumOff val="25000"/>
                    </a:schemeClr>
                  </a:solidFill>
                  <a:cs typeface="+mn-ea"/>
                  <a:sym typeface="+mn-lt"/>
                </a:rPr>
                <a:t>气候特征</a:t>
              </a:r>
              <a:endParaRPr lang="zh-CN" altLang="en-US" sz="2400" spc="600" dirty="0">
                <a:solidFill>
                  <a:schemeClr val="tx1">
                    <a:lumMod val="75000"/>
                    <a:lumOff val="25000"/>
                  </a:schemeClr>
                </a:solidFill>
                <a:cs typeface="+mn-ea"/>
                <a:sym typeface="+mn-lt"/>
              </a:endParaRPr>
            </a:p>
          </p:txBody>
        </p:sp>
      </p:grpSp>
      <p:grpSp>
        <p:nvGrpSpPr>
          <p:cNvPr id="25" name="组合 24"/>
          <p:cNvGrpSpPr/>
          <p:nvPr/>
        </p:nvGrpSpPr>
        <p:grpSpPr>
          <a:xfrm>
            <a:off x="1964115" y="4238746"/>
            <a:ext cx="4106966" cy="461665"/>
            <a:chOff x="2484815" y="3946934"/>
            <a:chExt cx="4106966" cy="461665"/>
          </a:xfrm>
        </p:grpSpPr>
        <p:sp>
          <p:nvSpPr>
            <p:cNvPr id="11" name="矩形 10"/>
            <p:cNvSpPr/>
            <p:nvPr/>
          </p:nvSpPr>
          <p:spPr>
            <a:xfrm>
              <a:off x="2484815" y="3946934"/>
              <a:ext cx="1325880" cy="460375"/>
            </a:xfrm>
            <a:prstGeom prst="rect">
              <a:avLst/>
            </a:prstGeom>
          </p:spPr>
          <p:txBody>
            <a:bodyPr vert="horz" wrap="none">
              <a:spAutoFit/>
            </a:bodyPr>
            <a:lstStyle/>
            <a:p>
              <a:r>
                <a:rPr lang="zh-CN" altLang="en-US" sz="2400" spc="600" dirty="0">
                  <a:solidFill>
                    <a:schemeClr val="tx1">
                      <a:lumMod val="75000"/>
                      <a:lumOff val="25000"/>
                    </a:schemeClr>
                  </a:solidFill>
                  <a:cs typeface="+mn-ea"/>
                  <a:sym typeface="+mn-lt"/>
                </a:rPr>
                <a:t>章节三</a:t>
              </a:r>
            </a:p>
          </p:txBody>
        </p:sp>
        <p:sp>
          <p:nvSpPr>
            <p:cNvPr id="12" name="矩形 11"/>
            <p:cNvSpPr/>
            <p:nvPr/>
          </p:nvSpPr>
          <p:spPr>
            <a:xfrm>
              <a:off x="4122901" y="3946934"/>
              <a:ext cx="2468880" cy="461665"/>
            </a:xfrm>
            <a:prstGeom prst="rect">
              <a:avLst/>
            </a:prstGeom>
          </p:spPr>
          <p:txBody>
            <a:bodyPr wrap="square">
              <a:spAutoFit/>
            </a:bodyPr>
            <a:lstStyle/>
            <a:p>
              <a:pPr algn="dist"/>
              <a:r>
                <a:rPr lang="zh-CN" altLang="en-US" sz="2400" dirty="0" smtClean="0">
                  <a:solidFill>
                    <a:schemeClr val="tx1">
                      <a:lumMod val="75000"/>
                      <a:lumOff val="25000"/>
                    </a:schemeClr>
                  </a:solidFill>
                  <a:cs typeface="+mn-ea"/>
                  <a:sym typeface="+mn-lt"/>
                </a:rPr>
                <a:t>民俗活动</a:t>
              </a:r>
              <a:endParaRPr lang="zh-CN" altLang="en-US" sz="2400" spc="-150" dirty="0">
                <a:solidFill>
                  <a:schemeClr val="tx1">
                    <a:lumMod val="75000"/>
                    <a:lumOff val="25000"/>
                  </a:schemeClr>
                </a:solidFill>
                <a:cs typeface="+mn-ea"/>
                <a:sym typeface="+mn-lt"/>
              </a:endParaRPr>
            </a:p>
          </p:txBody>
        </p:sp>
      </p:grpSp>
      <p:grpSp>
        <p:nvGrpSpPr>
          <p:cNvPr id="26" name="组合 25"/>
          <p:cNvGrpSpPr/>
          <p:nvPr/>
        </p:nvGrpSpPr>
        <p:grpSpPr>
          <a:xfrm>
            <a:off x="1964115" y="5229346"/>
            <a:ext cx="4106966" cy="461665"/>
            <a:chOff x="2484815" y="4937534"/>
            <a:chExt cx="4106966" cy="461665"/>
          </a:xfrm>
        </p:grpSpPr>
        <p:sp>
          <p:nvSpPr>
            <p:cNvPr id="13" name="矩形 12"/>
            <p:cNvSpPr/>
            <p:nvPr/>
          </p:nvSpPr>
          <p:spPr>
            <a:xfrm>
              <a:off x="2484815" y="4937534"/>
              <a:ext cx="1325880" cy="460375"/>
            </a:xfrm>
            <a:prstGeom prst="rect">
              <a:avLst/>
            </a:prstGeom>
          </p:spPr>
          <p:txBody>
            <a:bodyPr vert="horz" wrap="none">
              <a:spAutoFit/>
            </a:bodyPr>
            <a:lstStyle/>
            <a:p>
              <a:r>
                <a:rPr lang="zh-CN" altLang="en-US" sz="2400" spc="600" dirty="0">
                  <a:solidFill>
                    <a:schemeClr val="tx1">
                      <a:lumMod val="75000"/>
                      <a:lumOff val="25000"/>
                    </a:schemeClr>
                  </a:solidFill>
                  <a:cs typeface="+mn-ea"/>
                  <a:sym typeface="+mn-lt"/>
                </a:rPr>
                <a:t>章节四</a:t>
              </a:r>
            </a:p>
          </p:txBody>
        </p:sp>
        <p:sp>
          <p:nvSpPr>
            <p:cNvPr id="14" name="矩形 13"/>
            <p:cNvSpPr/>
            <p:nvPr/>
          </p:nvSpPr>
          <p:spPr>
            <a:xfrm>
              <a:off x="4122901" y="4937534"/>
              <a:ext cx="2468880" cy="461665"/>
            </a:xfrm>
            <a:prstGeom prst="rect">
              <a:avLst/>
            </a:prstGeom>
          </p:spPr>
          <p:txBody>
            <a:bodyPr wrap="square">
              <a:spAutoFit/>
            </a:bodyPr>
            <a:lstStyle/>
            <a:p>
              <a:pPr algn="dist"/>
              <a:r>
                <a:rPr lang="zh-CN" altLang="en-US" sz="2400" dirty="0" smtClean="0">
                  <a:solidFill>
                    <a:schemeClr val="tx1">
                      <a:lumMod val="75000"/>
                      <a:lumOff val="25000"/>
                    </a:schemeClr>
                  </a:solidFill>
                  <a:cs typeface="+mn-ea"/>
                  <a:sym typeface="+mn-lt"/>
                </a:rPr>
                <a:t>文学记载</a:t>
              </a:r>
              <a:endParaRPr lang="zh-CN" altLang="en-US" sz="2400" spc="-150" dirty="0">
                <a:solidFill>
                  <a:schemeClr val="tx1">
                    <a:lumMod val="75000"/>
                    <a:lumOff val="25000"/>
                  </a:schemeClr>
                </a:solidFill>
                <a:cs typeface="+mn-ea"/>
                <a:sym typeface="+mn-lt"/>
              </a:endParaRPr>
            </a:p>
          </p:txBody>
        </p:sp>
      </p:grpSp>
      <p:cxnSp>
        <p:nvCxnSpPr>
          <p:cNvPr id="16" name="直接连接符 15"/>
          <p:cNvCxnSpPr/>
          <p:nvPr/>
        </p:nvCxnSpPr>
        <p:spPr>
          <a:xfrm>
            <a:off x="1963940" y="1954408"/>
            <a:ext cx="32385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964115" y="549309"/>
            <a:ext cx="2125903" cy="1107996"/>
          </a:xfrm>
          <a:prstGeom prst="rect">
            <a:avLst/>
          </a:prstGeom>
        </p:spPr>
        <p:txBody>
          <a:bodyPr vert="horz" wrap="none">
            <a:spAutoFit/>
          </a:bodyPr>
          <a:lstStyle/>
          <a:p>
            <a:r>
              <a:rPr lang="zh-CN" altLang="en-US" sz="6600" dirty="0">
                <a:solidFill>
                  <a:schemeClr val="tx1">
                    <a:lumMod val="75000"/>
                    <a:lumOff val="25000"/>
                  </a:schemeClr>
                </a:solidFill>
                <a:cs typeface="+mn-ea"/>
                <a:sym typeface="+mn-lt"/>
              </a:rPr>
              <a:t>目 录</a:t>
            </a:r>
          </a:p>
        </p:txBody>
      </p:sp>
      <p:sp>
        <p:nvSpPr>
          <p:cNvPr id="2" name="文本框 1"/>
          <p:cNvSpPr txBox="1"/>
          <p:nvPr/>
        </p:nvSpPr>
        <p:spPr>
          <a:xfrm>
            <a:off x="2405849" y="6063449"/>
            <a:ext cx="1544714" cy="215444"/>
          </a:xfrm>
          <a:prstGeom prst="rect">
            <a:avLst/>
          </a:prstGeom>
          <a:noFill/>
        </p:spPr>
        <p:txBody>
          <a:bodyPr wrap="square" rtlCol="0">
            <a:spAutoFit/>
          </a:bodyPr>
          <a:lstStyle/>
          <a:p>
            <a:r>
              <a:rPr lang="en-US" altLang="zh-CN" sz="800" dirty="0">
                <a:solidFill>
                  <a:srgbClr val="E5E5E5"/>
                </a:solidFill>
              </a:rPr>
              <a:t>https://www.ypppt.com/</a:t>
            </a:r>
            <a:endParaRPr lang="zh-CN" altLang="en-US" sz="800" dirty="0">
              <a:solidFill>
                <a:srgbClr val="E5E5E5"/>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240C94DE-86F6-4196-8011-46CE64BAA8AD}"/>
              </a:ext>
            </a:extLst>
          </p:cNvPr>
          <p:cNvSpPr/>
          <p:nvPr/>
        </p:nvSpPr>
        <p:spPr>
          <a:xfrm>
            <a:off x="330118" y="396224"/>
            <a:ext cx="400110" cy="2426305"/>
          </a:xfrm>
          <a:prstGeom prst="rect">
            <a:avLst/>
          </a:prstGeom>
        </p:spPr>
        <p:txBody>
          <a:bodyPr vert="eaVert" wrap="none">
            <a:spAutoFit/>
          </a:bodyPr>
          <a:lstStyle/>
          <a:p>
            <a:r>
              <a:rPr lang="zh-CN" altLang="en-US" sz="1400" dirty="0">
                <a:solidFill>
                  <a:schemeClr val="tx1">
                    <a:lumMod val="65000"/>
                    <a:lumOff val="35000"/>
                  </a:schemeClr>
                </a:solidFill>
                <a:cs typeface="+mn-ea"/>
                <a:sym typeface="+mn-lt"/>
              </a:rPr>
              <a:t>季节到立夏，先种黍子后种麻</a:t>
            </a:r>
          </a:p>
        </p:txBody>
      </p:sp>
      <p:sp>
        <p:nvSpPr>
          <p:cNvPr id="7" name="矩形 6">
            <a:extLst>
              <a:ext uri="{FF2B5EF4-FFF2-40B4-BE49-F238E27FC236}">
                <a16:creationId xmlns="" xmlns:a16="http://schemas.microsoft.com/office/drawing/2014/main" id="{949889EF-C95A-448E-9076-A252A2A912D5}"/>
              </a:ext>
            </a:extLst>
          </p:cNvPr>
          <p:cNvSpPr/>
          <p:nvPr/>
        </p:nvSpPr>
        <p:spPr>
          <a:xfrm>
            <a:off x="11512959" y="3429000"/>
            <a:ext cx="400110" cy="2426305"/>
          </a:xfrm>
          <a:prstGeom prst="rect">
            <a:avLst/>
          </a:prstGeom>
        </p:spPr>
        <p:txBody>
          <a:bodyPr vert="eaVert" wrap="none">
            <a:spAutoFit/>
          </a:bodyPr>
          <a:lstStyle/>
          <a:p>
            <a:r>
              <a:rPr lang="zh-CN" altLang="en-US" sz="1400" dirty="0">
                <a:solidFill>
                  <a:schemeClr val="tx1">
                    <a:lumMod val="65000"/>
                    <a:lumOff val="35000"/>
                  </a:schemeClr>
                </a:solidFill>
                <a:cs typeface="+mn-ea"/>
                <a:sym typeface="+mn-lt"/>
              </a:rPr>
              <a:t>万物至此皆长大，故名立夏也</a:t>
            </a:r>
          </a:p>
        </p:txBody>
      </p:sp>
      <p:sp>
        <p:nvSpPr>
          <p:cNvPr id="8" name="矩形 7">
            <a:extLst>
              <a:ext uri="{FF2B5EF4-FFF2-40B4-BE49-F238E27FC236}">
                <a16:creationId xmlns="" xmlns:a16="http://schemas.microsoft.com/office/drawing/2014/main" id="{256D052C-3C60-4CD9-A2C1-9C1012BA400B}"/>
              </a:ext>
            </a:extLst>
          </p:cNvPr>
          <p:cNvSpPr/>
          <p:nvPr/>
        </p:nvSpPr>
        <p:spPr>
          <a:xfrm>
            <a:off x="5449669" y="536934"/>
            <a:ext cx="1292662" cy="2426305"/>
          </a:xfrm>
          <a:prstGeom prst="rect">
            <a:avLst/>
          </a:prstGeom>
        </p:spPr>
        <p:txBody>
          <a:bodyPr vert="eaVert" wrap="square">
            <a:spAutoFit/>
          </a:bodyPr>
          <a:lstStyle/>
          <a:p>
            <a:pPr algn="dist"/>
            <a:r>
              <a:rPr lang="zh-CN" altLang="en-US" sz="72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立夏</a:t>
            </a:r>
            <a:endParaRPr lang="en-US" altLang="zh-CN" sz="72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endParaRPr>
          </a:p>
        </p:txBody>
      </p:sp>
      <p:sp>
        <p:nvSpPr>
          <p:cNvPr id="9" name="矩形 8">
            <a:extLst>
              <a:ext uri="{FF2B5EF4-FFF2-40B4-BE49-F238E27FC236}">
                <a16:creationId xmlns="" xmlns:a16="http://schemas.microsoft.com/office/drawing/2014/main" id="{C94E8B3A-05AB-4A6F-B522-A56104AD73A0}"/>
              </a:ext>
            </a:extLst>
          </p:cNvPr>
          <p:cNvSpPr/>
          <p:nvPr/>
        </p:nvSpPr>
        <p:spPr>
          <a:xfrm>
            <a:off x="5105984" y="1521247"/>
            <a:ext cx="1980030" cy="253916"/>
          </a:xfrm>
          <a:prstGeom prst="rect">
            <a:avLst/>
          </a:prstGeom>
        </p:spPr>
        <p:txBody>
          <a:bodyPr wrap="none">
            <a:spAutoFit/>
          </a:bodyPr>
          <a:lstStyle/>
          <a:p>
            <a:pPr algn="ctr"/>
            <a:r>
              <a:rPr lang="zh-CN" altLang="en-US" sz="1050" dirty="0">
                <a:solidFill>
                  <a:schemeClr val="tx1">
                    <a:lumMod val="75000"/>
                    <a:lumOff val="25000"/>
                  </a:schemeClr>
                </a:solidFill>
                <a:cs typeface="+mn-ea"/>
                <a:sym typeface="+mn-lt"/>
              </a:rPr>
              <a:t>VBEGINNING OF SUMMER</a:t>
            </a:r>
          </a:p>
        </p:txBody>
      </p:sp>
      <p:sp>
        <p:nvSpPr>
          <p:cNvPr id="10" name="矩形 9">
            <a:extLst>
              <a:ext uri="{FF2B5EF4-FFF2-40B4-BE49-F238E27FC236}">
                <a16:creationId xmlns="" xmlns:a16="http://schemas.microsoft.com/office/drawing/2014/main" id="{7836B658-6DBF-4029-9CFA-7DF5BBACE373}"/>
              </a:ext>
            </a:extLst>
          </p:cNvPr>
          <p:cNvSpPr/>
          <p:nvPr/>
        </p:nvSpPr>
        <p:spPr>
          <a:xfrm>
            <a:off x="4681189" y="6048044"/>
            <a:ext cx="2829622" cy="369332"/>
          </a:xfrm>
          <a:prstGeom prst="rect">
            <a:avLst/>
          </a:prstGeom>
        </p:spPr>
        <p:txBody>
          <a:bodyPr wrap="none">
            <a:spAutoFit/>
          </a:bodyPr>
          <a:lstStyle/>
          <a:p>
            <a:pPr algn="ctr"/>
            <a:r>
              <a:rPr lang="zh-CN" altLang="en-US" dirty="0">
                <a:solidFill>
                  <a:schemeClr val="tx1">
                    <a:lumMod val="75000"/>
                    <a:lumOff val="25000"/>
                  </a:schemeClr>
                </a:solidFill>
                <a:cs typeface="+mn-ea"/>
                <a:sym typeface="+mn-lt"/>
              </a:rPr>
              <a:t>立夏天方霁     闲情喜暂舒</a:t>
            </a:r>
          </a:p>
        </p:txBody>
      </p:sp>
      <p:sp>
        <p:nvSpPr>
          <p:cNvPr id="11" name="矩形 10">
            <a:extLst>
              <a:ext uri="{FF2B5EF4-FFF2-40B4-BE49-F238E27FC236}">
                <a16:creationId xmlns="" xmlns:a16="http://schemas.microsoft.com/office/drawing/2014/main" id="{3AA782EC-F527-4DC4-8489-E88466F8C07C}"/>
              </a:ext>
            </a:extLst>
          </p:cNvPr>
          <p:cNvSpPr/>
          <p:nvPr/>
        </p:nvSpPr>
        <p:spPr>
          <a:xfrm>
            <a:off x="4519638" y="6388348"/>
            <a:ext cx="3152723" cy="307777"/>
          </a:xfrm>
          <a:prstGeom prst="rect">
            <a:avLst/>
          </a:prstGeom>
        </p:spPr>
        <p:txBody>
          <a:bodyPr wrap="none">
            <a:spAutoFit/>
          </a:bodyPr>
          <a:lstStyle/>
          <a:p>
            <a:pPr algn="ctr"/>
            <a:r>
              <a:rPr lang="zh-CN" altLang="en-US" sz="1400" spc="300" dirty="0">
                <a:solidFill>
                  <a:schemeClr val="tx1">
                    <a:lumMod val="75000"/>
                    <a:lumOff val="25000"/>
                  </a:schemeClr>
                </a:solidFill>
                <a:cs typeface="+mn-ea"/>
                <a:sym typeface="+mn-lt"/>
              </a:rPr>
              <a:t>BEGINNING OF SUMMER</a:t>
            </a:r>
          </a:p>
        </p:txBody>
      </p:sp>
      <p:pic>
        <p:nvPicPr>
          <p:cNvPr id="13" name="图片 12">
            <a:extLst>
              <a:ext uri="{FF2B5EF4-FFF2-40B4-BE49-F238E27FC236}">
                <a16:creationId xmlns="" xmlns:a16="http://schemas.microsoft.com/office/drawing/2014/main" id="{DB4BFF2A-B1F3-40E1-AD71-68F68D5F2B1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42000" y="5939102"/>
            <a:ext cx="508000" cy="525660"/>
          </a:xfrm>
          <a:prstGeom prst="rect">
            <a:avLst/>
          </a:prstGeom>
        </p:spPr>
      </p:pic>
      <p:grpSp>
        <p:nvGrpSpPr>
          <p:cNvPr id="12" name="组合 11">
            <a:extLst>
              <a:ext uri="{FF2B5EF4-FFF2-40B4-BE49-F238E27FC236}">
                <a16:creationId xmlns="" xmlns:a16="http://schemas.microsoft.com/office/drawing/2014/main" id="{4A539F33-2BE2-487E-85A3-C48E460E26E2}"/>
              </a:ext>
            </a:extLst>
          </p:cNvPr>
          <p:cNvGrpSpPr/>
          <p:nvPr/>
        </p:nvGrpSpPr>
        <p:grpSpPr>
          <a:xfrm>
            <a:off x="11183293" y="2497478"/>
            <a:ext cx="932442" cy="931522"/>
            <a:chOff x="11246793" y="2497478"/>
            <a:chExt cx="932442" cy="931522"/>
          </a:xfrm>
        </p:grpSpPr>
        <p:pic>
          <p:nvPicPr>
            <p:cNvPr id="14" name="图片 13">
              <a:extLst>
                <a:ext uri="{FF2B5EF4-FFF2-40B4-BE49-F238E27FC236}">
                  <a16:creationId xmlns="" xmlns:a16="http://schemas.microsoft.com/office/drawing/2014/main" id="{943F0560-D157-4053-8631-8CF1D07C3E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46793" y="2497478"/>
              <a:ext cx="932442" cy="931522"/>
            </a:xfrm>
            <a:prstGeom prst="rect">
              <a:avLst/>
            </a:prstGeom>
          </p:spPr>
        </p:pic>
        <p:sp>
          <p:nvSpPr>
            <p:cNvPr id="15" name="文本框 14">
              <a:extLst>
                <a:ext uri="{FF2B5EF4-FFF2-40B4-BE49-F238E27FC236}">
                  <a16:creationId xmlns="" xmlns:a16="http://schemas.microsoft.com/office/drawing/2014/main" id="{E4818DAC-9BC6-4E14-B187-46F0AC2C6579}"/>
                </a:ext>
              </a:extLst>
            </p:cNvPr>
            <p:cNvSpPr txBox="1"/>
            <p:nvPr/>
          </p:nvSpPr>
          <p:spPr>
            <a:xfrm>
              <a:off x="11581837" y="2609296"/>
              <a:ext cx="369332" cy="707886"/>
            </a:xfrm>
            <a:prstGeom prst="rect">
              <a:avLst/>
            </a:prstGeom>
            <a:noFill/>
          </p:spPr>
          <p:txBody>
            <a:bodyPr vert="eaVert" wrap="none" rtlCol="0">
              <a:spAutoFit/>
            </a:bodyPr>
            <a:lstStyle/>
            <a:p>
              <a:r>
                <a:rPr lang="zh-CN" altLang="en-US" sz="1200" dirty="0">
                  <a:solidFill>
                    <a:schemeClr val="bg1"/>
                  </a:solidFill>
                  <a:cs typeface="+mn-ea"/>
                  <a:sym typeface="+mn-lt"/>
                </a:rPr>
                <a:t>传统节日</a:t>
              </a:r>
            </a:p>
          </p:txBody>
        </p:sp>
      </p:grpSp>
    </p:spTree>
    <p:extLst>
      <p:ext uri="{BB962C8B-B14F-4D97-AF65-F5344CB8AC3E}">
        <p14:creationId xmlns:p14="http://schemas.microsoft.com/office/powerpoint/2010/main" val="301451370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4574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82880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440055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17176" y="2883843"/>
            <a:ext cx="1783080" cy="645160"/>
          </a:xfrm>
          <a:prstGeom prst="rect">
            <a:avLst/>
          </a:prstGeom>
        </p:spPr>
        <p:txBody>
          <a:bodyPr vert="horz" wrap="none">
            <a:spAutoFit/>
          </a:bodyPr>
          <a:lstStyle/>
          <a:p>
            <a:r>
              <a:rPr lang="zh-CN" altLang="en-US" sz="3600" spc="600" dirty="0">
                <a:solidFill>
                  <a:schemeClr val="tx1">
                    <a:lumMod val="75000"/>
                    <a:lumOff val="25000"/>
                  </a:schemeClr>
                </a:solidFill>
                <a:cs typeface="+mn-ea"/>
                <a:sym typeface="+mn-lt"/>
              </a:rPr>
              <a:t>章节一</a:t>
            </a:r>
          </a:p>
        </p:txBody>
      </p:sp>
      <p:sp>
        <p:nvSpPr>
          <p:cNvPr id="9" name="矩形 8"/>
          <p:cNvSpPr/>
          <p:nvPr/>
        </p:nvSpPr>
        <p:spPr>
          <a:xfrm>
            <a:off x="5854323" y="2883843"/>
            <a:ext cx="3383281" cy="646331"/>
          </a:xfrm>
          <a:prstGeom prst="rect">
            <a:avLst/>
          </a:prstGeom>
        </p:spPr>
        <p:txBody>
          <a:bodyPr wrap="square">
            <a:spAutoFit/>
          </a:bodyPr>
          <a:lstStyle/>
          <a:p>
            <a:pPr algn="dist"/>
            <a:r>
              <a:rPr lang="zh-CN" altLang="en-US" sz="3600" dirty="0" smtClean="0">
                <a:solidFill>
                  <a:schemeClr val="tx1">
                    <a:lumMod val="75000"/>
                    <a:lumOff val="25000"/>
                  </a:schemeClr>
                </a:solidFill>
                <a:cs typeface="+mn-ea"/>
                <a:sym typeface="+mn-lt"/>
              </a:rPr>
              <a:t>节气介绍</a:t>
            </a:r>
            <a:endParaRPr lang="zh-CN" altLang="en-US" sz="3600" spc="-150" dirty="0">
              <a:solidFill>
                <a:schemeClr val="tx1">
                  <a:lumMod val="75000"/>
                  <a:lumOff val="25000"/>
                </a:schemeClr>
              </a:solidFill>
              <a:cs typeface="+mn-ea"/>
              <a:sym typeface="+mn-lt"/>
            </a:endParaRPr>
          </a:p>
        </p:txBody>
      </p:sp>
      <p:pic>
        <p:nvPicPr>
          <p:cNvPr id="3" name="图片 2">
            <a:extLst>
              <a:ext uri="{FF2B5EF4-FFF2-40B4-BE49-F238E27FC236}">
                <a16:creationId xmlns="" xmlns:a16="http://schemas.microsoft.com/office/drawing/2014/main" id="{567C8A9C-4C26-4E58-A17C-39D627E56C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087530" y="-1055478"/>
            <a:ext cx="6573929" cy="6573929"/>
          </a:xfrm>
          <a:prstGeom prst="rect">
            <a:avLst/>
          </a:prstGeom>
        </p:spPr>
      </p:pic>
      <p:pic>
        <p:nvPicPr>
          <p:cNvPr id="17" name="图片 16">
            <a:extLst>
              <a:ext uri="{FF2B5EF4-FFF2-40B4-BE49-F238E27FC236}">
                <a16:creationId xmlns="" xmlns:a16="http://schemas.microsoft.com/office/drawing/2014/main" id="{ED50984D-42E4-48C6-89CC-7240948939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1556"/>
          <a:stretch/>
        </p:blipFill>
        <p:spPr>
          <a:xfrm>
            <a:off x="9237604" y="3640877"/>
            <a:ext cx="4671557" cy="3755148"/>
          </a:xfrm>
          <a:custGeom>
            <a:avLst/>
            <a:gdLst>
              <a:gd name="connsiteX0" fmla="*/ 1885917 w 2702379"/>
              <a:gd name="connsiteY0" fmla="*/ 1445986 h 3603172"/>
              <a:gd name="connsiteX1" fmla="*/ 1747502 w 2702379"/>
              <a:gd name="connsiteY1" fmla="*/ 1473931 h 3603172"/>
              <a:gd name="connsiteX2" fmla="*/ 1688675 w 2702379"/>
              <a:gd name="connsiteY2" fmla="*/ 1505861 h 3603172"/>
              <a:gd name="connsiteX3" fmla="*/ 1642836 w 2702379"/>
              <a:gd name="connsiteY3" fmla="*/ 1505861 h 3603172"/>
              <a:gd name="connsiteX4" fmla="*/ 1642836 w 2702379"/>
              <a:gd name="connsiteY4" fmla="*/ 1543237 h 3603172"/>
              <a:gd name="connsiteX5" fmla="*/ 1634470 w 2702379"/>
              <a:gd name="connsiteY5" fmla="*/ 1550139 h 3603172"/>
              <a:gd name="connsiteX6" fmla="*/ 1530317 w 2702379"/>
              <a:gd name="connsiteY6" fmla="*/ 1801586 h 3603172"/>
              <a:gd name="connsiteX7" fmla="*/ 1634470 w 2702379"/>
              <a:gd name="connsiteY7" fmla="*/ 2053033 h 3603172"/>
              <a:gd name="connsiteX8" fmla="*/ 1642836 w 2702379"/>
              <a:gd name="connsiteY8" fmla="*/ 2059936 h 3603172"/>
              <a:gd name="connsiteX9" fmla="*/ 1642836 w 2702379"/>
              <a:gd name="connsiteY9" fmla="*/ 2449286 h 3603172"/>
              <a:gd name="connsiteX10" fmla="*/ 2354036 w 2702379"/>
              <a:gd name="connsiteY10" fmla="*/ 2449286 h 3603172"/>
              <a:gd name="connsiteX11" fmla="*/ 2354036 w 2702379"/>
              <a:gd name="connsiteY11" fmla="*/ 1505861 h 3603172"/>
              <a:gd name="connsiteX12" fmla="*/ 2083159 w 2702379"/>
              <a:gd name="connsiteY12" fmla="*/ 1505861 h 3603172"/>
              <a:gd name="connsiteX13" fmla="*/ 2024332 w 2702379"/>
              <a:gd name="connsiteY13" fmla="*/ 1473931 h 3603172"/>
              <a:gd name="connsiteX14" fmla="*/ 1885917 w 2702379"/>
              <a:gd name="connsiteY14" fmla="*/ 1445986 h 3603172"/>
              <a:gd name="connsiteX15" fmla="*/ 0 w 2702379"/>
              <a:gd name="connsiteY15" fmla="*/ 0 h 3603172"/>
              <a:gd name="connsiteX16" fmla="*/ 2702379 w 2702379"/>
              <a:gd name="connsiteY16" fmla="*/ 0 h 3603172"/>
              <a:gd name="connsiteX17" fmla="*/ 2702379 w 2702379"/>
              <a:gd name="connsiteY17" fmla="*/ 3603172 h 3603172"/>
              <a:gd name="connsiteX18" fmla="*/ 0 w 2702379"/>
              <a:gd name="connsiteY18" fmla="*/ 3603172 h 36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379" h="3603172">
                <a:moveTo>
                  <a:pt x="1885917" y="1445986"/>
                </a:moveTo>
                <a:cubicBezTo>
                  <a:pt x="1836819" y="1445986"/>
                  <a:pt x="1790045" y="1455937"/>
                  <a:pt x="1747502" y="1473931"/>
                </a:cubicBezTo>
                <a:lnTo>
                  <a:pt x="1688675" y="1505861"/>
                </a:lnTo>
                <a:lnTo>
                  <a:pt x="1642836" y="1505861"/>
                </a:lnTo>
                <a:lnTo>
                  <a:pt x="1642836" y="1543237"/>
                </a:lnTo>
                <a:lnTo>
                  <a:pt x="1634470" y="1550139"/>
                </a:lnTo>
                <a:cubicBezTo>
                  <a:pt x="1570119" y="1614490"/>
                  <a:pt x="1530317" y="1703390"/>
                  <a:pt x="1530317" y="1801586"/>
                </a:cubicBezTo>
                <a:cubicBezTo>
                  <a:pt x="1530317" y="1899782"/>
                  <a:pt x="1570119" y="1988682"/>
                  <a:pt x="1634470" y="2053033"/>
                </a:cubicBezTo>
                <a:lnTo>
                  <a:pt x="1642836" y="2059936"/>
                </a:lnTo>
                <a:lnTo>
                  <a:pt x="1642836" y="2449286"/>
                </a:lnTo>
                <a:lnTo>
                  <a:pt x="2354036" y="2449286"/>
                </a:lnTo>
                <a:lnTo>
                  <a:pt x="2354036" y="1505861"/>
                </a:lnTo>
                <a:lnTo>
                  <a:pt x="2083159" y="1505861"/>
                </a:lnTo>
                <a:lnTo>
                  <a:pt x="2024332" y="1473931"/>
                </a:lnTo>
                <a:cubicBezTo>
                  <a:pt x="1981789" y="1455937"/>
                  <a:pt x="1935015" y="1445986"/>
                  <a:pt x="1885917" y="1445986"/>
                </a:cubicBezTo>
                <a:close/>
                <a:moveTo>
                  <a:pt x="0" y="0"/>
                </a:moveTo>
                <a:lnTo>
                  <a:pt x="2702379" y="0"/>
                </a:lnTo>
                <a:lnTo>
                  <a:pt x="2702379" y="3603172"/>
                </a:lnTo>
                <a:lnTo>
                  <a:pt x="0" y="3603172"/>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5901126" y="440037"/>
            <a:ext cx="2627842" cy="1898839"/>
          </a:xfrm>
          <a:prstGeom prst="rect">
            <a:avLst/>
          </a:prstGeom>
        </p:spPr>
      </p:pic>
      <p:sp>
        <p:nvSpPr>
          <p:cNvPr id="7" name="文本框 6">
            <a:extLst>
              <a:ext uri="{FF2B5EF4-FFF2-40B4-BE49-F238E27FC236}">
                <a16:creationId xmlns="" xmlns:a16="http://schemas.microsoft.com/office/drawing/2014/main" id="{EFAA38A4-2E35-466C-B577-139DF55DDF59}"/>
              </a:ext>
            </a:extLst>
          </p:cNvPr>
          <p:cNvSpPr txBox="1"/>
          <p:nvPr/>
        </p:nvSpPr>
        <p:spPr>
          <a:xfrm>
            <a:off x="6779156" y="1468056"/>
            <a:ext cx="553998" cy="2299669"/>
          </a:xfrm>
          <a:prstGeom prst="rect">
            <a:avLst/>
          </a:prstGeom>
          <a:noFill/>
        </p:spPr>
        <p:txBody>
          <a:bodyPr vert="eaVert" wrap="none" rtlCol="0">
            <a:spAutoFit/>
          </a:bodyPr>
          <a:lstStyle/>
          <a:p>
            <a:r>
              <a:rPr lang="zh-CN" altLang="en-US" sz="2400" spc="300" dirty="0">
                <a:solidFill>
                  <a:schemeClr val="tx1">
                    <a:lumMod val="75000"/>
                    <a:lumOff val="25000"/>
                  </a:schemeClr>
                </a:solidFill>
                <a:cs typeface="+mn-ea"/>
                <a:sym typeface="+mn-lt"/>
              </a:rPr>
              <a:t> 此处输入标题</a:t>
            </a:r>
          </a:p>
        </p:txBody>
      </p:sp>
      <p:sp>
        <p:nvSpPr>
          <p:cNvPr id="8" name="文本框 7">
            <a:extLst>
              <a:ext uri="{FF2B5EF4-FFF2-40B4-BE49-F238E27FC236}">
                <a16:creationId xmlns="" xmlns:a16="http://schemas.microsoft.com/office/drawing/2014/main" id="{8B329230-0AE6-4963-B4F5-2FF941E3EE83}"/>
              </a:ext>
            </a:extLst>
          </p:cNvPr>
          <p:cNvSpPr txBox="1"/>
          <p:nvPr/>
        </p:nvSpPr>
        <p:spPr>
          <a:xfrm>
            <a:off x="4732259" y="1480626"/>
            <a:ext cx="1980029" cy="4150189"/>
          </a:xfrm>
          <a:prstGeom prst="rect">
            <a:avLst/>
          </a:prstGeom>
          <a:noFill/>
        </p:spPr>
        <p:txBody>
          <a:bodyPr vert="eaVert" wrap="square" rtlCol="0">
            <a:spAutoFit/>
          </a:bodyPr>
          <a:lstStyle/>
          <a:p>
            <a:pPr>
              <a:lnSpc>
                <a:spcPts val="3500"/>
              </a:lnSpc>
            </a:pPr>
            <a:r>
              <a:rPr lang="zh-CN" altLang="en-US" sz="1600" spc="3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a:t>
            </a:r>
            <a:endParaRPr lang="en-US" altLang="zh-CN" sz="1600" spc="300" dirty="0">
              <a:solidFill>
                <a:schemeClr val="tx1">
                  <a:lumMod val="75000"/>
                  <a:lumOff val="25000"/>
                </a:schemeClr>
              </a:solidFill>
              <a:cs typeface="+mn-ea"/>
              <a:sym typeface="+mn-lt"/>
            </a:endParaRPr>
          </a:p>
        </p:txBody>
      </p:sp>
      <p:sp>
        <p:nvSpPr>
          <p:cNvPr id="9" name="文本框 8">
            <a:extLst>
              <a:ext uri="{FF2B5EF4-FFF2-40B4-BE49-F238E27FC236}">
                <a16:creationId xmlns="" xmlns:a16="http://schemas.microsoft.com/office/drawing/2014/main" id="{E7667B13-0EAD-456A-AB46-19FCABCB91D0}"/>
              </a:ext>
            </a:extLst>
          </p:cNvPr>
          <p:cNvSpPr txBox="1"/>
          <p:nvPr/>
        </p:nvSpPr>
        <p:spPr>
          <a:xfrm>
            <a:off x="10701501" y="1394227"/>
            <a:ext cx="553998" cy="2421086"/>
          </a:xfrm>
          <a:prstGeom prst="rect">
            <a:avLst/>
          </a:prstGeom>
          <a:noFill/>
        </p:spPr>
        <p:txBody>
          <a:bodyPr vert="eaVert" wrap="square" rtlCol="0">
            <a:spAutoFit/>
          </a:bodyPr>
          <a:lstStyle/>
          <a:p>
            <a:r>
              <a:rPr lang="zh-CN" altLang="en-US" sz="2400" spc="300" dirty="0">
                <a:solidFill>
                  <a:schemeClr val="tx1">
                    <a:lumMod val="75000"/>
                    <a:lumOff val="25000"/>
                  </a:schemeClr>
                </a:solidFill>
                <a:cs typeface="+mn-ea"/>
                <a:sym typeface="+mn-lt"/>
              </a:rPr>
              <a:t> 此处输入标题</a:t>
            </a:r>
          </a:p>
        </p:txBody>
      </p:sp>
      <p:sp>
        <p:nvSpPr>
          <p:cNvPr id="10" name="文本框 9">
            <a:extLst>
              <a:ext uri="{FF2B5EF4-FFF2-40B4-BE49-F238E27FC236}">
                <a16:creationId xmlns="" xmlns:a16="http://schemas.microsoft.com/office/drawing/2014/main" id="{62414FA0-DA46-414E-8555-D3837FE0C04B}"/>
              </a:ext>
            </a:extLst>
          </p:cNvPr>
          <p:cNvSpPr txBox="1"/>
          <p:nvPr/>
        </p:nvSpPr>
        <p:spPr>
          <a:xfrm>
            <a:off x="8205763" y="1493694"/>
            <a:ext cx="2428870" cy="4150189"/>
          </a:xfrm>
          <a:prstGeom prst="rect">
            <a:avLst/>
          </a:prstGeom>
          <a:noFill/>
        </p:spPr>
        <p:txBody>
          <a:bodyPr vert="eaVert" wrap="square" rtlCol="0">
            <a:spAutoFit/>
          </a:bodyPr>
          <a:lstStyle/>
          <a:p>
            <a:pPr>
              <a:lnSpc>
                <a:spcPts val="3500"/>
              </a:lnSpc>
            </a:pPr>
            <a:r>
              <a:rPr lang="zh-CN" altLang="en-US" sz="1600" spc="3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600" spc="300" dirty="0">
              <a:solidFill>
                <a:schemeClr val="tx1">
                  <a:lumMod val="75000"/>
                  <a:lumOff val="25000"/>
                </a:schemeClr>
              </a:solidFill>
              <a:cs typeface="+mn-ea"/>
              <a:sym typeface="+mn-lt"/>
            </a:endParaRPr>
          </a:p>
        </p:txBody>
      </p:sp>
      <p:pic>
        <p:nvPicPr>
          <p:cNvPr id="11" name="图片 10">
            <a:extLst>
              <a:ext uri="{FF2B5EF4-FFF2-40B4-BE49-F238E27FC236}">
                <a16:creationId xmlns="" xmlns:a16="http://schemas.microsoft.com/office/drawing/2014/main" id="{D74AFE2F-197E-44A8-A8DE-3FD59EDFBA7E}"/>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9497903" y="2761693"/>
            <a:ext cx="2627842" cy="1898839"/>
          </a:xfrm>
          <a:prstGeom prst="rect">
            <a:avLst/>
          </a:prstGeom>
        </p:spPr>
      </p:pic>
      <p:pic>
        <p:nvPicPr>
          <p:cNvPr id="14" name="图片 13">
            <a:extLst>
              <a:ext uri="{FF2B5EF4-FFF2-40B4-BE49-F238E27FC236}">
                <a16:creationId xmlns="" xmlns:a16="http://schemas.microsoft.com/office/drawing/2014/main" id="{0D0C6E30-8A1C-44BB-BC91-022E949814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4564"/>
          <a:stretch/>
        </p:blipFill>
        <p:spPr>
          <a:xfrm>
            <a:off x="605054" y="1655351"/>
            <a:ext cx="4910015" cy="5255683"/>
          </a:xfrm>
          <a:prstGeom prst="rect">
            <a:avLst/>
          </a:prstGeom>
        </p:spPr>
      </p:pic>
      <p:sp>
        <p:nvSpPr>
          <p:cNvPr id="16" name="文本框 15">
            <a:extLst>
              <a:ext uri="{FF2B5EF4-FFF2-40B4-BE49-F238E27FC236}">
                <a16:creationId xmlns="" xmlns:a16="http://schemas.microsoft.com/office/drawing/2014/main" id="{66E9A41E-DF8C-4A0B-9FC3-6830F1910F45}"/>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142268098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9D81202F-06F1-D141-ADA3-E337229E7A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47061" y="4579843"/>
            <a:ext cx="4680857" cy="1753561"/>
          </a:xfrm>
          <a:prstGeom prst="rect">
            <a:avLst/>
          </a:prstGeom>
        </p:spPr>
      </p:pic>
      <p:sp>
        <p:nvSpPr>
          <p:cNvPr id="7" name="文本框 6">
            <a:extLst>
              <a:ext uri="{FF2B5EF4-FFF2-40B4-BE49-F238E27FC236}">
                <a16:creationId xmlns="" xmlns:a16="http://schemas.microsoft.com/office/drawing/2014/main" id="{6C2425AA-5F12-1E4B-809A-4DADC2124ECD}"/>
              </a:ext>
            </a:extLst>
          </p:cNvPr>
          <p:cNvSpPr txBox="1"/>
          <p:nvPr/>
        </p:nvSpPr>
        <p:spPr>
          <a:xfrm>
            <a:off x="9965087" y="1568147"/>
            <a:ext cx="923330" cy="2272417"/>
          </a:xfrm>
          <a:prstGeom prst="rect">
            <a:avLst/>
          </a:prstGeom>
          <a:noFill/>
        </p:spPr>
        <p:txBody>
          <a:bodyPr vert="eaVert" wrap="none" rtlCol="0">
            <a:spAutoFit/>
          </a:bodyPr>
          <a:lstStyle/>
          <a:p>
            <a:r>
              <a:rPr lang="zh-CN" altLang="en-US" sz="2400" spc="1000" dirty="0">
                <a:solidFill>
                  <a:schemeClr val="tx1">
                    <a:lumMod val="75000"/>
                    <a:lumOff val="25000"/>
                  </a:schemeClr>
                </a:solidFill>
                <a:cs typeface="+mn-ea"/>
                <a:sym typeface="+mn-lt"/>
              </a:rPr>
              <a:t>请输入文字</a:t>
            </a:r>
            <a:endParaRPr lang="en-US" altLang="zh-CN" sz="2400" spc="1000" dirty="0">
              <a:solidFill>
                <a:schemeClr val="tx1">
                  <a:lumMod val="75000"/>
                  <a:lumOff val="25000"/>
                </a:schemeClr>
              </a:solidFill>
              <a:cs typeface="+mn-ea"/>
              <a:sym typeface="+mn-lt"/>
            </a:endParaRPr>
          </a:p>
          <a:p>
            <a:endParaRPr lang="zh-CN" altLang="en-US" sz="2400" spc="1000" dirty="0">
              <a:solidFill>
                <a:schemeClr val="tx1">
                  <a:lumMod val="75000"/>
                  <a:lumOff val="25000"/>
                </a:schemeClr>
              </a:solidFill>
              <a:cs typeface="+mn-ea"/>
              <a:sym typeface="+mn-lt"/>
            </a:endParaRPr>
          </a:p>
        </p:txBody>
      </p:sp>
      <p:sp>
        <p:nvSpPr>
          <p:cNvPr id="9" name="文本框 8">
            <a:extLst>
              <a:ext uri="{FF2B5EF4-FFF2-40B4-BE49-F238E27FC236}">
                <a16:creationId xmlns="" xmlns:a16="http://schemas.microsoft.com/office/drawing/2014/main" id="{5BE955D0-F487-3A4B-B5A7-3A6ABF767D1D}"/>
              </a:ext>
            </a:extLst>
          </p:cNvPr>
          <p:cNvSpPr txBox="1"/>
          <p:nvPr/>
        </p:nvSpPr>
        <p:spPr>
          <a:xfrm>
            <a:off x="7540308" y="1508870"/>
            <a:ext cx="2769989" cy="1998269"/>
          </a:xfrm>
          <a:prstGeom prst="rect">
            <a:avLst/>
          </a:prstGeom>
          <a:noFill/>
        </p:spPr>
        <p:txBody>
          <a:bodyPr vert="eaVert" wrap="square" rtlCol="0">
            <a:spAutoFit/>
          </a:bodyPr>
          <a:lstStyle/>
          <a:p>
            <a:pPr>
              <a:lnSpc>
                <a:spcPct val="150000"/>
              </a:lnSpc>
            </a:pPr>
            <a:r>
              <a:rPr lang="zh-CN" altLang="en-US" sz="1600" spc="300" dirty="0">
                <a:solidFill>
                  <a:schemeClr val="tx1">
                    <a:lumMod val="75000"/>
                    <a:lumOff val="25000"/>
                  </a:schemeClr>
                </a:solidFill>
                <a:cs typeface="+mn-ea"/>
                <a:sym typeface="+mn-lt"/>
              </a:rPr>
              <a:t>请输入文字请输入文字请输入文字请输入文字请输入文字请输入文字请输入文字请输入文字请输入文字</a:t>
            </a:r>
          </a:p>
        </p:txBody>
      </p:sp>
      <p:sp>
        <p:nvSpPr>
          <p:cNvPr id="12" name="文本框 11">
            <a:extLst>
              <a:ext uri="{FF2B5EF4-FFF2-40B4-BE49-F238E27FC236}">
                <a16:creationId xmlns="" xmlns:a16="http://schemas.microsoft.com/office/drawing/2014/main" id="{A72ED0BD-DE6D-4748-9DB0-F05F4EC6CD83}"/>
              </a:ext>
            </a:extLst>
          </p:cNvPr>
          <p:cNvSpPr txBox="1"/>
          <p:nvPr/>
        </p:nvSpPr>
        <p:spPr>
          <a:xfrm>
            <a:off x="9965087" y="4060987"/>
            <a:ext cx="923330" cy="2272417"/>
          </a:xfrm>
          <a:prstGeom prst="rect">
            <a:avLst/>
          </a:prstGeom>
          <a:noFill/>
        </p:spPr>
        <p:txBody>
          <a:bodyPr vert="eaVert" wrap="none" rtlCol="0">
            <a:spAutoFit/>
          </a:bodyPr>
          <a:lstStyle/>
          <a:p>
            <a:r>
              <a:rPr lang="zh-CN" altLang="en-US" sz="2400" spc="1000" dirty="0">
                <a:solidFill>
                  <a:schemeClr val="tx1">
                    <a:lumMod val="75000"/>
                    <a:lumOff val="25000"/>
                  </a:schemeClr>
                </a:solidFill>
                <a:cs typeface="+mn-ea"/>
                <a:sym typeface="+mn-lt"/>
              </a:rPr>
              <a:t>请输入文字</a:t>
            </a:r>
            <a:endParaRPr lang="en-US" altLang="zh-CN" sz="2400" spc="1000" dirty="0">
              <a:solidFill>
                <a:schemeClr val="tx1">
                  <a:lumMod val="75000"/>
                  <a:lumOff val="25000"/>
                </a:schemeClr>
              </a:solidFill>
              <a:cs typeface="+mn-ea"/>
              <a:sym typeface="+mn-lt"/>
            </a:endParaRPr>
          </a:p>
          <a:p>
            <a:endParaRPr lang="zh-CN" altLang="en-US" sz="2400" spc="1000" dirty="0">
              <a:solidFill>
                <a:schemeClr val="tx1">
                  <a:lumMod val="75000"/>
                  <a:lumOff val="25000"/>
                </a:schemeClr>
              </a:solidFill>
              <a:cs typeface="+mn-ea"/>
              <a:sym typeface="+mn-lt"/>
            </a:endParaRPr>
          </a:p>
        </p:txBody>
      </p:sp>
      <p:sp>
        <p:nvSpPr>
          <p:cNvPr id="13" name="文本框 12">
            <a:extLst>
              <a:ext uri="{FF2B5EF4-FFF2-40B4-BE49-F238E27FC236}">
                <a16:creationId xmlns="" xmlns:a16="http://schemas.microsoft.com/office/drawing/2014/main" id="{7C1712F8-3A27-4D82-8642-CF12A2E63798}"/>
              </a:ext>
            </a:extLst>
          </p:cNvPr>
          <p:cNvSpPr txBox="1"/>
          <p:nvPr/>
        </p:nvSpPr>
        <p:spPr>
          <a:xfrm>
            <a:off x="7540308" y="4001710"/>
            <a:ext cx="2769989" cy="1998269"/>
          </a:xfrm>
          <a:prstGeom prst="rect">
            <a:avLst/>
          </a:prstGeom>
          <a:noFill/>
        </p:spPr>
        <p:txBody>
          <a:bodyPr vert="eaVert" wrap="square" rtlCol="0">
            <a:spAutoFit/>
          </a:bodyPr>
          <a:lstStyle/>
          <a:p>
            <a:pPr>
              <a:lnSpc>
                <a:spcPct val="150000"/>
              </a:lnSpc>
            </a:pPr>
            <a:r>
              <a:rPr lang="zh-CN" altLang="en-US" sz="1600" spc="300" dirty="0">
                <a:solidFill>
                  <a:schemeClr val="tx1">
                    <a:lumMod val="75000"/>
                    <a:lumOff val="25000"/>
                  </a:schemeClr>
                </a:solidFill>
                <a:cs typeface="+mn-ea"/>
                <a:sym typeface="+mn-lt"/>
              </a:rPr>
              <a:t>请输入文字请输入文字请输入文字请输入文字请输入文字请输入文字请输入文字请输入文字请输入文字</a:t>
            </a:r>
          </a:p>
        </p:txBody>
      </p:sp>
      <p:sp>
        <p:nvSpPr>
          <p:cNvPr id="14" name="文本框 13">
            <a:extLst>
              <a:ext uri="{FF2B5EF4-FFF2-40B4-BE49-F238E27FC236}">
                <a16:creationId xmlns="" xmlns:a16="http://schemas.microsoft.com/office/drawing/2014/main" id="{40A487D2-E12C-44D4-9DB2-BB61D791DAD4}"/>
              </a:ext>
            </a:extLst>
          </p:cNvPr>
          <p:cNvSpPr txBox="1"/>
          <p:nvPr/>
        </p:nvSpPr>
        <p:spPr>
          <a:xfrm>
            <a:off x="4306482" y="1568147"/>
            <a:ext cx="923330" cy="2272417"/>
          </a:xfrm>
          <a:prstGeom prst="rect">
            <a:avLst/>
          </a:prstGeom>
          <a:noFill/>
        </p:spPr>
        <p:txBody>
          <a:bodyPr vert="eaVert" wrap="none" rtlCol="0">
            <a:spAutoFit/>
          </a:bodyPr>
          <a:lstStyle/>
          <a:p>
            <a:r>
              <a:rPr lang="zh-CN" altLang="en-US" sz="2400" spc="1000" dirty="0">
                <a:solidFill>
                  <a:schemeClr val="tx1">
                    <a:lumMod val="75000"/>
                    <a:lumOff val="25000"/>
                  </a:schemeClr>
                </a:solidFill>
                <a:cs typeface="+mn-ea"/>
                <a:sym typeface="+mn-lt"/>
              </a:rPr>
              <a:t>请输入文字</a:t>
            </a:r>
            <a:endParaRPr lang="en-US" altLang="zh-CN" sz="2400" spc="1000" dirty="0">
              <a:solidFill>
                <a:schemeClr val="tx1">
                  <a:lumMod val="75000"/>
                  <a:lumOff val="25000"/>
                </a:schemeClr>
              </a:solidFill>
              <a:cs typeface="+mn-ea"/>
              <a:sym typeface="+mn-lt"/>
            </a:endParaRPr>
          </a:p>
          <a:p>
            <a:endParaRPr lang="zh-CN" altLang="en-US" sz="2400" spc="1000" dirty="0">
              <a:solidFill>
                <a:schemeClr val="tx1">
                  <a:lumMod val="75000"/>
                  <a:lumOff val="25000"/>
                </a:schemeClr>
              </a:solidFill>
              <a:cs typeface="+mn-ea"/>
              <a:sym typeface="+mn-lt"/>
            </a:endParaRPr>
          </a:p>
        </p:txBody>
      </p:sp>
      <p:sp>
        <p:nvSpPr>
          <p:cNvPr id="15" name="文本框 14">
            <a:extLst>
              <a:ext uri="{FF2B5EF4-FFF2-40B4-BE49-F238E27FC236}">
                <a16:creationId xmlns="" xmlns:a16="http://schemas.microsoft.com/office/drawing/2014/main" id="{3E89BF1E-0008-4AAD-B2F0-347747218B91}"/>
              </a:ext>
            </a:extLst>
          </p:cNvPr>
          <p:cNvSpPr txBox="1"/>
          <p:nvPr/>
        </p:nvSpPr>
        <p:spPr>
          <a:xfrm>
            <a:off x="1881703" y="1508870"/>
            <a:ext cx="2769989" cy="1998269"/>
          </a:xfrm>
          <a:prstGeom prst="rect">
            <a:avLst/>
          </a:prstGeom>
          <a:noFill/>
        </p:spPr>
        <p:txBody>
          <a:bodyPr vert="eaVert" wrap="square" rtlCol="0">
            <a:spAutoFit/>
          </a:bodyPr>
          <a:lstStyle/>
          <a:p>
            <a:pPr>
              <a:lnSpc>
                <a:spcPct val="150000"/>
              </a:lnSpc>
            </a:pPr>
            <a:r>
              <a:rPr lang="zh-CN" altLang="en-US" sz="1600" spc="300" dirty="0">
                <a:solidFill>
                  <a:schemeClr val="tx1">
                    <a:lumMod val="75000"/>
                    <a:lumOff val="25000"/>
                  </a:schemeClr>
                </a:solidFill>
                <a:cs typeface="+mn-ea"/>
                <a:sym typeface="+mn-lt"/>
              </a:rPr>
              <a:t>请输入文字请输入文字请输入文字请输入文字请输入文字请输入文字请输入文字请输入文字请输入文字</a:t>
            </a:r>
          </a:p>
        </p:txBody>
      </p:sp>
      <p:sp>
        <p:nvSpPr>
          <p:cNvPr id="10" name="文本框 9">
            <a:extLst>
              <a:ext uri="{FF2B5EF4-FFF2-40B4-BE49-F238E27FC236}">
                <a16:creationId xmlns="" xmlns:a16="http://schemas.microsoft.com/office/drawing/2014/main" id="{D6E1D364-1644-41AA-91B8-98C07B537631}"/>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359545852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0A8BD34F-6064-4EBC-A2C3-995E85CDD3FA}"/>
              </a:ext>
            </a:extLst>
          </p:cNvPr>
          <p:cNvGrpSpPr/>
          <p:nvPr/>
        </p:nvGrpSpPr>
        <p:grpSpPr>
          <a:xfrm>
            <a:off x="2236120" y="3248025"/>
            <a:ext cx="1205389" cy="2521856"/>
            <a:chOff x="1882760" y="2535977"/>
            <a:chExt cx="1205389" cy="2521856"/>
          </a:xfrm>
        </p:grpSpPr>
        <p:cxnSp>
          <p:nvCxnSpPr>
            <p:cNvPr id="4" name="直接连接符 3">
              <a:extLst>
                <a:ext uri="{FF2B5EF4-FFF2-40B4-BE49-F238E27FC236}">
                  <a16:creationId xmlns="" xmlns:a16="http://schemas.microsoft.com/office/drawing/2014/main" id="{3598FE3B-2ED5-4DA0-B8D1-94034C27E145}"/>
                </a:ext>
              </a:extLst>
            </p:cNvPr>
            <p:cNvCxnSpPr>
              <a:cxnSpLocks/>
            </p:cNvCxnSpPr>
            <p:nvPr/>
          </p:nvCxnSpPr>
          <p:spPr>
            <a:xfrm>
              <a:off x="1882760" y="2535977"/>
              <a:ext cx="0" cy="2521856"/>
            </a:xfrm>
            <a:prstGeom prst="line">
              <a:avLst/>
            </a:prstGeom>
            <a:ln>
              <a:solidFill>
                <a:srgbClr val="595251"/>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 xmlns:a16="http://schemas.microsoft.com/office/drawing/2014/main" id="{0414E9A9-FB49-474D-A47F-A6EA547571C0}"/>
                </a:ext>
              </a:extLst>
            </p:cNvPr>
            <p:cNvSpPr txBox="1"/>
            <p:nvPr/>
          </p:nvSpPr>
          <p:spPr>
            <a:xfrm>
              <a:off x="2063253" y="2535977"/>
              <a:ext cx="1024896" cy="2521856"/>
            </a:xfrm>
            <a:prstGeom prst="rect">
              <a:avLst/>
            </a:prstGeom>
            <a:noFill/>
          </p:spPr>
          <p:txBody>
            <a:bodyPr vert="eaVert" wrap="square" rtlCol="0">
              <a:spAutoFit/>
            </a:bodyPr>
            <a:lstStyle/>
            <a:p>
              <a:pPr>
                <a:lnSpc>
                  <a:spcPct val="130000"/>
                </a:lnSpc>
              </a:pPr>
              <a:r>
                <a:rPr lang="zh-CN" altLang="en-US" sz="1400" spc="300" dirty="0">
                  <a:solidFill>
                    <a:schemeClr val="tx1">
                      <a:lumMod val="75000"/>
                      <a:lumOff val="25000"/>
                    </a:schemeClr>
                  </a:solidFill>
                  <a:cs typeface="+mn-ea"/>
                  <a:sym typeface="+mn-lt"/>
                </a:rPr>
                <a:t>输入需要编辑的内容，内容可以简洁表达，使用关键词语表达内容</a:t>
              </a:r>
            </a:p>
          </p:txBody>
        </p:sp>
      </p:grpSp>
      <p:grpSp>
        <p:nvGrpSpPr>
          <p:cNvPr id="6" name="组合 5">
            <a:extLst>
              <a:ext uri="{FF2B5EF4-FFF2-40B4-BE49-F238E27FC236}">
                <a16:creationId xmlns="" xmlns:a16="http://schemas.microsoft.com/office/drawing/2014/main" id="{9EABF7D8-6A0D-4158-BF94-4DF2AC7D37A0}"/>
              </a:ext>
            </a:extLst>
          </p:cNvPr>
          <p:cNvGrpSpPr/>
          <p:nvPr/>
        </p:nvGrpSpPr>
        <p:grpSpPr>
          <a:xfrm>
            <a:off x="3896668" y="3248025"/>
            <a:ext cx="1205389" cy="2521856"/>
            <a:chOff x="1882760" y="2535977"/>
            <a:chExt cx="1205389" cy="2521856"/>
          </a:xfrm>
        </p:grpSpPr>
        <p:cxnSp>
          <p:nvCxnSpPr>
            <p:cNvPr id="7" name="直接连接符 6">
              <a:extLst>
                <a:ext uri="{FF2B5EF4-FFF2-40B4-BE49-F238E27FC236}">
                  <a16:creationId xmlns="" xmlns:a16="http://schemas.microsoft.com/office/drawing/2014/main" id="{7957A78F-5A68-4630-83CB-EFF0A5989484}"/>
                </a:ext>
              </a:extLst>
            </p:cNvPr>
            <p:cNvCxnSpPr>
              <a:cxnSpLocks/>
            </p:cNvCxnSpPr>
            <p:nvPr/>
          </p:nvCxnSpPr>
          <p:spPr>
            <a:xfrm>
              <a:off x="1882760" y="2535977"/>
              <a:ext cx="0" cy="2521856"/>
            </a:xfrm>
            <a:prstGeom prst="line">
              <a:avLst/>
            </a:prstGeom>
            <a:ln>
              <a:solidFill>
                <a:srgbClr val="595251"/>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 xmlns:a16="http://schemas.microsoft.com/office/drawing/2014/main" id="{D4FDF8BF-DC89-4DD6-B94F-A5C18354F067}"/>
                </a:ext>
              </a:extLst>
            </p:cNvPr>
            <p:cNvSpPr txBox="1"/>
            <p:nvPr/>
          </p:nvSpPr>
          <p:spPr>
            <a:xfrm>
              <a:off x="2063253" y="2535977"/>
              <a:ext cx="1024896" cy="2521856"/>
            </a:xfrm>
            <a:prstGeom prst="rect">
              <a:avLst/>
            </a:prstGeom>
            <a:noFill/>
          </p:spPr>
          <p:txBody>
            <a:bodyPr vert="eaVert" wrap="square" rtlCol="0">
              <a:spAutoFit/>
            </a:bodyPr>
            <a:lstStyle/>
            <a:p>
              <a:pPr>
                <a:lnSpc>
                  <a:spcPct val="130000"/>
                </a:lnSpc>
              </a:pPr>
              <a:r>
                <a:rPr lang="zh-CN" altLang="en-US" sz="1400" spc="300" dirty="0">
                  <a:solidFill>
                    <a:schemeClr val="tx1">
                      <a:lumMod val="75000"/>
                      <a:lumOff val="25000"/>
                    </a:schemeClr>
                  </a:solidFill>
                  <a:cs typeface="+mn-ea"/>
                  <a:sym typeface="+mn-lt"/>
                </a:rPr>
                <a:t>输入需要编辑的内容，内容可以简洁表达，使用关键词语表达内容</a:t>
              </a:r>
            </a:p>
          </p:txBody>
        </p:sp>
      </p:grpSp>
      <p:grpSp>
        <p:nvGrpSpPr>
          <p:cNvPr id="9" name="组合 8">
            <a:extLst>
              <a:ext uri="{FF2B5EF4-FFF2-40B4-BE49-F238E27FC236}">
                <a16:creationId xmlns="" xmlns:a16="http://schemas.microsoft.com/office/drawing/2014/main" id="{39029960-C167-4809-9D2B-331B222883BA}"/>
              </a:ext>
            </a:extLst>
          </p:cNvPr>
          <p:cNvGrpSpPr/>
          <p:nvPr/>
        </p:nvGrpSpPr>
        <p:grpSpPr>
          <a:xfrm>
            <a:off x="5557214" y="3248025"/>
            <a:ext cx="1205389" cy="2521856"/>
            <a:chOff x="1882760" y="2535977"/>
            <a:chExt cx="1205389" cy="2521856"/>
          </a:xfrm>
        </p:grpSpPr>
        <p:cxnSp>
          <p:nvCxnSpPr>
            <p:cNvPr id="10" name="直接连接符 9">
              <a:extLst>
                <a:ext uri="{FF2B5EF4-FFF2-40B4-BE49-F238E27FC236}">
                  <a16:creationId xmlns="" xmlns:a16="http://schemas.microsoft.com/office/drawing/2014/main" id="{12F62B6A-9418-4338-B0EB-173AEDFED4A2}"/>
                </a:ext>
              </a:extLst>
            </p:cNvPr>
            <p:cNvCxnSpPr>
              <a:cxnSpLocks/>
            </p:cNvCxnSpPr>
            <p:nvPr/>
          </p:nvCxnSpPr>
          <p:spPr>
            <a:xfrm>
              <a:off x="1882760" y="2535977"/>
              <a:ext cx="0" cy="2521856"/>
            </a:xfrm>
            <a:prstGeom prst="line">
              <a:avLst/>
            </a:prstGeom>
            <a:ln>
              <a:solidFill>
                <a:srgbClr val="59525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9C2A95EF-2011-45BA-9148-8FE006A0687E}"/>
                </a:ext>
              </a:extLst>
            </p:cNvPr>
            <p:cNvSpPr txBox="1"/>
            <p:nvPr/>
          </p:nvSpPr>
          <p:spPr>
            <a:xfrm>
              <a:off x="2063253" y="2535977"/>
              <a:ext cx="1024896" cy="2521856"/>
            </a:xfrm>
            <a:prstGeom prst="rect">
              <a:avLst/>
            </a:prstGeom>
            <a:noFill/>
          </p:spPr>
          <p:txBody>
            <a:bodyPr vert="eaVert" wrap="square" rtlCol="0">
              <a:spAutoFit/>
            </a:bodyPr>
            <a:lstStyle/>
            <a:p>
              <a:pPr>
                <a:lnSpc>
                  <a:spcPct val="130000"/>
                </a:lnSpc>
              </a:pPr>
              <a:r>
                <a:rPr lang="zh-CN" altLang="en-US" sz="1400" spc="300" dirty="0">
                  <a:solidFill>
                    <a:schemeClr val="tx1">
                      <a:lumMod val="75000"/>
                      <a:lumOff val="25000"/>
                    </a:schemeClr>
                  </a:solidFill>
                  <a:cs typeface="+mn-ea"/>
                  <a:sym typeface="+mn-lt"/>
                </a:rPr>
                <a:t>输入需要编辑的内容，内容可以简洁表达，使用关键词语表达内容</a:t>
              </a:r>
            </a:p>
          </p:txBody>
        </p:sp>
      </p:grpSp>
      <p:sp>
        <p:nvSpPr>
          <p:cNvPr id="13" name="矩形 12">
            <a:extLst>
              <a:ext uri="{FF2B5EF4-FFF2-40B4-BE49-F238E27FC236}">
                <a16:creationId xmlns="" xmlns:a16="http://schemas.microsoft.com/office/drawing/2014/main" id="{470D56D4-C45B-4F5E-851E-85A1038A8273}"/>
              </a:ext>
            </a:extLst>
          </p:cNvPr>
          <p:cNvSpPr/>
          <p:nvPr/>
        </p:nvSpPr>
        <p:spPr>
          <a:xfrm>
            <a:off x="1376961" y="2174463"/>
            <a:ext cx="553998" cy="2554545"/>
          </a:xfrm>
          <a:prstGeom prst="rect">
            <a:avLst/>
          </a:prstGeom>
          <a:solidFill>
            <a:schemeClr val="accent1"/>
          </a:solidFill>
        </p:spPr>
        <p:txBody>
          <a:bodyPr vert="eaVert" wrap="none">
            <a:spAutoFit/>
          </a:bodyPr>
          <a:lstStyle/>
          <a:p>
            <a:r>
              <a:rPr lang="zh-CN" altLang="en-US" sz="2400" dirty="0">
                <a:solidFill>
                  <a:schemeClr val="tx1">
                    <a:lumMod val="75000"/>
                    <a:lumOff val="25000"/>
                  </a:schemeClr>
                </a:solidFill>
                <a:cs typeface="+mn-ea"/>
                <a:sym typeface="+mn-lt"/>
              </a:rPr>
              <a:t>点击添加标题文字</a:t>
            </a:r>
          </a:p>
        </p:txBody>
      </p:sp>
      <p:grpSp>
        <p:nvGrpSpPr>
          <p:cNvPr id="14" name="组合 13">
            <a:extLst>
              <a:ext uri="{FF2B5EF4-FFF2-40B4-BE49-F238E27FC236}">
                <a16:creationId xmlns="" xmlns:a16="http://schemas.microsoft.com/office/drawing/2014/main" id="{3F5AE0B3-3B17-40B5-8E1D-3B55BF05CA4A}"/>
              </a:ext>
            </a:extLst>
          </p:cNvPr>
          <p:cNvGrpSpPr/>
          <p:nvPr/>
        </p:nvGrpSpPr>
        <p:grpSpPr>
          <a:xfrm>
            <a:off x="7217761" y="3248025"/>
            <a:ext cx="1205389" cy="2521856"/>
            <a:chOff x="1882760" y="2535977"/>
            <a:chExt cx="1205389" cy="2521856"/>
          </a:xfrm>
        </p:grpSpPr>
        <p:cxnSp>
          <p:nvCxnSpPr>
            <p:cNvPr id="15" name="直接连接符 14">
              <a:extLst>
                <a:ext uri="{FF2B5EF4-FFF2-40B4-BE49-F238E27FC236}">
                  <a16:creationId xmlns="" xmlns:a16="http://schemas.microsoft.com/office/drawing/2014/main" id="{631012B2-79DD-40CA-97E8-06EC5748BF82}"/>
                </a:ext>
              </a:extLst>
            </p:cNvPr>
            <p:cNvCxnSpPr>
              <a:cxnSpLocks/>
            </p:cNvCxnSpPr>
            <p:nvPr/>
          </p:nvCxnSpPr>
          <p:spPr>
            <a:xfrm>
              <a:off x="1882760" y="2535977"/>
              <a:ext cx="0" cy="2521856"/>
            </a:xfrm>
            <a:prstGeom prst="line">
              <a:avLst/>
            </a:prstGeom>
            <a:ln>
              <a:solidFill>
                <a:srgbClr val="59525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 xmlns:a16="http://schemas.microsoft.com/office/drawing/2014/main" id="{C2C4851A-70C6-4274-B4EA-77C3C48BA5EE}"/>
                </a:ext>
              </a:extLst>
            </p:cNvPr>
            <p:cNvSpPr txBox="1"/>
            <p:nvPr/>
          </p:nvSpPr>
          <p:spPr>
            <a:xfrm>
              <a:off x="2063253" y="2535977"/>
              <a:ext cx="1024896" cy="2521856"/>
            </a:xfrm>
            <a:prstGeom prst="rect">
              <a:avLst/>
            </a:prstGeom>
            <a:noFill/>
          </p:spPr>
          <p:txBody>
            <a:bodyPr vert="eaVert" wrap="square" rtlCol="0">
              <a:spAutoFit/>
            </a:bodyPr>
            <a:lstStyle/>
            <a:p>
              <a:pPr>
                <a:lnSpc>
                  <a:spcPct val="130000"/>
                </a:lnSpc>
              </a:pPr>
              <a:r>
                <a:rPr lang="zh-CN" altLang="en-US" sz="1400" spc="300" dirty="0">
                  <a:solidFill>
                    <a:schemeClr val="tx1">
                      <a:lumMod val="75000"/>
                      <a:lumOff val="25000"/>
                    </a:schemeClr>
                  </a:solidFill>
                  <a:cs typeface="+mn-ea"/>
                  <a:sym typeface="+mn-lt"/>
                </a:rPr>
                <a:t>输入需要编辑的内容，内容可以简洁表达，使用关键词语表达内容</a:t>
              </a:r>
            </a:p>
          </p:txBody>
        </p:sp>
      </p:grpSp>
      <p:grpSp>
        <p:nvGrpSpPr>
          <p:cNvPr id="17" name="组合 16">
            <a:extLst>
              <a:ext uri="{FF2B5EF4-FFF2-40B4-BE49-F238E27FC236}">
                <a16:creationId xmlns="" xmlns:a16="http://schemas.microsoft.com/office/drawing/2014/main" id="{FE541C29-7CB2-4C50-B3D2-A212EA738DF5}"/>
              </a:ext>
            </a:extLst>
          </p:cNvPr>
          <p:cNvGrpSpPr/>
          <p:nvPr/>
        </p:nvGrpSpPr>
        <p:grpSpPr>
          <a:xfrm>
            <a:off x="8878308" y="3248025"/>
            <a:ext cx="1205389" cy="2521856"/>
            <a:chOff x="1882760" y="2535977"/>
            <a:chExt cx="1205389" cy="2521856"/>
          </a:xfrm>
        </p:grpSpPr>
        <p:cxnSp>
          <p:nvCxnSpPr>
            <p:cNvPr id="18" name="直接连接符 17">
              <a:extLst>
                <a:ext uri="{FF2B5EF4-FFF2-40B4-BE49-F238E27FC236}">
                  <a16:creationId xmlns="" xmlns:a16="http://schemas.microsoft.com/office/drawing/2014/main" id="{27393F2F-9084-4474-9A34-A4FC32245FD8}"/>
                </a:ext>
              </a:extLst>
            </p:cNvPr>
            <p:cNvCxnSpPr>
              <a:cxnSpLocks/>
            </p:cNvCxnSpPr>
            <p:nvPr/>
          </p:nvCxnSpPr>
          <p:spPr>
            <a:xfrm>
              <a:off x="1882760" y="2535977"/>
              <a:ext cx="0" cy="2521856"/>
            </a:xfrm>
            <a:prstGeom prst="line">
              <a:avLst/>
            </a:prstGeom>
            <a:ln>
              <a:solidFill>
                <a:srgbClr val="59525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a16="http://schemas.microsoft.com/office/drawing/2014/main" id="{8F7D3874-CC9E-4D45-924C-358A4CAF24EF}"/>
                </a:ext>
              </a:extLst>
            </p:cNvPr>
            <p:cNvSpPr txBox="1"/>
            <p:nvPr/>
          </p:nvSpPr>
          <p:spPr>
            <a:xfrm>
              <a:off x="2063253" y="2535977"/>
              <a:ext cx="1024896" cy="2521856"/>
            </a:xfrm>
            <a:prstGeom prst="rect">
              <a:avLst/>
            </a:prstGeom>
            <a:noFill/>
          </p:spPr>
          <p:txBody>
            <a:bodyPr vert="eaVert" wrap="square" rtlCol="0">
              <a:spAutoFit/>
            </a:bodyPr>
            <a:lstStyle/>
            <a:p>
              <a:pPr>
                <a:lnSpc>
                  <a:spcPct val="130000"/>
                </a:lnSpc>
              </a:pPr>
              <a:r>
                <a:rPr lang="zh-CN" altLang="en-US" sz="1400" spc="300" dirty="0">
                  <a:solidFill>
                    <a:schemeClr val="tx1">
                      <a:lumMod val="75000"/>
                      <a:lumOff val="25000"/>
                    </a:schemeClr>
                  </a:solidFill>
                  <a:cs typeface="+mn-ea"/>
                  <a:sym typeface="+mn-lt"/>
                </a:rPr>
                <a:t>输入需要编辑的内容，内容可以简洁表达，使用关键词语表达内容</a:t>
              </a:r>
            </a:p>
          </p:txBody>
        </p:sp>
      </p:grpSp>
      <p:pic>
        <p:nvPicPr>
          <p:cNvPr id="12" name="图片 11">
            <a:extLst>
              <a:ext uri="{FF2B5EF4-FFF2-40B4-BE49-F238E27FC236}">
                <a16:creationId xmlns="" xmlns:a16="http://schemas.microsoft.com/office/drawing/2014/main" id="{6DB50BF2-2478-4CEC-AB7C-47CBAFF447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711" r="-40711"/>
          <a:stretch/>
        </p:blipFill>
        <p:spPr>
          <a:xfrm>
            <a:off x="4946147" y="-442231"/>
            <a:ext cx="9246932" cy="3822700"/>
          </a:xfrm>
          <a:prstGeom prst="rect">
            <a:avLst/>
          </a:prstGeom>
        </p:spPr>
      </p:pic>
      <p:sp>
        <p:nvSpPr>
          <p:cNvPr id="20" name="文本框 19">
            <a:extLst>
              <a:ext uri="{FF2B5EF4-FFF2-40B4-BE49-F238E27FC236}">
                <a16:creationId xmlns="" xmlns:a16="http://schemas.microsoft.com/office/drawing/2014/main" id="{2F91CAFE-40D6-4DDA-AF9A-7C74B17D0BE7}"/>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19922389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30750" y="3536557"/>
            <a:ext cx="6858000" cy="4572000"/>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732948" y="-736458"/>
            <a:ext cx="4514627" cy="4514627"/>
          </a:xfrm>
          <a:prstGeom prst="rect">
            <a:avLst/>
          </a:prstGeom>
        </p:spPr>
      </p:pic>
      <p:sp>
        <p:nvSpPr>
          <p:cNvPr id="4" name="文本框 3">
            <a:extLst>
              <a:ext uri="{FF2B5EF4-FFF2-40B4-BE49-F238E27FC236}">
                <a16:creationId xmlns="" xmlns:a16="http://schemas.microsoft.com/office/drawing/2014/main" id="{8D681991-855A-4595-94A3-B7C15601D6FB}"/>
              </a:ext>
            </a:extLst>
          </p:cNvPr>
          <p:cNvSpPr txBox="1"/>
          <p:nvPr/>
        </p:nvSpPr>
        <p:spPr>
          <a:xfrm>
            <a:off x="4532448" y="2977061"/>
            <a:ext cx="553998" cy="2299669"/>
          </a:xfrm>
          <a:prstGeom prst="rect">
            <a:avLst/>
          </a:prstGeom>
          <a:noFill/>
        </p:spPr>
        <p:txBody>
          <a:bodyPr vert="eaVert" wrap="none" rtlCol="0">
            <a:spAutoFit/>
          </a:bodyPr>
          <a:lstStyle/>
          <a:p>
            <a:r>
              <a:rPr lang="zh-CN" altLang="en-US" sz="2400" spc="300" dirty="0">
                <a:solidFill>
                  <a:schemeClr val="tx1">
                    <a:lumMod val="75000"/>
                    <a:lumOff val="25000"/>
                  </a:schemeClr>
                </a:solidFill>
                <a:cs typeface="+mn-ea"/>
                <a:sym typeface="+mn-lt"/>
              </a:rPr>
              <a:t> 此处输入标题</a:t>
            </a:r>
          </a:p>
        </p:txBody>
      </p:sp>
      <p:sp>
        <p:nvSpPr>
          <p:cNvPr id="5" name="文本框 4">
            <a:extLst>
              <a:ext uri="{FF2B5EF4-FFF2-40B4-BE49-F238E27FC236}">
                <a16:creationId xmlns="" xmlns:a16="http://schemas.microsoft.com/office/drawing/2014/main" id="{77A2C233-1808-4EF1-B23A-E9BD535FD7B6}"/>
              </a:ext>
            </a:extLst>
          </p:cNvPr>
          <p:cNvSpPr txBox="1"/>
          <p:nvPr/>
        </p:nvSpPr>
        <p:spPr>
          <a:xfrm>
            <a:off x="1732034" y="3120596"/>
            <a:ext cx="2877711" cy="3608006"/>
          </a:xfrm>
          <a:prstGeom prst="rect">
            <a:avLst/>
          </a:prstGeom>
          <a:noFill/>
        </p:spPr>
        <p:txBody>
          <a:bodyPr vert="eaVert" wrap="square" rtlCol="0">
            <a:spAutoFit/>
          </a:bodyPr>
          <a:lstStyle/>
          <a:p>
            <a:pPr>
              <a:lnSpc>
                <a:spcPts val="3500"/>
              </a:lnSpc>
            </a:pPr>
            <a:r>
              <a:rPr lang="zh-CN" altLang="en-US" sz="1600" spc="3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600" spc="300" dirty="0">
              <a:solidFill>
                <a:schemeClr val="tx1">
                  <a:lumMod val="75000"/>
                  <a:lumOff val="25000"/>
                </a:schemeClr>
              </a:solidFill>
              <a:cs typeface="+mn-ea"/>
              <a:sym typeface="+mn-lt"/>
            </a:endParaRPr>
          </a:p>
        </p:txBody>
      </p:sp>
      <p:sp>
        <p:nvSpPr>
          <p:cNvPr id="18" name="文本框 17">
            <a:extLst>
              <a:ext uri="{FF2B5EF4-FFF2-40B4-BE49-F238E27FC236}">
                <a16:creationId xmlns="" xmlns:a16="http://schemas.microsoft.com/office/drawing/2014/main" id="{334B7122-7AD3-4735-93F1-B2B46AFD042B}"/>
              </a:ext>
            </a:extLst>
          </p:cNvPr>
          <p:cNvSpPr txBox="1"/>
          <p:nvPr/>
        </p:nvSpPr>
        <p:spPr>
          <a:xfrm>
            <a:off x="9875141" y="1373905"/>
            <a:ext cx="553998" cy="2299669"/>
          </a:xfrm>
          <a:prstGeom prst="rect">
            <a:avLst/>
          </a:prstGeom>
          <a:noFill/>
        </p:spPr>
        <p:txBody>
          <a:bodyPr vert="eaVert" wrap="none" rtlCol="0">
            <a:spAutoFit/>
          </a:bodyPr>
          <a:lstStyle/>
          <a:p>
            <a:r>
              <a:rPr lang="zh-CN" altLang="en-US" sz="2400" spc="300" dirty="0">
                <a:solidFill>
                  <a:schemeClr val="tx1">
                    <a:lumMod val="75000"/>
                    <a:lumOff val="25000"/>
                  </a:schemeClr>
                </a:solidFill>
                <a:cs typeface="+mn-ea"/>
                <a:sym typeface="+mn-lt"/>
              </a:rPr>
              <a:t> 此处输入标题</a:t>
            </a:r>
          </a:p>
        </p:txBody>
      </p:sp>
      <p:sp>
        <p:nvSpPr>
          <p:cNvPr id="19" name="文本框 18">
            <a:extLst>
              <a:ext uri="{FF2B5EF4-FFF2-40B4-BE49-F238E27FC236}">
                <a16:creationId xmlns="" xmlns:a16="http://schemas.microsoft.com/office/drawing/2014/main" id="{FC3C8AFD-22C9-4249-9A1D-6316EDFC3467}"/>
              </a:ext>
            </a:extLst>
          </p:cNvPr>
          <p:cNvSpPr txBox="1"/>
          <p:nvPr/>
        </p:nvSpPr>
        <p:spPr>
          <a:xfrm>
            <a:off x="7074727" y="1517440"/>
            <a:ext cx="2877711" cy="3608006"/>
          </a:xfrm>
          <a:prstGeom prst="rect">
            <a:avLst/>
          </a:prstGeom>
          <a:noFill/>
        </p:spPr>
        <p:txBody>
          <a:bodyPr vert="eaVert" wrap="square" rtlCol="0">
            <a:spAutoFit/>
          </a:bodyPr>
          <a:lstStyle/>
          <a:p>
            <a:pPr>
              <a:lnSpc>
                <a:spcPts val="3500"/>
              </a:lnSpc>
            </a:pPr>
            <a:r>
              <a:rPr lang="zh-CN" altLang="en-US" sz="1600" spc="300" dirty="0">
                <a:solidFill>
                  <a:schemeClr val="tx1">
                    <a:lumMod val="75000"/>
                    <a:lumOff val="25000"/>
                  </a:schemeClr>
                </a:solidFill>
                <a:cs typeface="+mn-ea"/>
                <a:sym typeface="+mn-lt"/>
              </a:rPr>
              <a:t>请在此处添加具体内容，文字尽量言简意赅，简单说明即可，不必过于繁琐，注意版面美观度。请在此处添加具体内容，文字尽量言简意赅，简单说明即可，不必过于繁琐</a:t>
            </a:r>
            <a:endParaRPr lang="en-US" altLang="zh-CN" sz="1600" spc="300" dirty="0">
              <a:solidFill>
                <a:schemeClr val="tx1">
                  <a:lumMod val="75000"/>
                  <a:lumOff val="25000"/>
                </a:schemeClr>
              </a:solidFill>
              <a:cs typeface="+mn-ea"/>
              <a:sym typeface="+mn-lt"/>
            </a:endParaRPr>
          </a:p>
        </p:txBody>
      </p:sp>
      <p:sp>
        <p:nvSpPr>
          <p:cNvPr id="11" name="文本框 10">
            <a:extLst>
              <a:ext uri="{FF2B5EF4-FFF2-40B4-BE49-F238E27FC236}">
                <a16:creationId xmlns="" xmlns:a16="http://schemas.microsoft.com/office/drawing/2014/main" id="{43FB6C37-711B-4659-9C54-0B03396E6AFA}"/>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spTree>
    <p:extLst>
      <p:ext uri="{BB962C8B-B14F-4D97-AF65-F5344CB8AC3E}">
        <p14:creationId xmlns:p14="http://schemas.microsoft.com/office/powerpoint/2010/main" val="3488566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82880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4400550"/>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17176" y="2883843"/>
            <a:ext cx="1800493" cy="646331"/>
          </a:xfrm>
          <a:prstGeom prst="rect">
            <a:avLst/>
          </a:prstGeom>
        </p:spPr>
        <p:txBody>
          <a:bodyPr vert="horz" wrap="none">
            <a:spAutoFit/>
          </a:bodyPr>
          <a:lstStyle/>
          <a:p>
            <a:r>
              <a:rPr lang="zh-CN" altLang="en-US" sz="3600" spc="600" dirty="0">
                <a:solidFill>
                  <a:schemeClr val="tx1">
                    <a:lumMod val="75000"/>
                    <a:lumOff val="25000"/>
                  </a:schemeClr>
                </a:solidFill>
                <a:cs typeface="+mn-ea"/>
                <a:sym typeface="+mn-lt"/>
              </a:rPr>
              <a:t>章节二</a:t>
            </a:r>
          </a:p>
        </p:txBody>
      </p:sp>
      <p:sp>
        <p:nvSpPr>
          <p:cNvPr id="9" name="矩形 8"/>
          <p:cNvSpPr/>
          <p:nvPr/>
        </p:nvSpPr>
        <p:spPr>
          <a:xfrm>
            <a:off x="5854323" y="2883843"/>
            <a:ext cx="3383281" cy="646331"/>
          </a:xfrm>
          <a:prstGeom prst="rect">
            <a:avLst/>
          </a:prstGeom>
        </p:spPr>
        <p:txBody>
          <a:bodyPr wrap="square">
            <a:spAutoFit/>
          </a:bodyPr>
          <a:lstStyle/>
          <a:p>
            <a:r>
              <a:rPr lang="zh-CN" altLang="en-US" sz="3600" spc="600" dirty="0" smtClean="0">
                <a:solidFill>
                  <a:schemeClr val="tx1">
                    <a:lumMod val="75000"/>
                    <a:lumOff val="25000"/>
                  </a:schemeClr>
                </a:solidFill>
                <a:cs typeface="+mn-ea"/>
                <a:sym typeface="+mn-lt"/>
              </a:rPr>
              <a:t>气候特征</a:t>
            </a:r>
            <a:endParaRPr lang="zh-CN" altLang="en-US" sz="3600" spc="600" dirty="0">
              <a:solidFill>
                <a:schemeClr val="tx1">
                  <a:lumMod val="75000"/>
                  <a:lumOff val="25000"/>
                </a:schemeClr>
              </a:solidFill>
              <a:cs typeface="+mn-ea"/>
              <a:sym typeface="+mn-lt"/>
            </a:endParaRPr>
          </a:p>
        </p:txBody>
      </p:sp>
      <p:pic>
        <p:nvPicPr>
          <p:cNvPr id="10" name="图片 9">
            <a:extLst>
              <a:ext uri="{FF2B5EF4-FFF2-40B4-BE49-F238E27FC236}">
                <a16:creationId xmlns="" xmlns:a16="http://schemas.microsoft.com/office/drawing/2014/main" id="{4BA3EE56-88DB-4CC1-81C9-A993B7FA7D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1087530" y="-1055478"/>
            <a:ext cx="6573929" cy="6573929"/>
          </a:xfrm>
          <a:prstGeom prst="rect">
            <a:avLst/>
          </a:prstGeom>
        </p:spPr>
      </p:pic>
      <p:pic>
        <p:nvPicPr>
          <p:cNvPr id="11" name="图片 10">
            <a:extLst>
              <a:ext uri="{FF2B5EF4-FFF2-40B4-BE49-F238E27FC236}">
                <a16:creationId xmlns="" xmlns:a16="http://schemas.microsoft.com/office/drawing/2014/main" id="{C82459CB-4ADE-42D1-9784-F2E8BC5194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1556"/>
          <a:stretch/>
        </p:blipFill>
        <p:spPr>
          <a:xfrm>
            <a:off x="9237604" y="3640877"/>
            <a:ext cx="4671557" cy="3755148"/>
          </a:xfrm>
          <a:custGeom>
            <a:avLst/>
            <a:gdLst>
              <a:gd name="connsiteX0" fmla="*/ 1885917 w 2702379"/>
              <a:gd name="connsiteY0" fmla="*/ 1445986 h 3603172"/>
              <a:gd name="connsiteX1" fmla="*/ 1747502 w 2702379"/>
              <a:gd name="connsiteY1" fmla="*/ 1473931 h 3603172"/>
              <a:gd name="connsiteX2" fmla="*/ 1688675 w 2702379"/>
              <a:gd name="connsiteY2" fmla="*/ 1505861 h 3603172"/>
              <a:gd name="connsiteX3" fmla="*/ 1642836 w 2702379"/>
              <a:gd name="connsiteY3" fmla="*/ 1505861 h 3603172"/>
              <a:gd name="connsiteX4" fmla="*/ 1642836 w 2702379"/>
              <a:gd name="connsiteY4" fmla="*/ 1543237 h 3603172"/>
              <a:gd name="connsiteX5" fmla="*/ 1634470 w 2702379"/>
              <a:gd name="connsiteY5" fmla="*/ 1550139 h 3603172"/>
              <a:gd name="connsiteX6" fmla="*/ 1530317 w 2702379"/>
              <a:gd name="connsiteY6" fmla="*/ 1801586 h 3603172"/>
              <a:gd name="connsiteX7" fmla="*/ 1634470 w 2702379"/>
              <a:gd name="connsiteY7" fmla="*/ 2053033 h 3603172"/>
              <a:gd name="connsiteX8" fmla="*/ 1642836 w 2702379"/>
              <a:gd name="connsiteY8" fmla="*/ 2059936 h 3603172"/>
              <a:gd name="connsiteX9" fmla="*/ 1642836 w 2702379"/>
              <a:gd name="connsiteY9" fmla="*/ 2449286 h 3603172"/>
              <a:gd name="connsiteX10" fmla="*/ 2354036 w 2702379"/>
              <a:gd name="connsiteY10" fmla="*/ 2449286 h 3603172"/>
              <a:gd name="connsiteX11" fmla="*/ 2354036 w 2702379"/>
              <a:gd name="connsiteY11" fmla="*/ 1505861 h 3603172"/>
              <a:gd name="connsiteX12" fmla="*/ 2083159 w 2702379"/>
              <a:gd name="connsiteY12" fmla="*/ 1505861 h 3603172"/>
              <a:gd name="connsiteX13" fmla="*/ 2024332 w 2702379"/>
              <a:gd name="connsiteY13" fmla="*/ 1473931 h 3603172"/>
              <a:gd name="connsiteX14" fmla="*/ 1885917 w 2702379"/>
              <a:gd name="connsiteY14" fmla="*/ 1445986 h 3603172"/>
              <a:gd name="connsiteX15" fmla="*/ 0 w 2702379"/>
              <a:gd name="connsiteY15" fmla="*/ 0 h 3603172"/>
              <a:gd name="connsiteX16" fmla="*/ 2702379 w 2702379"/>
              <a:gd name="connsiteY16" fmla="*/ 0 h 3603172"/>
              <a:gd name="connsiteX17" fmla="*/ 2702379 w 2702379"/>
              <a:gd name="connsiteY17" fmla="*/ 3603172 h 3603172"/>
              <a:gd name="connsiteX18" fmla="*/ 0 w 2702379"/>
              <a:gd name="connsiteY18" fmla="*/ 3603172 h 36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379" h="3603172">
                <a:moveTo>
                  <a:pt x="1885917" y="1445986"/>
                </a:moveTo>
                <a:cubicBezTo>
                  <a:pt x="1836819" y="1445986"/>
                  <a:pt x="1790045" y="1455937"/>
                  <a:pt x="1747502" y="1473931"/>
                </a:cubicBezTo>
                <a:lnTo>
                  <a:pt x="1688675" y="1505861"/>
                </a:lnTo>
                <a:lnTo>
                  <a:pt x="1642836" y="1505861"/>
                </a:lnTo>
                <a:lnTo>
                  <a:pt x="1642836" y="1543237"/>
                </a:lnTo>
                <a:lnTo>
                  <a:pt x="1634470" y="1550139"/>
                </a:lnTo>
                <a:cubicBezTo>
                  <a:pt x="1570119" y="1614490"/>
                  <a:pt x="1530317" y="1703390"/>
                  <a:pt x="1530317" y="1801586"/>
                </a:cubicBezTo>
                <a:cubicBezTo>
                  <a:pt x="1530317" y="1899782"/>
                  <a:pt x="1570119" y="1988682"/>
                  <a:pt x="1634470" y="2053033"/>
                </a:cubicBezTo>
                <a:lnTo>
                  <a:pt x="1642836" y="2059936"/>
                </a:lnTo>
                <a:lnTo>
                  <a:pt x="1642836" y="2449286"/>
                </a:lnTo>
                <a:lnTo>
                  <a:pt x="2354036" y="2449286"/>
                </a:lnTo>
                <a:lnTo>
                  <a:pt x="2354036" y="1505861"/>
                </a:lnTo>
                <a:lnTo>
                  <a:pt x="2083159" y="1505861"/>
                </a:lnTo>
                <a:lnTo>
                  <a:pt x="2024332" y="1473931"/>
                </a:lnTo>
                <a:cubicBezTo>
                  <a:pt x="1981789" y="1455937"/>
                  <a:pt x="1935015" y="1445986"/>
                  <a:pt x="1885917" y="1445986"/>
                </a:cubicBezTo>
                <a:close/>
                <a:moveTo>
                  <a:pt x="0" y="0"/>
                </a:moveTo>
                <a:lnTo>
                  <a:pt x="2702379" y="0"/>
                </a:lnTo>
                <a:lnTo>
                  <a:pt x="2702379" y="3603172"/>
                </a:lnTo>
                <a:lnTo>
                  <a:pt x="0" y="3603172"/>
                </a:lnTo>
                <a:close/>
              </a:path>
            </a:pathLst>
          </a:custGeom>
        </p:spPr>
      </p:pic>
    </p:spTree>
    <p:extLst>
      <p:ext uri="{BB962C8B-B14F-4D97-AF65-F5344CB8AC3E}">
        <p14:creationId xmlns:p14="http://schemas.microsoft.com/office/powerpoint/2010/main" val="114645290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90">
            <a:extLst>
              <a:ext uri="{FF2B5EF4-FFF2-40B4-BE49-F238E27FC236}">
                <a16:creationId xmlns="" xmlns:a16="http://schemas.microsoft.com/office/drawing/2014/main" id="{DDECCF5D-AA3F-4053-B728-773D5FBAD8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3664" y="1804670"/>
            <a:ext cx="6096921" cy="4064613"/>
          </a:xfrm>
          <a:prstGeom prst="rect">
            <a:avLst/>
          </a:prstGeom>
        </p:spPr>
      </p:pic>
      <p:sp>
        <p:nvSpPr>
          <p:cNvPr id="43" name="文本框 42"/>
          <p:cNvSpPr txBox="1"/>
          <p:nvPr/>
        </p:nvSpPr>
        <p:spPr>
          <a:xfrm>
            <a:off x="6934200" y="1946275"/>
            <a:ext cx="4321810" cy="609398"/>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dirty="0">
                <a:solidFill>
                  <a:schemeClr val="tx1">
                    <a:lumMod val="75000"/>
                    <a:lumOff val="25000"/>
                  </a:schemeClr>
                </a:solidFill>
                <a:latin typeface="+mn-lt"/>
                <a:ea typeface="+mn-ea"/>
                <a:cs typeface="+mn-ea"/>
                <a:sym typeface="+mn-lt"/>
              </a:rPr>
              <a:t>请文本复制您所需要的文本在黏贴选项中选只保留文本即可请替换文的文本在黏贴选项中选。</a:t>
            </a:r>
          </a:p>
        </p:txBody>
      </p:sp>
      <p:sp>
        <p:nvSpPr>
          <p:cNvPr id="3" name="圆角矩形 2"/>
          <p:cNvSpPr/>
          <p:nvPr/>
        </p:nvSpPr>
        <p:spPr>
          <a:xfrm>
            <a:off x="4720590" y="1946275"/>
            <a:ext cx="2045335" cy="574675"/>
          </a:xfrm>
          <a:prstGeom prst="roundRect">
            <a:avLst>
              <a:gd name="adj" fmla="val 215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6" name="文本框 55"/>
          <p:cNvSpPr txBox="1"/>
          <p:nvPr/>
        </p:nvSpPr>
        <p:spPr>
          <a:xfrm>
            <a:off x="4719955" y="2002155"/>
            <a:ext cx="1524635" cy="46037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31" name="文本框 30"/>
          <p:cNvSpPr txBox="1"/>
          <p:nvPr/>
        </p:nvSpPr>
        <p:spPr>
          <a:xfrm>
            <a:off x="6934200" y="3026410"/>
            <a:ext cx="4321810" cy="609398"/>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dirty="0">
                <a:solidFill>
                  <a:schemeClr val="tx1">
                    <a:lumMod val="75000"/>
                    <a:lumOff val="25000"/>
                  </a:schemeClr>
                </a:solidFill>
                <a:latin typeface="+mn-lt"/>
                <a:ea typeface="+mn-ea"/>
                <a:cs typeface="+mn-ea"/>
                <a:sym typeface="+mn-lt"/>
              </a:rPr>
              <a:t>请文本复制您所需要的文本在黏贴选项中选只保留文本即可请替换文的文本在黏贴选项中选。</a:t>
            </a:r>
          </a:p>
        </p:txBody>
      </p:sp>
      <p:sp>
        <p:nvSpPr>
          <p:cNvPr id="33" name="圆角矩形 32"/>
          <p:cNvSpPr/>
          <p:nvPr/>
        </p:nvSpPr>
        <p:spPr>
          <a:xfrm>
            <a:off x="4720590" y="3026410"/>
            <a:ext cx="2045335" cy="574675"/>
          </a:xfrm>
          <a:prstGeom prst="roundRect">
            <a:avLst>
              <a:gd name="adj" fmla="val 215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9" name="文本框 48"/>
          <p:cNvSpPr txBox="1"/>
          <p:nvPr/>
        </p:nvSpPr>
        <p:spPr>
          <a:xfrm>
            <a:off x="4719955" y="3082290"/>
            <a:ext cx="1524635" cy="460375"/>
          </a:xfrm>
          <a:prstGeom prst="rect">
            <a:avLst/>
          </a:prstGeom>
          <a:noFill/>
        </p:spPr>
        <p:txBody>
          <a:bodyPr wrap="square" rtlCol="0">
            <a:spAutoFit/>
          </a:bodyPr>
          <a:lstStyle/>
          <a:p>
            <a:pPr algn="ctr"/>
            <a:r>
              <a:rPr lang="zh-CN" altLang="en-US" sz="2400">
                <a:solidFill>
                  <a:schemeClr val="tx1">
                    <a:lumMod val="75000"/>
                    <a:lumOff val="25000"/>
                  </a:schemeClr>
                </a:solidFill>
                <a:cs typeface="+mn-ea"/>
                <a:sym typeface="+mn-lt"/>
              </a:rPr>
              <a:t>添加标题</a:t>
            </a:r>
          </a:p>
        </p:txBody>
      </p:sp>
      <p:sp>
        <p:nvSpPr>
          <p:cNvPr id="53" name="文本框 52"/>
          <p:cNvSpPr txBox="1"/>
          <p:nvPr/>
        </p:nvSpPr>
        <p:spPr>
          <a:xfrm>
            <a:off x="6934200" y="4034790"/>
            <a:ext cx="4321810" cy="609398"/>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dirty="0">
                <a:solidFill>
                  <a:schemeClr val="tx1">
                    <a:lumMod val="75000"/>
                    <a:lumOff val="25000"/>
                  </a:schemeClr>
                </a:solidFill>
                <a:latin typeface="+mn-lt"/>
                <a:ea typeface="+mn-ea"/>
                <a:cs typeface="+mn-ea"/>
                <a:sym typeface="+mn-lt"/>
              </a:rPr>
              <a:t>请文本复制您所需要的文本在黏贴选项中选只保留文本即可请替换文的文本在黏贴选项中选。</a:t>
            </a:r>
          </a:p>
        </p:txBody>
      </p:sp>
      <p:sp>
        <p:nvSpPr>
          <p:cNvPr id="57" name="圆角矩形 56"/>
          <p:cNvSpPr/>
          <p:nvPr/>
        </p:nvSpPr>
        <p:spPr>
          <a:xfrm>
            <a:off x="4720590" y="4034790"/>
            <a:ext cx="2045335" cy="574675"/>
          </a:xfrm>
          <a:prstGeom prst="roundRect">
            <a:avLst>
              <a:gd name="adj" fmla="val 215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2" name="文本框 71"/>
          <p:cNvSpPr txBox="1"/>
          <p:nvPr/>
        </p:nvSpPr>
        <p:spPr>
          <a:xfrm>
            <a:off x="4719955" y="4090670"/>
            <a:ext cx="1524635" cy="460375"/>
          </a:xfrm>
          <a:prstGeom prst="rect">
            <a:avLst/>
          </a:prstGeom>
          <a:noFill/>
        </p:spPr>
        <p:txBody>
          <a:bodyPr wrap="square" rtlCol="0">
            <a:spAutoFit/>
          </a:bodyPr>
          <a:lstStyle/>
          <a:p>
            <a:pPr algn="ctr"/>
            <a:r>
              <a:rPr lang="zh-CN" altLang="en-US" sz="2400">
                <a:solidFill>
                  <a:schemeClr val="tx1">
                    <a:lumMod val="75000"/>
                    <a:lumOff val="25000"/>
                  </a:schemeClr>
                </a:solidFill>
                <a:cs typeface="+mn-ea"/>
                <a:sym typeface="+mn-lt"/>
              </a:rPr>
              <a:t>添加标题</a:t>
            </a:r>
          </a:p>
        </p:txBody>
      </p:sp>
      <p:sp>
        <p:nvSpPr>
          <p:cNvPr id="73" name="文本框 72"/>
          <p:cNvSpPr txBox="1"/>
          <p:nvPr/>
        </p:nvSpPr>
        <p:spPr>
          <a:xfrm>
            <a:off x="6934200" y="5114925"/>
            <a:ext cx="4321810" cy="609398"/>
          </a:xfrm>
          <a:prstGeom prst="rect">
            <a:avLst/>
          </a:prstGeom>
          <a:noFill/>
        </p:spPr>
        <p:txBody>
          <a:bodyPr vert="horz" wrap="square" rtlCol="0">
            <a:spAutoFit/>
          </a:bodyPr>
          <a:lstStyle>
            <a:defPPr>
              <a:defRPr lang="zh-CN"/>
            </a:defPPr>
            <a:lvl1pPr lvl="0" algn="ctr">
              <a:lnSpc>
                <a:spcPct val="110000"/>
              </a:lnSpc>
              <a:buClrTx/>
              <a:buSzTx/>
              <a:buFontTx/>
              <a:defRPr sz="1600">
                <a:latin typeface="字魂59号-创粗黑" panose="00000500000000000000" charset="-122"/>
                <a:ea typeface="字魂59号-创粗黑" panose="00000500000000000000" charset="-122"/>
                <a:cs typeface="Lucida Calligraphy" panose="03010101010101010101" charset="0"/>
              </a:defRPr>
            </a:lvl1pPr>
          </a:lstStyle>
          <a:p>
            <a:pPr lvl="0" algn="l">
              <a:lnSpc>
                <a:spcPct val="120000"/>
              </a:lnSpc>
            </a:pPr>
            <a:r>
              <a:rPr lang="zh-CN" altLang="en-US" sz="1400" dirty="0">
                <a:solidFill>
                  <a:schemeClr val="tx1">
                    <a:lumMod val="75000"/>
                    <a:lumOff val="25000"/>
                  </a:schemeClr>
                </a:solidFill>
                <a:latin typeface="+mn-lt"/>
                <a:ea typeface="+mn-ea"/>
                <a:cs typeface="+mn-ea"/>
                <a:sym typeface="+mn-lt"/>
              </a:rPr>
              <a:t>请文本复制您所需要的文本在黏贴选项中选只保留文本即可请替换文的文本在黏贴选项中选。</a:t>
            </a:r>
          </a:p>
        </p:txBody>
      </p:sp>
      <p:sp>
        <p:nvSpPr>
          <p:cNvPr id="75" name="圆角矩形 74"/>
          <p:cNvSpPr/>
          <p:nvPr/>
        </p:nvSpPr>
        <p:spPr>
          <a:xfrm>
            <a:off x="4720590" y="5114925"/>
            <a:ext cx="2045335" cy="574675"/>
          </a:xfrm>
          <a:prstGeom prst="roundRect">
            <a:avLst>
              <a:gd name="adj" fmla="val 215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0" name="文本框 89"/>
          <p:cNvSpPr txBox="1"/>
          <p:nvPr/>
        </p:nvSpPr>
        <p:spPr>
          <a:xfrm>
            <a:off x="4719955" y="5170805"/>
            <a:ext cx="1524635" cy="460375"/>
          </a:xfrm>
          <a:prstGeom prst="rect">
            <a:avLst/>
          </a:prstGeom>
          <a:noFill/>
        </p:spPr>
        <p:txBody>
          <a:bodyPr wrap="square" rtlCol="0">
            <a:spAutoFit/>
          </a:bodyPr>
          <a:lstStyle/>
          <a:p>
            <a:pPr algn="ctr"/>
            <a:r>
              <a:rPr lang="zh-CN" altLang="en-US" sz="2400">
                <a:solidFill>
                  <a:schemeClr val="tx1">
                    <a:lumMod val="75000"/>
                    <a:lumOff val="25000"/>
                  </a:schemeClr>
                </a:solidFill>
                <a:cs typeface="+mn-ea"/>
                <a:sym typeface="+mn-lt"/>
              </a:rPr>
              <a:t>添加标题</a:t>
            </a:r>
          </a:p>
        </p:txBody>
      </p:sp>
      <p:sp>
        <p:nvSpPr>
          <p:cNvPr id="93" name="文本框 92">
            <a:extLst>
              <a:ext uri="{FF2B5EF4-FFF2-40B4-BE49-F238E27FC236}">
                <a16:creationId xmlns="" xmlns:a16="http://schemas.microsoft.com/office/drawing/2014/main" id="{1698B294-17ED-41EF-A9FF-BB7D74588317}"/>
              </a:ext>
            </a:extLst>
          </p:cNvPr>
          <p:cNvSpPr txBox="1"/>
          <p:nvPr/>
        </p:nvSpPr>
        <p:spPr>
          <a:xfrm>
            <a:off x="4362192" y="513957"/>
            <a:ext cx="3467616" cy="584775"/>
          </a:xfrm>
          <a:prstGeom prst="rect">
            <a:avLst/>
          </a:prstGeom>
          <a:noFill/>
        </p:spPr>
        <p:txBody>
          <a:bodyPr wrap="none" rtlCol="0">
            <a:spAutoFit/>
          </a:bodyPr>
          <a:lstStyle/>
          <a:p>
            <a:r>
              <a:rPr lang="zh-CN" altLang="en-US" sz="3200" dirty="0">
                <a:cs typeface="+mn-ea"/>
                <a:sym typeface="+mn-lt"/>
              </a:rPr>
              <a:t>点击此处添加标题</a:t>
            </a:r>
          </a:p>
        </p:txBody>
      </p:sp>
      <p:pic>
        <p:nvPicPr>
          <p:cNvPr id="4" name="图片 3">
            <a:extLst>
              <a:ext uri="{FF2B5EF4-FFF2-40B4-BE49-F238E27FC236}">
                <a16:creationId xmlns="" xmlns:a16="http://schemas.microsoft.com/office/drawing/2014/main" id="{8DEDCDD0-B121-4EBD-970E-38505794AE88}"/>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55690" y="2073910"/>
            <a:ext cx="635000" cy="303530"/>
          </a:xfrm>
          <a:prstGeom prst="rect">
            <a:avLst/>
          </a:prstGeom>
        </p:spPr>
      </p:pic>
      <p:pic>
        <p:nvPicPr>
          <p:cNvPr id="74" name="图片 73">
            <a:extLst>
              <a:ext uri="{FF2B5EF4-FFF2-40B4-BE49-F238E27FC236}">
                <a16:creationId xmlns="" xmlns:a16="http://schemas.microsoft.com/office/drawing/2014/main" id="{2392422D-E091-44F7-A21C-25A1FBA0E935}"/>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55690" y="3142615"/>
            <a:ext cx="635000" cy="303530"/>
          </a:xfrm>
          <a:prstGeom prst="rect">
            <a:avLst/>
          </a:prstGeom>
        </p:spPr>
      </p:pic>
      <p:pic>
        <p:nvPicPr>
          <p:cNvPr id="92" name="图片 91">
            <a:extLst>
              <a:ext uri="{FF2B5EF4-FFF2-40B4-BE49-F238E27FC236}">
                <a16:creationId xmlns="" xmlns:a16="http://schemas.microsoft.com/office/drawing/2014/main" id="{C8A31472-A3A6-4F4B-8307-D90F73ECAF5C}"/>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55690" y="4211320"/>
            <a:ext cx="635000" cy="303530"/>
          </a:xfrm>
          <a:prstGeom prst="rect">
            <a:avLst/>
          </a:prstGeom>
        </p:spPr>
      </p:pic>
      <p:pic>
        <p:nvPicPr>
          <p:cNvPr id="94" name="图片 93">
            <a:extLst>
              <a:ext uri="{FF2B5EF4-FFF2-40B4-BE49-F238E27FC236}">
                <a16:creationId xmlns="" xmlns:a16="http://schemas.microsoft.com/office/drawing/2014/main" id="{A374DD72-9F60-4B53-8E98-D868E583E8EF}"/>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6155690" y="5280025"/>
            <a:ext cx="635000" cy="303530"/>
          </a:xfrm>
          <a:prstGeom prst="rect">
            <a:avLst/>
          </a:prstGeom>
        </p:spPr>
      </p:pic>
      <p:sp>
        <p:nvSpPr>
          <p:cNvPr id="21" name="TextBox 20"/>
          <p:cNvSpPr txBox="1"/>
          <p:nvPr/>
        </p:nvSpPr>
        <p:spPr>
          <a:xfrm>
            <a:off x="151476" y="6502001"/>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85000"/>
                  </a:schemeClr>
                </a:solidFill>
                <a:effectLst/>
                <a:uLnTx/>
                <a:uFillTx/>
              </a:rPr>
              <a:t>节日</a:t>
            </a:r>
            <a:r>
              <a:rPr kumimoji="0" lang="en-US" altLang="zh-CN" sz="100" b="0" i="0" u="none" strike="noStrike" kern="0" cap="none" spc="0" normalizeH="0" baseline="0" noProof="0" dirty="0" smtClean="0">
                <a:ln>
                  <a:noFill/>
                </a:ln>
                <a:solidFill>
                  <a:schemeClr val="bg1">
                    <a:lumMod val="85000"/>
                  </a:schemeClr>
                </a:solidFill>
                <a:effectLst/>
                <a:uLnTx/>
                <a:uFillTx/>
              </a:rPr>
              <a:t>PPT</a:t>
            </a:r>
            <a:r>
              <a:rPr kumimoji="0" lang="zh-CN" altLang="en-US" sz="100" b="0" i="0" u="none" strike="noStrike" kern="0" cap="none" spc="0" normalizeH="0" baseline="0" noProof="0" dirty="0" smtClean="0">
                <a:ln>
                  <a:noFill/>
                </a:ln>
                <a:solidFill>
                  <a:schemeClr val="bg1">
                    <a:lumMod val="85000"/>
                  </a:schemeClr>
                </a:solidFill>
                <a:effectLst/>
                <a:uLnTx/>
                <a:uFillTx/>
              </a:rPr>
              <a:t>模板 </a:t>
            </a:r>
            <a:r>
              <a:rPr kumimoji="0" lang="en-US" altLang="zh-CN" sz="100" b="0" i="0" u="none" strike="noStrike" kern="0" cap="none" spc="0" normalizeH="0" baseline="0" noProof="0" dirty="0" smtClean="0">
                <a:ln>
                  <a:noFill/>
                </a:ln>
                <a:solidFill>
                  <a:schemeClr val="bg1">
                    <a:lumMod val="85000"/>
                  </a:schemeClr>
                </a:solidFill>
                <a:effectLst/>
                <a:uLnTx/>
                <a:uFillTx/>
              </a:rPr>
              <a:t>http://</a:t>
            </a:r>
            <a:r>
              <a:rPr kumimoji="0" lang="en-US" altLang="zh-CN" sz="100" b="0" i="0" u="none" strike="noStrike" kern="0" cap="none" spc="0" normalizeH="0" baseline="0" noProof="0" dirty="0" smtClean="0">
                <a:ln>
                  <a:noFill/>
                </a:ln>
                <a:solidFill>
                  <a:schemeClr val="bg1">
                    <a:lumMod val="85000"/>
                  </a:schemeClr>
                </a:solidFill>
                <a:effectLst/>
                <a:uLnTx/>
                <a:uFillTx/>
              </a:rPr>
              <a:t>www.ypppt.com/jieri</a:t>
            </a:r>
            <a:r>
              <a:rPr kumimoji="0" lang="en-US" altLang="zh-CN" sz="100" b="0" i="0" u="none" strike="noStrike" kern="0" cap="none" spc="0" normalizeH="0" baseline="0" noProof="0" dirty="0" smtClean="0">
                <a:ln>
                  <a:noFill/>
                </a:ln>
                <a:solidFill>
                  <a:schemeClr val="bg1">
                    <a:lumMod val="85000"/>
                  </a:schemeClr>
                </a:solidFill>
                <a:effectLst/>
                <a:uLnTx/>
                <a:uFillTx/>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1" grpId="0"/>
      <p:bldP spid="53"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第一PPT，www.1ppt.com">
  <a:themeElements>
    <a:clrScheme name="自定义 307">
      <a:dk1>
        <a:sysClr val="windowText" lastClr="000000"/>
      </a:dk1>
      <a:lt1>
        <a:sysClr val="window" lastClr="FFFFFF"/>
      </a:lt1>
      <a:dk2>
        <a:srgbClr val="44546A"/>
      </a:dk2>
      <a:lt2>
        <a:srgbClr val="E7E6E6"/>
      </a:lt2>
      <a:accent1>
        <a:srgbClr val="D8D8D8"/>
      </a:accent1>
      <a:accent2>
        <a:srgbClr val="D8D8D8"/>
      </a:accent2>
      <a:accent3>
        <a:srgbClr val="D8D8D8"/>
      </a:accent3>
      <a:accent4>
        <a:srgbClr val="D8D8D8"/>
      </a:accent4>
      <a:accent5>
        <a:srgbClr val="D8D8D8"/>
      </a:accent5>
      <a:accent6>
        <a:srgbClr val="D8D8D8"/>
      </a:accent6>
      <a:hlink>
        <a:srgbClr val="0563C1"/>
      </a:hlink>
      <a:folHlink>
        <a:srgbClr val="954F72"/>
      </a:folHlink>
    </a:clrScheme>
    <a:fontScheme name="bsukzo1n">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1389</Words>
  <Application>Microsoft Office PowerPoint</Application>
  <PresentationFormat>宽屏</PresentationFormat>
  <Paragraphs>142</Paragraphs>
  <Slides>21</Slides>
  <Notes>16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等线</vt:lpstr>
      <vt:lpstr>方正细谭黑简体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23</cp:revision>
  <dcterms:created xsi:type="dcterms:W3CDTF">2021-04-02T02:02:48Z</dcterms:created>
  <dcterms:modified xsi:type="dcterms:W3CDTF">2023-05-30T01:17:21Z</dcterms:modified>
</cp:coreProperties>
</file>