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24"/>
  </p:notesMasterIdLst>
  <p:sldIdLst>
    <p:sldId id="256" r:id="rId4"/>
    <p:sldId id="257" r:id="rId5"/>
    <p:sldId id="258" r:id="rId6"/>
    <p:sldId id="259" r:id="rId7"/>
    <p:sldId id="262" r:id="rId8"/>
    <p:sldId id="263" r:id="rId9"/>
    <p:sldId id="264" r:id="rId10"/>
    <p:sldId id="265" r:id="rId11"/>
    <p:sldId id="266" r:id="rId12"/>
    <p:sldId id="274" r:id="rId13"/>
    <p:sldId id="260" r:id="rId14"/>
    <p:sldId id="267" r:id="rId15"/>
    <p:sldId id="268" r:id="rId16"/>
    <p:sldId id="269" r:id="rId17"/>
    <p:sldId id="261" r:id="rId18"/>
    <p:sldId id="271" r:id="rId19"/>
    <p:sldId id="272" r:id="rId20"/>
    <p:sldId id="273" r:id="rId21"/>
    <p:sldId id="276" r:id="rId22"/>
    <p:sldId id="277"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C6FB"/>
    <a:srgbClr val="596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314" autoAdjust="0"/>
  </p:normalViewPr>
  <p:slideViewPr>
    <p:cSldViewPr snapToGrid="0">
      <p:cViewPr varScale="1">
        <p:scale>
          <a:sx n="108" d="100"/>
          <a:sy n="108" d="100"/>
        </p:scale>
        <p:origin x="7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23820-2D39-4F5C-A795-4BC38FB0B4A0}" type="datetimeFigureOut">
              <a:rPr lang="zh-CN" altLang="en-US" smtClean="0"/>
              <a:t>2023/5/29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6D9D6-3A54-47F4-B7C7-E124847CFC63}" type="slidenum">
              <a:rPr lang="zh-CN" altLang="en-US" smtClean="0"/>
              <a:t>‹#›</a:t>
            </a:fld>
            <a:endParaRPr lang="zh-CN" altLang="en-US"/>
          </a:p>
        </p:txBody>
      </p:sp>
    </p:spTree>
    <p:extLst>
      <p:ext uri="{BB962C8B-B14F-4D97-AF65-F5344CB8AC3E}">
        <p14:creationId xmlns:p14="http://schemas.microsoft.com/office/powerpoint/2010/main" val="1972769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1466D9D6-3A54-47F4-B7C7-E124847CFC63}" type="slidenum">
              <a:rPr lang="zh-CN" altLang="en-US" smtClean="0"/>
              <a:t>10</a:t>
            </a:fld>
            <a:endParaRPr lang="zh-CN" altLang="en-US"/>
          </a:p>
        </p:txBody>
      </p:sp>
    </p:spTree>
    <p:extLst>
      <p:ext uri="{BB962C8B-B14F-4D97-AF65-F5344CB8AC3E}">
        <p14:creationId xmlns:p14="http://schemas.microsoft.com/office/powerpoint/2010/main" val="3414733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13292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5C6FD74-FB7C-4C1E-BA25-588DAF8C74E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1280FBFB-E219-486E-B4FF-C7662E2FBE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01E022AD-AEB9-492A-A949-CEDEA44F401D}"/>
              </a:ext>
            </a:extLst>
          </p:cNvPr>
          <p:cNvSpPr>
            <a:spLocks noGrp="1"/>
          </p:cNvSpPr>
          <p:nvPr>
            <p:ph type="dt" sz="half" idx="10"/>
          </p:nvPr>
        </p:nvSpPr>
        <p:spPr/>
        <p:txBody>
          <a:bodyPr/>
          <a:lstStyle/>
          <a:p>
            <a:fld id="{C0AB632C-933F-4243-B562-B7C6F9B98958}" type="datetimeFigureOut">
              <a:rPr lang="zh-CN" altLang="en-US" smtClean="0"/>
              <a:t>2023/5/29</a:t>
            </a:fld>
            <a:endParaRPr lang="zh-CN" altLang="en-US"/>
          </a:p>
        </p:txBody>
      </p:sp>
      <p:sp>
        <p:nvSpPr>
          <p:cNvPr id="5" name="页脚占位符 4">
            <a:extLst>
              <a:ext uri="{FF2B5EF4-FFF2-40B4-BE49-F238E27FC236}">
                <a16:creationId xmlns="" xmlns:a16="http://schemas.microsoft.com/office/drawing/2014/main" id="{6ABBF1D6-5FE7-46F8-B5E4-6136A954C5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C5DE117-23DD-448B-831D-EC63C4EC9418}"/>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392635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A37C6B6-5767-4880-B00F-899E3351E01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9C00F291-75EE-4718-8381-4BD1FE70C3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CD26F357-9A8B-4760-9509-3A14F0B03B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4C28BD44-FC3A-4B50-80DD-8E25AC50B70B}"/>
              </a:ext>
            </a:extLst>
          </p:cNvPr>
          <p:cNvSpPr>
            <a:spLocks noGrp="1"/>
          </p:cNvSpPr>
          <p:nvPr>
            <p:ph type="dt" sz="half" idx="10"/>
          </p:nvPr>
        </p:nvSpPr>
        <p:spPr/>
        <p:txBody>
          <a:bodyPr/>
          <a:lstStyle/>
          <a:p>
            <a:fld id="{C0AB632C-933F-4243-B562-B7C6F9B98958}" type="datetimeFigureOut">
              <a:rPr lang="zh-CN" altLang="en-US" smtClean="0"/>
              <a:t>2023/5/29</a:t>
            </a:fld>
            <a:endParaRPr lang="zh-CN" altLang="en-US"/>
          </a:p>
        </p:txBody>
      </p:sp>
      <p:sp>
        <p:nvSpPr>
          <p:cNvPr id="6" name="页脚占位符 5">
            <a:extLst>
              <a:ext uri="{FF2B5EF4-FFF2-40B4-BE49-F238E27FC236}">
                <a16:creationId xmlns="" xmlns:a16="http://schemas.microsoft.com/office/drawing/2014/main" id="{5A2FC65E-70AE-4EF4-8634-B253C1A227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88CE083B-CD70-4905-9341-26C6C47407BE}"/>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77216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92FFE4A-A38B-4506-AD23-4B2B38D633E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5D4C7D5-7B3C-482E-B44D-611484F5D02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75108ED2-5F3E-4E37-911F-9B83DB7E45FD}"/>
              </a:ext>
            </a:extLst>
          </p:cNvPr>
          <p:cNvSpPr>
            <a:spLocks noGrp="1"/>
          </p:cNvSpPr>
          <p:nvPr>
            <p:ph type="dt" sz="half" idx="10"/>
          </p:nvPr>
        </p:nvSpPr>
        <p:spPr/>
        <p:txBody>
          <a:bodyPr/>
          <a:lstStyle/>
          <a:p>
            <a:fld id="{C0AB632C-933F-4243-B562-B7C6F9B98958}" type="datetimeFigureOut">
              <a:rPr lang="zh-CN" altLang="en-US" smtClean="0"/>
              <a:t>2023/5/29</a:t>
            </a:fld>
            <a:endParaRPr lang="zh-CN" altLang="en-US"/>
          </a:p>
        </p:txBody>
      </p:sp>
      <p:sp>
        <p:nvSpPr>
          <p:cNvPr id="5" name="页脚占位符 4">
            <a:extLst>
              <a:ext uri="{FF2B5EF4-FFF2-40B4-BE49-F238E27FC236}">
                <a16:creationId xmlns="" xmlns:a16="http://schemas.microsoft.com/office/drawing/2014/main" id="{DDD39E47-A0D6-4E9E-9442-6C5A4C006D0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BF5C3B2B-8886-4442-A717-11F3F5C6B3E3}"/>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1374723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32D3B36D-EA93-4370-9E64-48656D88B9B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A16B0E56-2E05-4537-AC9B-DAD83FB28CD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DBD77CA7-CE76-4E84-AED7-54650759840E}"/>
              </a:ext>
            </a:extLst>
          </p:cNvPr>
          <p:cNvSpPr>
            <a:spLocks noGrp="1"/>
          </p:cNvSpPr>
          <p:nvPr>
            <p:ph type="dt" sz="half" idx="10"/>
          </p:nvPr>
        </p:nvSpPr>
        <p:spPr/>
        <p:txBody>
          <a:bodyPr/>
          <a:lstStyle/>
          <a:p>
            <a:fld id="{C0AB632C-933F-4243-B562-B7C6F9B98958}" type="datetimeFigureOut">
              <a:rPr lang="zh-CN" altLang="en-US" smtClean="0"/>
              <a:t>2023/5/29</a:t>
            </a:fld>
            <a:endParaRPr lang="zh-CN" altLang="en-US"/>
          </a:p>
        </p:txBody>
      </p:sp>
      <p:sp>
        <p:nvSpPr>
          <p:cNvPr id="5" name="页脚占位符 4">
            <a:extLst>
              <a:ext uri="{FF2B5EF4-FFF2-40B4-BE49-F238E27FC236}">
                <a16:creationId xmlns="" xmlns:a16="http://schemas.microsoft.com/office/drawing/2014/main" id="{FBE1AC5A-08B2-4331-8828-2D739A018C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60F59BE6-6B65-4586-983A-681EF85968BC}"/>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1331378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48991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02208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0176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71684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6138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3231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1116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C74AD26-CC29-4F12-A08E-70C5D4BEBE2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39DFC95A-B7C7-4165-8A21-0F0A1B1DBC9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4C2F0265-FD5A-45E5-B4DB-D0FFF874141A}"/>
              </a:ext>
            </a:extLst>
          </p:cNvPr>
          <p:cNvSpPr>
            <a:spLocks noGrp="1"/>
          </p:cNvSpPr>
          <p:nvPr>
            <p:ph type="dt" sz="half" idx="10"/>
          </p:nvPr>
        </p:nvSpPr>
        <p:spPr/>
        <p:txBody>
          <a:bodyPr/>
          <a:lstStyle/>
          <a:p>
            <a:fld id="{C0AB632C-933F-4243-B562-B7C6F9B98958}" type="datetimeFigureOut">
              <a:rPr lang="zh-CN" altLang="en-US" smtClean="0"/>
              <a:t>2023/5/29</a:t>
            </a:fld>
            <a:endParaRPr lang="zh-CN" altLang="en-US"/>
          </a:p>
        </p:txBody>
      </p:sp>
      <p:sp>
        <p:nvSpPr>
          <p:cNvPr id="5" name="页脚占位符 4">
            <a:extLst>
              <a:ext uri="{FF2B5EF4-FFF2-40B4-BE49-F238E27FC236}">
                <a16:creationId xmlns="" xmlns:a16="http://schemas.microsoft.com/office/drawing/2014/main" id="{0B228CE7-D12B-4E4A-ABB3-32C473AA6C3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86309BF1-C5C0-4928-AA7F-63A6AB4AD53A}"/>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1290168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36527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2464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1595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2846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6367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7280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81705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5578620-6E7B-44D9-B83A-EE11F70C3FE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6C3FF064-44BB-4F51-A1A3-E1EE5E4744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6653DEF8-2020-499D-B932-EDFF228451C2}"/>
              </a:ext>
            </a:extLst>
          </p:cNvPr>
          <p:cNvSpPr>
            <a:spLocks noGrp="1"/>
          </p:cNvSpPr>
          <p:nvPr>
            <p:ph type="dt" sz="half" idx="10"/>
          </p:nvPr>
        </p:nvSpPr>
        <p:spPr/>
        <p:txBody>
          <a:bodyPr/>
          <a:lstStyle/>
          <a:p>
            <a:fld id="{C0AB632C-933F-4243-B562-B7C6F9B98958}" type="datetimeFigureOut">
              <a:rPr lang="zh-CN" altLang="en-US" smtClean="0"/>
              <a:t>2023/5/29</a:t>
            </a:fld>
            <a:endParaRPr lang="zh-CN" altLang="en-US"/>
          </a:p>
        </p:txBody>
      </p:sp>
      <p:sp>
        <p:nvSpPr>
          <p:cNvPr id="5" name="页脚占位符 4">
            <a:extLst>
              <a:ext uri="{FF2B5EF4-FFF2-40B4-BE49-F238E27FC236}">
                <a16:creationId xmlns="" xmlns:a16="http://schemas.microsoft.com/office/drawing/2014/main" id="{0710CDD6-2E42-4EE3-9EAD-68715528867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7694869B-A985-413B-A26F-F6A1FA593785}"/>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325681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01513C4-F636-42D2-BB4C-C48F41DE9B0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2E83B900-42A7-4A57-8F64-3C3E4BC59E0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E2A80CA2-78B2-40C7-9A01-80AA20C57C7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E36FF234-6195-406C-A543-C67F99F4BB54}"/>
              </a:ext>
            </a:extLst>
          </p:cNvPr>
          <p:cNvSpPr>
            <a:spLocks noGrp="1"/>
          </p:cNvSpPr>
          <p:nvPr>
            <p:ph type="dt" sz="half" idx="10"/>
          </p:nvPr>
        </p:nvSpPr>
        <p:spPr/>
        <p:txBody>
          <a:bodyPr/>
          <a:lstStyle/>
          <a:p>
            <a:fld id="{C0AB632C-933F-4243-B562-B7C6F9B98958}" type="datetimeFigureOut">
              <a:rPr lang="zh-CN" altLang="en-US" smtClean="0"/>
              <a:t>2023/5/29</a:t>
            </a:fld>
            <a:endParaRPr lang="zh-CN" altLang="en-US"/>
          </a:p>
        </p:txBody>
      </p:sp>
      <p:sp>
        <p:nvSpPr>
          <p:cNvPr id="6" name="页脚占位符 5">
            <a:extLst>
              <a:ext uri="{FF2B5EF4-FFF2-40B4-BE49-F238E27FC236}">
                <a16:creationId xmlns="" xmlns:a16="http://schemas.microsoft.com/office/drawing/2014/main" id="{6FCD6719-CBE8-4B1E-A6B3-1D9202B7191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09425100-DE37-4D33-8CB1-9678A0384E3E}"/>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245571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FC9E1CA-4F7B-4765-94DF-C52DD448CF2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4F308A88-8EC3-46D0-A341-30EF4A420D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9C281AF4-CE59-4C17-B257-40A6A5A838A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52068550-E0C1-4F50-B059-DDB99E97F1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11A63944-F38A-4233-9AC6-2610AE90607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9C89D844-7A7F-4DBF-AA66-01752AB5B4D5}"/>
              </a:ext>
            </a:extLst>
          </p:cNvPr>
          <p:cNvSpPr>
            <a:spLocks noGrp="1"/>
          </p:cNvSpPr>
          <p:nvPr>
            <p:ph type="dt" sz="half" idx="10"/>
          </p:nvPr>
        </p:nvSpPr>
        <p:spPr/>
        <p:txBody>
          <a:bodyPr/>
          <a:lstStyle/>
          <a:p>
            <a:fld id="{C0AB632C-933F-4243-B562-B7C6F9B98958}" type="datetimeFigureOut">
              <a:rPr lang="zh-CN" altLang="en-US" smtClean="0"/>
              <a:t>2023/5/29</a:t>
            </a:fld>
            <a:endParaRPr lang="zh-CN" altLang="en-US"/>
          </a:p>
        </p:txBody>
      </p:sp>
      <p:sp>
        <p:nvSpPr>
          <p:cNvPr id="8" name="页脚占位符 7">
            <a:extLst>
              <a:ext uri="{FF2B5EF4-FFF2-40B4-BE49-F238E27FC236}">
                <a16:creationId xmlns="" xmlns:a16="http://schemas.microsoft.com/office/drawing/2014/main" id="{26444982-A9EB-42F2-B780-C74C891608F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42F8F9B8-E852-4A0D-ACAA-1B920D698211}"/>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38832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FC9E1CA-4F7B-4765-94DF-C52DD448CF2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4F308A88-8EC3-46D0-A341-30EF4A420D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9C281AF4-CE59-4C17-B257-40A6A5A838A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52068550-E0C1-4F50-B059-DDB99E97F1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11A63944-F38A-4233-9AC6-2610AE90607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9C89D844-7A7F-4DBF-AA66-01752AB5B4D5}"/>
              </a:ext>
            </a:extLst>
          </p:cNvPr>
          <p:cNvSpPr>
            <a:spLocks noGrp="1"/>
          </p:cNvSpPr>
          <p:nvPr>
            <p:ph type="dt" sz="half" idx="10"/>
          </p:nvPr>
        </p:nvSpPr>
        <p:spPr/>
        <p:txBody>
          <a:bodyPr/>
          <a:lstStyle/>
          <a:p>
            <a:fld id="{C0AB632C-933F-4243-B562-B7C6F9B98958}" type="datetimeFigureOut">
              <a:rPr lang="zh-CN" altLang="en-US" smtClean="0"/>
              <a:t>2023/5/29</a:t>
            </a:fld>
            <a:endParaRPr lang="zh-CN" altLang="en-US"/>
          </a:p>
        </p:txBody>
      </p:sp>
      <p:sp>
        <p:nvSpPr>
          <p:cNvPr id="8" name="页脚占位符 7">
            <a:extLst>
              <a:ext uri="{FF2B5EF4-FFF2-40B4-BE49-F238E27FC236}">
                <a16:creationId xmlns="" xmlns:a16="http://schemas.microsoft.com/office/drawing/2014/main" id="{26444982-A9EB-42F2-B780-C74C891608F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42F8F9B8-E852-4A0D-ACAA-1B920D698211}"/>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
        <p:nvSpPr>
          <p:cNvPr id="11" name="TextBox 10"/>
          <p:cNvSpPr txBox="1"/>
          <p:nvPr userDrawn="1"/>
        </p:nvSpPr>
        <p:spPr>
          <a:xfrm>
            <a:off x="1514004" y="673785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www.ypppt.com/jieri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3527200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CE99E87-88AA-49FE-BEF7-08E5A7BC941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467B1B0A-44C1-4F77-9CE9-DC75798A28E1}"/>
              </a:ext>
            </a:extLst>
          </p:cNvPr>
          <p:cNvSpPr>
            <a:spLocks noGrp="1"/>
          </p:cNvSpPr>
          <p:nvPr>
            <p:ph type="dt" sz="half" idx="10"/>
          </p:nvPr>
        </p:nvSpPr>
        <p:spPr/>
        <p:txBody>
          <a:bodyPr/>
          <a:lstStyle/>
          <a:p>
            <a:fld id="{C0AB632C-933F-4243-B562-B7C6F9B98958}" type="datetimeFigureOut">
              <a:rPr lang="zh-CN" altLang="en-US" smtClean="0"/>
              <a:t>2023/5/29</a:t>
            </a:fld>
            <a:endParaRPr lang="zh-CN" altLang="en-US"/>
          </a:p>
        </p:txBody>
      </p:sp>
      <p:sp>
        <p:nvSpPr>
          <p:cNvPr id="4" name="页脚占位符 3">
            <a:extLst>
              <a:ext uri="{FF2B5EF4-FFF2-40B4-BE49-F238E27FC236}">
                <a16:creationId xmlns="" xmlns:a16="http://schemas.microsoft.com/office/drawing/2014/main" id="{8363516F-5B0D-4F63-8558-B1050E4B5BE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9C497F66-FCE2-48EA-AF9E-5AA4B8354DF9}"/>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931782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836C907B-9BDC-47E3-BE23-ABCAD4805715}"/>
              </a:ext>
            </a:extLst>
          </p:cNvPr>
          <p:cNvSpPr>
            <a:spLocks noGrp="1"/>
          </p:cNvSpPr>
          <p:nvPr>
            <p:ph type="dt" sz="half" idx="10"/>
          </p:nvPr>
        </p:nvSpPr>
        <p:spPr/>
        <p:txBody>
          <a:bodyPr/>
          <a:lstStyle/>
          <a:p>
            <a:fld id="{C0AB632C-933F-4243-B562-B7C6F9B98958}" type="datetimeFigureOut">
              <a:rPr lang="zh-CN" altLang="en-US" smtClean="0"/>
              <a:t>2023/5/29</a:t>
            </a:fld>
            <a:endParaRPr lang="zh-CN" altLang="en-US"/>
          </a:p>
        </p:txBody>
      </p:sp>
      <p:sp>
        <p:nvSpPr>
          <p:cNvPr id="3" name="页脚占位符 2">
            <a:extLst>
              <a:ext uri="{FF2B5EF4-FFF2-40B4-BE49-F238E27FC236}">
                <a16:creationId xmlns="" xmlns:a16="http://schemas.microsoft.com/office/drawing/2014/main" id="{3B67F8ED-F2B8-407D-B2DC-6D18BB49DC6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17135CC2-410E-494A-9920-01F1DCE6BD45}"/>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2971698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027CA84-DAD6-438E-905D-1CC4A313D59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1ED129E4-9110-4B28-A679-870D9D01C5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77AE0937-9397-401E-A9E1-576038827C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6C8A4603-5D86-4E65-B3D8-0BBF94255044}"/>
              </a:ext>
            </a:extLst>
          </p:cNvPr>
          <p:cNvSpPr>
            <a:spLocks noGrp="1"/>
          </p:cNvSpPr>
          <p:nvPr>
            <p:ph type="dt" sz="half" idx="10"/>
          </p:nvPr>
        </p:nvSpPr>
        <p:spPr/>
        <p:txBody>
          <a:bodyPr/>
          <a:lstStyle/>
          <a:p>
            <a:fld id="{C0AB632C-933F-4243-B562-B7C6F9B98958}" type="datetimeFigureOut">
              <a:rPr lang="zh-CN" altLang="en-US" smtClean="0"/>
              <a:t>2023/5/29</a:t>
            </a:fld>
            <a:endParaRPr lang="zh-CN" altLang="en-US"/>
          </a:p>
        </p:txBody>
      </p:sp>
      <p:sp>
        <p:nvSpPr>
          <p:cNvPr id="6" name="页脚占位符 5">
            <a:extLst>
              <a:ext uri="{FF2B5EF4-FFF2-40B4-BE49-F238E27FC236}">
                <a16:creationId xmlns="" xmlns:a16="http://schemas.microsoft.com/office/drawing/2014/main" id="{7D6714EC-6417-4CF0-B73B-196D7954ADA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DBFD2A5D-E303-40CF-AFF9-BBA0DC49151F}"/>
              </a:ext>
            </a:extLst>
          </p:cNvPr>
          <p:cNvSpPr>
            <a:spLocks noGrp="1"/>
          </p:cNvSpPr>
          <p:nvPr>
            <p:ph type="sldNum" sz="quarter" idx="12"/>
          </p:nvPr>
        </p:nvSpPr>
        <p:spPr/>
        <p:txBody>
          <a:body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258406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EF504F0C-8EC8-4AFA-B536-F50CFB22E6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4549B8AF-9081-4D6C-9B27-2C2CE8A510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DBCCE312-EDE7-4DC5-AA83-EFAA157722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B632C-933F-4243-B562-B7C6F9B98958}" type="datetimeFigureOut">
              <a:rPr lang="zh-CN" altLang="en-US" smtClean="0"/>
              <a:t>2023/5/29</a:t>
            </a:fld>
            <a:endParaRPr lang="zh-CN" altLang="en-US"/>
          </a:p>
        </p:txBody>
      </p:sp>
      <p:sp>
        <p:nvSpPr>
          <p:cNvPr id="5" name="页脚占位符 4">
            <a:extLst>
              <a:ext uri="{FF2B5EF4-FFF2-40B4-BE49-F238E27FC236}">
                <a16:creationId xmlns="" xmlns:a16="http://schemas.microsoft.com/office/drawing/2014/main" id="{83643F7D-11E1-4122-856D-206141D5C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25C72CF2-A7A7-41D6-B05E-64E08FCF43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24A52-6BDB-4358-B803-A6F18F39B170}" type="slidenum">
              <a:rPr lang="zh-CN" altLang="en-US" smtClean="0"/>
              <a:t>‹#›</a:t>
            </a:fld>
            <a:endParaRPr lang="zh-CN" altLang="en-US"/>
          </a:p>
        </p:txBody>
      </p:sp>
    </p:spTree>
    <p:extLst>
      <p:ext uri="{BB962C8B-B14F-4D97-AF65-F5344CB8AC3E}">
        <p14:creationId xmlns:p14="http://schemas.microsoft.com/office/powerpoint/2010/main" val="1096723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240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3209049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5.xml"/><Relationship Id="rId7" Type="http://schemas.openxmlformats.org/officeDocument/2006/relationships/notesSlide" Target="../notesSlides/notesSlide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15.jp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0.xml"/><Relationship Id="rId7" Type="http://schemas.openxmlformats.org/officeDocument/2006/relationships/image" Target="../media/image1.jp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10" Type="http://schemas.openxmlformats.org/officeDocument/2006/relationships/image" Target="../media/image7.png"/><Relationship Id="rId4" Type="http://schemas.openxmlformats.org/officeDocument/2006/relationships/tags" Target="../tags/tag41.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5.xml"/><Relationship Id="rId7" Type="http://schemas.openxmlformats.org/officeDocument/2006/relationships/image" Target="../media/image9.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3.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9.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55.xml"/><Relationship Id="rId7" Type="http://schemas.openxmlformats.org/officeDocument/2006/relationships/image" Target="../media/image9.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0.xml"/><Relationship Id="rId7" Type="http://schemas.openxmlformats.org/officeDocument/2006/relationships/image" Target="../media/image1.jp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10" Type="http://schemas.openxmlformats.org/officeDocument/2006/relationships/image" Target="../media/image7.png"/><Relationship Id="rId4" Type="http://schemas.openxmlformats.org/officeDocument/2006/relationships/tags" Target="../tags/tag61.xml"/><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65.xml"/><Relationship Id="rId7" Type="http://schemas.openxmlformats.org/officeDocument/2006/relationships/image" Target="../media/image9.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7.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9.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75.xml"/><Relationship Id="rId7" Type="http://schemas.openxmlformats.org/officeDocument/2006/relationships/image" Target="../media/image9.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xml"/><Relationship Id="rId7" Type="http://schemas.openxmlformats.org/officeDocument/2006/relationships/image" Target="../media/image1.jp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2.xml"/><Relationship Id="rId5" Type="http://schemas.openxmlformats.org/officeDocument/2006/relationships/tags" Target="../tags/tag7.xml"/><Relationship Id="rId10" Type="http://schemas.openxmlformats.org/officeDocument/2006/relationships/image" Target="../media/image7.png"/><Relationship Id="rId4" Type="http://schemas.openxmlformats.org/officeDocument/2006/relationships/tags" Target="../tags/tag6.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xml"/><Relationship Id="rId7" Type="http://schemas.openxmlformats.org/officeDocument/2006/relationships/image" Target="../media/image9.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2.xml"/><Relationship Id="rId5" Type="http://schemas.openxmlformats.org/officeDocument/2006/relationships/tags" Target="../tags/tag12.xml"/><Relationship Id="rId4" Type="http://schemas.openxmlformats.org/officeDocument/2006/relationships/tags" Target="../tags/tag1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5.xml"/><Relationship Id="rId7" Type="http://schemas.openxmlformats.org/officeDocument/2006/relationships/image" Target="../media/image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0.xml"/><Relationship Id="rId7" Type="http://schemas.openxmlformats.org/officeDocument/2006/relationships/image" Target="../media/image9.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5" Type="http://schemas.openxmlformats.org/officeDocument/2006/relationships/tags" Target="../tags/tag22.xml"/><Relationship Id="rId4" Type="http://schemas.openxmlformats.org/officeDocument/2006/relationships/tags" Target="../tags/tag2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5.xml"/><Relationship Id="rId7" Type="http://schemas.openxmlformats.org/officeDocument/2006/relationships/image" Target="../media/image9.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30.xml"/><Relationship Id="rId7" Type="http://schemas.openxmlformats.org/officeDocument/2006/relationships/image" Target="../media/image9.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3CCADBB6-0837-4165-AF9A-2F6844E665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A-图片 7">
            <a:extLst>
              <a:ext uri="{FF2B5EF4-FFF2-40B4-BE49-F238E27FC236}">
                <a16:creationId xmlns="" xmlns:a16="http://schemas.microsoft.com/office/drawing/2014/main" id="{EA94DD02-F50E-410F-80AF-412F7C5350F4}"/>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802326" y="-43467"/>
            <a:ext cx="6462250" cy="6462250"/>
          </a:xfrm>
          <a:prstGeom prst="rect">
            <a:avLst/>
          </a:prstGeom>
          <a:effectLst>
            <a:outerShdw blurRad="50800" dist="38100" dir="8100000" sx="101000" sy="101000" algn="tr" rotWithShape="0">
              <a:srgbClr val="596DC4">
                <a:alpha val="58000"/>
              </a:srgbClr>
            </a:outerShdw>
          </a:effectLst>
        </p:spPr>
      </p:pic>
      <p:sp>
        <p:nvSpPr>
          <p:cNvPr id="9" name="矩形 8">
            <a:extLst>
              <a:ext uri="{FF2B5EF4-FFF2-40B4-BE49-F238E27FC236}">
                <a16:creationId xmlns="" xmlns:a16="http://schemas.microsoft.com/office/drawing/2014/main" id="{331243B4-6036-49D5-A431-E289D921240F}"/>
              </a:ext>
            </a:extLst>
          </p:cNvPr>
          <p:cNvSpPr/>
          <p:nvPr/>
        </p:nvSpPr>
        <p:spPr>
          <a:xfrm>
            <a:off x="2864875" y="6495272"/>
            <a:ext cx="6462250" cy="307777"/>
          </a:xfrm>
          <a:prstGeom prst="rect">
            <a:avLst/>
          </a:prstGeom>
        </p:spPr>
        <p:txBody>
          <a:bodyPr wrap="square">
            <a:spAutoFit/>
          </a:bodyPr>
          <a:lstStyle/>
          <a:p>
            <a:pPr algn="dist"/>
            <a:r>
              <a:rPr lang="zh-CN" altLang="en-US" sz="1400" spc="1000" dirty="0">
                <a:solidFill>
                  <a:schemeClr val="bg1"/>
                </a:solidFill>
                <a:cs typeface="+mn-ea"/>
                <a:sym typeface="+mn-lt"/>
              </a:rPr>
              <a:t>蓝色温暖母亲节通用</a:t>
            </a:r>
            <a:r>
              <a:rPr lang="en-US" altLang="zh-CN" sz="1400" spc="1000" dirty="0">
                <a:solidFill>
                  <a:schemeClr val="bg1"/>
                </a:solidFill>
                <a:cs typeface="+mn-ea"/>
                <a:sym typeface="+mn-lt"/>
              </a:rPr>
              <a:t>PPT</a:t>
            </a:r>
            <a:r>
              <a:rPr lang="zh-CN" altLang="en-US" sz="1400" spc="1000" dirty="0">
                <a:solidFill>
                  <a:schemeClr val="bg1"/>
                </a:solidFill>
                <a:cs typeface="+mn-ea"/>
                <a:sym typeface="+mn-lt"/>
              </a:rPr>
              <a:t>模板</a:t>
            </a:r>
          </a:p>
        </p:txBody>
      </p:sp>
      <p:pic>
        <p:nvPicPr>
          <p:cNvPr id="10" name="图片 9">
            <a:extLst>
              <a:ext uri="{FF2B5EF4-FFF2-40B4-BE49-F238E27FC236}">
                <a16:creationId xmlns="" xmlns:a16="http://schemas.microsoft.com/office/drawing/2014/main" id="{6D44C769-2A32-405C-9EC3-2618D3CBC2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358475">
            <a:off x="841375" y="967879"/>
            <a:ext cx="909137" cy="1144481"/>
          </a:xfrm>
          <a:prstGeom prst="rect">
            <a:avLst/>
          </a:prstGeom>
          <a:effectLst>
            <a:outerShdw blurRad="50800" dist="38100" dir="8100000" algn="tr" rotWithShape="0">
              <a:prstClr val="black">
                <a:alpha val="40000"/>
              </a:prstClr>
            </a:outerShdw>
          </a:effectLst>
        </p:spPr>
      </p:pic>
      <p:pic>
        <p:nvPicPr>
          <p:cNvPr id="15" name="图片 14">
            <a:extLst>
              <a:ext uri="{FF2B5EF4-FFF2-40B4-BE49-F238E27FC236}">
                <a16:creationId xmlns="" xmlns:a16="http://schemas.microsoft.com/office/drawing/2014/main" id="{E4522473-9EC7-4CB9-9C8B-E75B081D93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87340" y="570186"/>
            <a:ext cx="1624781" cy="1624781"/>
          </a:xfrm>
          <a:prstGeom prst="rect">
            <a:avLst/>
          </a:prstGeom>
          <a:effectLst>
            <a:outerShdw blurRad="50800" dist="38100" dir="2700000" algn="tl" rotWithShape="0">
              <a:srgbClr val="596DC4"/>
            </a:outerShdw>
          </a:effectLst>
        </p:spPr>
      </p:pic>
      <p:pic>
        <p:nvPicPr>
          <p:cNvPr id="16" name="图片 15">
            <a:extLst>
              <a:ext uri="{FF2B5EF4-FFF2-40B4-BE49-F238E27FC236}">
                <a16:creationId xmlns="" xmlns:a16="http://schemas.microsoft.com/office/drawing/2014/main" id="{8B41990F-FC69-49AA-9195-0881A6020E5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1971" y="4610779"/>
            <a:ext cx="2159565" cy="2159565"/>
          </a:xfrm>
          <a:prstGeom prst="rect">
            <a:avLst/>
          </a:prstGeom>
          <a:effectLst>
            <a:outerShdw blurRad="50800" dist="38100" dir="2700000" algn="tl" rotWithShape="0">
              <a:srgbClr val="596DC4"/>
            </a:outerShdw>
          </a:effectLst>
        </p:spPr>
      </p:pic>
      <p:pic>
        <p:nvPicPr>
          <p:cNvPr id="17" name="图片 16">
            <a:extLst>
              <a:ext uri="{FF2B5EF4-FFF2-40B4-BE49-F238E27FC236}">
                <a16:creationId xmlns="" xmlns:a16="http://schemas.microsoft.com/office/drawing/2014/main" id="{EE837620-4E6E-4983-976B-EC886B32B5E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86410" y="-395028"/>
            <a:ext cx="3555210" cy="3555210"/>
          </a:xfrm>
          <a:prstGeom prst="rect">
            <a:avLst/>
          </a:prstGeom>
          <a:effectLst>
            <a:outerShdw blurRad="50800" dist="38100" dir="2700000" algn="tl" rotWithShape="0">
              <a:srgbClr val="596DC4"/>
            </a:outerShdw>
          </a:effectLst>
        </p:spPr>
      </p:pic>
      <p:pic>
        <p:nvPicPr>
          <p:cNvPr id="18" name="图片 17">
            <a:extLst>
              <a:ext uri="{FF2B5EF4-FFF2-40B4-BE49-F238E27FC236}">
                <a16:creationId xmlns="" xmlns:a16="http://schemas.microsoft.com/office/drawing/2014/main" id="{EBF53C5A-7E21-460B-B648-7D1B898BCFC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439218" y="4643484"/>
            <a:ext cx="2159565" cy="2159565"/>
          </a:xfrm>
          <a:prstGeom prst="rect">
            <a:avLst/>
          </a:prstGeom>
          <a:effectLst>
            <a:outerShdw blurRad="50800" dist="38100" dir="2700000" algn="tl" rotWithShape="0">
              <a:srgbClr val="596DC4"/>
            </a:outerShdw>
          </a:effectLst>
        </p:spPr>
      </p:pic>
      <p:sp>
        <p:nvSpPr>
          <p:cNvPr id="21" name="文本框 20">
            <a:extLst>
              <a:ext uri="{FF2B5EF4-FFF2-40B4-BE49-F238E27FC236}">
                <a16:creationId xmlns="" xmlns:a16="http://schemas.microsoft.com/office/drawing/2014/main" id="{5E6885FE-6159-4BEE-8402-826A432F4B22}"/>
              </a:ext>
            </a:extLst>
          </p:cNvPr>
          <p:cNvSpPr txBox="1"/>
          <p:nvPr/>
        </p:nvSpPr>
        <p:spPr>
          <a:xfrm>
            <a:off x="4309174" y="2142859"/>
            <a:ext cx="1212191" cy="707886"/>
          </a:xfrm>
          <a:prstGeom prst="rect">
            <a:avLst/>
          </a:prstGeom>
          <a:noFill/>
          <a:effectLst>
            <a:outerShdw blurRad="50800" dist="38100" dir="8100000" algn="tr" rotWithShape="0">
              <a:srgbClr val="596DC4">
                <a:alpha val="77000"/>
              </a:srgbClr>
            </a:outerShdw>
          </a:effectLst>
        </p:spPr>
        <p:txBody>
          <a:bodyPr wrap="none" rtlCol="0">
            <a:spAutoFit/>
          </a:bodyPr>
          <a:lstStyle/>
          <a:p>
            <a:r>
              <a:rPr lang="en-US" altLang="zh-CN" sz="4000" dirty="0">
                <a:solidFill>
                  <a:srgbClr val="FFFFFF"/>
                </a:solidFill>
                <a:cs typeface="+mn-ea"/>
                <a:sym typeface="+mn-lt"/>
              </a:rPr>
              <a:t>5.10</a:t>
            </a:r>
            <a:endParaRPr lang="zh-CN" altLang="en-US" sz="4000" dirty="0">
              <a:solidFill>
                <a:srgbClr val="FFFFFF"/>
              </a:solidFill>
              <a:cs typeface="+mn-ea"/>
              <a:sym typeface="+mn-lt"/>
            </a:endParaRPr>
          </a:p>
        </p:txBody>
      </p:sp>
      <p:sp>
        <p:nvSpPr>
          <p:cNvPr id="22" name="矩形: 圆角 21">
            <a:extLst>
              <a:ext uri="{FF2B5EF4-FFF2-40B4-BE49-F238E27FC236}">
                <a16:creationId xmlns="" xmlns:a16="http://schemas.microsoft.com/office/drawing/2014/main" id="{07CD2795-DDCF-49A7-8A25-DF7D1BB7A22D}"/>
              </a:ext>
            </a:extLst>
          </p:cNvPr>
          <p:cNvSpPr/>
          <p:nvPr/>
        </p:nvSpPr>
        <p:spPr>
          <a:xfrm>
            <a:off x="997324" y="5140620"/>
            <a:ext cx="2071247" cy="359453"/>
          </a:xfrm>
          <a:prstGeom prst="roundRect">
            <a:avLst>
              <a:gd name="adj" fmla="val 50000"/>
            </a:avLst>
          </a:prstGeom>
          <a:solidFill>
            <a:schemeClr val="bg1"/>
          </a:solidFill>
          <a:ln>
            <a:noFill/>
          </a:ln>
          <a:effectLst>
            <a:outerShdw blurRad="50800" dist="38100" dir="3600000" sx="104000" sy="104000" algn="tr" rotWithShape="0">
              <a:srgbClr val="596DC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6DC4"/>
                </a:solidFill>
                <a:cs typeface="+mn-ea"/>
                <a:sym typeface="+mn-lt"/>
              </a:rPr>
              <a:t>母亲节英文介绍</a:t>
            </a:r>
          </a:p>
        </p:txBody>
      </p:sp>
      <p:pic>
        <p:nvPicPr>
          <p:cNvPr id="24" name="PA-图片 23">
            <a:extLst>
              <a:ext uri="{FF2B5EF4-FFF2-40B4-BE49-F238E27FC236}">
                <a16:creationId xmlns="" xmlns:a16="http://schemas.microsoft.com/office/drawing/2014/main" id="{2E43DF82-A396-465A-A353-C3D9BA7C125E}"/>
              </a:ext>
            </a:extLst>
          </p:cNvPr>
          <p:cNvPicPr>
            <a:picLocks noChangeAspect="1"/>
          </p:cNvPicPr>
          <p:nvPr>
            <p:custDataLst>
              <p:tags r:id="rId2"/>
            </p:custDataLst>
          </p:nvPr>
        </p:nvPicPr>
        <p:blipFill>
          <a:blip r:embed="rId10" cstate="screen">
            <a:extLst>
              <a:ext uri="{28A0092B-C50C-407E-A947-70E740481C1C}">
                <a14:useLocalDpi xmlns:a14="http://schemas.microsoft.com/office/drawing/2010/main"/>
              </a:ext>
            </a:extLst>
          </a:blip>
          <a:srcRect/>
          <a:stretch/>
        </p:blipFill>
        <p:spPr>
          <a:xfrm>
            <a:off x="3122482" y="3877601"/>
            <a:ext cx="1903004" cy="1903004"/>
          </a:xfrm>
          <a:prstGeom prst="rect">
            <a:avLst/>
          </a:prstGeom>
          <a:effectLst>
            <a:outerShdw blurRad="50800" dist="38100" dir="2700000" algn="tl" rotWithShape="0">
              <a:srgbClr val="596DC4">
                <a:alpha val="40000"/>
              </a:srgbClr>
            </a:outerShdw>
          </a:effectLst>
        </p:spPr>
      </p:pic>
    </p:spTree>
    <p:extLst>
      <p:ext uri="{BB962C8B-B14F-4D97-AF65-F5344CB8AC3E}">
        <p14:creationId xmlns:p14="http://schemas.microsoft.com/office/powerpoint/2010/main" val="95831915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42" presetClass="entr" presetSubtype="0" fill="hold" grpId="0" nodeType="withEffec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anim calcmode="lin" valueType="num">
                                          <p:cBhvr>
                                            <p:cTn id="11" dur="1000" fill="hold"/>
                                            <p:tgtEl>
                                              <p:spTgt spid="21"/>
                                            </p:tgtEl>
                                            <p:attrNameLst>
                                              <p:attrName>ppt_x</p:attrName>
                                            </p:attrNameLst>
                                          </p:cBhvr>
                                          <p:tavLst>
                                            <p:tav tm="0">
                                              <p:val>
                                                <p:strVal val="#ppt_x"/>
                                              </p:val>
                                            </p:tav>
                                            <p:tav tm="100000">
                                              <p:val>
                                                <p:strVal val="#ppt_x"/>
                                              </p:val>
                                            </p:tav>
                                          </p:tavLst>
                                        </p:anim>
                                        <p:anim calcmode="lin" valueType="num">
                                          <p:cBhvr>
                                            <p:cTn id="12" dur="1000" fill="hold"/>
                                            <p:tgtEl>
                                              <p:spTgt spid="21"/>
                                            </p:tgtEl>
                                            <p:attrNameLst>
                                              <p:attrName>ppt_y</p:attrName>
                                            </p:attrNameLst>
                                          </p:cBhvr>
                                          <p:tavLst>
                                            <p:tav tm="0">
                                              <p:val>
                                                <p:strVal val="#ppt_y+.1"/>
                                              </p:val>
                                            </p:tav>
                                            <p:tav tm="100000">
                                              <p:val>
                                                <p:strVal val="#ppt_y"/>
                                              </p:val>
                                            </p:tav>
                                          </p:tavLst>
                                        </p:anim>
                                      </p:childTnLst>
                                    </p:cTn>
                                  </p:par>
                                  <p:par>
                                    <p:cTn id="13" presetID="0" presetClass="entr" presetSubtype="0" accel="50000" fill="hold" nodeType="withEffect" p14:presetBounceEnd="38000">
                                      <p:stCondLst>
                                        <p:cond delay="0"/>
                                      </p:stCondLst>
                                      <p:childTnLst>
                                        <p:set>
                                          <p:cBhvr>
                                            <p:cTn id="14" dur="1" fill="hold">
                                              <p:stCondLst>
                                                <p:cond delay="0"/>
                                              </p:stCondLst>
                                            </p:cTn>
                                            <p:tgtEl>
                                              <p:spTgt spid="8"/>
                                            </p:tgtEl>
                                            <p:attrNameLst>
                                              <p:attrName>style.visibility</p:attrName>
                                            </p:attrNameLst>
                                          </p:cBhvr>
                                          <p:to>
                                            <p:strVal val="visible"/>
                                          </p:to>
                                        </p:set>
                                        <p:animScale p14:bounceEnd="38000">
                                          <p:cBhvr>
                                            <p:cTn id="15" dur="1000" fill="hold">
                                              <p:stCondLst>
                                                <p:cond delay="0"/>
                                              </p:stCondLst>
                                            </p:cTn>
                                            <p:tgtEl>
                                              <p:spTgt spid="8"/>
                                            </p:tgtEl>
                                          </p:cBhvr>
                                          <p:from x="0" y="0"/>
                                          <p:to x="100000" y="100000"/>
                                        </p:animScale>
                                        <p:anim to="" calcmode="lin" valueType="num" p14:bounceEnd="38000">
                                          <p:cBhvr>
                                            <p:cTn id="16" dur="1000" fill="hold">
                                              <p:stCondLst>
                                                <p:cond delay="0"/>
                                              </p:stCondLst>
                                            </p:cTn>
                                            <p:tgtEl>
                                              <p:spTgt spid="8"/>
                                            </p:tgtEl>
                                            <p:attrNameLst>
                                              <p:attrName>ppt_x</p:attrName>
                                            </p:attrNameLst>
                                          </p:cBhvr>
                                          <p:tavLst>
                                            <p:tav tm="0">
                                              <p:val>
                                                <p:strVal val="#ppt_x"/>
                                              </p:val>
                                            </p:tav>
                                            <p:tav tm="100000">
                                              <p:val>
                                                <p:strVal val="#ppt_x"/>
                                              </p:val>
                                            </p:tav>
                                          </p:tavLst>
                                        </p:anim>
                                        <p:anim to="" calcmode="lin" valueType="num" p14:bounceEnd="38000">
                                          <p:cBhvr>
                                            <p:cTn id="17" dur="1000" fill="hold">
                                              <p:stCondLst>
                                                <p:cond delay="0"/>
                                              </p:stCondLst>
                                            </p:cTn>
                                            <p:tgtEl>
                                              <p:spTgt spid="8"/>
                                            </p:tgtEl>
                                            <p:attrNameLst>
                                              <p:attrName>ppt_y</p:attrName>
                                            </p:attrNameLst>
                                          </p:cBhvr>
                                          <p:tavLst>
                                            <p:tav tm="0">
                                              <p:val>
                                                <p:strVal val="#ppt_y"/>
                                              </p:val>
                                            </p:tav>
                                            <p:tav tm="40000">
                                              <p:val>
                                                <p:strVal val="#ppt_y-0.1"/>
                                              </p:val>
                                            </p:tav>
                                            <p:tav tm="100000">
                                              <p:val>
                                                <p:strVal val="#ppt_y"/>
                                              </p:val>
                                            </p:tav>
                                          </p:tavLst>
                                        </p:anim>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par>
                                    <p:cTn id="25" presetID="3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 calcmode="lin" valueType="num">
                                          <p:cBhvr>
                                            <p:cTn id="29" dur="1000" fill="hold"/>
                                            <p:tgtEl>
                                              <p:spTgt spid="15"/>
                                            </p:tgtEl>
                                            <p:attrNameLst>
                                              <p:attrName>style.rotation</p:attrName>
                                            </p:attrNameLst>
                                          </p:cBhvr>
                                          <p:tavLst>
                                            <p:tav tm="0">
                                              <p:val>
                                                <p:fltVal val="90"/>
                                              </p:val>
                                            </p:tav>
                                            <p:tav tm="100000">
                                              <p:val>
                                                <p:fltVal val="0"/>
                                              </p:val>
                                            </p:tav>
                                          </p:tavLst>
                                        </p:anim>
                                        <p:animEffect transition="in" filter="fade">
                                          <p:cBhvr>
                                            <p:cTn id="30" dur="1000"/>
                                            <p:tgtEl>
                                              <p:spTgt spid="15"/>
                                            </p:tgtEl>
                                          </p:cBhvr>
                                        </p:animEffect>
                                      </p:childTnLst>
                                    </p:cTn>
                                  </p:par>
                                  <p:par>
                                    <p:cTn id="31" presetID="3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 calcmode="lin" valueType="num">
                                          <p:cBhvr>
                                            <p:cTn id="35" dur="1000" fill="hold"/>
                                            <p:tgtEl>
                                              <p:spTgt spid="18"/>
                                            </p:tgtEl>
                                            <p:attrNameLst>
                                              <p:attrName>style.rotation</p:attrName>
                                            </p:attrNameLst>
                                          </p:cBhvr>
                                          <p:tavLst>
                                            <p:tav tm="0">
                                              <p:val>
                                                <p:fltVal val="90"/>
                                              </p:val>
                                            </p:tav>
                                            <p:tav tm="100000">
                                              <p:val>
                                                <p:fltVal val="0"/>
                                              </p:val>
                                            </p:tav>
                                          </p:tavLst>
                                        </p:anim>
                                        <p:animEffect transition="in" filter="fade">
                                          <p:cBhvr>
                                            <p:cTn id="36" dur="1000"/>
                                            <p:tgtEl>
                                              <p:spTgt spid="18"/>
                                            </p:tgtEl>
                                          </p:cBhvr>
                                        </p:animEffect>
                                      </p:childTnLst>
                                    </p:cTn>
                                  </p:par>
                                  <p:par>
                                    <p:cTn id="37" presetID="3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ppt_w</p:attrName>
                                            </p:attrNameLst>
                                          </p:cBhvr>
                                          <p:tavLst>
                                            <p:tav tm="0">
                                              <p:val>
                                                <p:fltVal val="0"/>
                                              </p:val>
                                            </p:tav>
                                            <p:tav tm="100000">
                                              <p:val>
                                                <p:strVal val="#ppt_w"/>
                                              </p:val>
                                            </p:tav>
                                          </p:tavLst>
                                        </p:anim>
                                        <p:anim calcmode="lin" valueType="num">
                                          <p:cBhvr>
                                            <p:cTn id="40" dur="1000" fill="hold"/>
                                            <p:tgtEl>
                                              <p:spTgt spid="16"/>
                                            </p:tgtEl>
                                            <p:attrNameLst>
                                              <p:attrName>ppt_h</p:attrName>
                                            </p:attrNameLst>
                                          </p:cBhvr>
                                          <p:tavLst>
                                            <p:tav tm="0">
                                              <p:val>
                                                <p:fltVal val="0"/>
                                              </p:val>
                                            </p:tav>
                                            <p:tav tm="100000">
                                              <p:val>
                                                <p:strVal val="#ppt_h"/>
                                              </p:val>
                                            </p:tav>
                                          </p:tavLst>
                                        </p:anim>
                                        <p:anim calcmode="lin" valueType="num">
                                          <p:cBhvr>
                                            <p:cTn id="41" dur="1000" fill="hold"/>
                                            <p:tgtEl>
                                              <p:spTgt spid="16"/>
                                            </p:tgtEl>
                                            <p:attrNameLst>
                                              <p:attrName>style.rotation</p:attrName>
                                            </p:attrNameLst>
                                          </p:cBhvr>
                                          <p:tavLst>
                                            <p:tav tm="0">
                                              <p:val>
                                                <p:fltVal val="90"/>
                                              </p:val>
                                            </p:tav>
                                            <p:tav tm="100000">
                                              <p:val>
                                                <p:fltVal val="0"/>
                                              </p:val>
                                            </p:tav>
                                          </p:tavLst>
                                        </p:anim>
                                        <p:animEffect transition="in" filter="fade">
                                          <p:cBhvr>
                                            <p:cTn id="42" dur="1000"/>
                                            <p:tgtEl>
                                              <p:spTgt spid="16"/>
                                            </p:tgtEl>
                                          </p:cBhvr>
                                        </p:animEffect>
                                      </p:childTnLst>
                                    </p:cTn>
                                  </p:par>
                                </p:childTnLst>
                              </p:cTn>
                            </p:par>
                            <p:par>
                              <p:cTn id="43" fill="hold">
                                <p:stCondLst>
                                  <p:cond delay="2000"/>
                                </p:stCondLst>
                                <p:childTnLst>
                                  <p:par>
                                    <p:cTn id="44" presetID="0" presetClass="entr" presetSubtype="0" fill="hold" nodeType="afterEffect">
                                      <p:stCondLst>
                                        <p:cond delay="0"/>
                                      </p:stCondLst>
                                      <p:childTnLst>
                                        <p:set>
                                          <p:cBhvr>
                                            <p:cTn id="45" dur="750" fill="hold">
                                              <p:stCondLst>
                                                <p:cond delay="0"/>
                                              </p:stCondLst>
                                            </p:cTn>
                                            <p:tgtEl>
                                              <p:spTgt spid="24"/>
                                            </p:tgtEl>
                                            <p:attrNameLst>
                                              <p:attrName>style.visibility</p:attrName>
                                            </p:attrNameLst>
                                          </p:cBhvr>
                                          <p:to>
                                            <p:strVal val="visible"/>
                                          </p:to>
                                        </p:set>
                                        <p:anim to="" calcmode="lin" valueType="num">
                                          <p:cBhvr>
                                            <p:cTn id="46" dur="750" fill="hold">
                                              <p:stCondLst>
                                                <p:cond delay="0"/>
                                              </p:stCondLst>
                                            </p:cTn>
                                            <p:tgtEl>
                                              <p:spTgt spid="24"/>
                                            </p:tgtEl>
                                            <p:attrNameLst>
                                              <p:attrName>ppt_h</p:attrName>
                                            </p:attrNameLst>
                                          </p:cBhvr>
                                          <p:tavLst>
                                            <p:tav tm="0" fmla="#ppt_h-#ppt_h*((1.5-1.5*$)^3-(1.5-1.5*$)^2)">
                                              <p:val>
                                                <p:strVal val="0"/>
                                              </p:val>
                                            </p:tav>
                                            <p:tav tm="100000">
                                              <p:val>
                                                <p:strVal val="1"/>
                                              </p:val>
                                            </p:tav>
                                          </p:tavLst>
                                        </p:anim>
                                        <p:anim to="" calcmode="lin" valueType="num">
                                          <p:cBhvr>
                                            <p:cTn id="47" dur="750" fill="hold">
                                              <p:stCondLst>
                                                <p:cond delay="0"/>
                                              </p:stCondLst>
                                            </p:cTn>
                                            <p:tgtEl>
                                              <p:spTgt spid="24"/>
                                            </p:tgtEl>
                                            <p:attrNameLst>
                                              <p:attrName>ppt_w</p:attrName>
                                            </p:attrNameLst>
                                          </p:cBhvr>
                                          <p:tavLst>
                                            <p:tav tm="0" fmla="#ppt_w-#ppt_w*((1.5-1.5*$)^3-(1.5-1.5*$)^2)">
                                              <p:val>
                                                <p:strVal val="0"/>
                                              </p:val>
                                            </p:tav>
                                            <p:tav tm="100000">
                                              <p:val>
                                                <p:strVal val="1"/>
                                              </p:val>
                                            </p:tav>
                                          </p:tavLst>
                                        </p:anim>
                                        <p:anim to="" calcmode="lin" valueType="num">
                                          <p:cBhvr>
                                            <p:cTn id="48" dur="750" fill="hold">
                                              <p:stCondLst>
                                                <p:cond delay="0"/>
                                              </p:stCondLst>
                                            </p:cTn>
                                            <p:tgtEl>
                                              <p:spTgt spid="24"/>
                                            </p:tgtEl>
                                            <p:attrNameLst>
                                              <p:attrName>transform.rotation_z</p:attrName>
                                            </p:attrNameLst>
                                          </p:cBhvr>
                                          <p:tavLst>
                                            <p:tav tm="0" fmla="#ppt_r+45*((1.5-1.5*$)^3-(1.5-1.5*$)^2)">
                                              <p:val>
                                                <p:strVal val="0"/>
                                              </p:val>
                                            </p:tav>
                                            <p:tav tm="100000">
                                              <p:val>
                                                <p:strVal val="1"/>
                                              </p:val>
                                            </p:tav>
                                          </p:tavLst>
                                        </p:anim>
                                        <p:animEffect filter="fade">
                                          <p:cBhvr>
                                            <p:cTn id="49" dur="750">
                                              <p:stCondLst>
                                                <p:cond delay="0"/>
                                              </p:stCondLst>
                                            </p:cTn>
                                            <p:tgtEl>
                                              <p:spTgt spid="24"/>
                                            </p:tgtEl>
                                          </p:cBhvr>
                                        </p:animEffect>
                                      </p:childTnLst>
                                    </p:cTn>
                                  </p:par>
                                </p:childTnLst>
                              </p:cTn>
                            </p:par>
                            <p:par>
                              <p:cTn id="50" fill="hold">
                                <p:stCondLst>
                                  <p:cond delay="2750"/>
                                </p:stCondLst>
                                <p:childTnLst>
                                  <p:par>
                                    <p:cTn id="51" presetID="14" presetClass="entr" presetSubtype="1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randombar(horizontal)">
                                          <p:cBhvr>
                                            <p:cTn id="53" dur="500"/>
                                            <p:tgtEl>
                                              <p:spTgt spid="22"/>
                                            </p:tgtEl>
                                          </p:cBhvr>
                                        </p:animEffect>
                                      </p:childTnLst>
                                    </p:cTn>
                                  </p:par>
                                </p:childTnLst>
                              </p:cTn>
                            </p:par>
                            <p:par>
                              <p:cTn id="54" fill="hold">
                                <p:stCondLst>
                                  <p:cond delay="3250"/>
                                </p:stCondLst>
                                <p:childTnLst>
                                  <p:par>
                                    <p:cTn id="55" presetID="16" presetClass="entr" presetSubtype="37"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outVertic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42" presetClass="entr" presetSubtype="0" fill="hold" grpId="0" nodeType="withEffec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anim calcmode="lin" valueType="num">
                                          <p:cBhvr>
                                            <p:cTn id="11" dur="1000" fill="hold"/>
                                            <p:tgtEl>
                                              <p:spTgt spid="21"/>
                                            </p:tgtEl>
                                            <p:attrNameLst>
                                              <p:attrName>ppt_x</p:attrName>
                                            </p:attrNameLst>
                                          </p:cBhvr>
                                          <p:tavLst>
                                            <p:tav tm="0">
                                              <p:val>
                                                <p:strVal val="#ppt_x"/>
                                              </p:val>
                                            </p:tav>
                                            <p:tav tm="100000">
                                              <p:val>
                                                <p:strVal val="#ppt_x"/>
                                              </p:val>
                                            </p:tav>
                                          </p:tavLst>
                                        </p:anim>
                                        <p:anim calcmode="lin" valueType="num">
                                          <p:cBhvr>
                                            <p:cTn id="12" dur="1000" fill="hold"/>
                                            <p:tgtEl>
                                              <p:spTgt spid="21"/>
                                            </p:tgtEl>
                                            <p:attrNameLst>
                                              <p:attrName>ppt_y</p:attrName>
                                            </p:attrNameLst>
                                          </p:cBhvr>
                                          <p:tavLst>
                                            <p:tav tm="0">
                                              <p:val>
                                                <p:strVal val="#ppt_y+.1"/>
                                              </p:val>
                                            </p:tav>
                                            <p:tav tm="100000">
                                              <p:val>
                                                <p:strVal val="#ppt_y"/>
                                              </p:val>
                                            </p:tav>
                                          </p:tavLst>
                                        </p:anim>
                                      </p:childTnLst>
                                    </p:cTn>
                                  </p:par>
                                  <p:par>
                                    <p:cTn id="13" presetID="0" presetClass="entr" presetSubtype="0" accel="5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Scale>
                                          <p:cBhvr>
                                            <p:cTn id="15" dur="1000" fill="hold">
                                              <p:stCondLst>
                                                <p:cond delay="0"/>
                                              </p:stCondLst>
                                            </p:cTn>
                                            <p:tgtEl>
                                              <p:spTgt spid="8"/>
                                            </p:tgtEl>
                                          </p:cBhvr>
                                          <p:from x="0" y="0"/>
                                          <p:to x="100000" y="100000"/>
                                        </p:animScale>
                                        <p:anim to="" calcmode="lin" valueType="num">
                                          <p:cBhvr>
                                            <p:cTn id="16" dur="1000" fill="hold">
                                              <p:stCondLst>
                                                <p:cond delay="0"/>
                                              </p:stCondLst>
                                            </p:cTn>
                                            <p:tgtEl>
                                              <p:spTgt spid="8"/>
                                            </p:tgtEl>
                                            <p:attrNameLst>
                                              <p:attrName>ppt_x</p:attrName>
                                            </p:attrNameLst>
                                          </p:cBhvr>
                                          <p:tavLst>
                                            <p:tav tm="0">
                                              <p:val>
                                                <p:strVal val="#ppt_x"/>
                                              </p:val>
                                            </p:tav>
                                            <p:tav tm="100000">
                                              <p:val>
                                                <p:strVal val="#ppt_x"/>
                                              </p:val>
                                            </p:tav>
                                          </p:tavLst>
                                        </p:anim>
                                        <p:anim to="" calcmode="lin" valueType="num">
                                          <p:cBhvr>
                                            <p:cTn id="17" dur="1000" fill="hold">
                                              <p:stCondLst>
                                                <p:cond delay="0"/>
                                              </p:stCondLst>
                                            </p:cTn>
                                            <p:tgtEl>
                                              <p:spTgt spid="8"/>
                                            </p:tgtEl>
                                            <p:attrNameLst>
                                              <p:attrName>ppt_y</p:attrName>
                                            </p:attrNameLst>
                                          </p:cBhvr>
                                          <p:tavLst>
                                            <p:tav tm="0">
                                              <p:val>
                                                <p:strVal val="#ppt_y"/>
                                              </p:val>
                                            </p:tav>
                                            <p:tav tm="40000">
                                              <p:val>
                                                <p:strVal val="#ppt_y-0.1"/>
                                              </p:val>
                                            </p:tav>
                                            <p:tav tm="100000">
                                              <p:val>
                                                <p:strVal val="#ppt_y"/>
                                              </p:val>
                                            </p:tav>
                                          </p:tavLst>
                                        </p:anim>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par>
                                    <p:cTn id="25" presetID="3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 calcmode="lin" valueType="num">
                                          <p:cBhvr>
                                            <p:cTn id="29" dur="1000" fill="hold"/>
                                            <p:tgtEl>
                                              <p:spTgt spid="15"/>
                                            </p:tgtEl>
                                            <p:attrNameLst>
                                              <p:attrName>style.rotation</p:attrName>
                                            </p:attrNameLst>
                                          </p:cBhvr>
                                          <p:tavLst>
                                            <p:tav tm="0">
                                              <p:val>
                                                <p:fltVal val="90"/>
                                              </p:val>
                                            </p:tav>
                                            <p:tav tm="100000">
                                              <p:val>
                                                <p:fltVal val="0"/>
                                              </p:val>
                                            </p:tav>
                                          </p:tavLst>
                                        </p:anim>
                                        <p:animEffect transition="in" filter="fade">
                                          <p:cBhvr>
                                            <p:cTn id="30" dur="1000"/>
                                            <p:tgtEl>
                                              <p:spTgt spid="15"/>
                                            </p:tgtEl>
                                          </p:cBhvr>
                                        </p:animEffect>
                                      </p:childTnLst>
                                    </p:cTn>
                                  </p:par>
                                  <p:par>
                                    <p:cTn id="31" presetID="3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 calcmode="lin" valueType="num">
                                          <p:cBhvr>
                                            <p:cTn id="35" dur="1000" fill="hold"/>
                                            <p:tgtEl>
                                              <p:spTgt spid="18"/>
                                            </p:tgtEl>
                                            <p:attrNameLst>
                                              <p:attrName>style.rotation</p:attrName>
                                            </p:attrNameLst>
                                          </p:cBhvr>
                                          <p:tavLst>
                                            <p:tav tm="0">
                                              <p:val>
                                                <p:fltVal val="90"/>
                                              </p:val>
                                            </p:tav>
                                            <p:tav tm="100000">
                                              <p:val>
                                                <p:fltVal val="0"/>
                                              </p:val>
                                            </p:tav>
                                          </p:tavLst>
                                        </p:anim>
                                        <p:animEffect transition="in" filter="fade">
                                          <p:cBhvr>
                                            <p:cTn id="36" dur="1000"/>
                                            <p:tgtEl>
                                              <p:spTgt spid="18"/>
                                            </p:tgtEl>
                                          </p:cBhvr>
                                        </p:animEffect>
                                      </p:childTnLst>
                                    </p:cTn>
                                  </p:par>
                                  <p:par>
                                    <p:cTn id="37" presetID="3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ppt_w</p:attrName>
                                            </p:attrNameLst>
                                          </p:cBhvr>
                                          <p:tavLst>
                                            <p:tav tm="0">
                                              <p:val>
                                                <p:fltVal val="0"/>
                                              </p:val>
                                            </p:tav>
                                            <p:tav tm="100000">
                                              <p:val>
                                                <p:strVal val="#ppt_w"/>
                                              </p:val>
                                            </p:tav>
                                          </p:tavLst>
                                        </p:anim>
                                        <p:anim calcmode="lin" valueType="num">
                                          <p:cBhvr>
                                            <p:cTn id="40" dur="1000" fill="hold"/>
                                            <p:tgtEl>
                                              <p:spTgt spid="16"/>
                                            </p:tgtEl>
                                            <p:attrNameLst>
                                              <p:attrName>ppt_h</p:attrName>
                                            </p:attrNameLst>
                                          </p:cBhvr>
                                          <p:tavLst>
                                            <p:tav tm="0">
                                              <p:val>
                                                <p:fltVal val="0"/>
                                              </p:val>
                                            </p:tav>
                                            <p:tav tm="100000">
                                              <p:val>
                                                <p:strVal val="#ppt_h"/>
                                              </p:val>
                                            </p:tav>
                                          </p:tavLst>
                                        </p:anim>
                                        <p:anim calcmode="lin" valueType="num">
                                          <p:cBhvr>
                                            <p:cTn id="41" dur="1000" fill="hold"/>
                                            <p:tgtEl>
                                              <p:spTgt spid="16"/>
                                            </p:tgtEl>
                                            <p:attrNameLst>
                                              <p:attrName>style.rotation</p:attrName>
                                            </p:attrNameLst>
                                          </p:cBhvr>
                                          <p:tavLst>
                                            <p:tav tm="0">
                                              <p:val>
                                                <p:fltVal val="90"/>
                                              </p:val>
                                            </p:tav>
                                            <p:tav tm="100000">
                                              <p:val>
                                                <p:fltVal val="0"/>
                                              </p:val>
                                            </p:tav>
                                          </p:tavLst>
                                        </p:anim>
                                        <p:animEffect transition="in" filter="fade">
                                          <p:cBhvr>
                                            <p:cTn id="42" dur="1000"/>
                                            <p:tgtEl>
                                              <p:spTgt spid="16"/>
                                            </p:tgtEl>
                                          </p:cBhvr>
                                        </p:animEffect>
                                      </p:childTnLst>
                                    </p:cTn>
                                  </p:par>
                                </p:childTnLst>
                              </p:cTn>
                            </p:par>
                            <p:par>
                              <p:cTn id="43" fill="hold">
                                <p:stCondLst>
                                  <p:cond delay="2000"/>
                                </p:stCondLst>
                                <p:childTnLst>
                                  <p:par>
                                    <p:cTn id="44" presetID="0" presetClass="entr" presetSubtype="0" fill="hold" nodeType="afterEffect">
                                      <p:stCondLst>
                                        <p:cond delay="0"/>
                                      </p:stCondLst>
                                      <p:childTnLst>
                                        <p:set>
                                          <p:cBhvr>
                                            <p:cTn id="45" dur="750" fill="hold">
                                              <p:stCondLst>
                                                <p:cond delay="0"/>
                                              </p:stCondLst>
                                            </p:cTn>
                                            <p:tgtEl>
                                              <p:spTgt spid="24"/>
                                            </p:tgtEl>
                                            <p:attrNameLst>
                                              <p:attrName>style.visibility</p:attrName>
                                            </p:attrNameLst>
                                          </p:cBhvr>
                                          <p:to>
                                            <p:strVal val="visible"/>
                                          </p:to>
                                        </p:set>
                                        <p:anim to="" calcmode="lin" valueType="num">
                                          <p:cBhvr>
                                            <p:cTn id="46" dur="750" fill="hold">
                                              <p:stCondLst>
                                                <p:cond delay="0"/>
                                              </p:stCondLst>
                                            </p:cTn>
                                            <p:tgtEl>
                                              <p:spTgt spid="24"/>
                                            </p:tgtEl>
                                            <p:attrNameLst>
                                              <p:attrName>ppt_h</p:attrName>
                                            </p:attrNameLst>
                                          </p:cBhvr>
                                          <p:tavLst>
                                            <p:tav tm="0" fmla="#ppt_h-#ppt_h*((1.5-1.5*$)^3-(1.5-1.5*$)^2)">
                                              <p:val>
                                                <p:strVal val="0"/>
                                              </p:val>
                                            </p:tav>
                                            <p:tav tm="100000">
                                              <p:val>
                                                <p:strVal val="1"/>
                                              </p:val>
                                            </p:tav>
                                          </p:tavLst>
                                        </p:anim>
                                        <p:anim to="" calcmode="lin" valueType="num">
                                          <p:cBhvr>
                                            <p:cTn id="47" dur="750" fill="hold">
                                              <p:stCondLst>
                                                <p:cond delay="0"/>
                                              </p:stCondLst>
                                            </p:cTn>
                                            <p:tgtEl>
                                              <p:spTgt spid="24"/>
                                            </p:tgtEl>
                                            <p:attrNameLst>
                                              <p:attrName>ppt_w</p:attrName>
                                            </p:attrNameLst>
                                          </p:cBhvr>
                                          <p:tavLst>
                                            <p:tav tm="0" fmla="#ppt_w-#ppt_w*((1.5-1.5*$)^3-(1.5-1.5*$)^2)">
                                              <p:val>
                                                <p:strVal val="0"/>
                                              </p:val>
                                            </p:tav>
                                            <p:tav tm="100000">
                                              <p:val>
                                                <p:strVal val="1"/>
                                              </p:val>
                                            </p:tav>
                                          </p:tavLst>
                                        </p:anim>
                                        <p:anim to="" calcmode="lin" valueType="num">
                                          <p:cBhvr>
                                            <p:cTn id="48" dur="750" fill="hold">
                                              <p:stCondLst>
                                                <p:cond delay="0"/>
                                              </p:stCondLst>
                                            </p:cTn>
                                            <p:tgtEl>
                                              <p:spTgt spid="24"/>
                                            </p:tgtEl>
                                            <p:attrNameLst>
                                              <p:attrName>transform.rotation_z</p:attrName>
                                            </p:attrNameLst>
                                          </p:cBhvr>
                                          <p:tavLst>
                                            <p:tav tm="0" fmla="#ppt_r+45*((1.5-1.5*$)^3-(1.5-1.5*$)^2)">
                                              <p:val>
                                                <p:strVal val="0"/>
                                              </p:val>
                                            </p:tav>
                                            <p:tav tm="100000">
                                              <p:val>
                                                <p:strVal val="1"/>
                                              </p:val>
                                            </p:tav>
                                          </p:tavLst>
                                        </p:anim>
                                        <p:animEffect filter="fade">
                                          <p:cBhvr>
                                            <p:cTn id="49" dur="750">
                                              <p:stCondLst>
                                                <p:cond delay="0"/>
                                              </p:stCondLst>
                                            </p:cTn>
                                            <p:tgtEl>
                                              <p:spTgt spid="24"/>
                                            </p:tgtEl>
                                          </p:cBhvr>
                                        </p:animEffect>
                                      </p:childTnLst>
                                    </p:cTn>
                                  </p:par>
                                </p:childTnLst>
                              </p:cTn>
                            </p:par>
                            <p:par>
                              <p:cTn id="50" fill="hold">
                                <p:stCondLst>
                                  <p:cond delay="2750"/>
                                </p:stCondLst>
                                <p:childTnLst>
                                  <p:par>
                                    <p:cTn id="51" presetID="14" presetClass="entr" presetSubtype="1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randombar(horizontal)">
                                          <p:cBhvr>
                                            <p:cTn id="53" dur="500"/>
                                            <p:tgtEl>
                                              <p:spTgt spid="22"/>
                                            </p:tgtEl>
                                          </p:cBhvr>
                                        </p:animEffect>
                                      </p:childTnLst>
                                    </p:cTn>
                                  </p:par>
                                </p:childTnLst>
                              </p:cTn>
                            </p:par>
                            <p:par>
                              <p:cTn id="54" fill="hold">
                                <p:stCondLst>
                                  <p:cond delay="3250"/>
                                </p:stCondLst>
                                <p:childTnLst>
                                  <p:par>
                                    <p:cTn id="55" presetID="16" presetClass="entr" presetSubtype="37"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outVertic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2"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 xmlns:a16="http://schemas.microsoft.com/office/drawing/2014/main" id="{BC5D802E-C300-4A6A-94CD-AA15380C52B3}"/>
                </a:ext>
              </a:extLst>
            </p:cNvPr>
            <p:cNvPicPr>
              <a:picLocks noChangeAspect="1"/>
            </p:cNvPicPr>
            <p:nvPr>
              <p:custDataLst>
                <p:tags r:id="rId5"/>
              </p:custDataLst>
            </p:nvPr>
          </p:nvPicPr>
          <p:blipFill>
            <a:blip r:embed="rId8"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 xmlns:a16="http://schemas.microsoft.com/office/drawing/2014/main" id="{DCA5D031-D58F-4F2C-9C4D-E07E2D3FCEB6}"/>
                </a:ext>
              </a:extLst>
            </p:cNvPr>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 xmlns:a16="http://schemas.microsoft.com/office/drawing/2014/main" id="{15136517-F920-4162-86CC-64B048B40BD2}"/>
                </a:ext>
              </a:extLst>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 xmlns:a16="http://schemas.microsoft.com/office/drawing/2014/main" id="{8FAC35AC-2525-4C08-9E34-09E26CE26D53}"/>
                </a:ext>
              </a:extLst>
            </p:cNvPr>
            <p:cNvPicPr>
              <a:picLocks noChangeAspect="1"/>
            </p:cNvPicPr>
            <p:nvPr>
              <p:custDataLst>
                <p:tags r:id="rId2"/>
              </p:custDataLst>
            </p:nvPr>
          </p:nvPicPr>
          <p:blipFill>
            <a:blip r:embed="rId8"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History of Mother′s Day</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母亲节的来源</a:t>
            </a:r>
          </a:p>
        </p:txBody>
      </p:sp>
      <p:sp>
        <p:nvSpPr>
          <p:cNvPr id="21" name="矩形 20">
            <a:extLst>
              <a:ext uri="{FF2B5EF4-FFF2-40B4-BE49-F238E27FC236}">
                <a16:creationId xmlns="" xmlns:a16="http://schemas.microsoft.com/office/drawing/2014/main" id="{8027844F-7C4C-4F94-AD2A-FAD458077048}"/>
              </a:ext>
            </a:extLst>
          </p:cNvPr>
          <p:cNvSpPr/>
          <p:nvPr/>
        </p:nvSpPr>
        <p:spPr>
          <a:xfrm>
            <a:off x="1343660" y="1872584"/>
            <a:ext cx="5788660" cy="3391790"/>
          </a:xfrm>
          <a:prstGeom prst="rect">
            <a:avLst/>
          </a:prstGeom>
          <a:gradFill flip="none" rotWithShape="1">
            <a:gsLst>
              <a:gs pos="0">
                <a:schemeClr val="accent1">
                  <a:lumMod val="60000"/>
                  <a:lumOff val="40000"/>
                </a:schemeClr>
              </a:gs>
              <a:gs pos="100000">
                <a:schemeClr val="accent5">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a:extLst>
              <a:ext uri="{FF2B5EF4-FFF2-40B4-BE49-F238E27FC236}">
                <a16:creationId xmlns="" xmlns:a16="http://schemas.microsoft.com/office/drawing/2014/main" id="{76DA8AE8-24D6-4115-91C9-084C0396608D}"/>
              </a:ext>
            </a:extLst>
          </p:cNvPr>
          <p:cNvSpPr txBox="1"/>
          <p:nvPr/>
        </p:nvSpPr>
        <p:spPr>
          <a:xfrm>
            <a:off x="1686242" y="2385463"/>
            <a:ext cx="5103495" cy="1183016"/>
          </a:xfrm>
          <a:prstGeom prst="rect">
            <a:avLst/>
          </a:prstGeom>
          <a:noFill/>
        </p:spPr>
        <p:txBody>
          <a:bodyPr wrap="square" rtlCol="0">
            <a:spAutoFit/>
          </a:bodyPr>
          <a:lstStyle/>
          <a:p>
            <a:pPr>
              <a:lnSpc>
                <a:spcPct val="130000"/>
              </a:lnSpc>
            </a:pPr>
            <a:r>
              <a:rPr lang="en-US" altLang="zh-CN" sz="1400" dirty="0">
                <a:solidFill>
                  <a:schemeClr val="bg1"/>
                </a:solidFill>
                <a:cs typeface="+mn-ea"/>
                <a:sym typeface="+mn-lt"/>
              </a:rPr>
              <a:t>On this day mothers often receive gifts. Overseas, the carnation flower is regarded as dedicated to his mother. In China, mother lily flower </a:t>
            </a:r>
            <a:r>
              <a:rPr lang="en-US" altLang="zh-CN" sz="1400" dirty="0" err="1">
                <a:solidFill>
                  <a:schemeClr val="bg1"/>
                </a:solidFill>
                <a:cs typeface="+mn-ea"/>
                <a:sym typeface="+mn-lt"/>
              </a:rPr>
              <a:t>flower</a:t>
            </a:r>
            <a:r>
              <a:rPr lang="en-US" altLang="zh-CN" sz="1400" dirty="0">
                <a:solidFill>
                  <a:schemeClr val="bg1"/>
                </a:solidFill>
                <a:cs typeface="+mn-ea"/>
                <a:sym typeface="+mn-lt"/>
              </a:rPr>
              <a:t>, also known as Wang </a:t>
            </a:r>
            <a:r>
              <a:rPr lang="en-US" altLang="zh-CN" sz="1400" dirty="0" err="1">
                <a:solidFill>
                  <a:schemeClr val="bg1"/>
                </a:solidFill>
                <a:cs typeface="+mn-ea"/>
                <a:sym typeface="+mn-lt"/>
              </a:rPr>
              <a:t>Youcao</a:t>
            </a:r>
            <a:r>
              <a:rPr lang="en-US" altLang="zh-CN" sz="1400" dirty="0">
                <a:solidFill>
                  <a:schemeClr val="bg1"/>
                </a:solidFill>
                <a:cs typeface="+mn-ea"/>
                <a:sym typeface="+mn-lt"/>
              </a:rPr>
              <a:t>. </a:t>
            </a:r>
          </a:p>
        </p:txBody>
      </p:sp>
      <p:sp>
        <p:nvSpPr>
          <p:cNvPr id="23" name="文本框 22">
            <a:extLst>
              <a:ext uri="{FF2B5EF4-FFF2-40B4-BE49-F238E27FC236}">
                <a16:creationId xmlns="" xmlns:a16="http://schemas.microsoft.com/office/drawing/2014/main" id="{BD26A14F-2FDE-4140-B7A7-1DBFEB8821DD}"/>
              </a:ext>
            </a:extLst>
          </p:cNvPr>
          <p:cNvSpPr txBox="1"/>
          <p:nvPr/>
        </p:nvSpPr>
        <p:spPr>
          <a:xfrm>
            <a:off x="1686242" y="3841195"/>
            <a:ext cx="5103495" cy="932563"/>
          </a:xfrm>
          <a:prstGeom prst="rect">
            <a:avLst/>
          </a:prstGeom>
          <a:noFill/>
        </p:spPr>
        <p:txBody>
          <a:bodyPr wrap="square" rtlCol="0">
            <a:spAutoFit/>
          </a:bodyPr>
          <a:lstStyle/>
          <a:p>
            <a:pPr>
              <a:lnSpc>
                <a:spcPct val="130000"/>
              </a:lnSpc>
            </a:pPr>
            <a:r>
              <a:rPr lang="zh-CN" altLang="en-US" sz="1400" dirty="0">
                <a:solidFill>
                  <a:schemeClr val="bg1"/>
                </a:solidFill>
                <a:cs typeface="+mn-ea"/>
                <a:sym typeface="+mn-lt"/>
              </a:rPr>
              <a:t>母亲们在这一天通常会收到礼物。       </a:t>
            </a:r>
          </a:p>
          <a:p>
            <a:pPr>
              <a:lnSpc>
                <a:spcPct val="130000"/>
              </a:lnSpc>
            </a:pPr>
            <a:r>
              <a:rPr lang="zh-CN" altLang="en-US" sz="1400" dirty="0">
                <a:solidFill>
                  <a:schemeClr val="bg1"/>
                </a:solidFill>
                <a:cs typeface="+mn-ea"/>
                <a:sym typeface="+mn-lt"/>
              </a:rPr>
              <a:t>在国外，康乃馨被视为献给母亲的花。      </a:t>
            </a:r>
          </a:p>
          <a:p>
            <a:pPr>
              <a:lnSpc>
                <a:spcPct val="130000"/>
              </a:lnSpc>
            </a:pPr>
            <a:r>
              <a:rPr lang="zh-CN" altLang="en-US" sz="1400" dirty="0">
                <a:solidFill>
                  <a:schemeClr val="bg1"/>
                </a:solidFill>
                <a:cs typeface="+mn-ea"/>
                <a:sym typeface="+mn-lt"/>
              </a:rPr>
              <a:t>而我国的母亲花是萱草花，又叫忘忧草</a:t>
            </a:r>
          </a:p>
        </p:txBody>
      </p:sp>
      <p:pic>
        <p:nvPicPr>
          <p:cNvPr id="20" name="图片 19">
            <a:extLst>
              <a:ext uri="{FF2B5EF4-FFF2-40B4-BE49-F238E27FC236}">
                <a16:creationId xmlns="" xmlns:a16="http://schemas.microsoft.com/office/drawing/2014/main" id="{FE5DCBEF-A04B-406E-9158-68C7170324D0}"/>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7456143" y="1528840"/>
            <a:ext cx="2834641" cy="4079277"/>
          </a:xfrm>
          <a:prstGeom prst="rect">
            <a:avLst/>
          </a:prstGeom>
        </p:spPr>
      </p:pic>
    </p:spTree>
    <p:extLst>
      <p:ext uri="{BB962C8B-B14F-4D97-AF65-F5344CB8AC3E}">
        <p14:creationId xmlns:p14="http://schemas.microsoft.com/office/powerpoint/2010/main" val="246795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EC6D36B9-FED8-4075-AE45-8B791ADFF84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A-图片 4">
            <a:extLst>
              <a:ext uri="{FF2B5EF4-FFF2-40B4-BE49-F238E27FC236}">
                <a16:creationId xmlns="" xmlns:a16="http://schemas.microsoft.com/office/drawing/2014/main" id="{0640214B-CCAB-4D42-9683-5202997A77DB}"/>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8682754" y="595469"/>
            <a:ext cx="1624781" cy="1624781"/>
          </a:xfrm>
          <a:prstGeom prst="rect">
            <a:avLst/>
          </a:prstGeom>
          <a:effectLst>
            <a:outerShdw blurRad="50800" dist="38100" dir="2700000" algn="tl" rotWithShape="0">
              <a:srgbClr val="596DC4"/>
            </a:outerShdw>
          </a:effectLst>
        </p:spPr>
      </p:pic>
      <p:pic>
        <p:nvPicPr>
          <p:cNvPr id="6" name="PA-图片 5">
            <a:extLst>
              <a:ext uri="{FF2B5EF4-FFF2-40B4-BE49-F238E27FC236}">
                <a16:creationId xmlns="" xmlns:a16="http://schemas.microsoft.com/office/drawing/2014/main" id="{0DF5ECF2-9CF9-4D1F-B248-A1E68C0D3CDB}"/>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10592269" y="4388220"/>
            <a:ext cx="2159565" cy="2159565"/>
          </a:xfrm>
          <a:prstGeom prst="rect">
            <a:avLst/>
          </a:prstGeom>
          <a:effectLst>
            <a:outerShdw blurRad="50800" dist="38100" dir="2700000" algn="tl" rotWithShape="0">
              <a:srgbClr val="596DC4"/>
            </a:outerShdw>
          </a:effectLst>
        </p:spPr>
      </p:pic>
      <p:pic>
        <p:nvPicPr>
          <p:cNvPr id="7" name="PA-图片 6">
            <a:extLst>
              <a:ext uri="{FF2B5EF4-FFF2-40B4-BE49-F238E27FC236}">
                <a16:creationId xmlns="" xmlns:a16="http://schemas.microsoft.com/office/drawing/2014/main" id="{82185F2C-BA6E-46D4-A438-2D027159F06D}"/>
              </a:ext>
            </a:extLst>
          </p:cNvPr>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rcRect/>
          <a:stretch/>
        </p:blipFill>
        <p:spPr>
          <a:xfrm flipH="1">
            <a:off x="244924" y="4388220"/>
            <a:ext cx="1903004" cy="1903004"/>
          </a:xfrm>
          <a:prstGeom prst="rect">
            <a:avLst/>
          </a:prstGeom>
          <a:effectLst>
            <a:outerShdw blurRad="50800" dist="38100" dir="2700000" algn="tl" rotWithShape="0">
              <a:srgbClr val="596DC4">
                <a:alpha val="40000"/>
              </a:srgbClr>
            </a:outerShdw>
          </a:effectLst>
        </p:spPr>
      </p:pic>
      <p:sp>
        <p:nvSpPr>
          <p:cNvPr id="16" name="PA-文本框 15">
            <a:extLst>
              <a:ext uri="{FF2B5EF4-FFF2-40B4-BE49-F238E27FC236}">
                <a16:creationId xmlns="" xmlns:a16="http://schemas.microsoft.com/office/drawing/2014/main" id="{16AC4DC2-1393-4AA5-B5DE-13E178D46656}"/>
              </a:ext>
            </a:extLst>
          </p:cNvPr>
          <p:cNvSpPr txBox="1"/>
          <p:nvPr>
            <p:custDataLst>
              <p:tags r:id="rId4"/>
            </p:custDataLst>
          </p:nvPr>
        </p:nvSpPr>
        <p:spPr>
          <a:xfrm>
            <a:off x="517308" y="2767280"/>
            <a:ext cx="6280981" cy="1323439"/>
          </a:xfrm>
          <a:prstGeom prst="rect">
            <a:avLst/>
          </a:prstGeom>
          <a:noFill/>
        </p:spPr>
        <p:txBody>
          <a:bodyPr vert="horz" wrap="square" rtlCol="0">
            <a:spAutoFit/>
          </a:bodyPr>
          <a:lstStyle/>
          <a:p>
            <a:pPr algn="r"/>
            <a:r>
              <a:rPr lang="en-US" altLang="zh-CN" sz="4000" dirty="0">
                <a:solidFill>
                  <a:schemeClr val="bg1"/>
                </a:solidFill>
                <a:cs typeface="+mn-ea"/>
                <a:sym typeface="+mn-lt"/>
              </a:rPr>
              <a:t>Famous phrase</a:t>
            </a:r>
          </a:p>
          <a:p>
            <a:pPr algn="r"/>
            <a:r>
              <a:rPr lang="zh-CN" altLang="en-US" sz="4000" dirty="0">
                <a:solidFill>
                  <a:schemeClr val="bg1"/>
                </a:solidFill>
                <a:cs typeface="+mn-ea"/>
                <a:sym typeface="+mn-lt"/>
              </a:rPr>
              <a:t>名言名句</a:t>
            </a:r>
          </a:p>
        </p:txBody>
      </p:sp>
      <p:sp>
        <p:nvSpPr>
          <p:cNvPr id="18" name="PA-文本框 17">
            <a:extLst>
              <a:ext uri="{FF2B5EF4-FFF2-40B4-BE49-F238E27FC236}">
                <a16:creationId xmlns="" xmlns:a16="http://schemas.microsoft.com/office/drawing/2014/main" id="{3534692F-4377-4340-9C35-0B92A1EDD289}"/>
              </a:ext>
            </a:extLst>
          </p:cNvPr>
          <p:cNvSpPr txBox="1"/>
          <p:nvPr>
            <p:custDataLst>
              <p:tags r:id="rId5"/>
            </p:custDataLst>
          </p:nvPr>
        </p:nvSpPr>
        <p:spPr>
          <a:xfrm>
            <a:off x="3913840" y="1734089"/>
            <a:ext cx="2884449" cy="1015663"/>
          </a:xfrm>
          <a:prstGeom prst="rect">
            <a:avLst/>
          </a:prstGeom>
          <a:noFill/>
        </p:spPr>
        <p:txBody>
          <a:bodyPr vert="horz" wrap="square" rtlCol="0">
            <a:spAutoFit/>
          </a:bodyPr>
          <a:lstStyle/>
          <a:p>
            <a:pPr algn="r"/>
            <a:r>
              <a:rPr lang="en-US" altLang="zh-CN" sz="6000" b="1" dirty="0">
                <a:solidFill>
                  <a:schemeClr val="bg1"/>
                </a:solidFill>
                <a:cs typeface="+mn-ea"/>
                <a:sym typeface="+mn-lt"/>
              </a:rPr>
              <a:t>Part  2</a:t>
            </a:r>
            <a:endParaRPr lang="zh-CN" altLang="en-US" sz="6000" b="1" dirty="0">
              <a:solidFill>
                <a:schemeClr val="bg1"/>
              </a:solidFill>
              <a:cs typeface="+mn-ea"/>
              <a:sym typeface="+mn-lt"/>
            </a:endParaRPr>
          </a:p>
        </p:txBody>
      </p:sp>
    </p:spTree>
    <p:extLst>
      <p:ext uri="{BB962C8B-B14F-4D97-AF65-F5344CB8AC3E}">
        <p14:creationId xmlns:p14="http://schemas.microsoft.com/office/powerpoint/2010/main" val="7823637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14:presetBounceEnd="38000">
                                      <p:stCondLst>
                                        <p:cond delay="0"/>
                                      </p:stCondLst>
                                      <p:childTnLst>
                                        <p:set>
                                          <p:cBhvr>
                                            <p:cTn id="6" dur="1" fill="hold">
                                              <p:stCondLst>
                                                <p:cond delay="0"/>
                                              </p:stCondLst>
                                            </p:cTn>
                                            <p:tgtEl>
                                              <p:spTgt spid="18"/>
                                            </p:tgtEl>
                                            <p:attrNameLst>
                                              <p:attrName>style.visibility</p:attrName>
                                            </p:attrNameLst>
                                          </p:cBhvr>
                                          <p:to>
                                            <p:strVal val="visible"/>
                                          </p:to>
                                        </p:set>
                                        <p:animScale p14:bounceEnd="38000">
                                          <p:cBhvr>
                                            <p:cTn id="7" dur="1000" fill="hold">
                                              <p:stCondLst>
                                                <p:cond delay="0"/>
                                              </p:stCondLst>
                                            </p:cTn>
                                            <p:tgtEl>
                                              <p:spTgt spid="18"/>
                                            </p:tgtEl>
                                          </p:cBhvr>
                                          <p:from x="0" y="0"/>
                                          <p:to x="100000" y="100000"/>
                                        </p:animScale>
                                        <p:anim to="" calcmode="lin" valueType="num" p14:bounceEnd="38000">
                                          <p:cBhvr>
                                            <p:cTn id="8" dur="1000" fill="hold">
                                              <p:stCondLst>
                                                <p:cond delay="0"/>
                                              </p:stCondLst>
                                            </p:cTn>
                                            <p:tgtEl>
                                              <p:spTgt spid="18"/>
                                            </p:tgtEl>
                                            <p:attrNameLst>
                                              <p:attrName>ppt_x</p:attrName>
                                            </p:attrNameLst>
                                          </p:cBhvr>
                                          <p:tavLst>
                                            <p:tav tm="0">
                                              <p:val>
                                                <p:strVal val="#ppt_x"/>
                                              </p:val>
                                            </p:tav>
                                            <p:tav tm="100000">
                                              <p:val>
                                                <p:strVal val="#ppt_x"/>
                                              </p:val>
                                            </p:tav>
                                          </p:tavLst>
                                        </p:anim>
                                        <p:anim to="" calcmode="lin" valueType="num" p14:bounceEnd="38000">
                                          <p:cBhvr>
                                            <p:cTn id="9" dur="1000" fill="hold">
                                              <p:stCondLst>
                                                <p:cond delay="0"/>
                                              </p:stCondLst>
                                            </p:cTn>
                                            <p:tgtEl>
                                              <p:spTgt spid="18"/>
                                            </p:tgtEl>
                                            <p:attrNameLst>
                                              <p:attrName>ppt_y</p:attrName>
                                            </p:attrNameLst>
                                          </p:cBhvr>
                                          <p:tavLst>
                                            <p:tav tm="0">
                                              <p:val>
                                                <p:strVal val="#ppt_y"/>
                                              </p:val>
                                            </p:tav>
                                            <p:tav tm="40000">
                                              <p:val>
                                                <p:strVal val="#ppt_y-0.1"/>
                                              </p:val>
                                            </p:tav>
                                            <p:tav tm="100000">
                                              <p:val>
                                                <p:strVal val="#ppt_y"/>
                                              </p:val>
                                            </p:tav>
                                          </p:tavLst>
                                        </p:anim>
                                      </p:childTnLst>
                                    </p:cTn>
                                  </p:par>
                                </p:childTnLst>
                              </p:cTn>
                            </p:par>
                            <p:par>
                              <p:cTn id="10" fill="hold">
                                <p:stCondLst>
                                  <p:cond delay="1000"/>
                                </p:stCondLst>
                                <p:childTnLst>
                                  <p:par>
                                    <p:cTn id="11" presetID="0" presetClass="entr" presetSubtype="0" decel="50000" fill="hold" grpId="0" nodeType="afterEffect">
                                      <p:stCondLst>
                                        <p:cond delay="0"/>
                                      </p:stCondLst>
                                      <p:iterate type="lt">
                                        <p:tmPct val="10000"/>
                                      </p:iterate>
                                      <p:childTnLst>
                                        <p:set>
                                          <p:cBhvr>
                                            <p:cTn id="12" dur="750" fill="hold">
                                              <p:stCondLst>
                                                <p:cond delay="0"/>
                                              </p:stCondLst>
                                            </p:cTn>
                                            <p:tgtEl>
                                              <p:spTgt spid="16"/>
                                            </p:tgtEl>
                                            <p:attrNameLst>
                                              <p:attrName>style.visibility</p:attrName>
                                            </p:attrNameLst>
                                          </p:cBhvr>
                                          <p:to>
                                            <p:strVal val="visible"/>
                                          </p:to>
                                        </p:set>
                                        <p:animScale>
                                          <p:cBhvr>
                                            <p:cTn id="13" dur="225" decel="50000" fill="hold">
                                              <p:stCondLst>
                                                <p:cond delay="0"/>
                                              </p:stCondLst>
                                            </p:cTn>
                                            <p:tgtEl>
                                              <p:spTgt spid="16"/>
                                            </p:tgtEl>
                                          </p:cBhvr>
                                          <p:from x="150000" y="150000"/>
                                          <p:to x="50000" y="50000"/>
                                        </p:animScale>
                                        <p:anim to="" calcmode="lin" valueType="num">
                                          <p:cBhvr>
                                            <p:cTn id="14" dur="225" decel="50000" fill="hold">
                                              <p:stCondLst>
                                                <p:cond delay="0"/>
                                              </p:stCondLst>
                                            </p:cTn>
                                            <p:tgtEl>
                                              <p:spTgt spid="16"/>
                                            </p:tgtEl>
                                            <p:attrNameLst>
                                              <p:attrName>ppt_x</p:attrName>
                                            </p:attrNameLst>
                                          </p:cBhvr>
                                          <p:tavLst>
                                            <p:tav tm="0">
                                              <p:val>
                                                <p:strVal val="#ppt_x-0.05"/>
                                              </p:val>
                                            </p:tav>
                                            <p:tav tm="100000">
                                              <p:val>
                                                <p:strVal val="#ppt_x+0.02"/>
                                              </p:val>
                                            </p:tav>
                                          </p:tavLst>
                                        </p:anim>
                                        <p:animScale>
                                          <p:cBhvr>
                                            <p:cTn id="15" dur="375" accel="50000" fill="hold">
                                              <p:stCondLst>
                                                <p:cond delay="225"/>
                                              </p:stCondLst>
                                            </p:cTn>
                                            <p:tgtEl>
                                              <p:spTgt spid="16"/>
                                            </p:tgtEl>
                                          </p:cBhvr>
                                          <p:from x="50000" y="50000"/>
                                          <p:to x="100000" y="100000"/>
                                        </p:animScale>
                                        <p:anim to="" calcmode="lin" valueType="num">
                                          <p:cBhvr>
                                            <p:cTn id="16" dur="375" accel="50000" fill="hold">
                                              <p:stCondLst>
                                                <p:cond delay="225"/>
                                              </p:stCondLst>
                                            </p:cTn>
                                            <p:tgtEl>
                                              <p:spTgt spid="16"/>
                                            </p:tgtEl>
                                            <p:attrNameLst>
                                              <p:attrName>ppt_x</p:attrName>
                                            </p:attrNameLst>
                                          </p:cBhvr>
                                          <p:tavLst>
                                            <p:tav tm="0">
                                              <p:val>
                                                <p:strVal val="ppt_x"/>
                                              </p:val>
                                            </p:tav>
                                            <p:tav tm="100000">
                                              <p:val>
                                                <p:strVal val="#ppt_x"/>
                                              </p:val>
                                            </p:tav>
                                          </p:tavLst>
                                        </p:anim>
                                        <p:anim to="" calcmode="lin" valueType="num">
                                          <p:cBhvr>
                                            <p:cTn id="17" dur="225" decel="50000" fill="hold">
                                              <p:stCondLst>
                                                <p:cond delay="0"/>
                                              </p:stCondLst>
                                            </p:cTn>
                                            <p:tgtEl>
                                              <p:spTgt spid="16"/>
                                            </p:tgtEl>
                                            <p:attrNameLst>
                                              <p:attrName>ppt_y</p:attrName>
                                            </p:attrNameLst>
                                          </p:cBhvr>
                                          <p:tavLst>
                                            <p:tav tm="0">
                                              <p:val>
                                                <p:strVal val="#ppt_y-0.05"/>
                                              </p:val>
                                            </p:tav>
                                            <p:tav tm="100000">
                                              <p:val>
                                                <p:strVal val="#ppt_y+0.05"/>
                                              </p:val>
                                            </p:tav>
                                          </p:tavLst>
                                        </p:anim>
                                        <p:anim to="" calcmode="lin" valueType="num">
                                          <p:cBhvr>
                                            <p:cTn id="18" dur="375" accel="50000" fill="hold">
                                              <p:stCondLst>
                                                <p:cond delay="225"/>
                                              </p:stCondLst>
                                            </p:cTn>
                                            <p:tgtEl>
                                              <p:spTgt spid="16"/>
                                            </p:tgtEl>
                                            <p:attrNameLst>
                                              <p:attrName>ppt_y</p:attrName>
                                            </p:attrNameLst>
                                          </p:cBhvr>
                                          <p:tavLst>
                                            <p:tav tm="0">
                                              <p:val>
                                                <p:strVal val="ppt_y"/>
                                              </p:val>
                                            </p:tav>
                                            <p:tav tm="100000">
                                              <p:val>
                                                <p:strVal val="#ppt_y"/>
                                              </p:val>
                                            </p:tav>
                                          </p:tavLst>
                                        </p:anim>
                                        <p:animRot by="21600000" from="-2700000" to="1200000">
                                          <p:cBhvr>
                                            <p:cTn id="19" dur="750" decel="50000" fill="hold">
                                              <p:stCondLst>
                                                <p:cond delay="0"/>
                                              </p:stCondLst>
                                            </p:cTn>
                                            <p:tgtEl>
                                              <p:spTgt spid="16"/>
                                            </p:tgtEl>
                                            <p:attrNameLst>
                                              <p:attrName>r</p:attrName>
                                            </p:attrNameLst>
                                          </p:cBhvr>
                                        </p:animRot>
                                        <p:animRot by="21600000" from="1200000" to="0">
                                          <p:cBhvr>
                                            <p:cTn id="20" dur="375" accel="50000" fill="hold">
                                              <p:stCondLst>
                                                <p:cond delay="225"/>
                                              </p:stCondLst>
                                            </p:cTn>
                                            <p:tgtEl>
                                              <p:spTgt spid="16"/>
                                            </p:tgtEl>
                                            <p:attrNameLst>
                                              <p:attrName>r</p:attrName>
                                            </p:attrNameLst>
                                          </p:cBhvr>
                                        </p:animRot>
                                        <p:animEffect filter="fade">
                                          <p:cBhvr>
                                            <p:cTn id="21" dur="225">
                                              <p:stCondLst>
                                                <p:cond delay="0"/>
                                              </p:stCondLst>
                                            </p:cTn>
                                            <p:tgtEl>
                                              <p:spTgt spid="16"/>
                                            </p:tgtEl>
                                          </p:cBhvr>
                                        </p:animEffect>
                                      </p:childTnLst>
                                    </p:cTn>
                                  </p:par>
                                </p:childTnLst>
                              </p:cTn>
                            </p:par>
                            <p:par>
                              <p:cTn id="22" fill="hold">
                                <p:stCondLst>
                                  <p:cond delay="2875"/>
                                </p:stCondLst>
                                <p:childTnLst>
                                  <p:par>
                                    <p:cTn id="23" presetID="0" presetClass="entr" presetSubtype="0" fill="hold" nodeType="afterEffect">
                                      <p:stCondLst>
                                        <p:cond delay="0"/>
                                      </p:stCondLst>
                                      <p:childTnLst>
                                        <p:set>
                                          <p:cBhvr>
                                            <p:cTn id="24" dur="750" fill="hold">
                                              <p:stCondLst>
                                                <p:cond delay="0"/>
                                              </p:stCondLst>
                                            </p:cTn>
                                            <p:tgtEl>
                                              <p:spTgt spid="7"/>
                                            </p:tgtEl>
                                            <p:attrNameLst>
                                              <p:attrName>style.visibility</p:attrName>
                                            </p:attrNameLst>
                                          </p:cBhvr>
                                          <p:to>
                                            <p:strVal val="visible"/>
                                          </p:to>
                                        </p:set>
                                        <p:anim to="" calcmode="lin" valueType="num">
                                          <p:cBhvr>
                                            <p:cTn id="25" dur="75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26" dur="750" fill="hold">
                                              <p:stCondLst>
                                                <p:cond delay="0"/>
                                              </p:stCondLst>
                                            </p:cTn>
                                            <p:tgtEl>
                                              <p:spTgt spid="7"/>
                                            </p:tgtEl>
                                            <p:attrNameLst>
                                              <p:attrName>ppt_w</p:attrName>
                                            </p:attrNameLst>
                                          </p:cBhvr>
                                          <p:tavLst>
                                            <p:tav tm="0" fmla="#ppt_w-#ppt_w*((1.5-1.5*$)^3-(1.5-1.5*$)^2)">
                                              <p:val>
                                                <p:strVal val="0"/>
                                              </p:val>
                                            </p:tav>
                                            <p:tav tm="100000">
                                              <p:val>
                                                <p:strVal val="1"/>
                                              </p:val>
                                            </p:tav>
                                          </p:tavLst>
                                        </p:anim>
                                        <p:anim to="" calcmode="lin" valueType="num">
                                          <p:cBhvr>
                                            <p:cTn id="27" dur="750" fill="hold">
                                              <p:stCondLst>
                                                <p:cond delay="0"/>
                                              </p:stCondLst>
                                            </p:cTn>
                                            <p:tgtEl>
                                              <p:spTgt spid="7"/>
                                            </p:tgtEl>
                                            <p:attrNameLst>
                                              <p:attrName>ppt_x</p:attrName>
                                            </p:attrNameLst>
                                          </p:cBhvr>
                                          <p:tavLst>
                                            <p:tav tm="0" fmla="#ppt_x-(#ppt_x-0.5)*((1.5-1.5*$)^3-(1.5-1.5*$)^2)">
                                              <p:val>
                                                <p:strVal val="0"/>
                                              </p:val>
                                            </p:tav>
                                            <p:tav tm="100000">
                                              <p:val>
                                                <p:strVal val="1"/>
                                              </p:val>
                                            </p:tav>
                                          </p:tavLst>
                                        </p:anim>
                                        <p:anim to="" calcmode="lin" valueType="num">
                                          <p:cBhvr>
                                            <p:cTn id="28" dur="750" fill="hold">
                                              <p:stCondLst>
                                                <p:cond delay="0"/>
                                              </p:stCondLst>
                                            </p:cTn>
                                            <p:tgtEl>
                                              <p:spTgt spid="7"/>
                                            </p:tgtEl>
                                            <p:attrNameLst>
                                              <p:attrName>ppt_y</p:attrName>
                                            </p:attrNameLst>
                                          </p:cBhvr>
                                          <p:tavLst>
                                            <p:tav tm="0" fmla="#ppt_y-(#ppt_y-0.5)*((1.5-1.5*$)^3-(1.5-1.5*$)^2)">
                                              <p:val>
                                                <p:strVal val="0"/>
                                              </p:val>
                                            </p:tav>
                                            <p:tav tm="100000">
                                              <p:val>
                                                <p:strVal val="1"/>
                                              </p:val>
                                            </p:tav>
                                          </p:tavLst>
                                        </p:anim>
                                      </p:childTnLst>
                                    </p:cTn>
                                  </p:par>
                                </p:childTnLst>
                              </p:cTn>
                            </p:par>
                            <p:par>
                              <p:cTn id="29" fill="hold">
                                <p:stCondLst>
                                  <p:cond delay="3625"/>
                                </p:stCondLst>
                                <p:childTnLst>
                                  <p:par>
                                    <p:cTn id="30" presetID="0" presetClass="entr" presetSubtype="0" repeatCount="5000" ac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300" fill="hold">
                                              <p:stCondLst>
                                                <p:cond delay="0"/>
                                              </p:stCondLst>
                                            </p:cTn>
                                            <p:tgtEl>
                                              <p:spTgt spid="5"/>
                                            </p:tgtEl>
                                          </p:cBhvr>
                                          <p:from x="100000" y="100000"/>
                                          <p:to x="140000" y="60000"/>
                                        </p:animScale>
                                        <p:animScale>
                                          <p:cBhvr>
                                            <p:cTn id="33" dur="100" fill="hold">
                                              <p:stCondLst>
                                                <p:cond delay="300"/>
                                              </p:stCondLst>
                                            </p:cTn>
                                            <p:tgtEl>
                                              <p:spTgt spid="5"/>
                                            </p:tgtEl>
                                          </p:cBhvr>
                                          <p:from x="140000" y="60000"/>
                                          <p:to x="80000" y="120000"/>
                                        </p:animScale>
                                        <p:animScale>
                                          <p:cBhvr>
                                            <p:cTn id="34" dur="300" fill="hold">
                                              <p:stCondLst>
                                                <p:cond delay="400"/>
                                              </p:stCondLst>
                                            </p:cTn>
                                            <p:tgtEl>
                                              <p:spTgt spid="5"/>
                                            </p:tgtEl>
                                          </p:cBhvr>
                                          <p:from x="80000" y="120000"/>
                                          <p:to x="120000" y="80000"/>
                                        </p:animScale>
                                        <p:animScale>
                                          <p:cBhvr>
                                            <p:cTn id="35" dur="300" fill="hold">
                                              <p:stCondLst>
                                                <p:cond delay="700"/>
                                              </p:stCondLst>
                                            </p:cTn>
                                            <p:tgtEl>
                                              <p:spTgt spid="5"/>
                                            </p:tgtEl>
                                          </p:cBhvr>
                                          <p:from x="120000" y="80000"/>
                                          <p:to x="90000" y="110000"/>
                                        </p:animScale>
                                        <p:animScale>
                                          <p:cBhvr>
                                            <p:cTn id="36" dur="300" fill="hold">
                                              <p:stCondLst>
                                                <p:cond delay="1000"/>
                                              </p:stCondLst>
                                            </p:cTn>
                                            <p:tgtEl>
                                              <p:spTgt spid="5"/>
                                            </p:tgtEl>
                                          </p:cBhvr>
                                          <p:from x="90000" y="110000"/>
                                          <p:to x="105000" y="95000"/>
                                        </p:animScale>
                                        <p:animScale>
                                          <p:cBhvr>
                                            <p:cTn id="37" dur="300" fill="hold">
                                              <p:stCondLst>
                                                <p:cond delay="1300"/>
                                              </p:stCondLst>
                                            </p:cTn>
                                            <p:tgtEl>
                                              <p:spTgt spid="5"/>
                                            </p:tgtEl>
                                          </p:cBhvr>
                                          <p:from x="105000" y="95000"/>
                                          <p:to x="100000" y="100000"/>
                                        </p:animScale>
                                      </p:childTnLst>
                                    </p:cTn>
                                  </p:par>
                                </p:childTnLst>
                              </p:cTn>
                            </p:par>
                            <p:par>
                              <p:cTn id="38" fill="hold">
                                <p:stCondLst>
                                  <p:cond delay="11625"/>
                                </p:stCondLst>
                                <p:childTnLst>
                                  <p:par>
                                    <p:cTn id="39" presetID="0" presetClass="entr" presetSubtype="0" repeatCount="5000" accel="5000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Scale>
                                          <p:cBhvr>
                                            <p:cTn id="41" dur="300" fill="hold">
                                              <p:stCondLst>
                                                <p:cond delay="0"/>
                                              </p:stCondLst>
                                            </p:cTn>
                                            <p:tgtEl>
                                              <p:spTgt spid="6"/>
                                            </p:tgtEl>
                                          </p:cBhvr>
                                          <p:from x="100000" y="100000"/>
                                          <p:to x="140000" y="60000"/>
                                        </p:animScale>
                                        <p:animScale>
                                          <p:cBhvr>
                                            <p:cTn id="42" dur="100" fill="hold">
                                              <p:stCondLst>
                                                <p:cond delay="300"/>
                                              </p:stCondLst>
                                            </p:cTn>
                                            <p:tgtEl>
                                              <p:spTgt spid="6"/>
                                            </p:tgtEl>
                                          </p:cBhvr>
                                          <p:from x="140000" y="60000"/>
                                          <p:to x="80000" y="120000"/>
                                        </p:animScale>
                                        <p:animScale>
                                          <p:cBhvr>
                                            <p:cTn id="43" dur="300" fill="hold">
                                              <p:stCondLst>
                                                <p:cond delay="400"/>
                                              </p:stCondLst>
                                            </p:cTn>
                                            <p:tgtEl>
                                              <p:spTgt spid="6"/>
                                            </p:tgtEl>
                                          </p:cBhvr>
                                          <p:from x="80000" y="120000"/>
                                          <p:to x="120000" y="80000"/>
                                        </p:animScale>
                                        <p:animScale>
                                          <p:cBhvr>
                                            <p:cTn id="44" dur="300" fill="hold">
                                              <p:stCondLst>
                                                <p:cond delay="700"/>
                                              </p:stCondLst>
                                            </p:cTn>
                                            <p:tgtEl>
                                              <p:spTgt spid="6"/>
                                            </p:tgtEl>
                                          </p:cBhvr>
                                          <p:from x="120000" y="80000"/>
                                          <p:to x="90000" y="110000"/>
                                        </p:animScale>
                                        <p:animScale>
                                          <p:cBhvr>
                                            <p:cTn id="45" dur="300" fill="hold">
                                              <p:stCondLst>
                                                <p:cond delay="1000"/>
                                              </p:stCondLst>
                                            </p:cTn>
                                            <p:tgtEl>
                                              <p:spTgt spid="6"/>
                                            </p:tgtEl>
                                          </p:cBhvr>
                                          <p:from x="90000" y="110000"/>
                                          <p:to x="105000" y="95000"/>
                                        </p:animScale>
                                        <p:animScale>
                                          <p:cBhvr>
                                            <p:cTn id="46" dur="300" fill="hold">
                                              <p:stCondLst>
                                                <p:cond delay="1300"/>
                                              </p:stCondLst>
                                            </p:cTn>
                                            <p:tgtEl>
                                              <p:spTgt spid="6"/>
                                            </p:tgtEl>
                                          </p:cBhvr>
                                          <p:from x="105000" y="95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fill="hold">
                                              <p:stCondLst>
                                                <p:cond delay="0"/>
                                              </p:stCondLst>
                                            </p:cTn>
                                            <p:tgtEl>
                                              <p:spTgt spid="18"/>
                                            </p:tgtEl>
                                          </p:cBhvr>
                                          <p:from x="0" y="0"/>
                                          <p:to x="100000" y="100000"/>
                                        </p:animScale>
                                        <p:anim to="" calcmode="lin" valueType="num">
                                          <p:cBhvr>
                                            <p:cTn id="8" dur="1000" fill="hold">
                                              <p:stCondLst>
                                                <p:cond delay="0"/>
                                              </p:stCondLst>
                                            </p:cTn>
                                            <p:tgtEl>
                                              <p:spTgt spid="18"/>
                                            </p:tgtEl>
                                            <p:attrNameLst>
                                              <p:attrName>ppt_x</p:attrName>
                                            </p:attrNameLst>
                                          </p:cBhvr>
                                          <p:tavLst>
                                            <p:tav tm="0">
                                              <p:val>
                                                <p:strVal val="#ppt_x"/>
                                              </p:val>
                                            </p:tav>
                                            <p:tav tm="100000">
                                              <p:val>
                                                <p:strVal val="#ppt_x"/>
                                              </p:val>
                                            </p:tav>
                                          </p:tavLst>
                                        </p:anim>
                                        <p:anim to="" calcmode="lin" valueType="num">
                                          <p:cBhvr>
                                            <p:cTn id="9" dur="1000" fill="hold">
                                              <p:stCondLst>
                                                <p:cond delay="0"/>
                                              </p:stCondLst>
                                            </p:cTn>
                                            <p:tgtEl>
                                              <p:spTgt spid="18"/>
                                            </p:tgtEl>
                                            <p:attrNameLst>
                                              <p:attrName>ppt_y</p:attrName>
                                            </p:attrNameLst>
                                          </p:cBhvr>
                                          <p:tavLst>
                                            <p:tav tm="0">
                                              <p:val>
                                                <p:strVal val="#ppt_y"/>
                                              </p:val>
                                            </p:tav>
                                            <p:tav tm="40000">
                                              <p:val>
                                                <p:strVal val="#ppt_y-0.1"/>
                                              </p:val>
                                            </p:tav>
                                            <p:tav tm="100000">
                                              <p:val>
                                                <p:strVal val="#ppt_y"/>
                                              </p:val>
                                            </p:tav>
                                          </p:tavLst>
                                        </p:anim>
                                      </p:childTnLst>
                                    </p:cTn>
                                  </p:par>
                                </p:childTnLst>
                              </p:cTn>
                            </p:par>
                            <p:par>
                              <p:cTn id="10" fill="hold">
                                <p:stCondLst>
                                  <p:cond delay="1000"/>
                                </p:stCondLst>
                                <p:childTnLst>
                                  <p:par>
                                    <p:cTn id="11" presetID="0" presetClass="entr" presetSubtype="0" decel="50000" fill="hold" grpId="0" nodeType="afterEffect">
                                      <p:stCondLst>
                                        <p:cond delay="0"/>
                                      </p:stCondLst>
                                      <p:iterate type="lt">
                                        <p:tmPct val="10000"/>
                                      </p:iterate>
                                      <p:childTnLst>
                                        <p:set>
                                          <p:cBhvr>
                                            <p:cTn id="12" dur="750" fill="hold">
                                              <p:stCondLst>
                                                <p:cond delay="0"/>
                                              </p:stCondLst>
                                            </p:cTn>
                                            <p:tgtEl>
                                              <p:spTgt spid="16"/>
                                            </p:tgtEl>
                                            <p:attrNameLst>
                                              <p:attrName>style.visibility</p:attrName>
                                            </p:attrNameLst>
                                          </p:cBhvr>
                                          <p:to>
                                            <p:strVal val="visible"/>
                                          </p:to>
                                        </p:set>
                                        <p:animScale>
                                          <p:cBhvr>
                                            <p:cTn id="13" dur="225" decel="50000" fill="hold">
                                              <p:stCondLst>
                                                <p:cond delay="0"/>
                                              </p:stCondLst>
                                            </p:cTn>
                                            <p:tgtEl>
                                              <p:spTgt spid="16"/>
                                            </p:tgtEl>
                                          </p:cBhvr>
                                          <p:from x="150000" y="150000"/>
                                          <p:to x="50000" y="50000"/>
                                        </p:animScale>
                                        <p:anim to="" calcmode="lin" valueType="num">
                                          <p:cBhvr>
                                            <p:cTn id="14" dur="225" decel="50000" fill="hold">
                                              <p:stCondLst>
                                                <p:cond delay="0"/>
                                              </p:stCondLst>
                                            </p:cTn>
                                            <p:tgtEl>
                                              <p:spTgt spid="16"/>
                                            </p:tgtEl>
                                            <p:attrNameLst>
                                              <p:attrName>ppt_x</p:attrName>
                                            </p:attrNameLst>
                                          </p:cBhvr>
                                          <p:tavLst>
                                            <p:tav tm="0">
                                              <p:val>
                                                <p:strVal val="#ppt_x-0.05"/>
                                              </p:val>
                                            </p:tav>
                                            <p:tav tm="100000">
                                              <p:val>
                                                <p:strVal val="#ppt_x+0.02"/>
                                              </p:val>
                                            </p:tav>
                                          </p:tavLst>
                                        </p:anim>
                                        <p:animScale>
                                          <p:cBhvr>
                                            <p:cTn id="15" dur="375" accel="50000" fill="hold">
                                              <p:stCondLst>
                                                <p:cond delay="225"/>
                                              </p:stCondLst>
                                            </p:cTn>
                                            <p:tgtEl>
                                              <p:spTgt spid="16"/>
                                            </p:tgtEl>
                                          </p:cBhvr>
                                          <p:from x="50000" y="50000"/>
                                          <p:to x="100000" y="100000"/>
                                        </p:animScale>
                                        <p:anim to="" calcmode="lin" valueType="num">
                                          <p:cBhvr>
                                            <p:cTn id="16" dur="375" accel="50000" fill="hold">
                                              <p:stCondLst>
                                                <p:cond delay="225"/>
                                              </p:stCondLst>
                                            </p:cTn>
                                            <p:tgtEl>
                                              <p:spTgt spid="16"/>
                                            </p:tgtEl>
                                            <p:attrNameLst>
                                              <p:attrName>ppt_x</p:attrName>
                                            </p:attrNameLst>
                                          </p:cBhvr>
                                          <p:tavLst>
                                            <p:tav tm="0">
                                              <p:val>
                                                <p:strVal val="ppt_x"/>
                                              </p:val>
                                            </p:tav>
                                            <p:tav tm="100000">
                                              <p:val>
                                                <p:strVal val="#ppt_x"/>
                                              </p:val>
                                            </p:tav>
                                          </p:tavLst>
                                        </p:anim>
                                        <p:anim to="" calcmode="lin" valueType="num">
                                          <p:cBhvr>
                                            <p:cTn id="17" dur="225" decel="50000" fill="hold">
                                              <p:stCondLst>
                                                <p:cond delay="0"/>
                                              </p:stCondLst>
                                            </p:cTn>
                                            <p:tgtEl>
                                              <p:spTgt spid="16"/>
                                            </p:tgtEl>
                                            <p:attrNameLst>
                                              <p:attrName>ppt_y</p:attrName>
                                            </p:attrNameLst>
                                          </p:cBhvr>
                                          <p:tavLst>
                                            <p:tav tm="0">
                                              <p:val>
                                                <p:strVal val="#ppt_y-0.05"/>
                                              </p:val>
                                            </p:tav>
                                            <p:tav tm="100000">
                                              <p:val>
                                                <p:strVal val="#ppt_y+0.05"/>
                                              </p:val>
                                            </p:tav>
                                          </p:tavLst>
                                        </p:anim>
                                        <p:anim to="" calcmode="lin" valueType="num">
                                          <p:cBhvr>
                                            <p:cTn id="18" dur="375" accel="50000" fill="hold">
                                              <p:stCondLst>
                                                <p:cond delay="225"/>
                                              </p:stCondLst>
                                            </p:cTn>
                                            <p:tgtEl>
                                              <p:spTgt spid="16"/>
                                            </p:tgtEl>
                                            <p:attrNameLst>
                                              <p:attrName>ppt_y</p:attrName>
                                            </p:attrNameLst>
                                          </p:cBhvr>
                                          <p:tavLst>
                                            <p:tav tm="0">
                                              <p:val>
                                                <p:strVal val="ppt_y"/>
                                              </p:val>
                                            </p:tav>
                                            <p:tav tm="100000">
                                              <p:val>
                                                <p:strVal val="#ppt_y"/>
                                              </p:val>
                                            </p:tav>
                                          </p:tavLst>
                                        </p:anim>
                                        <p:animRot by="21600000" from="-2700000" to="1200000">
                                          <p:cBhvr>
                                            <p:cTn id="19" dur="750" decel="50000" fill="hold">
                                              <p:stCondLst>
                                                <p:cond delay="0"/>
                                              </p:stCondLst>
                                            </p:cTn>
                                            <p:tgtEl>
                                              <p:spTgt spid="16"/>
                                            </p:tgtEl>
                                            <p:attrNameLst>
                                              <p:attrName>r</p:attrName>
                                            </p:attrNameLst>
                                          </p:cBhvr>
                                        </p:animRot>
                                        <p:animRot by="21600000" from="1200000" to="0">
                                          <p:cBhvr>
                                            <p:cTn id="20" dur="375" accel="50000" fill="hold">
                                              <p:stCondLst>
                                                <p:cond delay="225"/>
                                              </p:stCondLst>
                                            </p:cTn>
                                            <p:tgtEl>
                                              <p:spTgt spid="16"/>
                                            </p:tgtEl>
                                            <p:attrNameLst>
                                              <p:attrName>r</p:attrName>
                                            </p:attrNameLst>
                                          </p:cBhvr>
                                        </p:animRot>
                                        <p:animEffect filter="fade">
                                          <p:cBhvr>
                                            <p:cTn id="21" dur="225">
                                              <p:stCondLst>
                                                <p:cond delay="0"/>
                                              </p:stCondLst>
                                            </p:cTn>
                                            <p:tgtEl>
                                              <p:spTgt spid="16"/>
                                            </p:tgtEl>
                                          </p:cBhvr>
                                        </p:animEffect>
                                      </p:childTnLst>
                                    </p:cTn>
                                  </p:par>
                                </p:childTnLst>
                              </p:cTn>
                            </p:par>
                            <p:par>
                              <p:cTn id="22" fill="hold">
                                <p:stCondLst>
                                  <p:cond delay="2875"/>
                                </p:stCondLst>
                                <p:childTnLst>
                                  <p:par>
                                    <p:cTn id="23" presetID="0" presetClass="entr" presetSubtype="0" fill="hold" nodeType="afterEffect">
                                      <p:stCondLst>
                                        <p:cond delay="0"/>
                                      </p:stCondLst>
                                      <p:childTnLst>
                                        <p:set>
                                          <p:cBhvr>
                                            <p:cTn id="24" dur="750" fill="hold">
                                              <p:stCondLst>
                                                <p:cond delay="0"/>
                                              </p:stCondLst>
                                            </p:cTn>
                                            <p:tgtEl>
                                              <p:spTgt spid="7"/>
                                            </p:tgtEl>
                                            <p:attrNameLst>
                                              <p:attrName>style.visibility</p:attrName>
                                            </p:attrNameLst>
                                          </p:cBhvr>
                                          <p:to>
                                            <p:strVal val="visible"/>
                                          </p:to>
                                        </p:set>
                                        <p:anim to="" calcmode="lin" valueType="num">
                                          <p:cBhvr>
                                            <p:cTn id="25" dur="75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26" dur="750" fill="hold">
                                              <p:stCondLst>
                                                <p:cond delay="0"/>
                                              </p:stCondLst>
                                            </p:cTn>
                                            <p:tgtEl>
                                              <p:spTgt spid="7"/>
                                            </p:tgtEl>
                                            <p:attrNameLst>
                                              <p:attrName>ppt_w</p:attrName>
                                            </p:attrNameLst>
                                          </p:cBhvr>
                                          <p:tavLst>
                                            <p:tav tm="0" fmla="#ppt_w-#ppt_w*((1.5-1.5*$)^3-(1.5-1.5*$)^2)">
                                              <p:val>
                                                <p:strVal val="0"/>
                                              </p:val>
                                            </p:tav>
                                            <p:tav tm="100000">
                                              <p:val>
                                                <p:strVal val="1"/>
                                              </p:val>
                                            </p:tav>
                                          </p:tavLst>
                                        </p:anim>
                                        <p:anim to="" calcmode="lin" valueType="num">
                                          <p:cBhvr>
                                            <p:cTn id="27" dur="750" fill="hold">
                                              <p:stCondLst>
                                                <p:cond delay="0"/>
                                              </p:stCondLst>
                                            </p:cTn>
                                            <p:tgtEl>
                                              <p:spTgt spid="7"/>
                                            </p:tgtEl>
                                            <p:attrNameLst>
                                              <p:attrName>ppt_x</p:attrName>
                                            </p:attrNameLst>
                                          </p:cBhvr>
                                          <p:tavLst>
                                            <p:tav tm="0" fmla="#ppt_x-(#ppt_x-0.5)*((1.5-1.5*$)^3-(1.5-1.5*$)^2)">
                                              <p:val>
                                                <p:strVal val="0"/>
                                              </p:val>
                                            </p:tav>
                                            <p:tav tm="100000">
                                              <p:val>
                                                <p:strVal val="1"/>
                                              </p:val>
                                            </p:tav>
                                          </p:tavLst>
                                        </p:anim>
                                        <p:anim to="" calcmode="lin" valueType="num">
                                          <p:cBhvr>
                                            <p:cTn id="28" dur="750" fill="hold">
                                              <p:stCondLst>
                                                <p:cond delay="0"/>
                                              </p:stCondLst>
                                            </p:cTn>
                                            <p:tgtEl>
                                              <p:spTgt spid="7"/>
                                            </p:tgtEl>
                                            <p:attrNameLst>
                                              <p:attrName>ppt_y</p:attrName>
                                            </p:attrNameLst>
                                          </p:cBhvr>
                                          <p:tavLst>
                                            <p:tav tm="0" fmla="#ppt_y-(#ppt_y-0.5)*((1.5-1.5*$)^3-(1.5-1.5*$)^2)">
                                              <p:val>
                                                <p:strVal val="0"/>
                                              </p:val>
                                            </p:tav>
                                            <p:tav tm="100000">
                                              <p:val>
                                                <p:strVal val="1"/>
                                              </p:val>
                                            </p:tav>
                                          </p:tavLst>
                                        </p:anim>
                                      </p:childTnLst>
                                    </p:cTn>
                                  </p:par>
                                </p:childTnLst>
                              </p:cTn>
                            </p:par>
                            <p:par>
                              <p:cTn id="29" fill="hold">
                                <p:stCondLst>
                                  <p:cond delay="3625"/>
                                </p:stCondLst>
                                <p:childTnLst>
                                  <p:par>
                                    <p:cTn id="30" presetID="0" presetClass="entr" presetSubtype="0" repeatCount="5000" ac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300" fill="hold">
                                              <p:stCondLst>
                                                <p:cond delay="0"/>
                                              </p:stCondLst>
                                            </p:cTn>
                                            <p:tgtEl>
                                              <p:spTgt spid="5"/>
                                            </p:tgtEl>
                                          </p:cBhvr>
                                          <p:from x="100000" y="100000"/>
                                          <p:to x="140000" y="60000"/>
                                        </p:animScale>
                                        <p:animScale>
                                          <p:cBhvr>
                                            <p:cTn id="33" dur="100" fill="hold">
                                              <p:stCondLst>
                                                <p:cond delay="300"/>
                                              </p:stCondLst>
                                            </p:cTn>
                                            <p:tgtEl>
                                              <p:spTgt spid="5"/>
                                            </p:tgtEl>
                                          </p:cBhvr>
                                          <p:from x="140000" y="60000"/>
                                          <p:to x="80000" y="120000"/>
                                        </p:animScale>
                                        <p:animScale>
                                          <p:cBhvr>
                                            <p:cTn id="34" dur="300" fill="hold">
                                              <p:stCondLst>
                                                <p:cond delay="400"/>
                                              </p:stCondLst>
                                            </p:cTn>
                                            <p:tgtEl>
                                              <p:spTgt spid="5"/>
                                            </p:tgtEl>
                                          </p:cBhvr>
                                          <p:from x="80000" y="120000"/>
                                          <p:to x="120000" y="80000"/>
                                        </p:animScale>
                                        <p:animScale>
                                          <p:cBhvr>
                                            <p:cTn id="35" dur="300" fill="hold">
                                              <p:stCondLst>
                                                <p:cond delay="700"/>
                                              </p:stCondLst>
                                            </p:cTn>
                                            <p:tgtEl>
                                              <p:spTgt spid="5"/>
                                            </p:tgtEl>
                                          </p:cBhvr>
                                          <p:from x="120000" y="80000"/>
                                          <p:to x="90000" y="110000"/>
                                        </p:animScale>
                                        <p:animScale>
                                          <p:cBhvr>
                                            <p:cTn id="36" dur="300" fill="hold">
                                              <p:stCondLst>
                                                <p:cond delay="1000"/>
                                              </p:stCondLst>
                                            </p:cTn>
                                            <p:tgtEl>
                                              <p:spTgt spid="5"/>
                                            </p:tgtEl>
                                          </p:cBhvr>
                                          <p:from x="90000" y="110000"/>
                                          <p:to x="105000" y="95000"/>
                                        </p:animScale>
                                        <p:animScale>
                                          <p:cBhvr>
                                            <p:cTn id="37" dur="300" fill="hold">
                                              <p:stCondLst>
                                                <p:cond delay="1300"/>
                                              </p:stCondLst>
                                            </p:cTn>
                                            <p:tgtEl>
                                              <p:spTgt spid="5"/>
                                            </p:tgtEl>
                                          </p:cBhvr>
                                          <p:from x="105000" y="95000"/>
                                          <p:to x="100000" y="100000"/>
                                        </p:animScale>
                                      </p:childTnLst>
                                    </p:cTn>
                                  </p:par>
                                </p:childTnLst>
                              </p:cTn>
                            </p:par>
                            <p:par>
                              <p:cTn id="38" fill="hold">
                                <p:stCondLst>
                                  <p:cond delay="11625"/>
                                </p:stCondLst>
                                <p:childTnLst>
                                  <p:par>
                                    <p:cTn id="39" presetID="0" presetClass="entr" presetSubtype="0" repeatCount="5000" accel="5000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Scale>
                                          <p:cBhvr>
                                            <p:cTn id="41" dur="300" fill="hold">
                                              <p:stCondLst>
                                                <p:cond delay="0"/>
                                              </p:stCondLst>
                                            </p:cTn>
                                            <p:tgtEl>
                                              <p:spTgt spid="6"/>
                                            </p:tgtEl>
                                          </p:cBhvr>
                                          <p:from x="100000" y="100000"/>
                                          <p:to x="140000" y="60000"/>
                                        </p:animScale>
                                        <p:animScale>
                                          <p:cBhvr>
                                            <p:cTn id="42" dur="100" fill="hold">
                                              <p:stCondLst>
                                                <p:cond delay="300"/>
                                              </p:stCondLst>
                                            </p:cTn>
                                            <p:tgtEl>
                                              <p:spTgt spid="6"/>
                                            </p:tgtEl>
                                          </p:cBhvr>
                                          <p:from x="140000" y="60000"/>
                                          <p:to x="80000" y="120000"/>
                                        </p:animScale>
                                        <p:animScale>
                                          <p:cBhvr>
                                            <p:cTn id="43" dur="300" fill="hold">
                                              <p:stCondLst>
                                                <p:cond delay="400"/>
                                              </p:stCondLst>
                                            </p:cTn>
                                            <p:tgtEl>
                                              <p:spTgt spid="6"/>
                                            </p:tgtEl>
                                          </p:cBhvr>
                                          <p:from x="80000" y="120000"/>
                                          <p:to x="120000" y="80000"/>
                                        </p:animScale>
                                        <p:animScale>
                                          <p:cBhvr>
                                            <p:cTn id="44" dur="300" fill="hold">
                                              <p:stCondLst>
                                                <p:cond delay="700"/>
                                              </p:stCondLst>
                                            </p:cTn>
                                            <p:tgtEl>
                                              <p:spTgt spid="6"/>
                                            </p:tgtEl>
                                          </p:cBhvr>
                                          <p:from x="120000" y="80000"/>
                                          <p:to x="90000" y="110000"/>
                                        </p:animScale>
                                        <p:animScale>
                                          <p:cBhvr>
                                            <p:cTn id="45" dur="300" fill="hold">
                                              <p:stCondLst>
                                                <p:cond delay="1000"/>
                                              </p:stCondLst>
                                            </p:cTn>
                                            <p:tgtEl>
                                              <p:spTgt spid="6"/>
                                            </p:tgtEl>
                                          </p:cBhvr>
                                          <p:from x="90000" y="110000"/>
                                          <p:to x="105000" y="95000"/>
                                        </p:animScale>
                                        <p:animScale>
                                          <p:cBhvr>
                                            <p:cTn id="46" dur="300" fill="hold">
                                              <p:stCondLst>
                                                <p:cond delay="1300"/>
                                              </p:stCondLst>
                                            </p:cTn>
                                            <p:tgtEl>
                                              <p:spTgt spid="6"/>
                                            </p:tgtEl>
                                          </p:cBhvr>
                                          <p:from x="105000" y="95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 xmlns:a16="http://schemas.microsoft.com/office/drawing/2014/main" id="{BC5D802E-C300-4A6A-94CD-AA15380C52B3}"/>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 xmlns:a16="http://schemas.microsoft.com/office/drawing/2014/main" id="{DCA5D031-D58F-4F2C-9C4D-E07E2D3FCEB6}"/>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 xmlns:a16="http://schemas.microsoft.com/office/drawing/2014/main" id="{15136517-F920-4162-86CC-64B048B40BD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 xmlns:a16="http://schemas.microsoft.com/office/drawing/2014/main" id="{8FAC35AC-2525-4C08-9E34-09E26CE26D53}"/>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Famous phrase</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名言名句</a:t>
            </a:r>
          </a:p>
        </p:txBody>
      </p:sp>
      <p:sp>
        <p:nvSpPr>
          <p:cNvPr id="20" name="文本框 19">
            <a:extLst>
              <a:ext uri="{FF2B5EF4-FFF2-40B4-BE49-F238E27FC236}">
                <a16:creationId xmlns="" xmlns:a16="http://schemas.microsoft.com/office/drawing/2014/main" id="{4654BE43-C3AC-418A-8393-739671DAA876}"/>
              </a:ext>
            </a:extLst>
          </p:cNvPr>
          <p:cNvSpPr txBox="1"/>
          <p:nvPr/>
        </p:nvSpPr>
        <p:spPr>
          <a:xfrm>
            <a:off x="2948390" y="1730888"/>
            <a:ext cx="5918309" cy="700576"/>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世界上的一切光荣和骄傲</a:t>
            </a:r>
            <a:r>
              <a:rPr lang="en-US" altLang="zh-CN" sz="1400" dirty="0">
                <a:solidFill>
                  <a:srgbClr val="596DC4"/>
                </a:solidFill>
                <a:cs typeface="+mn-ea"/>
                <a:sym typeface="+mn-lt"/>
              </a:rPr>
              <a:t>,</a:t>
            </a:r>
            <a:r>
              <a:rPr lang="zh-CN" altLang="en-US" sz="1400" dirty="0">
                <a:solidFill>
                  <a:srgbClr val="596DC4"/>
                </a:solidFill>
                <a:cs typeface="+mn-ea"/>
                <a:sym typeface="+mn-lt"/>
              </a:rPr>
              <a:t>都来自母亲。</a:t>
            </a:r>
            <a:r>
              <a:rPr lang="en-US" altLang="zh-CN" sz="1400" dirty="0">
                <a:solidFill>
                  <a:srgbClr val="596DC4"/>
                </a:solidFill>
                <a:cs typeface="+mn-ea"/>
                <a:sym typeface="+mn-lt"/>
              </a:rPr>
              <a:t>(</a:t>
            </a:r>
            <a:r>
              <a:rPr lang="zh-CN" altLang="en-US" sz="1400" dirty="0">
                <a:solidFill>
                  <a:srgbClr val="596DC4"/>
                </a:solidFill>
                <a:cs typeface="+mn-ea"/>
                <a:sym typeface="+mn-lt"/>
              </a:rPr>
              <a:t>高尔基</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All the world of glory and pride from his mother. (Golgi)</a:t>
            </a:r>
          </a:p>
        </p:txBody>
      </p:sp>
      <p:sp>
        <p:nvSpPr>
          <p:cNvPr id="21" name="文本框 20">
            <a:extLst>
              <a:ext uri="{FF2B5EF4-FFF2-40B4-BE49-F238E27FC236}">
                <a16:creationId xmlns="" xmlns:a16="http://schemas.microsoft.com/office/drawing/2014/main" id="{F8CFC21F-AC67-4F8C-89F5-9E93EED23073}"/>
              </a:ext>
            </a:extLst>
          </p:cNvPr>
          <p:cNvSpPr txBox="1"/>
          <p:nvPr/>
        </p:nvSpPr>
        <p:spPr>
          <a:xfrm>
            <a:off x="4808635" y="3100930"/>
            <a:ext cx="5918309" cy="700576"/>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母爱是一种巨大的火焰。</a:t>
            </a:r>
            <a:r>
              <a:rPr lang="en-US" altLang="zh-CN" sz="1400" dirty="0">
                <a:solidFill>
                  <a:srgbClr val="596DC4"/>
                </a:solidFill>
                <a:cs typeface="+mn-ea"/>
                <a:sym typeface="+mn-lt"/>
              </a:rPr>
              <a:t>(</a:t>
            </a:r>
            <a:r>
              <a:rPr lang="zh-CN" altLang="en-US" sz="1400" dirty="0">
                <a:solidFill>
                  <a:srgbClr val="596DC4"/>
                </a:solidFill>
                <a:cs typeface="+mn-ea"/>
                <a:sym typeface="+mn-lt"/>
              </a:rPr>
              <a:t>罗曼</a:t>
            </a:r>
            <a:r>
              <a:rPr lang="en-US" altLang="zh-CN" sz="1400" dirty="0">
                <a:solidFill>
                  <a:srgbClr val="596DC4"/>
                </a:solidFill>
                <a:cs typeface="+mn-ea"/>
                <a:sym typeface="+mn-lt"/>
              </a:rPr>
              <a:t>.</a:t>
            </a:r>
            <a:r>
              <a:rPr lang="zh-CN" altLang="en-US" sz="1400" dirty="0">
                <a:solidFill>
                  <a:srgbClr val="596DC4"/>
                </a:solidFill>
                <a:cs typeface="+mn-ea"/>
                <a:sym typeface="+mn-lt"/>
              </a:rPr>
              <a:t>罗兰</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Motherly love is a huge flame. (Romain Rolland)</a:t>
            </a:r>
          </a:p>
        </p:txBody>
      </p:sp>
      <p:sp>
        <p:nvSpPr>
          <p:cNvPr id="22" name="文本框 21">
            <a:extLst>
              <a:ext uri="{FF2B5EF4-FFF2-40B4-BE49-F238E27FC236}">
                <a16:creationId xmlns="" xmlns:a16="http://schemas.microsoft.com/office/drawing/2014/main" id="{9C94653F-03B0-40B7-BA92-45E50F146B22}"/>
              </a:ext>
            </a:extLst>
          </p:cNvPr>
          <p:cNvSpPr txBox="1"/>
          <p:nvPr/>
        </p:nvSpPr>
        <p:spPr>
          <a:xfrm>
            <a:off x="6709630" y="4590392"/>
            <a:ext cx="5257779" cy="1023742"/>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世界上有一种最美丽的声音，那便是母亲的呼唤。</a:t>
            </a:r>
            <a:r>
              <a:rPr lang="en-US" altLang="zh-CN" sz="1400" dirty="0">
                <a:solidFill>
                  <a:srgbClr val="596DC4"/>
                </a:solidFill>
                <a:cs typeface="+mn-ea"/>
                <a:sym typeface="+mn-lt"/>
              </a:rPr>
              <a:t>(</a:t>
            </a:r>
            <a:r>
              <a:rPr lang="zh-CN" altLang="en-US" sz="1400" dirty="0">
                <a:solidFill>
                  <a:srgbClr val="596DC4"/>
                </a:solidFill>
                <a:cs typeface="+mn-ea"/>
                <a:sym typeface="+mn-lt"/>
              </a:rPr>
              <a:t>但丁</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The world there is a most beautiful voice, and that is the call of the mother. (Dante)</a:t>
            </a:r>
          </a:p>
        </p:txBody>
      </p:sp>
      <p:pic>
        <p:nvPicPr>
          <p:cNvPr id="3" name="图片 2">
            <a:extLst>
              <a:ext uri="{FF2B5EF4-FFF2-40B4-BE49-F238E27FC236}">
                <a16:creationId xmlns="" xmlns:a16="http://schemas.microsoft.com/office/drawing/2014/main" id="{1745E8CD-3E6D-4149-A251-05B1B9864C0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9550" y="758034"/>
            <a:ext cx="2740166" cy="2740166"/>
          </a:xfrm>
          <a:prstGeom prst="rect">
            <a:avLst/>
          </a:prstGeom>
        </p:spPr>
      </p:pic>
      <p:pic>
        <p:nvPicPr>
          <p:cNvPr id="23" name="图片 22">
            <a:extLst>
              <a:ext uri="{FF2B5EF4-FFF2-40B4-BE49-F238E27FC236}">
                <a16:creationId xmlns="" xmlns:a16="http://schemas.microsoft.com/office/drawing/2014/main" id="{28339AD7-2FBE-4D02-929B-21B8BC05BE9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94221" y="2386715"/>
            <a:ext cx="2740166" cy="2740166"/>
          </a:xfrm>
          <a:prstGeom prst="rect">
            <a:avLst/>
          </a:prstGeom>
        </p:spPr>
      </p:pic>
      <p:pic>
        <p:nvPicPr>
          <p:cNvPr id="24" name="图片 23">
            <a:extLst>
              <a:ext uri="{FF2B5EF4-FFF2-40B4-BE49-F238E27FC236}">
                <a16:creationId xmlns="" xmlns:a16="http://schemas.microsoft.com/office/drawing/2014/main" id="{16E4101B-20EB-4C1B-A027-205EA1FEEF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84564" y="3766644"/>
            <a:ext cx="2740166" cy="2740166"/>
          </a:xfrm>
          <a:prstGeom prst="rect">
            <a:avLst/>
          </a:prstGeom>
        </p:spPr>
      </p:pic>
    </p:spTree>
    <p:extLst>
      <p:ext uri="{BB962C8B-B14F-4D97-AF65-F5344CB8AC3E}">
        <p14:creationId xmlns:p14="http://schemas.microsoft.com/office/powerpoint/2010/main" val="104482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par>
                                <p:cTn id="24" presetID="14" presetClass="entr" presetSubtype="10" fill="hold" grpId="0" nodeType="withEffect">
                                  <p:childTnLst>
                                    <p:set>
                                      <p:cBhvr>
                                        <p:cTn id="25" dur="1" fill="hold">
                                          <p:stCondLst>
                                            <p:cond delay="0"/>
                                          </p:stCondLst>
                                        </p:cTn>
                                        <p:tgtEl>
                                          <p:spTgt spid="21"/>
                                        </p:tgtEl>
                                        <p:attrNameLst>
                                          <p:attrName>style.visibility</p:attrName>
                                        </p:attrNameLst>
                                      </p:cBhvr>
                                      <p:to>
                                        <p:strVal val="visible"/>
                                      </p:to>
                                    </p:set>
                                    <p:animEffect transition="in" filter="randombar(horizontal)">
                                      <p:cBhvr>
                                        <p:cTn id="26" dur="500"/>
                                        <p:tgtEl>
                                          <p:spTgt spid="21"/>
                                        </p:tgtEl>
                                      </p:cBhvr>
                                    </p:animEffect>
                                  </p:childTnLst>
                                </p:cTn>
                              </p:par>
                              <p:par>
                                <p:cTn id="27" presetID="14" presetClass="entr" presetSubtype="10" fill="hold" grpId="0" nodeType="withEffect">
                                  <p:childTnLst>
                                    <p:set>
                                      <p:cBhvr>
                                        <p:cTn id="28" dur="1" fill="hold">
                                          <p:stCondLst>
                                            <p:cond delay="0"/>
                                          </p:stCondLst>
                                        </p:cTn>
                                        <p:tgtEl>
                                          <p:spTgt spid="22"/>
                                        </p:tgtEl>
                                        <p:attrNameLst>
                                          <p:attrName>style.visibility</p:attrName>
                                        </p:attrNameLst>
                                      </p:cBhvr>
                                      <p:to>
                                        <p:strVal val="visible"/>
                                      </p:to>
                                    </p:set>
                                    <p:animEffect transition="in" filter="randombar(horizontal)">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 xmlns:a16="http://schemas.microsoft.com/office/drawing/2014/main" id="{BC5D802E-C300-4A6A-94CD-AA15380C52B3}"/>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 xmlns:a16="http://schemas.microsoft.com/office/drawing/2014/main" id="{DCA5D031-D58F-4F2C-9C4D-E07E2D3FCEB6}"/>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 xmlns:a16="http://schemas.microsoft.com/office/drawing/2014/main" id="{15136517-F920-4162-86CC-64B048B40BD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 xmlns:a16="http://schemas.microsoft.com/office/drawing/2014/main" id="{8FAC35AC-2525-4C08-9E34-09E26CE26D53}"/>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Famous phrase</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名言名句</a:t>
            </a:r>
          </a:p>
        </p:txBody>
      </p:sp>
      <p:grpSp>
        <p:nvGrpSpPr>
          <p:cNvPr id="20" name="组合 19">
            <a:extLst>
              <a:ext uri="{FF2B5EF4-FFF2-40B4-BE49-F238E27FC236}">
                <a16:creationId xmlns="" xmlns:a16="http://schemas.microsoft.com/office/drawing/2014/main" id="{44B771D5-877B-4D02-83EB-02836B08BECA}"/>
              </a:ext>
            </a:extLst>
          </p:cNvPr>
          <p:cNvGrpSpPr/>
          <p:nvPr/>
        </p:nvGrpSpPr>
        <p:grpSpPr>
          <a:xfrm>
            <a:off x="4762500" y="2468422"/>
            <a:ext cx="2857676" cy="2491705"/>
            <a:chOff x="5414198" y="2198903"/>
            <a:chExt cx="3742678" cy="3263368"/>
          </a:xfrm>
        </p:grpSpPr>
        <p:sp>
          <p:nvSpPr>
            <p:cNvPr id="21" name="Freeform 5">
              <a:extLst>
                <a:ext uri="{FF2B5EF4-FFF2-40B4-BE49-F238E27FC236}">
                  <a16:creationId xmlns="" xmlns:a16="http://schemas.microsoft.com/office/drawing/2014/main" id="{BF385EE8-16AB-43AD-855C-DD450DF6D461}"/>
                </a:ext>
              </a:extLst>
            </p:cNvPr>
            <p:cNvSpPr>
              <a:spLocks noEditPoints="1"/>
            </p:cNvSpPr>
            <p:nvPr/>
          </p:nvSpPr>
          <p:spPr bwMode="auto">
            <a:xfrm>
              <a:off x="6234079" y="3025852"/>
              <a:ext cx="1616538" cy="1616539"/>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6">
              <a:extLst>
                <a:ext uri="{FF2B5EF4-FFF2-40B4-BE49-F238E27FC236}">
                  <a16:creationId xmlns="" xmlns:a16="http://schemas.microsoft.com/office/drawing/2014/main" id="{229AD090-E3F9-472F-B9EC-3692535E71E9}"/>
                </a:ext>
              </a:extLst>
            </p:cNvPr>
            <p:cNvSpPr/>
            <p:nvPr/>
          </p:nvSpPr>
          <p:spPr bwMode="auto">
            <a:xfrm>
              <a:off x="5414198" y="2198903"/>
              <a:ext cx="1554947" cy="1554946"/>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rgbClr val="596DC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7">
              <a:extLst>
                <a:ext uri="{FF2B5EF4-FFF2-40B4-BE49-F238E27FC236}">
                  <a16:creationId xmlns="" xmlns:a16="http://schemas.microsoft.com/office/drawing/2014/main" id="{84589751-0C5E-4382-A632-54B78FA0CBDC}"/>
                </a:ext>
              </a:extLst>
            </p:cNvPr>
            <p:cNvSpPr/>
            <p:nvPr/>
          </p:nvSpPr>
          <p:spPr bwMode="auto">
            <a:xfrm>
              <a:off x="5414198" y="3907325"/>
              <a:ext cx="1554947" cy="1554946"/>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rgbClr val="596DC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8">
              <a:extLst>
                <a:ext uri="{FF2B5EF4-FFF2-40B4-BE49-F238E27FC236}">
                  <a16:creationId xmlns="" xmlns:a16="http://schemas.microsoft.com/office/drawing/2014/main" id="{FEEA2872-CDA3-49EE-B1AF-5777CB9CC2F1}"/>
                </a:ext>
              </a:extLst>
            </p:cNvPr>
            <p:cNvSpPr/>
            <p:nvPr/>
          </p:nvSpPr>
          <p:spPr bwMode="auto">
            <a:xfrm>
              <a:off x="7122620" y="2198903"/>
              <a:ext cx="1547878" cy="1554946"/>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rgbClr val="596DC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9">
              <a:extLst>
                <a:ext uri="{FF2B5EF4-FFF2-40B4-BE49-F238E27FC236}">
                  <a16:creationId xmlns="" xmlns:a16="http://schemas.microsoft.com/office/drawing/2014/main" id="{DC2F2454-7C5F-4CB0-B116-99890819067C}"/>
                </a:ext>
              </a:extLst>
            </p:cNvPr>
            <p:cNvSpPr/>
            <p:nvPr/>
          </p:nvSpPr>
          <p:spPr bwMode="auto">
            <a:xfrm>
              <a:off x="7122620" y="3907325"/>
              <a:ext cx="1547878" cy="1554946"/>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rgbClr val="596DC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文本框 25">
              <a:extLst>
                <a:ext uri="{FF2B5EF4-FFF2-40B4-BE49-F238E27FC236}">
                  <a16:creationId xmlns="" xmlns:a16="http://schemas.microsoft.com/office/drawing/2014/main" id="{673DEF0F-C0C9-48E5-85E1-047CA7E277BA}"/>
                </a:ext>
              </a:extLst>
            </p:cNvPr>
            <p:cNvSpPr txBox="1"/>
            <p:nvPr/>
          </p:nvSpPr>
          <p:spPr>
            <a:xfrm>
              <a:off x="5912455" y="2656143"/>
              <a:ext cx="723787" cy="524021"/>
            </a:xfrm>
            <a:prstGeom prst="rect">
              <a:avLst/>
            </a:prstGeom>
            <a:noFill/>
          </p:spPr>
          <p:txBody>
            <a:bodyPr wrap="square" rtlCol="0">
              <a:spAutoFit/>
            </a:bodyPr>
            <a:lstStyle/>
            <a:p>
              <a:r>
                <a:rPr lang="en-US" altLang="zh-CN" sz="2000" b="1">
                  <a:solidFill>
                    <a:schemeClr val="bg1"/>
                  </a:solidFill>
                  <a:cs typeface="+mn-ea"/>
                  <a:sym typeface="+mn-lt"/>
                </a:rPr>
                <a:t>01</a:t>
              </a:r>
              <a:endParaRPr lang="zh-CN" altLang="en-US" sz="2000" b="1">
                <a:solidFill>
                  <a:schemeClr val="bg1"/>
                </a:solidFill>
                <a:cs typeface="+mn-ea"/>
                <a:sym typeface="+mn-lt"/>
              </a:endParaRPr>
            </a:p>
          </p:txBody>
        </p:sp>
        <p:sp>
          <p:nvSpPr>
            <p:cNvPr id="27" name="文本框 26">
              <a:extLst>
                <a:ext uri="{FF2B5EF4-FFF2-40B4-BE49-F238E27FC236}">
                  <a16:creationId xmlns="" xmlns:a16="http://schemas.microsoft.com/office/drawing/2014/main" id="{F8853FC6-4EBC-4554-AC0F-468031957C48}"/>
                </a:ext>
              </a:extLst>
            </p:cNvPr>
            <p:cNvSpPr txBox="1"/>
            <p:nvPr/>
          </p:nvSpPr>
          <p:spPr>
            <a:xfrm>
              <a:off x="7690245" y="2656143"/>
              <a:ext cx="1466631" cy="524021"/>
            </a:xfrm>
            <a:prstGeom prst="rect">
              <a:avLst/>
            </a:prstGeom>
            <a:noFill/>
          </p:spPr>
          <p:txBody>
            <a:bodyPr wrap="square" rtlCol="0">
              <a:spAutoFit/>
            </a:bodyPr>
            <a:lstStyle/>
            <a:p>
              <a:r>
                <a:rPr lang="en-US" altLang="zh-CN" sz="2000" b="1">
                  <a:solidFill>
                    <a:schemeClr val="bg1"/>
                  </a:solidFill>
                  <a:cs typeface="+mn-ea"/>
                  <a:sym typeface="+mn-lt"/>
                </a:rPr>
                <a:t>02</a:t>
              </a:r>
              <a:endParaRPr lang="zh-CN" altLang="en-US" sz="2000" b="1">
                <a:solidFill>
                  <a:schemeClr val="bg1"/>
                </a:solidFill>
                <a:cs typeface="+mn-ea"/>
                <a:sym typeface="+mn-lt"/>
              </a:endParaRPr>
            </a:p>
          </p:txBody>
        </p:sp>
        <p:sp>
          <p:nvSpPr>
            <p:cNvPr id="28" name="文本框 27">
              <a:extLst>
                <a:ext uri="{FF2B5EF4-FFF2-40B4-BE49-F238E27FC236}">
                  <a16:creationId xmlns="" xmlns:a16="http://schemas.microsoft.com/office/drawing/2014/main" id="{AA42C80A-2024-4C78-A866-BDD61C36B34B}"/>
                </a:ext>
              </a:extLst>
            </p:cNvPr>
            <p:cNvSpPr txBox="1"/>
            <p:nvPr/>
          </p:nvSpPr>
          <p:spPr>
            <a:xfrm>
              <a:off x="5912454" y="4452597"/>
              <a:ext cx="1466631" cy="524021"/>
            </a:xfrm>
            <a:prstGeom prst="rect">
              <a:avLst/>
            </a:prstGeom>
            <a:noFill/>
          </p:spPr>
          <p:txBody>
            <a:bodyPr wrap="square" rtlCol="0">
              <a:spAutoFit/>
            </a:bodyPr>
            <a:lstStyle/>
            <a:p>
              <a:r>
                <a:rPr lang="en-US" altLang="zh-CN" sz="2000" b="1">
                  <a:solidFill>
                    <a:schemeClr val="bg1"/>
                  </a:solidFill>
                  <a:cs typeface="+mn-ea"/>
                  <a:sym typeface="+mn-lt"/>
                </a:rPr>
                <a:t>03</a:t>
              </a:r>
              <a:endParaRPr lang="zh-CN" altLang="en-US" sz="2000" b="1">
                <a:solidFill>
                  <a:schemeClr val="bg1"/>
                </a:solidFill>
                <a:cs typeface="+mn-ea"/>
                <a:sym typeface="+mn-lt"/>
              </a:endParaRPr>
            </a:p>
          </p:txBody>
        </p:sp>
        <p:sp>
          <p:nvSpPr>
            <p:cNvPr id="29" name="文本框 28">
              <a:extLst>
                <a:ext uri="{FF2B5EF4-FFF2-40B4-BE49-F238E27FC236}">
                  <a16:creationId xmlns="" xmlns:a16="http://schemas.microsoft.com/office/drawing/2014/main" id="{84DBBF82-A895-46D4-A965-08942BDC0DCC}"/>
                </a:ext>
              </a:extLst>
            </p:cNvPr>
            <p:cNvSpPr txBox="1"/>
            <p:nvPr/>
          </p:nvSpPr>
          <p:spPr>
            <a:xfrm>
              <a:off x="7690245" y="4452597"/>
              <a:ext cx="1466631" cy="524021"/>
            </a:xfrm>
            <a:prstGeom prst="rect">
              <a:avLst/>
            </a:prstGeom>
            <a:noFill/>
          </p:spPr>
          <p:txBody>
            <a:bodyPr wrap="square" rtlCol="0">
              <a:spAutoFit/>
            </a:bodyPr>
            <a:lstStyle/>
            <a:p>
              <a:r>
                <a:rPr lang="en-US" altLang="zh-CN" sz="2000" b="1">
                  <a:solidFill>
                    <a:schemeClr val="bg1"/>
                  </a:solidFill>
                  <a:cs typeface="+mn-ea"/>
                  <a:sym typeface="+mn-lt"/>
                </a:rPr>
                <a:t>04</a:t>
              </a:r>
              <a:endParaRPr lang="zh-CN" altLang="en-US" sz="2000" b="1">
                <a:solidFill>
                  <a:schemeClr val="bg1"/>
                </a:solidFill>
                <a:cs typeface="+mn-ea"/>
                <a:sym typeface="+mn-lt"/>
              </a:endParaRPr>
            </a:p>
          </p:txBody>
        </p:sp>
      </p:grpSp>
      <p:sp>
        <p:nvSpPr>
          <p:cNvPr id="30" name="文本框 29">
            <a:extLst>
              <a:ext uri="{FF2B5EF4-FFF2-40B4-BE49-F238E27FC236}">
                <a16:creationId xmlns="" xmlns:a16="http://schemas.microsoft.com/office/drawing/2014/main" id="{62C583BD-0298-4D31-AB36-5AE2F83C42C7}"/>
              </a:ext>
            </a:extLst>
          </p:cNvPr>
          <p:cNvSpPr txBox="1"/>
          <p:nvPr/>
        </p:nvSpPr>
        <p:spPr>
          <a:xfrm>
            <a:off x="1067054" y="1496090"/>
            <a:ext cx="3001371" cy="1670073"/>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慈母的胳膊是慈爱构成的</a:t>
            </a:r>
            <a:r>
              <a:rPr lang="en-US" altLang="zh-CN" sz="1400" dirty="0">
                <a:solidFill>
                  <a:srgbClr val="596DC4"/>
                </a:solidFill>
                <a:cs typeface="+mn-ea"/>
                <a:sym typeface="+mn-lt"/>
              </a:rPr>
              <a:t>,</a:t>
            </a:r>
            <a:r>
              <a:rPr lang="zh-CN" altLang="en-US" sz="1400" dirty="0">
                <a:solidFill>
                  <a:srgbClr val="596DC4"/>
                </a:solidFill>
                <a:cs typeface="+mn-ea"/>
                <a:sym typeface="+mn-lt"/>
              </a:rPr>
              <a:t>孩子睡在里面怎能不甜</a:t>
            </a:r>
            <a:r>
              <a:rPr lang="en-US" altLang="zh-CN" sz="1400" dirty="0">
                <a:solidFill>
                  <a:srgbClr val="596DC4"/>
                </a:solidFill>
                <a:cs typeface="+mn-ea"/>
                <a:sym typeface="+mn-lt"/>
              </a:rPr>
              <a:t>? (</a:t>
            </a:r>
            <a:r>
              <a:rPr lang="zh-CN" altLang="en-US" sz="1400" dirty="0">
                <a:solidFill>
                  <a:srgbClr val="596DC4"/>
                </a:solidFill>
                <a:cs typeface="+mn-ea"/>
                <a:sym typeface="+mn-lt"/>
              </a:rPr>
              <a:t>雨果</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Mother is the charity arm of the composition, the children could not sleep in it sweet?(Hugo)</a:t>
            </a:r>
          </a:p>
        </p:txBody>
      </p:sp>
      <p:sp>
        <p:nvSpPr>
          <p:cNvPr id="31" name="文本框 30">
            <a:extLst>
              <a:ext uri="{FF2B5EF4-FFF2-40B4-BE49-F238E27FC236}">
                <a16:creationId xmlns="" xmlns:a16="http://schemas.microsoft.com/office/drawing/2014/main" id="{7CA86715-C5F6-48D2-B53C-9520750CA797}"/>
              </a:ext>
            </a:extLst>
          </p:cNvPr>
          <p:cNvSpPr txBox="1"/>
          <p:nvPr/>
        </p:nvSpPr>
        <p:spPr>
          <a:xfrm>
            <a:off x="1067054" y="4295088"/>
            <a:ext cx="3001371" cy="1061829"/>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母爱是世间最伟大的力量。</a:t>
            </a:r>
            <a:r>
              <a:rPr lang="en-US" altLang="zh-CN" sz="1400" dirty="0">
                <a:solidFill>
                  <a:srgbClr val="596DC4"/>
                </a:solidFill>
                <a:cs typeface="+mn-ea"/>
                <a:sym typeface="+mn-lt"/>
              </a:rPr>
              <a:t>(</a:t>
            </a:r>
            <a:r>
              <a:rPr lang="zh-CN" altLang="en-US" sz="1400" dirty="0">
                <a:solidFill>
                  <a:srgbClr val="596DC4"/>
                </a:solidFill>
                <a:cs typeface="+mn-ea"/>
                <a:sym typeface="+mn-lt"/>
              </a:rPr>
              <a:t>米尔</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Maternal love is the greatest force in the world. (Mir)</a:t>
            </a:r>
          </a:p>
        </p:txBody>
      </p:sp>
      <p:sp>
        <p:nvSpPr>
          <p:cNvPr id="32" name="文本框 31">
            <a:extLst>
              <a:ext uri="{FF2B5EF4-FFF2-40B4-BE49-F238E27FC236}">
                <a16:creationId xmlns="" xmlns:a16="http://schemas.microsoft.com/office/drawing/2014/main" id="{B78AE8D8-E948-4ABB-A213-53539AB7122D}"/>
              </a:ext>
            </a:extLst>
          </p:cNvPr>
          <p:cNvSpPr txBox="1"/>
          <p:nvPr/>
        </p:nvSpPr>
        <p:spPr>
          <a:xfrm>
            <a:off x="7539547" y="1524757"/>
            <a:ext cx="3925412" cy="1670073"/>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人的嘴唇所能发出的最甜美的字眼，就是母亲，最美好的呼唤，就是“妈妈”。</a:t>
            </a:r>
            <a:r>
              <a:rPr lang="en-US" altLang="zh-CN" sz="1400" dirty="0">
                <a:solidFill>
                  <a:srgbClr val="596DC4"/>
                </a:solidFill>
                <a:cs typeface="+mn-ea"/>
                <a:sym typeface="+mn-lt"/>
              </a:rPr>
              <a:t>(</a:t>
            </a:r>
            <a:r>
              <a:rPr lang="zh-CN" altLang="en-US" sz="1400" dirty="0">
                <a:solidFill>
                  <a:srgbClr val="596DC4"/>
                </a:solidFill>
                <a:cs typeface="+mn-ea"/>
                <a:sym typeface="+mn-lt"/>
              </a:rPr>
              <a:t>纪伯伦</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Person's lips can be issued by the sweet words, that is, mother, best call is the "mother." (Kahlil Gibran)</a:t>
            </a:r>
          </a:p>
        </p:txBody>
      </p:sp>
      <p:sp>
        <p:nvSpPr>
          <p:cNvPr id="33" name="文本框 32">
            <a:extLst>
              <a:ext uri="{FF2B5EF4-FFF2-40B4-BE49-F238E27FC236}">
                <a16:creationId xmlns="" xmlns:a16="http://schemas.microsoft.com/office/drawing/2014/main" id="{0377622A-D3E3-41F1-8A6F-B13ABD66AAF0}"/>
              </a:ext>
            </a:extLst>
          </p:cNvPr>
          <p:cNvSpPr txBox="1"/>
          <p:nvPr/>
        </p:nvSpPr>
        <p:spPr>
          <a:xfrm>
            <a:off x="7539547" y="4389258"/>
            <a:ext cx="3925412" cy="138499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成功的时候，谁都是朋友。但只有母亲一一一她是 失败时的伴侣。</a:t>
            </a:r>
            <a:r>
              <a:rPr lang="en-US" altLang="zh-CN" sz="1400" dirty="0">
                <a:solidFill>
                  <a:srgbClr val="596DC4"/>
                </a:solidFill>
                <a:cs typeface="+mn-ea"/>
                <a:sym typeface="+mn-lt"/>
              </a:rPr>
              <a:t>(</a:t>
            </a:r>
            <a:r>
              <a:rPr lang="zh-CN" altLang="en-US" sz="1400" dirty="0">
                <a:solidFill>
                  <a:srgbClr val="596DC4"/>
                </a:solidFill>
                <a:cs typeface="+mn-ea"/>
                <a:sym typeface="+mn-lt"/>
              </a:rPr>
              <a:t>郑振铎</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When successful, who are friends. But only his mother --- she was a partner at the time</a:t>
            </a:r>
          </a:p>
        </p:txBody>
      </p:sp>
    </p:spTree>
    <p:extLst>
      <p:ext uri="{BB962C8B-B14F-4D97-AF65-F5344CB8AC3E}">
        <p14:creationId xmlns:p14="http://schemas.microsoft.com/office/powerpoint/2010/main" val="5369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par>
                                <p:cTn id="12" presetID="14" presetClass="entr" presetSubtype="10" fill="hold" grpId="0" nodeType="withEffect">
                                  <p:childTnLst>
                                    <p:set>
                                      <p:cBhvr>
                                        <p:cTn id="13" dur="1" fill="hold">
                                          <p:stCondLst>
                                            <p:cond delay="0"/>
                                          </p:stCondLst>
                                        </p:cTn>
                                        <p:tgtEl>
                                          <p:spTgt spid="31"/>
                                        </p:tgtEl>
                                        <p:attrNameLst>
                                          <p:attrName>style.visibility</p:attrName>
                                        </p:attrNameLst>
                                      </p:cBhvr>
                                      <p:to>
                                        <p:strVal val="visible"/>
                                      </p:to>
                                    </p:set>
                                    <p:animEffect transition="in" filter="randombar(horizontal)">
                                      <p:cBhvr>
                                        <p:cTn id="14" dur="500"/>
                                        <p:tgtEl>
                                          <p:spTgt spid="31"/>
                                        </p:tgtEl>
                                      </p:cBhvr>
                                    </p:animEffect>
                                  </p:childTnLst>
                                </p:cTn>
                              </p:par>
                              <p:par>
                                <p:cTn id="15" presetID="14" presetClass="entr" presetSubtype="10" fill="hold" grpId="0" nodeType="withEffect">
                                  <p:childTnLst>
                                    <p:set>
                                      <p:cBhvr>
                                        <p:cTn id="16" dur="1" fill="hold">
                                          <p:stCondLst>
                                            <p:cond delay="0"/>
                                          </p:stCondLst>
                                        </p:cTn>
                                        <p:tgtEl>
                                          <p:spTgt spid="32"/>
                                        </p:tgtEl>
                                        <p:attrNameLst>
                                          <p:attrName>style.visibility</p:attrName>
                                        </p:attrNameLst>
                                      </p:cBhvr>
                                      <p:to>
                                        <p:strVal val="visible"/>
                                      </p:to>
                                    </p:set>
                                    <p:animEffect transition="in" filter="randombar(horizontal)">
                                      <p:cBhvr>
                                        <p:cTn id="17" dur="500"/>
                                        <p:tgtEl>
                                          <p:spTgt spid="32"/>
                                        </p:tgtEl>
                                      </p:cBhvr>
                                    </p:animEffect>
                                  </p:childTnLst>
                                </p:cTn>
                              </p:par>
                              <p:par>
                                <p:cTn id="18" presetID="14" presetClass="entr" presetSubtype="10" fill="hold" grpId="0" nodeType="withEffec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 xmlns:a16="http://schemas.microsoft.com/office/drawing/2014/main" id="{BC5D802E-C300-4A6A-94CD-AA15380C52B3}"/>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 xmlns:a16="http://schemas.microsoft.com/office/drawing/2014/main" id="{DCA5D031-D58F-4F2C-9C4D-E07E2D3FCEB6}"/>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 xmlns:a16="http://schemas.microsoft.com/office/drawing/2014/main" id="{15136517-F920-4162-86CC-64B048B40BD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 xmlns:a16="http://schemas.microsoft.com/office/drawing/2014/main" id="{8FAC35AC-2525-4C08-9E34-09E26CE26D53}"/>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Famous phrase</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名言名句</a:t>
            </a:r>
          </a:p>
        </p:txBody>
      </p:sp>
      <p:sp>
        <p:nvSpPr>
          <p:cNvPr id="20" name="文本框 19">
            <a:extLst>
              <a:ext uri="{FF2B5EF4-FFF2-40B4-BE49-F238E27FC236}">
                <a16:creationId xmlns="" xmlns:a16="http://schemas.microsoft.com/office/drawing/2014/main" id="{52BCA3CF-8CD4-47D4-BD59-EDBB17E732FD}"/>
              </a:ext>
            </a:extLst>
          </p:cNvPr>
          <p:cNvSpPr txBox="1"/>
          <p:nvPr/>
        </p:nvSpPr>
        <p:spPr>
          <a:xfrm>
            <a:off x="921390" y="1563248"/>
            <a:ext cx="5918309" cy="1023742"/>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母爱是多么强烈、自私、狂热地占据我们整个心灵的感情。</a:t>
            </a:r>
            <a:r>
              <a:rPr lang="en-US" altLang="zh-CN" sz="1400" dirty="0">
                <a:solidFill>
                  <a:srgbClr val="596DC4"/>
                </a:solidFill>
                <a:cs typeface="+mn-ea"/>
                <a:sym typeface="+mn-lt"/>
              </a:rPr>
              <a:t>(</a:t>
            </a:r>
            <a:r>
              <a:rPr lang="zh-CN" altLang="en-US" sz="1400" dirty="0">
                <a:solidFill>
                  <a:srgbClr val="596DC4"/>
                </a:solidFill>
                <a:cs typeface="+mn-ea"/>
                <a:sym typeface="+mn-lt"/>
              </a:rPr>
              <a:t>邓肯</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Motherly love is how strong, selfish and feverishly occupied mind the feelings of the Whole. (Duncan)</a:t>
            </a:r>
          </a:p>
        </p:txBody>
      </p:sp>
      <p:sp>
        <p:nvSpPr>
          <p:cNvPr id="21" name="文本框 20">
            <a:extLst>
              <a:ext uri="{FF2B5EF4-FFF2-40B4-BE49-F238E27FC236}">
                <a16:creationId xmlns="" xmlns:a16="http://schemas.microsoft.com/office/drawing/2014/main" id="{0907F665-FF36-48AD-9C60-BD22F4DE9791}"/>
              </a:ext>
            </a:extLst>
          </p:cNvPr>
          <p:cNvSpPr txBox="1"/>
          <p:nvPr/>
        </p:nvSpPr>
        <p:spPr>
          <a:xfrm>
            <a:off x="921390" y="2993000"/>
            <a:ext cx="5918309" cy="700576"/>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世界上的一切光荣和骄傲，都来自母亲。</a:t>
            </a:r>
            <a:r>
              <a:rPr lang="en-US" altLang="zh-CN" sz="1400" dirty="0">
                <a:solidFill>
                  <a:srgbClr val="596DC4"/>
                </a:solidFill>
                <a:cs typeface="+mn-ea"/>
                <a:sym typeface="+mn-lt"/>
              </a:rPr>
              <a:t>(</a:t>
            </a:r>
            <a:r>
              <a:rPr lang="zh-CN" altLang="en-US" sz="1400" dirty="0">
                <a:solidFill>
                  <a:srgbClr val="596DC4"/>
                </a:solidFill>
                <a:cs typeface="+mn-ea"/>
                <a:sym typeface="+mn-lt"/>
              </a:rPr>
              <a:t>高尔基</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All the world of glory and pride from his mother. (Golgi)</a:t>
            </a:r>
          </a:p>
        </p:txBody>
      </p:sp>
      <p:sp>
        <p:nvSpPr>
          <p:cNvPr id="22" name="文本框 21">
            <a:extLst>
              <a:ext uri="{FF2B5EF4-FFF2-40B4-BE49-F238E27FC236}">
                <a16:creationId xmlns="" xmlns:a16="http://schemas.microsoft.com/office/drawing/2014/main" id="{C9A847C3-EB46-4EB6-8B4B-56490A2027A6}"/>
              </a:ext>
            </a:extLst>
          </p:cNvPr>
          <p:cNvSpPr txBox="1"/>
          <p:nvPr/>
        </p:nvSpPr>
        <p:spPr>
          <a:xfrm>
            <a:off x="921390" y="4422752"/>
            <a:ext cx="7064290" cy="1023742"/>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596DC4"/>
                </a:solidFill>
                <a:cs typeface="+mn-ea"/>
                <a:sym typeface="+mn-lt"/>
              </a:rPr>
              <a:t>人生最美的东西之一就是母爱，这是无私的爱</a:t>
            </a:r>
            <a:r>
              <a:rPr lang="en-US" altLang="zh-CN" sz="1400" dirty="0">
                <a:solidFill>
                  <a:srgbClr val="596DC4"/>
                </a:solidFill>
                <a:cs typeface="+mn-ea"/>
                <a:sym typeface="+mn-lt"/>
              </a:rPr>
              <a:t>,</a:t>
            </a:r>
            <a:r>
              <a:rPr lang="zh-CN" altLang="en-US" sz="1400" dirty="0">
                <a:solidFill>
                  <a:srgbClr val="596DC4"/>
                </a:solidFill>
                <a:cs typeface="+mn-ea"/>
                <a:sym typeface="+mn-lt"/>
              </a:rPr>
              <a:t>道德与之相形见拙。</a:t>
            </a:r>
            <a:r>
              <a:rPr lang="en-US" altLang="zh-CN" sz="1400" dirty="0">
                <a:solidFill>
                  <a:srgbClr val="596DC4"/>
                </a:solidFill>
                <a:cs typeface="+mn-ea"/>
                <a:sym typeface="+mn-lt"/>
              </a:rPr>
              <a:t>(</a:t>
            </a:r>
            <a:r>
              <a:rPr lang="zh-CN" altLang="en-US" sz="1400" dirty="0">
                <a:solidFill>
                  <a:srgbClr val="596DC4"/>
                </a:solidFill>
                <a:cs typeface="+mn-ea"/>
                <a:sym typeface="+mn-lt"/>
              </a:rPr>
              <a:t>日本</a:t>
            </a:r>
            <a:r>
              <a:rPr lang="en-US" altLang="zh-CN" sz="1400" dirty="0">
                <a:solidFill>
                  <a:srgbClr val="596DC4"/>
                </a:solidFill>
                <a:cs typeface="+mn-ea"/>
                <a:sym typeface="+mn-lt"/>
              </a:rPr>
              <a:t>)</a:t>
            </a:r>
          </a:p>
          <a:p>
            <a:pPr>
              <a:lnSpc>
                <a:spcPct val="150000"/>
              </a:lnSpc>
            </a:pPr>
            <a:r>
              <a:rPr lang="en-US" altLang="zh-CN" sz="1400" dirty="0">
                <a:solidFill>
                  <a:schemeClr val="tx1">
                    <a:lumMod val="75000"/>
                    <a:lumOff val="25000"/>
                  </a:schemeClr>
                </a:solidFill>
                <a:cs typeface="+mn-ea"/>
                <a:sym typeface="+mn-lt"/>
              </a:rPr>
              <a:t>One of the most beautiful things in life is love, which is selfless love, morality pales beside them. (Japan)</a:t>
            </a:r>
          </a:p>
        </p:txBody>
      </p:sp>
      <p:pic>
        <p:nvPicPr>
          <p:cNvPr id="3" name="图片 2">
            <a:extLst>
              <a:ext uri="{FF2B5EF4-FFF2-40B4-BE49-F238E27FC236}">
                <a16:creationId xmlns="" xmlns:a16="http://schemas.microsoft.com/office/drawing/2014/main" id="{E44373EB-833D-4166-987F-8ECFBB1A6A3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37602" y="477024"/>
            <a:ext cx="3351143" cy="5031951"/>
          </a:xfrm>
          <a:prstGeom prst="rect">
            <a:avLst/>
          </a:prstGeom>
        </p:spPr>
      </p:pic>
    </p:spTree>
    <p:extLst>
      <p:ext uri="{BB962C8B-B14F-4D97-AF65-F5344CB8AC3E}">
        <p14:creationId xmlns:p14="http://schemas.microsoft.com/office/powerpoint/2010/main" val="293608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grpId="0" nodeType="withEffec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EC6D36B9-FED8-4075-AE45-8B791ADFF84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A-图片 4">
            <a:extLst>
              <a:ext uri="{FF2B5EF4-FFF2-40B4-BE49-F238E27FC236}">
                <a16:creationId xmlns="" xmlns:a16="http://schemas.microsoft.com/office/drawing/2014/main" id="{0640214B-CCAB-4D42-9683-5202997A77DB}"/>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8682754" y="595469"/>
            <a:ext cx="1624781" cy="1624781"/>
          </a:xfrm>
          <a:prstGeom prst="rect">
            <a:avLst/>
          </a:prstGeom>
          <a:effectLst>
            <a:outerShdw blurRad="50800" dist="38100" dir="2700000" algn="tl" rotWithShape="0">
              <a:srgbClr val="596DC4"/>
            </a:outerShdw>
          </a:effectLst>
        </p:spPr>
      </p:pic>
      <p:pic>
        <p:nvPicPr>
          <p:cNvPr id="6" name="PA-图片 5">
            <a:extLst>
              <a:ext uri="{FF2B5EF4-FFF2-40B4-BE49-F238E27FC236}">
                <a16:creationId xmlns="" xmlns:a16="http://schemas.microsoft.com/office/drawing/2014/main" id="{0DF5ECF2-9CF9-4D1F-B248-A1E68C0D3CDB}"/>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10592269" y="4388220"/>
            <a:ext cx="2159565" cy="2159565"/>
          </a:xfrm>
          <a:prstGeom prst="rect">
            <a:avLst/>
          </a:prstGeom>
          <a:effectLst>
            <a:outerShdw blurRad="50800" dist="38100" dir="2700000" algn="tl" rotWithShape="0">
              <a:srgbClr val="596DC4"/>
            </a:outerShdw>
          </a:effectLst>
        </p:spPr>
      </p:pic>
      <p:pic>
        <p:nvPicPr>
          <p:cNvPr id="7" name="PA-图片 6">
            <a:extLst>
              <a:ext uri="{FF2B5EF4-FFF2-40B4-BE49-F238E27FC236}">
                <a16:creationId xmlns="" xmlns:a16="http://schemas.microsoft.com/office/drawing/2014/main" id="{82185F2C-BA6E-46D4-A438-2D027159F06D}"/>
              </a:ext>
            </a:extLst>
          </p:cNvPr>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rcRect/>
          <a:stretch/>
        </p:blipFill>
        <p:spPr>
          <a:xfrm flipH="1">
            <a:off x="244924" y="4388220"/>
            <a:ext cx="1903004" cy="1903004"/>
          </a:xfrm>
          <a:prstGeom prst="rect">
            <a:avLst/>
          </a:prstGeom>
          <a:effectLst>
            <a:outerShdw blurRad="50800" dist="38100" dir="2700000" algn="tl" rotWithShape="0">
              <a:srgbClr val="596DC4">
                <a:alpha val="40000"/>
              </a:srgbClr>
            </a:outerShdw>
          </a:effectLst>
        </p:spPr>
      </p:pic>
      <p:sp>
        <p:nvSpPr>
          <p:cNvPr id="16" name="PA-文本框 15">
            <a:extLst>
              <a:ext uri="{FF2B5EF4-FFF2-40B4-BE49-F238E27FC236}">
                <a16:creationId xmlns="" xmlns:a16="http://schemas.microsoft.com/office/drawing/2014/main" id="{16AC4DC2-1393-4AA5-B5DE-13E178D46656}"/>
              </a:ext>
            </a:extLst>
          </p:cNvPr>
          <p:cNvSpPr txBox="1"/>
          <p:nvPr>
            <p:custDataLst>
              <p:tags r:id="rId4"/>
            </p:custDataLst>
          </p:nvPr>
        </p:nvSpPr>
        <p:spPr>
          <a:xfrm>
            <a:off x="517308" y="2767280"/>
            <a:ext cx="6280981" cy="1323439"/>
          </a:xfrm>
          <a:prstGeom prst="rect">
            <a:avLst/>
          </a:prstGeom>
          <a:noFill/>
        </p:spPr>
        <p:txBody>
          <a:bodyPr vert="horz" wrap="square" rtlCol="0">
            <a:spAutoFit/>
          </a:bodyPr>
          <a:lstStyle/>
          <a:p>
            <a:pPr algn="r"/>
            <a:r>
              <a:rPr lang="en-US" altLang="zh-CN" sz="4000" dirty="0">
                <a:solidFill>
                  <a:schemeClr val="bg1"/>
                </a:solidFill>
                <a:cs typeface="+mn-ea"/>
                <a:sym typeface="+mn-lt"/>
              </a:rPr>
              <a:t>Mother‘s Day blessing </a:t>
            </a:r>
          </a:p>
          <a:p>
            <a:pPr algn="r"/>
            <a:r>
              <a:rPr lang="zh-CN" altLang="en-US" sz="4000" dirty="0">
                <a:solidFill>
                  <a:schemeClr val="bg1"/>
                </a:solidFill>
                <a:cs typeface="+mn-ea"/>
                <a:sym typeface="+mn-lt"/>
              </a:rPr>
              <a:t>母亲节祝福</a:t>
            </a:r>
          </a:p>
        </p:txBody>
      </p:sp>
      <p:sp>
        <p:nvSpPr>
          <p:cNvPr id="18" name="PA-文本框 17">
            <a:extLst>
              <a:ext uri="{FF2B5EF4-FFF2-40B4-BE49-F238E27FC236}">
                <a16:creationId xmlns="" xmlns:a16="http://schemas.microsoft.com/office/drawing/2014/main" id="{3534692F-4377-4340-9C35-0B92A1EDD289}"/>
              </a:ext>
            </a:extLst>
          </p:cNvPr>
          <p:cNvSpPr txBox="1"/>
          <p:nvPr>
            <p:custDataLst>
              <p:tags r:id="rId5"/>
            </p:custDataLst>
          </p:nvPr>
        </p:nvSpPr>
        <p:spPr>
          <a:xfrm>
            <a:off x="3913840" y="1734089"/>
            <a:ext cx="2884449" cy="1015663"/>
          </a:xfrm>
          <a:prstGeom prst="rect">
            <a:avLst/>
          </a:prstGeom>
          <a:noFill/>
        </p:spPr>
        <p:txBody>
          <a:bodyPr vert="horz" wrap="square" rtlCol="0">
            <a:spAutoFit/>
          </a:bodyPr>
          <a:lstStyle/>
          <a:p>
            <a:pPr algn="r"/>
            <a:r>
              <a:rPr lang="en-US" altLang="zh-CN" sz="6000" b="1" dirty="0">
                <a:solidFill>
                  <a:schemeClr val="bg1"/>
                </a:solidFill>
                <a:cs typeface="+mn-ea"/>
                <a:sym typeface="+mn-lt"/>
              </a:rPr>
              <a:t>Part  3</a:t>
            </a:r>
            <a:endParaRPr lang="zh-CN" altLang="en-US" sz="6000" b="1" dirty="0">
              <a:solidFill>
                <a:schemeClr val="bg1"/>
              </a:solidFill>
              <a:cs typeface="+mn-ea"/>
              <a:sym typeface="+mn-lt"/>
            </a:endParaRPr>
          </a:p>
        </p:txBody>
      </p:sp>
    </p:spTree>
    <p:extLst>
      <p:ext uri="{BB962C8B-B14F-4D97-AF65-F5344CB8AC3E}">
        <p14:creationId xmlns:p14="http://schemas.microsoft.com/office/powerpoint/2010/main" val="13077514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14:presetBounceEnd="38000">
                                      <p:stCondLst>
                                        <p:cond delay="0"/>
                                      </p:stCondLst>
                                      <p:childTnLst>
                                        <p:set>
                                          <p:cBhvr>
                                            <p:cTn id="6" dur="1" fill="hold">
                                              <p:stCondLst>
                                                <p:cond delay="0"/>
                                              </p:stCondLst>
                                            </p:cTn>
                                            <p:tgtEl>
                                              <p:spTgt spid="18"/>
                                            </p:tgtEl>
                                            <p:attrNameLst>
                                              <p:attrName>style.visibility</p:attrName>
                                            </p:attrNameLst>
                                          </p:cBhvr>
                                          <p:to>
                                            <p:strVal val="visible"/>
                                          </p:to>
                                        </p:set>
                                        <p:animScale p14:bounceEnd="38000">
                                          <p:cBhvr>
                                            <p:cTn id="7" dur="1000" fill="hold">
                                              <p:stCondLst>
                                                <p:cond delay="0"/>
                                              </p:stCondLst>
                                            </p:cTn>
                                            <p:tgtEl>
                                              <p:spTgt spid="18"/>
                                            </p:tgtEl>
                                          </p:cBhvr>
                                          <p:from x="0" y="0"/>
                                          <p:to x="100000" y="100000"/>
                                        </p:animScale>
                                        <p:anim to="" calcmode="lin" valueType="num" p14:bounceEnd="38000">
                                          <p:cBhvr>
                                            <p:cTn id="8" dur="1000" fill="hold">
                                              <p:stCondLst>
                                                <p:cond delay="0"/>
                                              </p:stCondLst>
                                            </p:cTn>
                                            <p:tgtEl>
                                              <p:spTgt spid="18"/>
                                            </p:tgtEl>
                                            <p:attrNameLst>
                                              <p:attrName>ppt_x</p:attrName>
                                            </p:attrNameLst>
                                          </p:cBhvr>
                                          <p:tavLst>
                                            <p:tav tm="0">
                                              <p:val>
                                                <p:strVal val="#ppt_x"/>
                                              </p:val>
                                            </p:tav>
                                            <p:tav tm="100000">
                                              <p:val>
                                                <p:strVal val="#ppt_x"/>
                                              </p:val>
                                            </p:tav>
                                          </p:tavLst>
                                        </p:anim>
                                        <p:anim to="" calcmode="lin" valueType="num" p14:bounceEnd="38000">
                                          <p:cBhvr>
                                            <p:cTn id="9" dur="1000" fill="hold">
                                              <p:stCondLst>
                                                <p:cond delay="0"/>
                                              </p:stCondLst>
                                            </p:cTn>
                                            <p:tgtEl>
                                              <p:spTgt spid="18"/>
                                            </p:tgtEl>
                                            <p:attrNameLst>
                                              <p:attrName>ppt_y</p:attrName>
                                            </p:attrNameLst>
                                          </p:cBhvr>
                                          <p:tavLst>
                                            <p:tav tm="0">
                                              <p:val>
                                                <p:strVal val="#ppt_y"/>
                                              </p:val>
                                            </p:tav>
                                            <p:tav tm="40000">
                                              <p:val>
                                                <p:strVal val="#ppt_y-0.1"/>
                                              </p:val>
                                            </p:tav>
                                            <p:tav tm="100000">
                                              <p:val>
                                                <p:strVal val="#ppt_y"/>
                                              </p:val>
                                            </p:tav>
                                          </p:tavLst>
                                        </p:anim>
                                      </p:childTnLst>
                                    </p:cTn>
                                  </p:par>
                                </p:childTnLst>
                              </p:cTn>
                            </p:par>
                            <p:par>
                              <p:cTn id="10" fill="hold">
                                <p:stCondLst>
                                  <p:cond delay="1000"/>
                                </p:stCondLst>
                                <p:childTnLst>
                                  <p:par>
                                    <p:cTn id="11" presetID="0" presetClass="entr" presetSubtype="0" decel="50000" fill="hold" grpId="0" nodeType="afterEffect">
                                      <p:stCondLst>
                                        <p:cond delay="0"/>
                                      </p:stCondLst>
                                      <p:iterate type="lt">
                                        <p:tmPct val="10000"/>
                                      </p:iterate>
                                      <p:childTnLst>
                                        <p:set>
                                          <p:cBhvr>
                                            <p:cTn id="12" dur="750" fill="hold">
                                              <p:stCondLst>
                                                <p:cond delay="0"/>
                                              </p:stCondLst>
                                            </p:cTn>
                                            <p:tgtEl>
                                              <p:spTgt spid="16"/>
                                            </p:tgtEl>
                                            <p:attrNameLst>
                                              <p:attrName>style.visibility</p:attrName>
                                            </p:attrNameLst>
                                          </p:cBhvr>
                                          <p:to>
                                            <p:strVal val="visible"/>
                                          </p:to>
                                        </p:set>
                                        <p:animScale>
                                          <p:cBhvr>
                                            <p:cTn id="13" dur="225" decel="50000" fill="hold">
                                              <p:stCondLst>
                                                <p:cond delay="0"/>
                                              </p:stCondLst>
                                            </p:cTn>
                                            <p:tgtEl>
                                              <p:spTgt spid="16"/>
                                            </p:tgtEl>
                                          </p:cBhvr>
                                          <p:from x="150000" y="150000"/>
                                          <p:to x="50000" y="50000"/>
                                        </p:animScale>
                                        <p:anim to="" calcmode="lin" valueType="num">
                                          <p:cBhvr>
                                            <p:cTn id="14" dur="225" decel="50000" fill="hold">
                                              <p:stCondLst>
                                                <p:cond delay="0"/>
                                              </p:stCondLst>
                                            </p:cTn>
                                            <p:tgtEl>
                                              <p:spTgt spid="16"/>
                                            </p:tgtEl>
                                            <p:attrNameLst>
                                              <p:attrName>ppt_x</p:attrName>
                                            </p:attrNameLst>
                                          </p:cBhvr>
                                          <p:tavLst>
                                            <p:tav tm="0">
                                              <p:val>
                                                <p:strVal val="#ppt_x-0.05"/>
                                              </p:val>
                                            </p:tav>
                                            <p:tav tm="100000">
                                              <p:val>
                                                <p:strVal val="#ppt_x+0.02"/>
                                              </p:val>
                                            </p:tav>
                                          </p:tavLst>
                                        </p:anim>
                                        <p:animScale>
                                          <p:cBhvr>
                                            <p:cTn id="15" dur="375" accel="50000" fill="hold">
                                              <p:stCondLst>
                                                <p:cond delay="225"/>
                                              </p:stCondLst>
                                            </p:cTn>
                                            <p:tgtEl>
                                              <p:spTgt spid="16"/>
                                            </p:tgtEl>
                                          </p:cBhvr>
                                          <p:from x="50000" y="50000"/>
                                          <p:to x="100000" y="100000"/>
                                        </p:animScale>
                                        <p:anim to="" calcmode="lin" valueType="num">
                                          <p:cBhvr>
                                            <p:cTn id="16" dur="375" accel="50000" fill="hold">
                                              <p:stCondLst>
                                                <p:cond delay="225"/>
                                              </p:stCondLst>
                                            </p:cTn>
                                            <p:tgtEl>
                                              <p:spTgt spid="16"/>
                                            </p:tgtEl>
                                            <p:attrNameLst>
                                              <p:attrName>ppt_x</p:attrName>
                                            </p:attrNameLst>
                                          </p:cBhvr>
                                          <p:tavLst>
                                            <p:tav tm="0">
                                              <p:val>
                                                <p:strVal val="ppt_x"/>
                                              </p:val>
                                            </p:tav>
                                            <p:tav tm="100000">
                                              <p:val>
                                                <p:strVal val="#ppt_x"/>
                                              </p:val>
                                            </p:tav>
                                          </p:tavLst>
                                        </p:anim>
                                        <p:anim to="" calcmode="lin" valueType="num">
                                          <p:cBhvr>
                                            <p:cTn id="17" dur="225" decel="50000" fill="hold">
                                              <p:stCondLst>
                                                <p:cond delay="0"/>
                                              </p:stCondLst>
                                            </p:cTn>
                                            <p:tgtEl>
                                              <p:spTgt spid="16"/>
                                            </p:tgtEl>
                                            <p:attrNameLst>
                                              <p:attrName>ppt_y</p:attrName>
                                            </p:attrNameLst>
                                          </p:cBhvr>
                                          <p:tavLst>
                                            <p:tav tm="0">
                                              <p:val>
                                                <p:strVal val="#ppt_y-0.05"/>
                                              </p:val>
                                            </p:tav>
                                            <p:tav tm="100000">
                                              <p:val>
                                                <p:strVal val="#ppt_y+0.05"/>
                                              </p:val>
                                            </p:tav>
                                          </p:tavLst>
                                        </p:anim>
                                        <p:anim to="" calcmode="lin" valueType="num">
                                          <p:cBhvr>
                                            <p:cTn id="18" dur="375" accel="50000" fill="hold">
                                              <p:stCondLst>
                                                <p:cond delay="225"/>
                                              </p:stCondLst>
                                            </p:cTn>
                                            <p:tgtEl>
                                              <p:spTgt spid="16"/>
                                            </p:tgtEl>
                                            <p:attrNameLst>
                                              <p:attrName>ppt_y</p:attrName>
                                            </p:attrNameLst>
                                          </p:cBhvr>
                                          <p:tavLst>
                                            <p:tav tm="0">
                                              <p:val>
                                                <p:strVal val="ppt_y"/>
                                              </p:val>
                                            </p:tav>
                                            <p:tav tm="100000">
                                              <p:val>
                                                <p:strVal val="#ppt_y"/>
                                              </p:val>
                                            </p:tav>
                                          </p:tavLst>
                                        </p:anim>
                                        <p:animRot by="21600000" from="-2700000" to="1200000">
                                          <p:cBhvr>
                                            <p:cTn id="19" dur="750" decel="50000" fill="hold">
                                              <p:stCondLst>
                                                <p:cond delay="0"/>
                                              </p:stCondLst>
                                            </p:cTn>
                                            <p:tgtEl>
                                              <p:spTgt spid="16"/>
                                            </p:tgtEl>
                                            <p:attrNameLst>
                                              <p:attrName>r</p:attrName>
                                            </p:attrNameLst>
                                          </p:cBhvr>
                                        </p:animRot>
                                        <p:animRot by="21600000" from="1200000" to="0">
                                          <p:cBhvr>
                                            <p:cTn id="20" dur="375" accel="50000" fill="hold">
                                              <p:stCondLst>
                                                <p:cond delay="225"/>
                                              </p:stCondLst>
                                            </p:cTn>
                                            <p:tgtEl>
                                              <p:spTgt spid="16"/>
                                            </p:tgtEl>
                                            <p:attrNameLst>
                                              <p:attrName>r</p:attrName>
                                            </p:attrNameLst>
                                          </p:cBhvr>
                                        </p:animRot>
                                        <p:animEffect filter="fade">
                                          <p:cBhvr>
                                            <p:cTn id="21" dur="225">
                                              <p:stCondLst>
                                                <p:cond delay="0"/>
                                              </p:stCondLst>
                                            </p:cTn>
                                            <p:tgtEl>
                                              <p:spTgt spid="16"/>
                                            </p:tgtEl>
                                          </p:cBhvr>
                                        </p:animEffect>
                                      </p:childTnLst>
                                    </p:cTn>
                                  </p:par>
                                </p:childTnLst>
                              </p:cTn>
                            </p:par>
                            <p:par>
                              <p:cTn id="22" fill="hold">
                                <p:stCondLst>
                                  <p:cond delay="3475"/>
                                </p:stCondLst>
                                <p:childTnLst>
                                  <p:par>
                                    <p:cTn id="23" presetID="0" presetClass="entr" presetSubtype="0" fill="hold" nodeType="afterEffect">
                                      <p:stCondLst>
                                        <p:cond delay="0"/>
                                      </p:stCondLst>
                                      <p:childTnLst>
                                        <p:set>
                                          <p:cBhvr>
                                            <p:cTn id="24" dur="750" fill="hold">
                                              <p:stCondLst>
                                                <p:cond delay="0"/>
                                              </p:stCondLst>
                                            </p:cTn>
                                            <p:tgtEl>
                                              <p:spTgt spid="7"/>
                                            </p:tgtEl>
                                            <p:attrNameLst>
                                              <p:attrName>style.visibility</p:attrName>
                                            </p:attrNameLst>
                                          </p:cBhvr>
                                          <p:to>
                                            <p:strVal val="visible"/>
                                          </p:to>
                                        </p:set>
                                        <p:anim to="" calcmode="lin" valueType="num">
                                          <p:cBhvr>
                                            <p:cTn id="25" dur="75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26" dur="750" fill="hold">
                                              <p:stCondLst>
                                                <p:cond delay="0"/>
                                              </p:stCondLst>
                                            </p:cTn>
                                            <p:tgtEl>
                                              <p:spTgt spid="7"/>
                                            </p:tgtEl>
                                            <p:attrNameLst>
                                              <p:attrName>ppt_w</p:attrName>
                                            </p:attrNameLst>
                                          </p:cBhvr>
                                          <p:tavLst>
                                            <p:tav tm="0" fmla="#ppt_w-#ppt_w*((1.5-1.5*$)^3-(1.5-1.5*$)^2)">
                                              <p:val>
                                                <p:strVal val="0"/>
                                              </p:val>
                                            </p:tav>
                                            <p:tav tm="100000">
                                              <p:val>
                                                <p:strVal val="1"/>
                                              </p:val>
                                            </p:tav>
                                          </p:tavLst>
                                        </p:anim>
                                        <p:anim to="" calcmode="lin" valueType="num">
                                          <p:cBhvr>
                                            <p:cTn id="27" dur="750" fill="hold">
                                              <p:stCondLst>
                                                <p:cond delay="0"/>
                                              </p:stCondLst>
                                            </p:cTn>
                                            <p:tgtEl>
                                              <p:spTgt spid="7"/>
                                            </p:tgtEl>
                                            <p:attrNameLst>
                                              <p:attrName>ppt_x</p:attrName>
                                            </p:attrNameLst>
                                          </p:cBhvr>
                                          <p:tavLst>
                                            <p:tav tm="0" fmla="#ppt_x-(#ppt_x-0.5)*((1.5-1.5*$)^3-(1.5-1.5*$)^2)">
                                              <p:val>
                                                <p:strVal val="0"/>
                                              </p:val>
                                            </p:tav>
                                            <p:tav tm="100000">
                                              <p:val>
                                                <p:strVal val="1"/>
                                              </p:val>
                                            </p:tav>
                                          </p:tavLst>
                                        </p:anim>
                                        <p:anim to="" calcmode="lin" valueType="num">
                                          <p:cBhvr>
                                            <p:cTn id="28" dur="750" fill="hold">
                                              <p:stCondLst>
                                                <p:cond delay="0"/>
                                              </p:stCondLst>
                                            </p:cTn>
                                            <p:tgtEl>
                                              <p:spTgt spid="7"/>
                                            </p:tgtEl>
                                            <p:attrNameLst>
                                              <p:attrName>ppt_y</p:attrName>
                                            </p:attrNameLst>
                                          </p:cBhvr>
                                          <p:tavLst>
                                            <p:tav tm="0" fmla="#ppt_y-(#ppt_y-0.5)*((1.5-1.5*$)^3-(1.5-1.5*$)^2)">
                                              <p:val>
                                                <p:strVal val="0"/>
                                              </p:val>
                                            </p:tav>
                                            <p:tav tm="100000">
                                              <p:val>
                                                <p:strVal val="1"/>
                                              </p:val>
                                            </p:tav>
                                          </p:tavLst>
                                        </p:anim>
                                      </p:childTnLst>
                                    </p:cTn>
                                  </p:par>
                                </p:childTnLst>
                              </p:cTn>
                            </p:par>
                            <p:par>
                              <p:cTn id="29" fill="hold">
                                <p:stCondLst>
                                  <p:cond delay="4225"/>
                                </p:stCondLst>
                                <p:childTnLst>
                                  <p:par>
                                    <p:cTn id="30" presetID="0" presetClass="entr" presetSubtype="0" repeatCount="5000" ac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300" fill="hold">
                                              <p:stCondLst>
                                                <p:cond delay="0"/>
                                              </p:stCondLst>
                                            </p:cTn>
                                            <p:tgtEl>
                                              <p:spTgt spid="5"/>
                                            </p:tgtEl>
                                          </p:cBhvr>
                                          <p:from x="100000" y="100000"/>
                                          <p:to x="140000" y="60000"/>
                                        </p:animScale>
                                        <p:animScale>
                                          <p:cBhvr>
                                            <p:cTn id="33" dur="100" fill="hold">
                                              <p:stCondLst>
                                                <p:cond delay="300"/>
                                              </p:stCondLst>
                                            </p:cTn>
                                            <p:tgtEl>
                                              <p:spTgt spid="5"/>
                                            </p:tgtEl>
                                          </p:cBhvr>
                                          <p:from x="140000" y="60000"/>
                                          <p:to x="80000" y="120000"/>
                                        </p:animScale>
                                        <p:animScale>
                                          <p:cBhvr>
                                            <p:cTn id="34" dur="300" fill="hold">
                                              <p:stCondLst>
                                                <p:cond delay="400"/>
                                              </p:stCondLst>
                                            </p:cTn>
                                            <p:tgtEl>
                                              <p:spTgt spid="5"/>
                                            </p:tgtEl>
                                          </p:cBhvr>
                                          <p:from x="80000" y="120000"/>
                                          <p:to x="120000" y="80000"/>
                                        </p:animScale>
                                        <p:animScale>
                                          <p:cBhvr>
                                            <p:cTn id="35" dur="300" fill="hold">
                                              <p:stCondLst>
                                                <p:cond delay="700"/>
                                              </p:stCondLst>
                                            </p:cTn>
                                            <p:tgtEl>
                                              <p:spTgt spid="5"/>
                                            </p:tgtEl>
                                          </p:cBhvr>
                                          <p:from x="120000" y="80000"/>
                                          <p:to x="90000" y="110000"/>
                                        </p:animScale>
                                        <p:animScale>
                                          <p:cBhvr>
                                            <p:cTn id="36" dur="300" fill="hold">
                                              <p:stCondLst>
                                                <p:cond delay="1000"/>
                                              </p:stCondLst>
                                            </p:cTn>
                                            <p:tgtEl>
                                              <p:spTgt spid="5"/>
                                            </p:tgtEl>
                                          </p:cBhvr>
                                          <p:from x="90000" y="110000"/>
                                          <p:to x="105000" y="95000"/>
                                        </p:animScale>
                                        <p:animScale>
                                          <p:cBhvr>
                                            <p:cTn id="37" dur="300" fill="hold">
                                              <p:stCondLst>
                                                <p:cond delay="1300"/>
                                              </p:stCondLst>
                                            </p:cTn>
                                            <p:tgtEl>
                                              <p:spTgt spid="5"/>
                                            </p:tgtEl>
                                          </p:cBhvr>
                                          <p:from x="105000" y="95000"/>
                                          <p:to x="100000" y="100000"/>
                                        </p:animScale>
                                      </p:childTnLst>
                                    </p:cTn>
                                  </p:par>
                                </p:childTnLst>
                              </p:cTn>
                            </p:par>
                            <p:par>
                              <p:cTn id="38" fill="hold">
                                <p:stCondLst>
                                  <p:cond delay="12225"/>
                                </p:stCondLst>
                                <p:childTnLst>
                                  <p:par>
                                    <p:cTn id="39" presetID="0" presetClass="entr" presetSubtype="0" repeatCount="5000" accel="5000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Scale>
                                          <p:cBhvr>
                                            <p:cTn id="41" dur="300" fill="hold">
                                              <p:stCondLst>
                                                <p:cond delay="0"/>
                                              </p:stCondLst>
                                            </p:cTn>
                                            <p:tgtEl>
                                              <p:spTgt spid="6"/>
                                            </p:tgtEl>
                                          </p:cBhvr>
                                          <p:from x="100000" y="100000"/>
                                          <p:to x="140000" y="60000"/>
                                        </p:animScale>
                                        <p:animScale>
                                          <p:cBhvr>
                                            <p:cTn id="42" dur="100" fill="hold">
                                              <p:stCondLst>
                                                <p:cond delay="300"/>
                                              </p:stCondLst>
                                            </p:cTn>
                                            <p:tgtEl>
                                              <p:spTgt spid="6"/>
                                            </p:tgtEl>
                                          </p:cBhvr>
                                          <p:from x="140000" y="60000"/>
                                          <p:to x="80000" y="120000"/>
                                        </p:animScale>
                                        <p:animScale>
                                          <p:cBhvr>
                                            <p:cTn id="43" dur="300" fill="hold">
                                              <p:stCondLst>
                                                <p:cond delay="400"/>
                                              </p:stCondLst>
                                            </p:cTn>
                                            <p:tgtEl>
                                              <p:spTgt spid="6"/>
                                            </p:tgtEl>
                                          </p:cBhvr>
                                          <p:from x="80000" y="120000"/>
                                          <p:to x="120000" y="80000"/>
                                        </p:animScale>
                                        <p:animScale>
                                          <p:cBhvr>
                                            <p:cTn id="44" dur="300" fill="hold">
                                              <p:stCondLst>
                                                <p:cond delay="700"/>
                                              </p:stCondLst>
                                            </p:cTn>
                                            <p:tgtEl>
                                              <p:spTgt spid="6"/>
                                            </p:tgtEl>
                                          </p:cBhvr>
                                          <p:from x="120000" y="80000"/>
                                          <p:to x="90000" y="110000"/>
                                        </p:animScale>
                                        <p:animScale>
                                          <p:cBhvr>
                                            <p:cTn id="45" dur="300" fill="hold">
                                              <p:stCondLst>
                                                <p:cond delay="1000"/>
                                              </p:stCondLst>
                                            </p:cTn>
                                            <p:tgtEl>
                                              <p:spTgt spid="6"/>
                                            </p:tgtEl>
                                          </p:cBhvr>
                                          <p:from x="90000" y="110000"/>
                                          <p:to x="105000" y="95000"/>
                                        </p:animScale>
                                        <p:animScale>
                                          <p:cBhvr>
                                            <p:cTn id="46" dur="300" fill="hold">
                                              <p:stCondLst>
                                                <p:cond delay="1300"/>
                                              </p:stCondLst>
                                            </p:cTn>
                                            <p:tgtEl>
                                              <p:spTgt spid="6"/>
                                            </p:tgtEl>
                                          </p:cBhvr>
                                          <p:from x="105000" y="95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fill="hold">
                                              <p:stCondLst>
                                                <p:cond delay="0"/>
                                              </p:stCondLst>
                                            </p:cTn>
                                            <p:tgtEl>
                                              <p:spTgt spid="18"/>
                                            </p:tgtEl>
                                          </p:cBhvr>
                                          <p:from x="0" y="0"/>
                                          <p:to x="100000" y="100000"/>
                                        </p:animScale>
                                        <p:anim to="" calcmode="lin" valueType="num">
                                          <p:cBhvr>
                                            <p:cTn id="8" dur="1000" fill="hold">
                                              <p:stCondLst>
                                                <p:cond delay="0"/>
                                              </p:stCondLst>
                                            </p:cTn>
                                            <p:tgtEl>
                                              <p:spTgt spid="18"/>
                                            </p:tgtEl>
                                            <p:attrNameLst>
                                              <p:attrName>ppt_x</p:attrName>
                                            </p:attrNameLst>
                                          </p:cBhvr>
                                          <p:tavLst>
                                            <p:tav tm="0">
                                              <p:val>
                                                <p:strVal val="#ppt_x"/>
                                              </p:val>
                                            </p:tav>
                                            <p:tav tm="100000">
                                              <p:val>
                                                <p:strVal val="#ppt_x"/>
                                              </p:val>
                                            </p:tav>
                                          </p:tavLst>
                                        </p:anim>
                                        <p:anim to="" calcmode="lin" valueType="num">
                                          <p:cBhvr>
                                            <p:cTn id="9" dur="1000" fill="hold">
                                              <p:stCondLst>
                                                <p:cond delay="0"/>
                                              </p:stCondLst>
                                            </p:cTn>
                                            <p:tgtEl>
                                              <p:spTgt spid="18"/>
                                            </p:tgtEl>
                                            <p:attrNameLst>
                                              <p:attrName>ppt_y</p:attrName>
                                            </p:attrNameLst>
                                          </p:cBhvr>
                                          <p:tavLst>
                                            <p:tav tm="0">
                                              <p:val>
                                                <p:strVal val="#ppt_y"/>
                                              </p:val>
                                            </p:tav>
                                            <p:tav tm="40000">
                                              <p:val>
                                                <p:strVal val="#ppt_y-0.1"/>
                                              </p:val>
                                            </p:tav>
                                            <p:tav tm="100000">
                                              <p:val>
                                                <p:strVal val="#ppt_y"/>
                                              </p:val>
                                            </p:tav>
                                          </p:tavLst>
                                        </p:anim>
                                      </p:childTnLst>
                                    </p:cTn>
                                  </p:par>
                                </p:childTnLst>
                              </p:cTn>
                            </p:par>
                            <p:par>
                              <p:cTn id="10" fill="hold">
                                <p:stCondLst>
                                  <p:cond delay="1000"/>
                                </p:stCondLst>
                                <p:childTnLst>
                                  <p:par>
                                    <p:cTn id="11" presetID="0" presetClass="entr" presetSubtype="0" decel="50000" fill="hold" grpId="0" nodeType="afterEffect">
                                      <p:stCondLst>
                                        <p:cond delay="0"/>
                                      </p:stCondLst>
                                      <p:iterate type="lt">
                                        <p:tmPct val="10000"/>
                                      </p:iterate>
                                      <p:childTnLst>
                                        <p:set>
                                          <p:cBhvr>
                                            <p:cTn id="12" dur="750" fill="hold">
                                              <p:stCondLst>
                                                <p:cond delay="0"/>
                                              </p:stCondLst>
                                            </p:cTn>
                                            <p:tgtEl>
                                              <p:spTgt spid="16"/>
                                            </p:tgtEl>
                                            <p:attrNameLst>
                                              <p:attrName>style.visibility</p:attrName>
                                            </p:attrNameLst>
                                          </p:cBhvr>
                                          <p:to>
                                            <p:strVal val="visible"/>
                                          </p:to>
                                        </p:set>
                                        <p:animScale>
                                          <p:cBhvr>
                                            <p:cTn id="13" dur="225" decel="50000" fill="hold">
                                              <p:stCondLst>
                                                <p:cond delay="0"/>
                                              </p:stCondLst>
                                            </p:cTn>
                                            <p:tgtEl>
                                              <p:spTgt spid="16"/>
                                            </p:tgtEl>
                                          </p:cBhvr>
                                          <p:from x="150000" y="150000"/>
                                          <p:to x="50000" y="50000"/>
                                        </p:animScale>
                                        <p:anim to="" calcmode="lin" valueType="num">
                                          <p:cBhvr>
                                            <p:cTn id="14" dur="225" decel="50000" fill="hold">
                                              <p:stCondLst>
                                                <p:cond delay="0"/>
                                              </p:stCondLst>
                                            </p:cTn>
                                            <p:tgtEl>
                                              <p:spTgt spid="16"/>
                                            </p:tgtEl>
                                            <p:attrNameLst>
                                              <p:attrName>ppt_x</p:attrName>
                                            </p:attrNameLst>
                                          </p:cBhvr>
                                          <p:tavLst>
                                            <p:tav tm="0">
                                              <p:val>
                                                <p:strVal val="#ppt_x-0.05"/>
                                              </p:val>
                                            </p:tav>
                                            <p:tav tm="100000">
                                              <p:val>
                                                <p:strVal val="#ppt_x+0.02"/>
                                              </p:val>
                                            </p:tav>
                                          </p:tavLst>
                                        </p:anim>
                                        <p:animScale>
                                          <p:cBhvr>
                                            <p:cTn id="15" dur="375" accel="50000" fill="hold">
                                              <p:stCondLst>
                                                <p:cond delay="225"/>
                                              </p:stCondLst>
                                            </p:cTn>
                                            <p:tgtEl>
                                              <p:spTgt spid="16"/>
                                            </p:tgtEl>
                                          </p:cBhvr>
                                          <p:from x="50000" y="50000"/>
                                          <p:to x="100000" y="100000"/>
                                        </p:animScale>
                                        <p:anim to="" calcmode="lin" valueType="num">
                                          <p:cBhvr>
                                            <p:cTn id="16" dur="375" accel="50000" fill="hold">
                                              <p:stCondLst>
                                                <p:cond delay="225"/>
                                              </p:stCondLst>
                                            </p:cTn>
                                            <p:tgtEl>
                                              <p:spTgt spid="16"/>
                                            </p:tgtEl>
                                            <p:attrNameLst>
                                              <p:attrName>ppt_x</p:attrName>
                                            </p:attrNameLst>
                                          </p:cBhvr>
                                          <p:tavLst>
                                            <p:tav tm="0">
                                              <p:val>
                                                <p:strVal val="ppt_x"/>
                                              </p:val>
                                            </p:tav>
                                            <p:tav tm="100000">
                                              <p:val>
                                                <p:strVal val="#ppt_x"/>
                                              </p:val>
                                            </p:tav>
                                          </p:tavLst>
                                        </p:anim>
                                        <p:anim to="" calcmode="lin" valueType="num">
                                          <p:cBhvr>
                                            <p:cTn id="17" dur="225" decel="50000" fill="hold">
                                              <p:stCondLst>
                                                <p:cond delay="0"/>
                                              </p:stCondLst>
                                            </p:cTn>
                                            <p:tgtEl>
                                              <p:spTgt spid="16"/>
                                            </p:tgtEl>
                                            <p:attrNameLst>
                                              <p:attrName>ppt_y</p:attrName>
                                            </p:attrNameLst>
                                          </p:cBhvr>
                                          <p:tavLst>
                                            <p:tav tm="0">
                                              <p:val>
                                                <p:strVal val="#ppt_y-0.05"/>
                                              </p:val>
                                            </p:tav>
                                            <p:tav tm="100000">
                                              <p:val>
                                                <p:strVal val="#ppt_y+0.05"/>
                                              </p:val>
                                            </p:tav>
                                          </p:tavLst>
                                        </p:anim>
                                        <p:anim to="" calcmode="lin" valueType="num">
                                          <p:cBhvr>
                                            <p:cTn id="18" dur="375" accel="50000" fill="hold">
                                              <p:stCondLst>
                                                <p:cond delay="225"/>
                                              </p:stCondLst>
                                            </p:cTn>
                                            <p:tgtEl>
                                              <p:spTgt spid="16"/>
                                            </p:tgtEl>
                                            <p:attrNameLst>
                                              <p:attrName>ppt_y</p:attrName>
                                            </p:attrNameLst>
                                          </p:cBhvr>
                                          <p:tavLst>
                                            <p:tav tm="0">
                                              <p:val>
                                                <p:strVal val="ppt_y"/>
                                              </p:val>
                                            </p:tav>
                                            <p:tav tm="100000">
                                              <p:val>
                                                <p:strVal val="#ppt_y"/>
                                              </p:val>
                                            </p:tav>
                                          </p:tavLst>
                                        </p:anim>
                                        <p:animRot by="21600000" from="-2700000" to="1200000">
                                          <p:cBhvr>
                                            <p:cTn id="19" dur="750" decel="50000" fill="hold">
                                              <p:stCondLst>
                                                <p:cond delay="0"/>
                                              </p:stCondLst>
                                            </p:cTn>
                                            <p:tgtEl>
                                              <p:spTgt spid="16"/>
                                            </p:tgtEl>
                                            <p:attrNameLst>
                                              <p:attrName>r</p:attrName>
                                            </p:attrNameLst>
                                          </p:cBhvr>
                                        </p:animRot>
                                        <p:animRot by="21600000" from="1200000" to="0">
                                          <p:cBhvr>
                                            <p:cTn id="20" dur="375" accel="50000" fill="hold">
                                              <p:stCondLst>
                                                <p:cond delay="225"/>
                                              </p:stCondLst>
                                            </p:cTn>
                                            <p:tgtEl>
                                              <p:spTgt spid="16"/>
                                            </p:tgtEl>
                                            <p:attrNameLst>
                                              <p:attrName>r</p:attrName>
                                            </p:attrNameLst>
                                          </p:cBhvr>
                                        </p:animRot>
                                        <p:animEffect filter="fade">
                                          <p:cBhvr>
                                            <p:cTn id="21" dur="225">
                                              <p:stCondLst>
                                                <p:cond delay="0"/>
                                              </p:stCondLst>
                                            </p:cTn>
                                            <p:tgtEl>
                                              <p:spTgt spid="16"/>
                                            </p:tgtEl>
                                          </p:cBhvr>
                                        </p:animEffect>
                                      </p:childTnLst>
                                    </p:cTn>
                                  </p:par>
                                </p:childTnLst>
                              </p:cTn>
                            </p:par>
                            <p:par>
                              <p:cTn id="22" fill="hold">
                                <p:stCondLst>
                                  <p:cond delay="3475"/>
                                </p:stCondLst>
                                <p:childTnLst>
                                  <p:par>
                                    <p:cTn id="23" presetID="0" presetClass="entr" presetSubtype="0" fill="hold" nodeType="afterEffect">
                                      <p:stCondLst>
                                        <p:cond delay="0"/>
                                      </p:stCondLst>
                                      <p:childTnLst>
                                        <p:set>
                                          <p:cBhvr>
                                            <p:cTn id="24" dur="750" fill="hold">
                                              <p:stCondLst>
                                                <p:cond delay="0"/>
                                              </p:stCondLst>
                                            </p:cTn>
                                            <p:tgtEl>
                                              <p:spTgt spid="7"/>
                                            </p:tgtEl>
                                            <p:attrNameLst>
                                              <p:attrName>style.visibility</p:attrName>
                                            </p:attrNameLst>
                                          </p:cBhvr>
                                          <p:to>
                                            <p:strVal val="visible"/>
                                          </p:to>
                                        </p:set>
                                        <p:anim to="" calcmode="lin" valueType="num">
                                          <p:cBhvr>
                                            <p:cTn id="25" dur="75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26" dur="750" fill="hold">
                                              <p:stCondLst>
                                                <p:cond delay="0"/>
                                              </p:stCondLst>
                                            </p:cTn>
                                            <p:tgtEl>
                                              <p:spTgt spid="7"/>
                                            </p:tgtEl>
                                            <p:attrNameLst>
                                              <p:attrName>ppt_w</p:attrName>
                                            </p:attrNameLst>
                                          </p:cBhvr>
                                          <p:tavLst>
                                            <p:tav tm="0" fmla="#ppt_w-#ppt_w*((1.5-1.5*$)^3-(1.5-1.5*$)^2)">
                                              <p:val>
                                                <p:strVal val="0"/>
                                              </p:val>
                                            </p:tav>
                                            <p:tav tm="100000">
                                              <p:val>
                                                <p:strVal val="1"/>
                                              </p:val>
                                            </p:tav>
                                          </p:tavLst>
                                        </p:anim>
                                        <p:anim to="" calcmode="lin" valueType="num">
                                          <p:cBhvr>
                                            <p:cTn id="27" dur="750" fill="hold">
                                              <p:stCondLst>
                                                <p:cond delay="0"/>
                                              </p:stCondLst>
                                            </p:cTn>
                                            <p:tgtEl>
                                              <p:spTgt spid="7"/>
                                            </p:tgtEl>
                                            <p:attrNameLst>
                                              <p:attrName>ppt_x</p:attrName>
                                            </p:attrNameLst>
                                          </p:cBhvr>
                                          <p:tavLst>
                                            <p:tav tm="0" fmla="#ppt_x-(#ppt_x-0.5)*((1.5-1.5*$)^3-(1.5-1.5*$)^2)">
                                              <p:val>
                                                <p:strVal val="0"/>
                                              </p:val>
                                            </p:tav>
                                            <p:tav tm="100000">
                                              <p:val>
                                                <p:strVal val="1"/>
                                              </p:val>
                                            </p:tav>
                                          </p:tavLst>
                                        </p:anim>
                                        <p:anim to="" calcmode="lin" valueType="num">
                                          <p:cBhvr>
                                            <p:cTn id="28" dur="750" fill="hold">
                                              <p:stCondLst>
                                                <p:cond delay="0"/>
                                              </p:stCondLst>
                                            </p:cTn>
                                            <p:tgtEl>
                                              <p:spTgt spid="7"/>
                                            </p:tgtEl>
                                            <p:attrNameLst>
                                              <p:attrName>ppt_y</p:attrName>
                                            </p:attrNameLst>
                                          </p:cBhvr>
                                          <p:tavLst>
                                            <p:tav tm="0" fmla="#ppt_y-(#ppt_y-0.5)*((1.5-1.5*$)^3-(1.5-1.5*$)^2)">
                                              <p:val>
                                                <p:strVal val="0"/>
                                              </p:val>
                                            </p:tav>
                                            <p:tav tm="100000">
                                              <p:val>
                                                <p:strVal val="1"/>
                                              </p:val>
                                            </p:tav>
                                          </p:tavLst>
                                        </p:anim>
                                      </p:childTnLst>
                                    </p:cTn>
                                  </p:par>
                                </p:childTnLst>
                              </p:cTn>
                            </p:par>
                            <p:par>
                              <p:cTn id="29" fill="hold">
                                <p:stCondLst>
                                  <p:cond delay="4225"/>
                                </p:stCondLst>
                                <p:childTnLst>
                                  <p:par>
                                    <p:cTn id="30" presetID="0" presetClass="entr" presetSubtype="0" repeatCount="5000" ac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300" fill="hold">
                                              <p:stCondLst>
                                                <p:cond delay="0"/>
                                              </p:stCondLst>
                                            </p:cTn>
                                            <p:tgtEl>
                                              <p:spTgt spid="5"/>
                                            </p:tgtEl>
                                          </p:cBhvr>
                                          <p:from x="100000" y="100000"/>
                                          <p:to x="140000" y="60000"/>
                                        </p:animScale>
                                        <p:animScale>
                                          <p:cBhvr>
                                            <p:cTn id="33" dur="100" fill="hold">
                                              <p:stCondLst>
                                                <p:cond delay="300"/>
                                              </p:stCondLst>
                                            </p:cTn>
                                            <p:tgtEl>
                                              <p:spTgt spid="5"/>
                                            </p:tgtEl>
                                          </p:cBhvr>
                                          <p:from x="140000" y="60000"/>
                                          <p:to x="80000" y="120000"/>
                                        </p:animScale>
                                        <p:animScale>
                                          <p:cBhvr>
                                            <p:cTn id="34" dur="300" fill="hold">
                                              <p:stCondLst>
                                                <p:cond delay="400"/>
                                              </p:stCondLst>
                                            </p:cTn>
                                            <p:tgtEl>
                                              <p:spTgt spid="5"/>
                                            </p:tgtEl>
                                          </p:cBhvr>
                                          <p:from x="80000" y="120000"/>
                                          <p:to x="120000" y="80000"/>
                                        </p:animScale>
                                        <p:animScale>
                                          <p:cBhvr>
                                            <p:cTn id="35" dur="300" fill="hold">
                                              <p:stCondLst>
                                                <p:cond delay="700"/>
                                              </p:stCondLst>
                                            </p:cTn>
                                            <p:tgtEl>
                                              <p:spTgt spid="5"/>
                                            </p:tgtEl>
                                          </p:cBhvr>
                                          <p:from x="120000" y="80000"/>
                                          <p:to x="90000" y="110000"/>
                                        </p:animScale>
                                        <p:animScale>
                                          <p:cBhvr>
                                            <p:cTn id="36" dur="300" fill="hold">
                                              <p:stCondLst>
                                                <p:cond delay="1000"/>
                                              </p:stCondLst>
                                            </p:cTn>
                                            <p:tgtEl>
                                              <p:spTgt spid="5"/>
                                            </p:tgtEl>
                                          </p:cBhvr>
                                          <p:from x="90000" y="110000"/>
                                          <p:to x="105000" y="95000"/>
                                        </p:animScale>
                                        <p:animScale>
                                          <p:cBhvr>
                                            <p:cTn id="37" dur="300" fill="hold">
                                              <p:stCondLst>
                                                <p:cond delay="1300"/>
                                              </p:stCondLst>
                                            </p:cTn>
                                            <p:tgtEl>
                                              <p:spTgt spid="5"/>
                                            </p:tgtEl>
                                          </p:cBhvr>
                                          <p:from x="105000" y="95000"/>
                                          <p:to x="100000" y="100000"/>
                                        </p:animScale>
                                      </p:childTnLst>
                                    </p:cTn>
                                  </p:par>
                                </p:childTnLst>
                              </p:cTn>
                            </p:par>
                            <p:par>
                              <p:cTn id="38" fill="hold">
                                <p:stCondLst>
                                  <p:cond delay="12225"/>
                                </p:stCondLst>
                                <p:childTnLst>
                                  <p:par>
                                    <p:cTn id="39" presetID="0" presetClass="entr" presetSubtype="0" repeatCount="5000" accel="5000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Scale>
                                          <p:cBhvr>
                                            <p:cTn id="41" dur="300" fill="hold">
                                              <p:stCondLst>
                                                <p:cond delay="0"/>
                                              </p:stCondLst>
                                            </p:cTn>
                                            <p:tgtEl>
                                              <p:spTgt spid="6"/>
                                            </p:tgtEl>
                                          </p:cBhvr>
                                          <p:from x="100000" y="100000"/>
                                          <p:to x="140000" y="60000"/>
                                        </p:animScale>
                                        <p:animScale>
                                          <p:cBhvr>
                                            <p:cTn id="42" dur="100" fill="hold">
                                              <p:stCondLst>
                                                <p:cond delay="300"/>
                                              </p:stCondLst>
                                            </p:cTn>
                                            <p:tgtEl>
                                              <p:spTgt spid="6"/>
                                            </p:tgtEl>
                                          </p:cBhvr>
                                          <p:from x="140000" y="60000"/>
                                          <p:to x="80000" y="120000"/>
                                        </p:animScale>
                                        <p:animScale>
                                          <p:cBhvr>
                                            <p:cTn id="43" dur="300" fill="hold">
                                              <p:stCondLst>
                                                <p:cond delay="400"/>
                                              </p:stCondLst>
                                            </p:cTn>
                                            <p:tgtEl>
                                              <p:spTgt spid="6"/>
                                            </p:tgtEl>
                                          </p:cBhvr>
                                          <p:from x="80000" y="120000"/>
                                          <p:to x="120000" y="80000"/>
                                        </p:animScale>
                                        <p:animScale>
                                          <p:cBhvr>
                                            <p:cTn id="44" dur="300" fill="hold">
                                              <p:stCondLst>
                                                <p:cond delay="700"/>
                                              </p:stCondLst>
                                            </p:cTn>
                                            <p:tgtEl>
                                              <p:spTgt spid="6"/>
                                            </p:tgtEl>
                                          </p:cBhvr>
                                          <p:from x="120000" y="80000"/>
                                          <p:to x="90000" y="110000"/>
                                        </p:animScale>
                                        <p:animScale>
                                          <p:cBhvr>
                                            <p:cTn id="45" dur="300" fill="hold">
                                              <p:stCondLst>
                                                <p:cond delay="1000"/>
                                              </p:stCondLst>
                                            </p:cTn>
                                            <p:tgtEl>
                                              <p:spTgt spid="6"/>
                                            </p:tgtEl>
                                          </p:cBhvr>
                                          <p:from x="90000" y="110000"/>
                                          <p:to x="105000" y="95000"/>
                                        </p:animScale>
                                        <p:animScale>
                                          <p:cBhvr>
                                            <p:cTn id="46" dur="300" fill="hold">
                                              <p:stCondLst>
                                                <p:cond delay="1300"/>
                                              </p:stCondLst>
                                            </p:cTn>
                                            <p:tgtEl>
                                              <p:spTgt spid="6"/>
                                            </p:tgtEl>
                                          </p:cBhvr>
                                          <p:from x="105000" y="95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 xmlns:a16="http://schemas.microsoft.com/office/drawing/2014/main" id="{BC5D802E-C300-4A6A-94CD-AA15380C52B3}"/>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 xmlns:a16="http://schemas.microsoft.com/office/drawing/2014/main" id="{DCA5D031-D58F-4F2C-9C4D-E07E2D3FCEB6}"/>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 xmlns:a16="http://schemas.microsoft.com/office/drawing/2014/main" id="{15136517-F920-4162-86CC-64B048B40BD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 xmlns:a16="http://schemas.microsoft.com/office/drawing/2014/main" id="{8FAC35AC-2525-4C08-9E34-09E26CE26D53}"/>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Mother‘s Day blessing </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母亲节祝福</a:t>
            </a:r>
          </a:p>
        </p:txBody>
      </p:sp>
      <p:pic>
        <p:nvPicPr>
          <p:cNvPr id="20" name="图片 19">
            <a:extLst>
              <a:ext uri="{FF2B5EF4-FFF2-40B4-BE49-F238E27FC236}">
                <a16:creationId xmlns="" xmlns:a16="http://schemas.microsoft.com/office/drawing/2014/main" id="{C45C7BE2-2B5B-4504-99B7-1C146AFC7B39}"/>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290242" y="1994383"/>
            <a:ext cx="3515565" cy="3515565"/>
          </a:xfrm>
          <a:prstGeom prst="rect">
            <a:avLst/>
          </a:prstGeom>
        </p:spPr>
      </p:pic>
      <p:sp>
        <p:nvSpPr>
          <p:cNvPr id="21" name="文本框 20">
            <a:extLst>
              <a:ext uri="{FF2B5EF4-FFF2-40B4-BE49-F238E27FC236}">
                <a16:creationId xmlns="" xmlns:a16="http://schemas.microsoft.com/office/drawing/2014/main" id="{2DAEF32F-8D17-456F-9359-DB97EFA550BF}"/>
              </a:ext>
            </a:extLst>
          </p:cNvPr>
          <p:cNvSpPr txBox="1"/>
          <p:nvPr/>
        </p:nvSpPr>
        <p:spPr>
          <a:xfrm>
            <a:off x="10523160" y="2019300"/>
            <a:ext cx="830997" cy="3594915"/>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400" dirty="0">
                <a:solidFill>
                  <a:schemeClr val="tx1">
                    <a:lumMod val="75000"/>
                    <a:lumOff val="25000"/>
                  </a:schemeClr>
                </a:solidFill>
                <a:cs typeface="+mn-ea"/>
                <a:sym typeface="+mn-lt"/>
              </a:rPr>
              <a:t>I may not often say it, but I do love you.</a:t>
            </a:r>
          </a:p>
          <a:p>
            <a:pPr>
              <a:lnSpc>
                <a:spcPct val="150000"/>
              </a:lnSpc>
            </a:pPr>
            <a:r>
              <a:rPr lang="zh-CN" altLang="en-US" sz="1400" dirty="0">
                <a:solidFill>
                  <a:srgbClr val="596DC4"/>
                </a:solidFill>
                <a:cs typeface="+mn-ea"/>
                <a:sym typeface="+mn-lt"/>
              </a:rPr>
              <a:t>我也许并不常挂在嘴上，但我真正爱您。</a:t>
            </a:r>
          </a:p>
        </p:txBody>
      </p:sp>
      <p:sp>
        <p:nvSpPr>
          <p:cNvPr id="22" name="文本框 21">
            <a:extLst>
              <a:ext uri="{FF2B5EF4-FFF2-40B4-BE49-F238E27FC236}">
                <a16:creationId xmlns="" xmlns:a16="http://schemas.microsoft.com/office/drawing/2014/main" id="{54498655-E19A-4D44-A55A-47D376E79D63}"/>
              </a:ext>
            </a:extLst>
          </p:cNvPr>
          <p:cNvSpPr txBox="1"/>
          <p:nvPr/>
        </p:nvSpPr>
        <p:spPr>
          <a:xfrm>
            <a:off x="8048040" y="2019300"/>
            <a:ext cx="1477328" cy="3594915"/>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400" dirty="0">
                <a:solidFill>
                  <a:schemeClr val="tx1">
                    <a:lumMod val="75000"/>
                    <a:lumOff val="25000"/>
                  </a:schemeClr>
                </a:solidFill>
                <a:cs typeface="+mn-ea"/>
                <a:sym typeface="+mn-lt"/>
              </a:rPr>
              <a:t>Though it is hard to tell you sometimes, I do love you dearly, mom.</a:t>
            </a:r>
          </a:p>
          <a:p>
            <a:pPr>
              <a:lnSpc>
                <a:spcPct val="150000"/>
              </a:lnSpc>
            </a:pPr>
            <a:r>
              <a:rPr lang="zh-CN" altLang="en-US" sz="1400" dirty="0">
                <a:solidFill>
                  <a:srgbClr val="596DC4"/>
                </a:solidFill>
                <a:cs typeface="+mn-ea"/>
                <a:sym typeface="+mn-lt"/>
              </a:rPr>
              <a:t>虽然有时要告诉您并不太容易，但是我真的非常爱您，妈妈。</a:t>
            </a:r>
          </a:p>
        </p:txBody>
      </p:sp>
      <p:sp>
        <p:nvSpPr>
          <p:cNvPr id="23" name="文本框 22">
            <a:extLst>
              <a:ext uri="{FF2B5EF4-FFF2-40B4-BE49-F238E27FC236}">
                <a16:creationId xmlns="" xmlns:a16="http://schemas.microsoft.com/office/drawing/2014/main" id="{23BA512C-039F-430A-93C8-AE7A3D40FE0E}"/>
              </a:ext>
            </a:extLst>
          </p:cNvPr>
          <p:cNvSpPr txBox="1"/>
          <p:nvPr/>
        </p:nvSpPr>
        <p:spPr>
          <a:xfrm>
            <a:off x="2809290" y="2019300"/>
            <a:ext cx="1477328" cy="3594915"/>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400" dirty="0">
                <a:solidFill>
                  <a:schemeClr val="tx1">
                    <a:lumMod val="75000"/>
                    <a:lumOff val="25000"/>
                  </a:schemeClr>
                </a:solidFill>
                <a:cs typeface="+mn-ea"/>
                <a:sym typeface="+mn-lt"/>
              </a:rPr>
              <a:t>I've tried many times to tell you, but I'll say it again: I love you mother.</a:t>
            </a:r>
          </a:p>
          <a:p>
            <a:pPr>
              <a:lnSpc>
                <a:spcPct val="150000"/>
              </a:lnSpc>
            </a:pPr>
            <a:r>
              <a:rPr lang="zh-CN" altLang="en-US" sz="1400" dirty="0">
                <a:solidFill>
                  <a:srgbClr val="596DC4"/>
                </a:solidFill>
                <a:cs typeface="+mn-ea"/>
                <a:sym typeface="+mn-lt"/>
              </a:rPr>
              <a:t>我已经告诉您许多次了，但是我将再说一次：我爱您，妈妈。</a:t>
            </a:r>
          </a:p>
        </p:txBody>
      </p:sp>
      <p:sp>
        <p:nvSpPr>
          <p:cNvPr id="24" name="文本框 23">
            <a:extLst>
              <a:ext uri="{FF2B5EF4-FFF2-40B4-BE49-F238E27FC236}">
                <a16:creationId xmlns="" xmlns:a16="http://schemas.microsoft.com/office/drawing/2014/main" id="{B050A71D-F118-425E-9E88-F920538DBB6F}"/>
              </a:ext>
            </a:extLst>
          </p:cNvPr>
          <p:cNvSpPr txBox="1"/>
          <p:nvPr/>
        </p:nvSpPr>
        <p:spPr>
          <a:xfrm>
            <a:off x="980490" y="2019300"/>
            <a:ext cx="1477328" cy="3594915"/>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400" dirty="0">
                <a:solidFill>
                  <a:schemeClr val="tx1">
                    <a:lumMod val="75000"/>
                    <a:lumOff val="25000"/>
                  </a:schemeClr>
                </a:solidFill>
                <a:cs typeface="+mn-ea"/>
                <a:sym typeface="+mn-lt"/>
              </a:rPr>
              <a:t>On this day we all sit back and think about how much our mothers do for us.</a:t>
            </a:r>
          </a:p>
          <a:p>
            <a:pPr>
              <a:lnSpc>
                <a:spcPct val="150000"/>
              </a:lnSpc>
            </a:pPr>
            <a:r>
              <a:rPr lang="zh-CN" altLang="en-US" sz="1400" dirty="0">
                <a:solidFill>
                  <a:srgbClr val="596DC4"/>
                </a:solidFill>
                <a:cs typeface="+mn-ea"/>
                <a:sym typeface="+mn-lt"/>
              </a:rPr>
              <a:t>在这一天，我们将会抽空休息一下，想想妈妈们帮我们做了多少事。</a:t>
            </a:r>
          </a:p>
        </p:txBody>
      </p:sp>
      <p:grpSp>
        <p:nvGrpSpPr>
          <p:cNvPr id="25" name="组合 24">
            <a:extLst>
              <a:ext uri="{FF2B5EF4-FFF2-40B4-BE49-F238E27FC236}">
                <a16:creationId xmlns="" xmlns:a16="http://schemas.microsoft.com/office/drawing/2014/main" id="{761AD7DC-BBAD-4798-A18E-C4C87F77226B}"/>
              </a:ext>
            </a:extLst>
          </p:cNvPr>
          <p:cNvGrpSpPr/>
          <p:nvPr/>
        </p:nvGrpSpPr>
        <p:grpSpPr>
          <a:xfrm>
            <a:off x="1835636" y="1584106"/>
            <a:ext cx="329713" cy="329713"/>
            <a:chOff x="3979938" y="4775297"/>
            <a:chExt cx="329713" cy="329713"/>
          </a:xfrm>
        </p:grpSpPr>
        <p:sp>
          <p:nvSpPr>
            <p:cNvPr id="26" name="椭圆 25">
              <a:extLst>
                <a:ext uri="{FF2B5EF4-FFF2-40B4-BE49-F238E27FC236}">
                  <a16:creationId xmlns="" xmlns:a16="http://schemas.microsoft.com/office/drawing/2014/main" id="{54621AB0-00E6-4BE9-80E8-595DC9F8442A}"/>
                </a:ext>
              </a:extLst>
            </p:cNvPr>
            <p:cNvSpPr/>
            <p:nvPr/>
          </p:nvSpPr>
          <p:spPr>
            <a:xfrm>
              <a:off x="3979938" y="4775297"/>
              <a:ext cx="329713" cy="329713"/>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cs typeface="+mn-ea"/>
                <a:sym typeface="+mn-lt"/>
              </a:endParaRPr>
            </a:p>
          </p:txBody>
        </p:sp>
        <p:sp>
          <p:nvSpPr>
            <p:cNvPr id="27" name="Shape 2961">
              <a:extLst>
                <a:ext uri="{FF2B5EF4-FFF2-40B4-BE49-F238E27FC236}">
                  <a16:creationId xmlns="" xmlns:a16="http://schemas.microsoft.com/office/drawing/2014/main" id="{48FED88F-2D9E-41EB-AA48-6B6092B0B99B}"/>
                </a:ext>
              </a:extLst>
            </p:cNvPr>
            <p:cNvSpPr/>
            <p:nvPr/>
          </p:nvSpPr>
          <p:spPr>
            <a:xfrm>
              <a:off x="4105747" y="4846776"/>
              <a:ext cx="129243" cy="1777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6"/>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chemeClr val="tx1"/>
            </a:solidFill>
            <a:ln w="12700">
              <a:miter lim="400000"/>
            </a:ln>
          </p:spPr>
          <p:txBody>
            <a:bodyPr lIns="19040" tIns="19040" rIns="19040" bIns="1904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grpSp>
        <p:nvGrpSpPr>
          <p:cNvPr id="28" name="组合 27">
            <a:extLst>
              <a:ext uri="{FF2B5EF4-FFF2-40B4-BE49-F238E27FC236}">
                <a16:creationId xmlns="" xmlns:a16="http://schemas.microsoft.com/office/drawing/2014/main" id="{7B02F52F-3FCF-493D-B13E-28D4A0B82185}"/>
              </a:ext>
            </a:extLst>
          </p:cNvPr>
          <p:cNvGrpSpPr/>
          <p:nvPr/>
        </p:nvGrpSpPr>
        <p:grpSpPr>
          <a:xfrm>
            <a:off x="3660085" y="1560425"/>
            <a:ext cx="329713" cy="329713"/>
            <a:chOff x="4513294" y="4777918"/>
            <a:chExt cx="329713" cy="329713"/>
          </a:xfrm>
        </p:grpSpPr>
        <p:sp>
          <p:nvSpPr>
            <p:cNvPr id="29" name="椭圆 28">
              <a:extLst>
                <a:ext uri="{FF2B5EF4-FFF2-40B4-BE49-F238E27FC236}">
                  <a16:creationId xmlns="" xmlns:a16="http://schemas.microsoft.com/office/drawing/2014/main" id="{225E176A-352B-4212-9ED5-1C051FA42C14}"/>
                </a:ext>
              </a:extLst>
            </p:cNvPr>
            <p:cNvSpPr/>
            <p:nvPr/>
          </p:nvSpPr>
          <p:spPr>
            <a:xfrm>
              <a:off x="4513294" y="4777918"/>
              <a:ext cx="329713" cy="329713"/>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cs typeface="+mn-ea"/>
                <a:sym typeface="+mn-lt"/>
              </a:endParaRPr>
            </a:p>
          </p:txBody>
        </p:sp>
        <p:sp>
          <p:nvSpPr>
            <p:cNvPr id="30" name="Shape 2962">
              <a:extLst>
                <a:ext uri="{FF2B5EF4-FFF2-40B4-BE49-F238E27FC236}">
                  <a16:creationId xmlns="" xmlns:a16="http://schemas.microsoft.com/office/drawing/2014/main" id="{B15A51B1-3EC2-4FEB-A398-7DA1788FE2D7}"/>
                </a:ext>
              </a:extLst>
            </p:cNvPr>
            <p:cNvSpPr/>
            <p:nvPr/>
          </p:nvSpPr>
          <p:spPr>
            <a:xfrm>
              <a:off x="4600790" y="4846776"/>
              <a:ext cx="177709" cy="177709"/>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5"/>
                  </a:moveTo>
                  <a:lnTo>
                    <a:pt x="11291" y="491"/>
                  </a:lnTo>
                  <a:cubicBezTo>
                    <a:pt x="11291" y="220"/>
                    <a:pt x="11071" y="0"/>
                    <a:pt x="10800" y="0"/>
                  </a:cubicBezTo>
                  <a:cubicBezTo>
                    <a:pt x="10529" y="0"/>
                    <a:pt x="10309" y="220"/>
                    <a:pt x="10309" y="491"/>
                  </a:cubicBezTo>
                  <a:lnTo>
                    <a:pt x="10309" y="1005"/>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1"/>
                    <a:pt x="6719" y="21600"/>
                    <a:pt x="8345" y="21600"/>
                  </a:cubicBezTo>
                  <a:cubicBezTo>
                    <a:pt x="9804" y="21600"/>
                    <a:pt x="11007" y="20537"/>
                    <a:pt x="11242" y="19145"/>
                  </a:cubicBezTo>
                  <a:lnTo>
                    <a:pt x="11291" y="19145"/>
                  </a:lnTo>
                  <a:lnTo>
                    <a:pt x="11291" y="11782"/>
                  </a:lnTo>
                  <a:lnTo>
                    <a:pt x="21109" y="11782"/>
                  </a:lnTo>
                  <a:cubicBezTo>
                    <a:pt x="21380" y="11782"/>
                    <a:pt x="21600" y="11562"/>
                    <a:pt x="21600" y="11291"/>
                  </a:cubicBezTo>
                  <a:cubicBezTo>
                    <a:pt x="21600" y="5756"/>
                    <a:pt x="17026" y="1252"/>
                    <a:pt x="11291" y="1005"/>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chemeClr val="tx1"/>
            </a:solidFill>
            <a:ln w="12700">
              <a:miter lim="400000"/>
            </a:ln>
          </p:spPr>
          <p:txBody>
            <a:bodyPr lIns="19040" tIns="19040" rIns="19040" bIns="1904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grpSp>
        <p:nvGrpSpPr>
          <p:cNvPr id="31" name="组合 30">
            <a:extLst>
              <a:ext uri="{FF2B5EF4-FFF2-40B4-BE49-F238E27FC236}">
                <a16:creationId xmlns="" xmlns:a16="http://schemas.microsoft.com/office/drawing/2014/main" id="{D2BB0F9F-4E13-4F88-AC02-301120F2E042}"/>
              </a:ext>
            </a:extLst>
          </p:cNvPr>
          <p:cNvGrpSpPr/>
          <p:nvPr/>
        </p:nvGrpSpPr>
        <p:grpSpPr>
          <a:xfrm>
            <a:off x="10727635" y="1560426"/>
            <a:ext cx="329713" cy="329713"/>
            <a:chOff x="5053722" y="4782283"/>
            <a:chExt cx="329713" cy="329713"/>
          </a:xfrm>
        </p:grpSpPr>
        <p:sp>
          <p:nvSpPr>
            <p:cNvPr id="32" name="椭圆 31">
              <a:extLst>
                <a:ext uri="{FF2B5EF4-FFF2-40B4-BE49-F238E27FC236}">
                  <a16:creationId xmlns="" xmlns:a16="http://schemas.microsoft.com/office/drawing/2014/main" id="{D0A81648-79A2-4BE1-8777-3165F62F1BCB}"/>
                </a:ext>
              </a:extLst>
            </p:cNvPr>
            <p:cNvSpPr/>
            <p:nvPr/>
          </p:nvSpPr>
          <p:spPr>
            <a:xfrm>
              <a:off x="5053722" y="4782283"/>
              <a:ext cx="329713" cy="329713"/>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cs typeface="+mn-ea"/>
                <a:sym typeface="+mn-lt"/>
              </a:endParaRPr>
            </a:p>
          </p:txBody>
        </p:sp>
        <p:sp>
          <p:nvSpPr>
            <p:cNvPr id="33" name="Shape 2963">
              <a:extLst>
                <a:ext uri="{FF2B5EF4-FFF2-40B4-BE49-F238E27FC236}">
                  <a16:creationId xmlns="" xmlns:a16="http://schemas.microsoft.com/office/drawing/2014/main" id="{DA6910EF-7CA1-4B62-9F7A-D5FA350F8AE8}"/>
                </a:ext>
              </a:extLst>
            </p:cNvPr>
            <p:cNvSpPr/>
            <p:nvPr/>
          </p:nvSpPr>
          <p:spPr>
            <a:xfrm>
              <a:off x="5133912" y="4910244"/>
              <a:ext cx="177709" cy="96933"/>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3"/>
                    <a:pt x="5535" y="1800"/>
                    <a:pt x="10800" y="1800"/>
                  </a:cubicBezTo>
                  <a:cubicBezTo>
                    <a:pt x="16065" y="1800"/>
                    <a:pt x="20349" y="9783"/>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1"/>
                    <a:pt x="8779" y="12600"/>
                    <a:pt x="10800" y="12600"/>
                  </a:cubicBezTo>
                  <a:cubicBezTo>
                    <a:pt x="12821" y="12600"/>
                    <a:pt x="14485" y="15751"/>
                    <a:pt x="14701" y="19800"/>
                  </a:cubicBezTo>
                  <a:cubicBezTo>
                    <a:pt x="14701" y="19800"/>
                    <a:pt x="12724" y="19800"/>
                    <a:pt x="12724" y="19800"/>
                  </a:cubicBezTo>
                  <a:close/>
                  <a:moveTo>
                    <a:pt x="10800" y="0"/>
                  </a:moveTo>
                  <a:cubicBezTo>
                    <a:pt x="4835" y="0"/>
                    <a:pt x="0" y="9268"/>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8"/>
                    <a:pt x="16765" y="0"/>
                    <a:pt x="10800" y="0"/>
                  </a:cubicBezTo>
                </a:path>
              </a:pathLst>
            </a:custGeom>
            <a:solidFill>
              <a:schemeClr val="tx1"/>
            </a:solidFill>
            <a:ln w="12700">
              <a:miter lim="400000"/>
            </a:ln>
          </p:spPr>
          <p:txBody>
            <a:bodyPr lIns="19040" tIns="19040" rIns="19040" bIns="1904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grpSp>
        <p:nvGrpSpPr>
          <p:cNvPr id="34" name="组合 33">
            <a:extLst>
              <a:ext uri="{FF2B5EF4-FFF2-40B4-BE49-F238E27FC236}">
                <a16:creationId xmlns="" xmlns:a16="http://schemas.microsoft.com/office/drawing/2014/main" id="{CA206399-8C33-4F7E-B03A-ED677524D0D9}"/>
              </a:ext>
            </a:extLst>
          </p:cNvPr>
          <p:cNvGrpSpPr/>
          <p:nvPr/>
        </p:nvGrpSpPr>
        <p:grpSpPr>
          <a:xfrm>
            <a:off x="8898835" y="1562100"/>
            <a:ext cx="329713" cy="329713"/>
            <a:chOff x="5587078" y="4784904"/>
            <a:chExt cx="329713" cy="329713"/>
          </a:xfrm>
        </p:grpSpPr>
        <p:sp>
          <p:nvSpPr>
            <p:cNvPr id="35" name="椭圆 34">
              <a:extLst>
                <a:ext uri="{FF2B5EF4-FFF2-40B4-BE49-F238E27FC236}">
                  <a16:creationId xmlns="" xmlns:a16="http://schemas.microsoft.com/office/drawing/2014/main" id="{0634DF52-218A-4D1E-9BD4-EEEC5FEB8483}"/>
                </a:ext>
              </a:extLst>
            </p:cNvPr>
            <p:cNvSpPr/>
            <p:nvPr/>
          </p:nvSpPr>
          <p:spPr>
            <a:xfrm>
              <a:off x="5587078" y="4784904"/>
              <a:ext cx="329713" cy="329713"/>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cs typeface="+mn-ea"/>
                <a:sym typeface="+mn-lt"/>
              </a:endParaRPr>
            </a:p>
          </p:txBody>
        </p:sp>
        <p:sp>
          <p:nvSpPr>
            <p:cNvPr id="36" name="Shape 2964">
              <a:extLst>
                <a:ext uri="{FF2B5EF4-FFF2-40B4-BE49-F238E27FC236}">
                  <a16:creationId xmlns="" xmlns:a16="http://schemas.microsoft.com/office/drawing/2014/main" id="{CDB59487-B98D-417D-91C6-05ECB7F1576A}"/>
                </a:ext>
              </a:extLst>
            </p:cNvPr>
            <p:cNvSpPr/>
            <p:nvPr/>
          </p:nvSpPr>
          <p:spPr>
            <a:xfrm>
              <a:off x="5667034" y="4884856"/>
              <a:ext cx="177709" cy="129243"/>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chemeClr val="tx1"/>
            </a:solidFill>
            <a:ln w="12700">
              <a:miter lim="400000"/>
            </a:ln>
          </p:spPr>
          <p:txBody>
            <a:bodyPr lIns="19040" tIns="19040" rIns="19040" bIns="1904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spTree>
    <p:extLst>
      <p:ext uri="{BB962C8B-B14F-4D97-AF65-F5344CB8AC3E}">
        <p14:creationId xmlns:p14="http://schemas.microsoft.com/office/powerpoint/2010/main" val="219903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2000"/>
                                        <p:tgtEl>
                                          <p:spTgt spid="25"/>
                                        </p:tgtEl>
                                      </p:cBhvr>
                                    </p:animEffect>
                                    <p:anim calcmode="lin" valueType="num">
                                      <p:cBhvr>
                                        <p:cTn id="14" dur="2000" fill="hold"/>
                                        <p:tgtEl>
                                          <p:spTgt spid="25"/>
                                        </p:tgtEl>
                                        <p:attrNameLst>
                                          <p:attrName>ppt_w</p:attrName>
                                        </p:attrNameLst>
                                      </p:cBhvr>
                                      <p:tavLst>
                                        <p:tav tm="0" fmla="#ppt_w*sin(2.5*pi*$)">
                                          <p:val>
                                            <p:fltVal val="0"/>
                                          </p:val>
                                        </p:tav>
                                        <p:tav tm="100000">
                                          <p:val>
                                            <p:fltVal val="1"/>
                                          </p:val>
                                        </p:tav>
                                      </p:tavLst>
                                    </p:anim>
                                    <p:anim calcmode="lin" valueType="num">
                                      <p:cBhvr>
                                        <p:cTn id="15" dur="2000" fill="hold"/>
                                        <p:tgtEl>
                                          <p:spTgt spid="25"/>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childTnLst>
                                    <p:set>
                                      <p:cBhvr>
                                        <p:cTn id="17" dur="1" fill="hold">
                                          <p:stCondLst>
                                            <p:cond delay="0"/>
                                          </p:stCondLst>
                                        </p:cTn>
                                        <p:tgtEl>
                                          <p:spTgt spid="28"/>
                                        </p:tgtEl>
                                        <p:attrNameLst>
                                          <p:attrName>style.visibility</p:attrName>
                                        </p:attrNameLst>
                                      </p:cBhvr>
                                      <p:to>
                                        <p:strVal val="visible"/>
                                      </p:to>
                                    </p:set>
                                    <p:animEffect transition="in" filter="fade">
                                      <p:cBhvr>
                                        <p:cTn id="18" dur="2000"/>
                                        <p:tgtEl>
                                          <p:spTgt spid="28"/>
                                        </p:tgtEl>
                                      </p:cBhvr>
                                    </p:animEffect>
                                    <p:anim calcmode="lin" valueType="num">
                                      <p:cBhvr>
                                        <p:cTn id="19" dur="2000" fill="hold"/>
                                        <p:tgtEl>
                                          <p:spTgt spid="28"/>
                                        </p:tgtEl>
                                        <p:attrNameLst>
                                          <p:attrName>ppt_w</p:attrName>
                                        </p:attrNameLst>
                                      </p:cBhvr>
                                      <p:tavLst>
                                        <p:tav tm="0" fmla="#ppt_w*sin(2.5*pi*$)">
                                          <p:val>
                                            <p:fltVal val="0"/>
                                          </p:val>
                                        </p:tav>
                                        <p:tav tm="100000">
                                          <p:val>
                                            <p:fltVal val="1"/>
                                          </p:val>
                                        </p:tav>
                                      </p:tavLst>
                                    </p:anim>
                                    <p:anim calcmode="lin" valueType="num">
                                      <p:cBhvr>
                                        <p:cTn id="20" dur="2000" fill="hold"/>
                                        <p:tgtEl>
                                          <p:spTgt spid="28"/>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childTnLst>
                                    <p:set>
                                      <p:cBhvr>
                                        <p:cTn id="22" dur="1" fill="hold">
                                          <p:stCondLst>
                                            <p:cond delay="0"/>
                                          </p:stCondLst>
                                        </p:cTn>
                                        <p:tgtEl>
                                          <p:spTgt spid="34"/>
                                        </p:tgtEl>
                                        <p:attrNameLst>
                                          <p:attrName>style.visibility</p:attrName>
                                        </p:attrNameLst>
                                      </p:cBhvr>
                                      <p:to>
                                        <p:strVal val="visible"/>
                                      </p:to>
                                    </p:set>
                                    <p:animEffect transition="in" filter="fade">
                                      <p:cBhvr>
                                        <p:cTn id="23" dur="2000"/>
                                        <p:tgtEl>
                                          <p:spTgt spid="34"/>
                                        </p:tgtEl>
                                      </p:cBhvr>
                                    </p:animEffect>
                                    <p:anim calcmode="lin" valueType="num">
                                      <p:cBhvr>
                                        <p:cTn id="24" dur="2000" fill="hold"/>
                                        <p:tgtEl>
                                          <p:spTgt spid="34"/>
                                        </p:tgtEl>
                                        <p:attrNameLst>
                                          <p:attrName>ppt_w</p:attrName>
                                        </p:attrNameLst>
                                      </p:cBhvr>
                                      <p:tavLst>
                                        <p:tav tm="0" fmla="#ppt_w*sin(2.5*pi*$)">
                                          <p:val>
                                            <p:fltVal val="0"/>
                                          </p:val>
                                        </p:tav>
                                        <p:tav tm="100000">
                                          <p:val>
                                            <p:fltVal val="1"/>
                                          </p:val>
                                        </p:tav>
                                      </p:tavLst>
                                    </p:anim>
                                    <p:anim calcmode="lin" valueType="num">
                                      <p:cBhvr>
                                        <p:cTn id="25" dur="2000" fill="hold"/>
                                        <p:tgtEl>
                                          <p:spTgt spid="34"/>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childTnLst>
                                    <p:set>
                                      <p:cBhvr>
                                        <p:cTn id="27" dur="1" fill="hold">
                                          <p:stCondLst>
                                            <p:cond delay="0"/>
                                          </p:stCondLst>
                                        </p:cTn>
                                        <p:tgtEl>
                                          <p:spTgt spid="31"/>
                                        </p:tgtEl>
                                        <p:attrNameLst>
                                          <p:attrName>style.visibility</p:attrName>
                                        </p:attrNameLst>
                                      </p:cBhvr>
                                      <p:to>
                                        <p:strVal val="visible"/>
                                      </p:to>
                                    </p:set>
                                    <p:animEffect transition="in" filter="fade">
                                      <p:cBhvr>
                                        <p:cTn id="28" dur="2000"/>
                                        <p:tgtEl>
                                          <p:spTgt spid="31"/>
                                        </p:tgtEl>
                                      </p:cBhvr>
                                    </p:animEffect>
                                    <p:anim calcmode="lin" valueType="num">
                                      <p:cBhvr>
                                        <p:cTn id="29" dur="2000" fill="hold"/>
                                        <p:tgtEl>
                                          <p:spTgt spid="31"/>
                                        </p:tgtEl>
                                        <p:attrNameLst>
                                          <p:attrName>ppt_w</p:attrName>
                                        </p:attrNameLst>
                                      </p:cBhvr>
                                      <p:tavLst>
                                        <p:tav tm="0" fmla="#ppt_w*sin(2.5*pi*$)">
                                          <p:val>
                                            <p:fltVal val="0"/>
                                          </p:val>
                                        </p:tav>
                                        <p:tav tm="100000">
                                          <p:val>
                                            <p:fltVal val="1"/>
                                          </p:val>
                                        </p:tav>
                                      </p:tavLst>
                                    </p:anim>
                                    <p:anim calcmode="lin" valueType="num">
                                      <p:cBhvr>
                                        <p:cTn id="30" dur="2000" fill="hold"/>
                                        <p:tgtEl>
                                          <p:spTgt spid="31"/>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500"/>
                                        <p:tgtEl>
                                          <p:spTgt spid="24"/>
                                        </p:tgtEl>
                                      </p:cBhvr>
                                    </p:animEffect>
                                  </p:childTnLst>
                                </p:cTn>
                              </p:par>
                              <p:par>
                                <p:cTn id="35" presetID="14" presetClass="entr" presetSubtype="10" fill="hold" grpId="0" nodeType="withEffec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500"/>
                                        <p:tgtEl>
                                          <p:spTgt spid="23"/>
                                        </p:tgtEl>
                                      </p:cBhvr>
                                    </p:animEffect>
                                  </p:childTnLst>
                                </p:cTn>
                              </p:par>
                              <p:par>
                                <p:cTn id="38" presetID="14" presetClass="entr" presetSubtype="10" fill="hold" grpId="0" nodeType="withEffec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grpId="0" nodeType="withEffect">
                                  <p:childTnLst>
                                    <p:set>
                                      <p:cBhvr>
                                        <p:cTn id="42" dur="1" fill="hold">
                                          <p:stCondLst>
                                            <p:cond delay="0"/>
                                          </p:stCondLst>
                                        </p:cTn>
                                        <p:tgtEl>
                                          <p:spTgt spid="21"/>
                                        </p:tgtEl>
                                        <p:attrNameLst>
                                          <p:attrName>style.visibility</p:attrName>
                                        </p:attrNameLst>
                                      </p:cBhvr>
                                      <p:to>
                                        <p:strVal val="visible"/>
                                      </p:to>
                                    </p:set>
                                    <p:animEffect transition="in" filter="randombar(horizontal)">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 xmlns:a16="http://schemas.microsoft.com/office/drawing/2014/main" id="{BC5D802E-C300-4A6A-94CD-AA15380C52B3}"/>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 xmlns:a16="http://schemas.microsoft.com/office/drawing/2014/main" id="{DCA5D031-D58F-4F2C-9C4D-E07E2D3FCEB6}"/>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 xmlns:a16="http://schemas.microsoft.com/office/drawing/2014/main" id="{15136517-F920-4162-86CC-64B048B40BD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 xmlns:a16="http://schemas.microsoft.com/office/drawing/2014/main" id="{8FAC35AC-2525-4C08-9E34-09E26CE26D53}"/>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Mother‘s Day blessing </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母亲节祝福</a:t>
            </a:r>
          </a:p>
        </p:txBody>
      </p:sp>
      <p:cxnSp>
        <p:nvCxnSpPr>
          <p:cNvPr id="20" name="直接连接符 19">
            <a:extLst>
              <a:ext uri="{FF2B5EF4-FFF2-40B4-BE49-F238E27FC236}">
                <a16:creationId xmlns="" xmlns:a16="http://schemas.microsoft.com/office/drawing/2014/main" id="{04219251-16A9-4415-A719-5014A94364D8}"/>
              </a:ext>
            </a:extLst>
          </p:cNvPr>
          <p:cNvCxnSpPr>
            <a:cxnSpLocks/>
          </p:cNvCxnSpPr>
          <p:nvPr/>
        </p:nvCxnSpPr>
        <p:spPr>
          <a:xfrm flipH="1">
            <a:off x="2844800" y="2306320"/>
            <a:ext cx="1706880" cy="1798320"/>
          </a:xfrm>
          <a:prstGeom prst="line">
            <a:avLst/>
          </a:prstGeom>
          <a:ln w="12700">
            <a:solidFill>
              <a:srgbClr val="596DC4"/>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 xmlns:a16="http://schemas.microsoft.com/office/drawing/2014/main" id="{727110A8-F41F-4CEA-9831-E68F5357DB16}"/>
              </a:ext>
            </a:extLst>
          </p:cNvPr>
          <p:cNvCxnSpPr>
            <a:cxnSpLocks/>
          </p:cNvCxnSpPr>
          <p:nvPr/>
        </p:nvCxnSpPr>
        <p:spPr>
          <a:xfrm flipH="1" flipV="1">
            <a:off x="4551680" y="2306320"/>
            <a:ext cx="2143760" cy="1432560"/>
          </a:xfrm>
          <a:prstGeom prst="line">
            <a:avLst/>
          </a:prstGeom>
          <a:ln w="12700">
            <a:solidFill>
              <a:srgbClr val="596DC4"/>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 xmlns:a16="http://schemas.microsoft.com/office/drawing/2014/main" id="{265ABAB2-A939-45A8-AFE4-2B2D318E2424}"/>
              </a:ext>
            </a:extLst>
          </p:cNvPr>
          <p:cNvCxnSpPr>
            <a:cxnSpLocks/>
          </p:cNvCxnSpPr>
          <p:nvPr/>
        </p:nvCxnSpPr>
        <p:spPr>
          <a:xfrm flipV="1">
            <a:off x="6737350" y="2113280"/>
            <a:ext cx="2112010" cy="1625600"/>
          </a:xfrm>
          <a:prstGeom prst="line">
            <a:avLst/>
          </a:prstGeom>
          <a:ln w="12700">
            <a:solidFill>
              <a:srgbClr val="596DC4"/>
            </a:solidFill>
            <a:prstDash val="dash"/>
          </a:ln>
        </p:spPr>
        <p:style>
          <a:lnRef idx="1">
            <a:schemeClr val="accent1"/>
          </a:lnRef>
          <a:fillRef idx="0">
            <a:schemeClr val="accent1"/>
          </a:fillRef>
          <a:effectRef idx="0">
            <a:schemeClr val="accent1"/>
          </a:effectRef>
          <a:fontRef idx="minor">
            <a:schemeClr val="tx1"/>
          </a:fontRef>
        </p:style>
      </p:cxnSp>
      <p:sp>
        <p:nvSpPr>
          <p:cNvPr id="23" name="Oval 80">
            <a:extLst>
              <a:ext uri="{FF2B5EF4-FFF2-40B4-BE49-F238E27FC236}">
                <a16:creationId xmlns="" xmlns:a16="http://schemas.microsoft.com/office/drawing/2014/main" id="{18A8186F-6B6C-4368-B5D0-6A2BD749291D}"/>
              </a:ext>
            </a:extLst>
          </p:cNvPr>
          <p:cNvSpPr/>
          <p:nvPr/>
        </p:nvSpPr>
        <p:spPr>
          <a:xfrm>
            <a:off x="2614940" y="3874781"/>
            <a:ext cx="459719" cy="459718"/>
          </a:xfrm>
          <a:prstGeom prst="ellipse">
            <a:avLst/>
          </a:prstGeom>
          <a:solidFill>
            <a:srgbClr val="596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AU" sz="1400" dirty="0">
              <a:solidFill>
                <a:schemeClr val="tx1">
                  <a:lumMod val="75000"/>
                  <a:lumOff val="25000"/>
                </a:schemeClr>
              </a:solidFill>
              <a:cs typeface="+mn-ea"/>
              <a:sym typeface="+mn-lt"/>
            </a:endParaRPr>
          </a:p>
        </p:txBody>
      </p:sp>
      <p:sp>
        <p:nvSpPr>
          <p:cNvPr id="24" name="Oval 80">
            <a:extLst>
              <a:ext uri="{FF2B5EF4-FFF2-40B4-BE49-F238E27FC236}">
                <a16:creationId xmlns="" xmlns:a16="http://schemas.microsoft.com/office/drawing/2014/main" id="{79467E5C-E95C-402F-AE4C-C30210E04991}"/>
              </a:ext>
            </a:extLst>
          </p:cNvPr>
          <p:cNvSpPr/>
          <p:nvPr/>
        </p:nvSpPr>
        <p:spPr>
          <a:xfrm>
            <a:off x="4321820" y="2042160"/>
            <a:ext cx="459719" cy="459718"/>
          </a:xfrm>
          <a:prstGeom prst="ellipse">
            <a:avLst/>
          </a:prstGeom>
          <a:solidFill>
            <a:srgbClr val="596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AU" sz="1400" dirty="0">
              <a:solidFill>
                <a:schemeClr val="tx1">
                  <a:lumMod val="75000"/>
                  <a:lumOff val="25000"/>
                </a:schemeClr>
              </a:solidFill>
              <a:cs typeface="+mn-ea"/>
              <a:sym typeface="+mn-lt"/>
            </a:endParaRPr>
          </a:p>
        </p:txBody>
      </p:sp>
      <p:sp>
        <p:nvSpPr>
          <p:cNvPr id="25" name="Oval 80">
            <a:extLst>
              <a:ext uri="{FF2B5EF4-FFF2-40B4-BE49-F238E27FC236}">
                <a16:creationId xmlns="" xmlns:a16="http://schemas.microsoft.com/office/drawing/2014/main" id="{10A058EE-0860-4D07-9093-2E0E360D6191}"/>
              </a:ext>
            </a:extLst>
          </p:cNvPr>
          <p:cNvSpPr/>
          <p:nvPr/>
        </p:nvSpPr>
        <p:spPr>
          <a:xfrm>
            <a:off x="6460468" y="3543322"/>
            <a:ext cx="459719" cy="459718"/>
          </a:xfrm>
          <a:prstGeom prst="ellipse">
            <a:avLst/>
          </a:prstGeom>
          <a:solidFill>
            <a:srgbClr val="596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AU" sz="1400" dirty="0">
              <a:solidFill>
                <a:schemeClr val="tx1">
                  <a:lumMod val="75000"/>
                  <a:lumOff val="25000"/>
                </a:schemeClr>
              </a:solidFill>
              <a:cs typeface="+mn-ea"/>
              <a:sym typeface="+mn-lt"/>
            </a:endParaRPr>
          </a:p>
        </p:txBody>
      </p:sp>
      <p:sp>
        <p:nvSpPr>
          <p:cNvPr id="26" name="Oval 80">
            <a:extLst>
              <a:ext uri="{FF2B5EF4-FFF2-40B4-BE49-F238E27FC236}">
                <a16:creationId xmlns="" xmlns:a16="http://schemas.microsoft.com/office/drawing/2014/main" id="{EC428441-1C1B-4ABD-B945-FB4B305BFF77}"/>
              </a:ext>
            </a:extLst>
          </p:cNvPr>
          <p:cNvSpPr/>
          <p:nvPr/>
        </p:nvSpPr>
        <p:spPr>
          <a:xfrm>
            <a:off x="8661410" y="1822461"/>
            <a:ext cx="459719" cy="459718"/>
          </a:xfrm>
          <a:prstGeom prst="ellipse">
            <a:avLst/>
          </a:prstGeom>
          <a:solidFill>
            <a:srgbClr val="596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AU" sz="1400" dirty="0">
              <a:solidFill>
                <a:schemeClr val="tx1">
                  <a:lumMod val="75000"/>
                  <a:lumOff val="25000"/>
                </a:schemeClr>
              </a:solidFill>
              <a:cs typeface="+mn-ea"/>
              <a:sym typeface="+mn-lt"/>
            </a:endParaRPr>
          </a:p>
        </p:txBody>
      </p:sp>
      <p:sp>
        <p:nvSpPr>
          <p:cNvPr id="27" name="TextBox 13">
            <a:extLst>
              <a:ext uri="{FF2B5EF4-FFF2-40B4-BE49-F238E27FC236}">
                <a16:creationId xmlns="" xmlns:a16="http://schemas.microsoft.com/office/drawing/2014/main" id="{F6A89B4B-49A0-4B99-9DFC-29FA02ECCBB6}"/>
              </a:ext>
            </a:extLst>
          </p:cNvPr>
          <p:cNvSpPr txBox="1"/>
          <p:nvPr/>
        </p:nvSpPr>
        <p:spPr>
          <a:xfrm>
            <a:off x="2708010" y="1001466"/>
            <a:ext cx="4011963" cy="974498"/>
          </a:xfrm>
          <a:prstGeom prst="rect">
            <a:avLst/>
          </a:prstGeom>
          <a:noFill/>
        </p:spPr>
        <p:txBody>
          <a:bodyPr wrap="square" lIns="0" tIns="0" rIns="0" bIns="0" rtlCol="0" anchor="t" anchorCtr="0">
            <a:spAutoFit/>
          </a:bodyPr>
          <a:lstStyle/>
          <a:p>
            <a:pPr algn="ctr" defTabSz="1216817">
              <a:lnSpc>
                <a:spcPct val="150000"/>
              </a:lnSpc>
              <a:spcBef>
                <a:spcPct val="20000"/>
              </a:spcBef>
              <a:defRPr/>
            </a:pPr>
            <a:r>
              <a:rPr lang="en-US" altLang="zh-CN" sz="1400" dirty="0">
                <a:solidFill>
                  <a:schemeClr val="tx1">
                    <a:lumMod val="75000"/>
                    <a:lumOff val="25000"/>
                  </a:schemeClr>
                </a:solidFill>
                <a:cs typeface="+mn-ea"/>
                <a:sym typeface="+mn-lt"/>
              </a:rPr>
              <a:t>I don't take the time to tell you this often, but I love you, mom.</a:t>
            </a:r>
          </a:p>
          <a:p>
            <a:pPr algn="ctr" defTabSz="1216817">
              <a:lnSpc>
                <a:spcPct val="150000"/>
              </a:lnSpc>
              <a:spcBef>
                <a:spcPct val="20000"/>
              </a:spcBef>
              <a:defRPr/>
            </a:pPr>
            <a:r>
              <a:rPr lang="zh-CN" altLang="en-US" sz="1400" dirty="0">
                <a:solidFill>
                  <a:srgbClr val="596DC4"/>
                </a:solidFill>
                <a:cs typeface="+mn-ea"/>
                <a:sym typeface="+mn-lt"/>
              </a:rPr>
              <a:t>虽然我经常没有时间告诉您，但我真的爱您，妈妈。</a:t>
            </a:r>
          </a:p>
        </p:txBody>
      </p:sp>
      <p:sp>
        <p:nvSpPr>
          <p:cNvPr id="28" name="TextBox 13">
            <a:extLst>
              <a:ext uri="{FF2B5EF4-FFF2-40B4-BE49-F238E27FC236}">
                <a16:creationId xmlns="" xmlns:a16="http://schemas.microsoft.com/office/drawing/2014/main" id="{1F923517-80D2-44C0-8C61-7925B49FAF1B}"/>
              </a:ext>
            </a:extLst>
          </p:cNvPr>
          <p:cNvSpPr txBox="1"/>
          <p:nvPr/>
        </p:nvSpPr>
        <p:spPr>
          <a:xfrm>
            <a:off x="741220" y="4567010"/>
            <a:ext cx="4160994" cy="1620828"/>
          </a:xfrm>
          <a:prstGeom prst="rect">
            <a:avLst/>
          </a:prstGeom>
          <a:noFill/>
        </p:spPr>
        <p:txBody>
          <a:bodyPr wrap="square" lIns="0" tIns="0" rIns="0" bIns="0" rtlCol="0" anchor="t" anchorCtr="0">
            <a:spAutoFit/>
          </a:bodyPr>
          <a:lstStyle/>
          <a:p>
            <a:pPr algn="ctr" defTabSz="1216817">
              <a:lnSpc>
                <a:spcPct val="150000"/>
              </a:lnSpc>
              <a:spcBef>
                <a:spcPct val="20000"/>
              </a:spcBef>
              <a:defRPr/>
            </a:pPr>
            <a:r>
              <a:rPr lang="en-US" altLang="zh-CN" sz="1400" dirty="0">
                <a:solidFill>
                  <a:schemeClr val="tx1">
                    <a:lumMod val="75000"/>
                    <a:lumOff val="25000"/>
                  </a:schemeClr>
                </a:solidFill>
                <a:cs typeface="+mn-ea"/>
                <a:sym typeface="+mn-lt"/>
              </a:rPr>
              <a:t>There are little things that I should have said and done to show my gratitude, but it is appreciated what you do.</a:t>
            </a:r>
          </a:p>
          <a:p>
            <a:pPr algn="ctr" defTabSz="1216817">
              <a:lnSpc>
                <a:spcPct val="150000"/>
              </a:lnSpc>
              <a:spcBef>
                <a:spcPct val="20000"/>
              </a:spcBef>
              <a:defRPr/>
            </a:pPr>
            <a:r>
              <a:rPr lang="zh-CN" altLang="en-US" sz="1400" dirty="0">
                <a:solidFill>
                  <a:srgbClr val="596DC4"/>
                </a:solidFill>
                <a:cs typeface="+mn-ea"/>
                <a:sym typeface="+mn-lt"/>
              </a:rPr>
              <a:t>尽管我为表示谢意所说的和所做的都那么少，但同样也是表达对您所做一切的感激之情。</a:t>
            </a:r>
          </a:p>
        </p:txBody>
      </p:sp>
      <p:sp>
        <p:nvSpPr>
          <p:cNvPr id="29" name="TextBox 13">
            <a:extLst>
              <a:ext uri="{FF2B5EF4-FFF2-40B4-BE49-F238E27FC236}">
                <a16:creationId xmlns="" xmlns:a16="http://schemas.microsoft.com/office/drawing/2014/main" id="{9285D705-65BF-45AF-AC2E-B10525CE6F9E}"/>
              </a:ext>
            </a:extLst>
          </p:cNvPr>
          <p:cNvSpPr txBox="1"/>
          <p:nvPr/>
        </p:nvSpPr>
        <p:spPr>
          <a:xfrm>
            <a:off x="5226037" y="4441868"/>
            <a:ext cx="3649877" cy="1335750"/>
          </a:xfrm>
          <a:prstGeom prst="rect">
            <a:avLst/>
          </a:prstGeom>
          <a:noFill/>
        </p:spPr>
        <p:txBody>
          <a:bodyPr wrap="square" lIns="0" tIns="0" rIns="0" bIns="0" rtlCol="0" anchor="t" anchorCtr="0">
            <a:spAutoFit/>
          </a:bodyPr>
          <a:lstStyle/>
          <a:p>
            <a:pPr algn="ctr" defTabSz="1216817">
              <a:lnSpc>
                <a:spcPct val="150000"/>
              </a:lnSpc>
              <a:spcBef>
                <a:spcPct val="20000"/>
              </a:spcBef>
              <a:defRPr/>
            </a:pPr>
            <a:r>
              <a:rPr lang="en-US" altLang="zh-CN" sz="1400" dirty="0">
                <a:solidFill>
                  <a:schemeClr val="tx1">
                    <a:lumMod val="75000"/>
                    <a:lumOff val="25000"/>
                  </a:schemeClr>
                </a:solidFill>
                <a:cs typeface="+mn-ea"/>
                <a:sym typeface="+mn-lt"/>
              </a:rPr>
              <a:t>Sometimes I cry and make you sigh, but you know that I love you so.</a:t>
            </a:r>
          </a:p>
          <a:p>
            <a:pPr algn="ctr" defTabSz="1216817">
              <a:lnSpc>
                <a:spcPct val="150000"/>
              </a:lnSpc>
              <a:spcBef>
                <a:spcPct val="20000"/>
              </a:spcBef>
              <a:defRPr/>
            </a:pPr>
            <a:r>
              <a:rPr lang="zh-CN" altLang="en-US" sz="1400" dirty="0">
                <a:solidFill>
                  <a:srgbClr val="596DC4"/>
                </a:solidFill>
                <a:cs typeface="+mn-ea"/>
                <a:sym typeface="+mn-lt"/>
              </a:rPr>
              <a:t>有时候我哭泣而使您叹息，但您却知道，我是如此地爱您。</a:t>
            </a:r>
          </a:p>
        </p:txBody>
      </p:sp>
      <p:sp>
        <p:nvSpPr>
          <p:cNvPr id="30" name="TextBox 13">
            <a:extLst>
              <a:ext uri="{FF2B5EF4-FFF2-40B4-BE49-F238E27FC236}">
                <a16:creationId xmlns="" xmlns:a16="http://schemas.microsoft.com/office/drawing/2014/main" id="{680A3FE6-E234-4C77-A437-64C50566FC7A}"/>
              </a:ext>
            </a:extLst>
          </p:cNvPr>
          <p:cNvSpPr txBox="1"/>
          <p:nvPr/>
        </p:nvSpPr>
        <p:spPr>
          <a:xfrm>
            <a:off x="8500522" y="2503798"/>
            <a:ext cx="3276728" cy="1620828"/>
          </a:xfrm>
          <a:prstGeom prst="rect">
            <a:avLst/>
          </a:prstGeom>
          <a:noFill/>
        </p:spPr>
        <p:txBody>
          <a:bodyPr wrap="square" lIns="0" tIns="0" rIns="0" bIns="0" rtlCol="0" anchor="t" anchorCtr="0">
            <a:spAutoFit/>
          </a:bodyPr>
          <a:lstStyle/>
          <a:p>
            <a:pPr algn="ctr" defTabSz="1216817">
              <a:lnSpc>
                <a:spcPct val="150000"/>
              </a:lnSpc>
              <a:spcBef>
                <a:spcPct val="20000"/>
              </a:spcBef>
              <a:defRPr/>
            </a:pPr>
            <a:r>
              <a:rPr lang="en-US" altLang="zh-CN" sz="1400" dirty="0">
                <a:solidFill>
                  <a:schemeClr val="tx1">
                    <a:lumMod val="75000"/>
                    <a:lumOff val="25000"/>
                  </a:schemeClr>
                </a:solidFill>
                <a:cs typeface="+mn-ea"/>
                <a:sym typeface="+mn-lt"/>
              </a:rPr>
              <a:t>To mother on Mother's Day: Thank you for all of the wonderful things that you h </a:t>
            </a:r>
            <a:r>
              <a:rPr lang="en-US" altLang="zh-CN" sz="1400" dirty="0" err="1">
                <a:solidFill>
                  <a:schemeClr val="tx1">
                    <a:lumMod val="75000"/>
                    <a:lumOff val="25000"/>
                  </a:schemeClr>
                </a:solidFill>
                <a:cs typeface="+mn-ea"/>
                <a:sym typeface="+mn-lt"/>
              </a:rPr>
              <a:t>ave</a:t>
            </a:r>
            <a:r>
              <a:rPr lang="en-US" altLang="zh-CN" sz="1400" dirty="0">
                <a:solidFill>
                  <a:schemeClr val="tx1">
                    <a:lumMod val="75000"/>
                    <a:lumOff val="25000"/>
                  </a:schemeClr>
                </a:solidFill>
                <a:cs typeface="+mn-ea"/>
                <a:sym typeface="+mn-lt"/>
              </a:rPr>
              <a:t> done for me.</a:t>
            </a:r>
          </a:p>
          <a:p>
            <a:pPr algn="ctr" defTabSz="1216817">
              <a:lnSpc>
                <a:spcPct val="150000"/>
              </a:lnSpc>
              <a:spcBef>
                <a:spcPct val="20000"/>
              </a:spcBef>
              <a:defRPr/>
            </a:pPr>
            <a:r>
              <a:rPr lang="zh-CN" altLang="en-US" sz="1400" dirty="0">
                <a:solidFill>
                  <a:srgbClr val="596DC4"/>
                </a:solidFill>
                <a:cs typeface="+mn-ea"/>
                <a:sym typeface="+mn-lt"/>
              </a:rPr>
              <a:t>母亲节给妈妈：谢谢您为我做了那么多奇妙的事。</a:t>
            </a:r>
          </a:p>
        </p:txBody>
      </p:sp>
      <p:sp>
        <p:nvSpPr>
          <p:cNvPr id="31" name="Freeform 5">
            <a:extLst>
              <a:ext uri="{FF2B5EF4-FFF2-40B4-BE49-F238E27FC236}">
                <a16:creationId xmlns="" xmlns:a16="http://schemas.microsoft.com/office/drawing/2014/main" id="{7E57398B-F140-45EF-BBE5-29340B02505E}"/>
              </a:ext>
            </a:extLst>
          </p:cNvPr>
          <p:cNvSpPr>
            <a:spLocks/>
          </p:cNvSpPr>
          <p:nvPr/>
        </p:nvSpPr>
        <p:spPr bwMode="auto">
          <a:xfrm>
            <a:off x="2709772" y="3960160"/>
            <a:ext cx="311150" cy="315913"/>
          </a:xfrm>
          <a:custGeom>
            <a:avLst/>
            <a:gdLst>
              <a:gd name="T0" fmla="*/ 101 w 166"/>
              <a:gd name="T1" fmla="*/ 57 h 170"/>
              <a:gd name="T2" fmla="*/ 105 w 166"/>
              <a:gd name="T3" fmla="*/ 57 h 170"/>
              <a:gd name="T4" fmla="*/ 110 w 166"/>
              <a:gd name="T5" fmla="*/ 52 h 170"/>
              <a:gd name="T6" fmla="*/ 100 w 166"/>
              <a:gd name="T7" fmla="*/ 47 h 170"/>
              <a:gd name="T8" fmla="*/ 94 w 166"/>
              <a:gd name="T9" fmla="*/ 47 h 170"/>
              <a:gd name="T10" fmla="*/ 83 w 166"/>
              <a:gd name="T11" fmla="*/ 33 h 170"/>
              <a:gd name="T12" fmla="*/ 88 w 166"/>
              <a:gd name="T13" fmla="*/ 33 h 170"/>
              <a:gd name="T14" fmla="*/ 93 w 166"/>
              <a:gd name="T15" fmla="*/ 29 h 170"/>
              <a:gd name="T16" fmla="*/ 86 w 166"/>
              <a:gd name="T17" fmla="*/ 23 h 170"/>
              <a:gd name="T18" fmla="*/ 76 w 166"/>
              <a:gd name="T19" fmla="*/ 23 h 170"/>
              <a:gd name="T20" fmla="*/ 54 w 166"/>
              <a:gd name="T21" fmla="*/ 0 h 170"/>
              <a:gd name="T22" fmla="*/ 50 w 166"/>
              <a:gd name="T23" fmla="*/ 2 h 170"/>
              <a:gd name="T24" fmla="*/ 47 w 166"/>
              <a:gd name="T25" fmla="*/ 5 h 170"/>
              <a:gd name="T26" fmla="*/ 52 w 166"/>
              <a:gd name="T27" fmla="*/ 15 h 170"/>
              <a:gd name="T28" fmla="*/ 68 w 166"/>
              <a:gd name="T29" fmla="*/ 46 h 170"/>
              <a:gd name="T30" fmla="*/ 78 w 166"/>
              <a:gd name="T31" fmla="*/ 73 h 170"/>
              <a:gd name="T32" fmla="*/ 69 w 166"/>
              <a:gd name="T33" fmla="*/ 76 h 170"/>
              <a:gd name="T34" fmla="*/ 27 w 166"/>
              <a:gd name="T35" fmla="*/ 79 h 170"/>
              <a:gd name="T36" fmla="*/ 19 w 166"/>
              <a:gd name="T37" fmla="*/ 69 h 170"/>
              <a:gd name="T38" fmla="*/ 11 w 166"/>
              <a:gd name="T39" fmla="*/ 60 h 170"/>
              <a:gd name="T40" fmla="*/ 4 w 166"/>
              <a:gd name="T41" fmla="*/ 58 h 170"/>
              <a:gd name="T42" fmla="*/ 0 w 166"/>
              <a:gd name="T43" fmla="*/ 59 h 170"/>
              <a:gd name="T44" fmla="*/ 8 w 166"/>
              <a:gd name="T45" fmla="*/ 85 h 170"/>
              <a:gd name="T46" fmla="*/ 0 w 166"/>
              <a:gd name="T47" fmla="*/ 111 h 170"/>
              <a:gd name="T48" fmla="*/ 4 w 166"/>
              <a:gd name="T49" fmla="*/ 112 h 170"/>
              <a:gd name="T50" fmla="*/ 11 w 166"/>
              <a:gd name="T51" fmla="*/ 111 h 170"/>
              <a:gd name="T52" fmla="*/ 19 w 166"/>
              <a:gd name="T53" fmla="*/ 101 h 170"/>
              <a:gd name="T54" fmla="*/ 27 w 166"/>
              <a:gd name="T55" fmla="*/ 91 h 170"/>
              <a:gd name="T56" fmla="*/ 56 w 166"/>
              <a:gd name="T57" fmla="*/ 94 h 170"/>
              <a:gd name="T58" fmla="*/ 75 w 166"/>
              <a:gd name="T59" fmla="*/ 95 h 170"/>
              <a:gd name="T60" fmla="*/ 78 w 166"/>
              <a:gd name="T61" fmla="*/ 97 h 170"/>
              <a:gd name="T62" fmla="*/ 68 w 166"/>
              <a:gd name="T63" fmla="*/ 124 h 170"/>
              <a:gd name="T64" fmla="*/ 52 w 166"/>
              <a:gd name="T65" fmla="*/ 155 h 170"/>
              <a:gd name="T66" fmla="*/ 47 w 166"/>
              <a:gd name="T67" fmla="*/ 165 h 170"/>
              <a:gd name="T68" fmla="*/ 50 w 166"/>
              <a:gd name="T69" fmla="*/ 168 h 170"/>
              <a:gd name="T70" fmla="*/ 54 w 166"/>
              <a:gd name="T71" fmla="*/ 170 h 170"/>
              <a:gd name="T72" fmla="*/ 76 w 166"/>
              <a:gd name="T73" fmla="*/ 147 h 170"/>
              <a:gd name="T74" fmla="*/ 86 w 166"/>
              <a:gd name="T75" fmla="*/ 147 h 170"/>
              <a:gd name="T76" fmla="*/ 93 w 166"/>
              <a:gd name="T77" fmla="*/ 142 h 170"/>
              <a:gd name="T78" fmla="*/ 88 w 166"/>
              <a:gd name="T79" fmla="*/ 137 h 170"/>
              <a:gd name="T80" fmla="*/ 83 w 166"/>
              <a:gd name="T81" fmla="*/ 137 h 170"/>
              <a:gd name="T82" fmla="*/ 94 w 166"/>
              <a:gd name="T83" fmla="*/ 123 h 170"/>
              <a:gd name="T84" fmla="*/ 100 w 166"/>
              <a:gd name="T85" fmla="*/ 123 h 170"/>
              <a:gd name="T86" fmla="*/ 110 w 166"/>
              <a:gd name="T87" fmla="*/ 118 h 170"/>
              <a:gd name="T88" fmla="*/ 105 w 166"/>
              <a:gd name="T89" fmla="*/ 113 h 170"/>
              <a:gd name="T90" fmla="*/ 101 w 166"/>
              <a:gd name="T91" fmla="*/ 113 h 170"/>
              <a:gd name="T92" fmla="*/ 117 w 166"/>
              <a:gd name="T93" fmla="*/ 94 h 170"/>
              <a:gd name="T94" fmla="*/ 139 w 166"/>
              <a:gd name="T95" fmla="*/ 94 h 170"/>
              <a:gd name="T96" fmla="*/ 166 w 166"/>
              <a:gd name="T97" fmla="*/ 85 h 170"/>
              <a:gd name="T98" fmla="*/ 155 w 166"/>
              <a:gd name="T99" fmla="*/ 79 h 170"/>
              <a:gd name="T100" fmla="*/ 139 w 166"/>
              <a:gd name="T101" fmla="*/ 76 h 170"/>
              <a:gd name="T102" fmla="*/ 117 w 166"/>
              <a:gd name="T103" fmla="*/ 76 h 170"/>
              <a:gd name="T104" fmla="*/ 101 w 166"/>
              <a:gd name="T105"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 h="170">
                <a:moveTo>
                  <a:pt x="101" y="57"/>
                </a:moveTo>
                <a:cubicBezTo>
                  <a:pt x="105" y="57"/>
                  <a:pt x="105" y="57"/>
                  <a:pt x="105" y="57"/>
                </a:cubicBezTo>
                <a:cubicBezTo>
                  <a:pt x="109" y="57"/>
                  <a:pt x="110" y="55"/>
                  <a:pt x="110" y="52"/>
                </a:cubicBezTo>
                <a:cubicBezTo>
                  <a:pt x="110" y="49"/>
                  <a:pt x="107" y="47"/>
                  <a:pt x="100" y="47"/>
                </a:cubicBezTo>
                <a:cubicBezTo>
                  <a:pt x="94" y="47"/>
                  <a:pt x="94" y="47"/>
                  <a:pt x="94" y="47"/>
                </a:cubicBezTo>
                <a:cubicBezTo>
                  <a:pt x="83" y="33"/>
                  <a:pt x="83" y="33"/>
                  <a:pt x="83" y="33"/>
                </a:cubicBezTo>
                <a:cubicBezTo>
                  <a:pt x="88" y="33"/>
                  <a:pt x="88" y="33"/>
                  <a:pt x="88" y="33"/>
                </a:cubicBezTo>
                <a:cubicBezTo>
                  <a:pt x="91" y="33"/>
                  <a:pt x="93" y="32"/>
                  <a:pt x="93" y="29"/>
                </a:cubicBezTo>
                <a:cubicBezTo>
                  <a:pt x="93" y="25"/>
                  <a:pt x="91" y="23"/>
                  <a:pt x="86" y="23"/>
                </a:cubicBezTo>
                <a:cubicBezTo>
                  <a:pt x="76" y="23"/>
                  <a:pt x="76" y="23"/>
                  <a:pt x="76" y="23"/>
                </a:cubicBezTo>
                <a:cubicBezTo>
                  <a:pt x="64" y="8"/>
                  <a:pt x="57" y="0"/>
                  <a:pt x="54" y="0"/>
                </a:cubicBezTo>
                <a:cubicBezTo>
                  <a:pt x="53" y="0"/>
                  <a:pt x="51" y="1"/>
                  <a:pt x="50" y="2"/>
                </a:cubicBezTo>
                <a:cubicBezTo>
                  <a:pt x="48" y="3"/>
                  <a:pt x="47" y="4"/>
                  <a:pt x="47" y="5"/>
                </a:cubicBezTo>
                <a:cubicBezTo>
                  <a:pt x="47" y="7"/>
                  <a:pt x="49" y="10"/>
                  <a:pt x="52" y="15"/>
                </a:cubicBezTo>
                <a:cubicBezTo>
                  <a:pt x="56" y="21"/>
                  <a:pt x="61" y="31"/>
                  <a:pt x="68" y="46"/>
                </a:cubicBezTo>
                <a:cubicBezTo>
                  <a:pt x="74" y="61"/>
                  <a:pt x="78" y="70"/>
                  <a:pt x="78" y="73"/>
                </a:cubicBezTo>
                <a:cubicBezTo>
                  <a:pt x="78" y="75"/>
                  <a:pt x="75" y="76"/>
                  <a:pt x="69" y="76"/>
                </a:cubicBezTo>
                <a:cubicBezTo>
                  <a:pt x="49" y="76"/>
                  <a:pt x="35" y="77"/>
                  <a:pt x="27" y="79"/>
                </a:cubicBezTo>
                <a:cubicBezTo>
                  <a:pt x="26" y="78"/>
                  <a:pt x="23" y="75"/>
                  <a:pt x="19" y="69"/>
                </a:cubicBezTo>
                <a:cubicBezTo>
                  <a:pt x="15" y="64"/>
                  <a:pt x="13" y="61"/>
                  <a:pt x="11" y="60"/>
                </a:cubicBezTo>
                <a:cubicBezTo>
                  <a:pt x="10" y="59"/>
                  <a:pt x="7" y="58"/>
                  <a:pt x="4" y="58"/>
                </a:cubicBezTo>
                <a:cubicBezTo>
                  <a:pt x="2" y="58"/>
                  <a:pt x="0" y="58"/>
                  <a:pt x="0" y="59"/>
                </a:cubicBezTo>
                <a:cubicBezTo>
                  <a:pt x="0" y="61"/>
                  <a:pt x="2" y="70"/>
                  <a:pt x="8" y="85"/>
                </a:cubicBezTo>
                <a:cubicBezTo>
                  <a:pt x="2" y="99"/>
                  <a:pt x="0" y="107"/>
                  <a:pt x="0" y="111"/>
                </a:cubicBezTo>
                <a:cubicBezTo>
                  <a:pt x="0" y="112"/>
                  <a:pt x="2" y="112"/>
                  <a:pt x="4" y="112"/>
                </a:cubicBezTo>
                <a:cubicBezTo>
                  <a:pt x="7" y="112"/>
                  <a:pt x="10" y="112"/>
                  <a:pt x="11" y="111"/>
                </a:cubicBezTo>
                <a:cubicBezTo>
                  <a:pt x="13" y="110"/>
                  <a:pt x="15" y="106"/>
                  <a:pt x="19" y="101"/>
                </a:cubicBezTo>
                <a:cubicBezTo>
                  <a:pt x="23" y="95"/>
                  <a:pt x="26" y="92"/>
                  <a:pt x="27" y="91"/>
                </a:cubicBezTo>
                <a:cubicBezTo>
                  <a:pt x="35" y="93"/>
                  <a:pt x="45" y="94"/>
                  <a:pt x="56" y="94"/>
                </a:cubicBezTo>
                <a:cubicBezTo>
                  <a:pt x="67" y="94"/>
                  <a:pt x="74" y="94"/>
                  <a:pt x="75" y="95"/>
                </a:cubicBezTo>
                <a:cubicBezTo>
                  <a:pt x="77" y="95"/>
                  <a:pt x="78" y="96"/>
                  <a:pt x="78" y="97"/>
                </a:cubicBezTo>
                <a:cubicBezTo>
                  <a:pt x="78" y="100"/>
                  <a:pt x="74" y="109"/>
                  <a:pt x="68" y="124"/>
                </a:cubicBezTo>
                <a:cubicBezTo>
                  <a:pt x="61" y="139"/>
                  <a:pt x="56" y="149"/>
                  <a:pt x="52" y="155"/>
                </a:cubicBezTo>
                <a:cubicBezTo>
                  <a:pt x="49" y="160"/>
                  <a:pt x="47" y="163"/>
                  <a:pt x="47" y="165"/>
                </a:cubicBezTo>
                <a:cubicBezTo>
                  <a:pt x="47" y="166"/>
                  <a:pt x="48" y="167"/>
                  <a:pt x="50" y="168"/>
                </a:cubicBezTo>
                <a:cubicBezTo>
                  <a:pt x="51" y="170"/>
                  <a:pt x="53" y="170"/>
                  <a:pt x="54" y="170"/>
                </a:cubicBezTo>
                <a:cubicBezTo>
                  <a:pt x="57" y="170"/>
                  <a:pt x="64" y="162"/>
                  <a:pt x="76" y="147"/>
                </a:cubicBezTo>
                <a:cubicBezTo>
                  <a:pt x="86" y="147"/>
                  <a:pt x="86" y="147"/>
                  <a:pt x="86" y="147"/>
                </a:cubicBezTo>
                <a:cubicBezTo>
                  <a:pt x="91" y="147"/>
                  <a:pt x="93" y="145"/>
                  <a:pt x="93" y="142"/>
                </a:cubicBezTo>
                <a:cubicBezTo>
                  <a:pt x="93" y="138"/>
                  <a:pt x="91" y="137"/>
                  <a:pt x="88" y="137"/>
                </a:cubicBezTo>
                <a:cubicBezTo>
                  <a:pt x="83" y="137"/>
                  <a:pt x="83" y="137"/>
                  <a:pt x="83" y="137"/>
                </a:cubicBezTo>
                <a:cubicBezTo>
                  <a:pt x="94" y="123"/>
                  <a:pt x="94" y="123"/>
                  <a:pt x="94" y="123"/>
                </a:cubicBezTo>
                <a:cubicBezTo>
                  <a:pt x="100" y="123"/>
                  <a:pt x="100" y="123"/>
                  <a:pt x="100" y="123"/>
                </a:cubicBezTo>
                <a:cubicBezTo>
                  <a:pt x="107" y="123"/>
                  <a:pt x="110" y="121"/>
                  <a:pt x="110" y="118"/>
                </a:cubicBezTo>
                <a:cubicBezTo>
                  <a:pt x="110" y="115"/>
                  <a:pt x="109" y="113"/>
                  <a:pt x="105" y="113"/>
                </a:cubicBezTo>
                <a:cubicBezTo>
                  <a:pt x="101" y="113"/>
                  <a:pt x="101" y="113"/>
                  <a:pt x="101" y="113"/>
                </a:cubicBezTo>
                <a:cubicBezTo>
                  <a:pt x="117" y="94"/>
                  <a:pt x="117" y="94"/>
                  <a:pt x="117" y="94"/>
                </a:cubicBezTo>
                <a:cubicBezTo>
                  <a:pt x="139" y="94"/>
                  <a:pt x="139" y="94"/>
                  <a:pt x="139" y="94"/>
                </a:cubicBezTo>
                <a:cubicBezTo>
                  <a:pt x="157" y="94"/>
                  <a:pt x="166" y="91"/>
                  <a:pt x="166" y="85"/>
                </a:cubicBezTo>
                <a:cubicBezTo>
                  <a:pt x="166" y="82"/>
                  <a:pt x="163" y="80"/>
                  <a:pt x="155" y="79"/>
                </a:cubicBezTo>
                <a:cubicBezTo>
                  <a:pt x="148" y="77"/>
                  <a:pt x="142" y="76"/>
                  <a:pt x="139" y="76"/>
                </a:cubicBezTo>
                <a:cubicBezTo>
                  <a:pt x="117" y="76"/>
                  <a:pt x="117" y="76"/>
                  <a:pt x="117" y="76"/>
                </a:cubicBezTo>
                <a:lnTo>
                  <a:pt x="101"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50000"/>
              </a:lnSpc>
            </a:pPr>
            <a:endParaRPr lang="zh-CN" altLang="en-US" sz="1400" dirty="0">
              <a:solidFill>
                <a:schemeClr val="tx1">
                  <a:lumMod val="75000"/>
                  <a:lumOff val="25000"/>
                </a:schemeClr>
              </a:solidFill>
              <a:cs typeface="+mn-ea"/>
              <a:sym typeface="+mn-lt"/>
            </a:endParaRPr>
          </a:p>
        </p:txBody>
      </p:sp>
      <p:sp>
        <p:nvSpPr>
          <p:cNvPr id="32" name="Freeform 9">
            <a:extLst>
              <a:ext uri="{FF2B5EF4-FFF2-40B4-BE49-F238E27FC236}">
                <a16:creationId xmlns="" xmlns:a16="http://schemas.microsoft.com/office/drawing/2014/main" id="{77A23709-8054-474B-AD16-196B797409DC}"/>
              </a:ext>
            </a:extLst>
          </p:cNvPr>
          <p:cNvSpPr>
            <a:spLocks/>
          </p:cNvSpPr>
          <p:nvPr/>
        </p:nvSpPr>
        <p:spPr bwMode="auto">
          <a:xfrm rot="5400000">
            <a:off x="4442529" y="2088638"/>
            <a:ext cx="217488" cy="325437"/>
          </a:xfrm>
          <a:custGeom>
            <a:avLst/>
            <a:gdLst>
              <a:gd name="T0" fmla="*/ 88 w 116"/>
              <a:gd name="T1" fmla="*/ 117 h 174"/>
              <a:gd name="T2" fmla="*/ 76 w 116"/>
              <a:gd name="T3" fmla="*/ 120 h 174"/>
              <a:gd name="T4" fmla="*/ 54 w 116"/>
              <a:gd name="T5" fmla="*/ 99 h 174"/>
              <a:gd name="T6" fmla="*/ 56 w 116"/>
              <a:gd name="T7" fmla="*/ 87 h 174"/>
              <a:gd name="T8" fmla="*/ 54 w 116"/>
              <a:gd name="T9" fmla="*/ 75 h 174"/>
              <a:gd name="T10" fmla="*/ 75 w 116"/>
              <a:gd name="T11" fmla="*/ 54 h 174"/>
              <a:gd name="T12" fmla="*/ 88 w 116"/>
              <a:gd name="T13" fmla="*/ 57 h 174"/>
              <a:gd name="T14" fmla="*/ 116 w 116"/>
              <a:gd name="T15" fmla="*/ 28 h 174"/>
              <a:gd name="T16" fmla="*/ 88 w 116"/>
              <a:gd name="T17" fmla="*/ 0 h 174"/>
              <a:gd name="T18" fmla="*/ 60 w 116"/>
              <a:gd name="T19" fmla="*/ 28 h 174"/>
              <a:gd name="T20" fmla="*/ 62 w 116"/>
              <a:gd name="T21" fmla="*/ 39 h 174"/>
              <a:gd name="T22" fmla="*/ 40 w 116"/>
              <a:gd name="T23" fmla="*/ 61 h 174"/>
              <a:gd name="T24" fmla="*/ 28 w 116"/>
              <a:gd name="T25" fmla="*/ 59 h 174"/>
              <a:gd name="T26" fmla="*/ 0 w 116"/>
              <a:gd name="T27" fmla="*/ 87 h 174"/>
              <a:gd name="T28" fmla="*/ 28 w 116"/>
              <a:gd name="T29" fmla="*/ 115 h 174"/>
              <a:gd name="T30" fmla="*/ 40 w 116"/>
              <a:gd name="T31" fmla="*/ 113 h 174"/>
              <a:gd name="T32" fmla="*/ 62 w 116"/>
              <a:gd name="T33" fmla="*/ 135 h 174"/>
              <a:gd name="T34" fmla="*/ 60 w 116"/>
              <a:gd name="T35" fmla="*/ 146 h 174"/>
              <a:gd name="T36" fmla="*/ 88 w 116"/>
              <a:gd name="T37" fmla="*/ 174 h 174"/>
              <a:gd name="T38" fmla="*/ 116 w 116"/>
              <a:gd name="T39" fmla="*/ 146 h 174"/>
              <a:gd name="T40" fmla="*/ 88 w 116"/>
              <a:gd name="T41" fmla="*/ 11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74">
                <a:moveTo>
                  <a:pt x="88" y="117"/>
                </a:moveTo>
                <a:cubicBezTo>
                  <a:pt x="83" y="117"/>
                  <a:pt x="79" y="118"/>
                  <a:pt x="76" y="120"/>
                </a:cubicBezTo>
                <a:cubicBezTo>
                  <a:pt x="54" y="99"/>
                  <a:pt x="54" y="99"/>
                  <a:pt x="54" y="99"/>
                </a:cubicBezTo>
                <a:cubicBezTo>
                  <a:pt x="55" y="95"/>
                  <a:pt x="56" y="91"/>
                  <a:pt x="56" y="87"/>
                </a:cubicBezTo>
                <a:cubicBezTo>
                  <a:pt x="56" y="83"/>
                  <a:pt x="55" y="79"/>
                  <a:pt x="54" y="75"/>
                </a:cubicBezTo>
                <a:cubicBezTo>
                  <a:pt x="75" y="54"/>
                  <a:pt x="75" y="54"/>
                  <a:pt x="75" y="54"/>
                </a:cubicBezTo>
                <a:cubicBezTo>
                  <a:pt x="79" y="56"/>
                  <a:pt x="83" y="57"/>
                  <a:pt x="88" y="57"/>
                </a:cubicBezTo>
                <a:cubicBezTo>
                  <a:pt x="103" y="57"/>
                  <a:pt x="116" y="44"/>
                  <a:pt x="116" y="28"/>
                </a:cubicBezTo>
                <a:cubicBezTo>
                  <a:pt x="116" y="13"/>
                  <a:pt x="103" y="0"/>
                  <a:pt x="88" y="0"/>
                </a:cubicBezTo>
                <a:cubicBezTo>
                  <a:pt x="72" y="0"/>
                  <a:pt x="60" y="13"/>
                  <a:pt x="60" y="28"/>
                </a:cubicBezTo>
                <a:cubicBezTo>
                  <a:pt x="60" y="32"/>
                  <a:pt x="60" y="36"/>
                  <a:pt x="62" y="39"/>
                </a:cubicBezTo>
                <a:cubicBezTo>
                  <a:pt x="40" y="61"/>
                  <a:pt x="40" y="61"/>
                  <a:pt x="40" y="61"/>
                </a:cubicBezTo>
                <a:cubicBezTo>
                  <a:pt x="36" y="60"/>
                  <a:pt x="32" y="59"/>
                  <a:pt x="28" y="59"/>
                </a:cubicBezTo>
                <a:cubicBezTo>
                  <a:pt x="13" y="59"/>
                  <a:pt x="0" y="71"/>
                  <a:pt x="0" y="87"/>
                </a:cubicBezTo>
                <a:cubicBezTo>
                  <a:pt x="0" y="103"/>
                  <a:pt x="13" y="115"/>
                  <a:pt x="28" y="115"/>
                </a:cubicBezTo>
                <a:cubicBezTo>
                  <a:pt x="32" y="115"/>
                  <a:pt x="36" y="114"/>
                  <a:pt x="40" y="113"/>
                </a:cubicBezTo>
                <a:cubicBezTo>
                  <a:pt x="62" y="135"/>
                  <a:pt x="62" y="135"/>
                  <a:pt x="62" y="135"/>
                </a:cubicBezTo>
                <a:cubicBezTo>
                  <a:pt x="60" y="138"/>
                  <a:pt x="60" y="142"/>
                  <a:pt x="60" y="146"/>
                </a:cubicBezTo>
                <a:cubicBezTo>
                  <a:pt x="60" y="161"/>
                  <a:pt x="72" y="174"/>
                  <a:pt x="88" y="174"/>
                </a:cubicBezTo>
                <a:cubicBezTo>
                  <a:pt x="103" y="174"/>
                  <a:pt x="116" y="161"/>
                  <a:pt x="116" y="146"/>
                </a:cubicBezTo>
                <a:cubicBezTo>
                  <a:pt x="116" y="130"/>
                  <a:pt x="103" y="117"/>
                  <a:pt x="88" y="1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50000"/>
              </a:lnSpc>
            </a:pPr>
            <a:endParaRPr lang="zh-CN" altLang="en-US" sz="1400">
              <a:solidFill>
                <a:schemeClr val="tx1">
                  <a:lumMod val="75000"/>
                  <a:lumOff val="25000"/>
                </a:schemeClr>
              </a:solidFill>
              <a:cs typeface="+mn-ea"/>
              <a:sym typeface="+mn-lt"/>
            </a:endParaRPr>
          </a:p>
        </p:txBody>
      </p:sp>
      <p:sp>
        <p:nvSpPr>
          <p:cNvPr id="33" name="Freeform 13">
            <a:extLst>
              <a:ext uri="{FF2B5EF4-FFF2-40B4-BE49-F238E27FC236}">
                <a16:creationId xmlns="" xmlns:a16="http://schemas.microsoft.com/office/drawing/2014/main" id="{A47F9970-C452-4516-BA12-95B93E6D9A2C}"/>
              </a:ext>
            </a:extLst>
          </p:cNvPr>
          <p:cNvSpPr>
            <a:spLocks noEditPoints="1"/>
          </p:cNvSpPr>
          <p:nvPr/>
        </p:nvSpPr>
        <p:spPr bwMode="auto">
          <a:xfrm>
            <a:off x="6601427" y="3616659"/>
            <a:ext cx="177800" cy="314325"/>
          </a:xfrm>
          <a:custGeom>
            <a:avLst/>
            <a:gdLst>
              <a:gd name="T0" fmla="*/ 80 w 94"/>
              <a:gd name="T1" fmla="*/ 14 h 168"/>
              <a:gd name="T2" fmla="*/ 60 w 94"/>
              <a:gd name="T3" fmla="*/ 2 h 168"/>
              <a:gd name="T4" fmla="*/ 47 w 94"/>
              <a:gd name="T5" fmla="*/ 0 h 168"/>
              <a:gd name="T6" fmla="*/ 14 w 94"/>
              <a:gd name="T7" fmla="*/ 14 h 168"/>
              <a:gd name="T8" fmla="*/ 0 w 94"/>
              <a:gd name="T9" fmla="*/ 47 h 168"/>
              <a:gd name="T10" fmla="*/ 0 w 94"/>
              <a:gd name="T11" fmla="*/ 52 h 168"/>
              <a:gd name="T12" fmla="*/ 6 w 94"/>
              <a:gd name="T13" fmla="*/ 70 h 168"/>
              <a:gd name="T14" fmla="*/ 23 w 94"/>
              <a:gd name="T15" fmla="*/ 122 h 168"/>
              <a:gd name="T16" fmla="*/ 24 w 94"/>
              <a:gd name="T17" fmla="*/ 128 h 168"/>
              <a:gd name="T18" fmla="*/ 30 w 94"/>
              <a:gd name="T19" fmla="*/ 134 h 168"/>
              <a:gd name="T20" fmla="*/ 64 w 94"/>
              <a:gd name="T21" fmla="*/ 134 h 168"/>
              <a:gd name="T22" fmla="*/ 70 w 94"/>
              <a:gd name="T23" fmla="*/ 128 h 168"/>
              <a:gd name="T24" fmla="*/ 71 w 94"/>
              <a:gd name="T25" fmla="*/ 122 h 168"/>
              <a:gd name="T26" fmla="*/ 88 w 94"/>
              <a:gd name="T27" fmla="*/ 70 h 168"/>
              <a:gd name="T28" fmla="*/ 94 w 94"/>
              <a:gd name="T29" fmla="*/ 52 h 168"/>
              <a:gd name="T30" fmla="*/ 94 w 94"/>
              <a:gd name="T31" fmla="*/ 47 h 168"/>
              <a:gd name="T32" fmla="*/ 80 w 94"/>
              <a:gd name="T33" fmla="*/ 14 h 168"/>
              <a:gd name="T34" fmla="*/ 82 w 94"/>
              <a:gd name="T35" fmla="*/ 51 h 168"/>
              <a:gd name="T36" fmla="*/ 78 w 94"/>
              <a:gd name="T37" fmla="*/ 64 h 168"/>
              <a:gd name="T38" fmla="*/ 59 w 94"/>
              <a:gd name="T39" fmla="*/ 121 h 168"/>
              <a:gd name="T40" fmla="*/ 59 w 94"/>
              <a:gd name="T41" fmla="*/ 122 h 168"/>
              <a:gd name="T42" fmla="*/ 53 w 94"/>
              <a:gd name="T43" fmla="*/ 122 h 168"/>
              <a:gd name="T44" fmla="*/ 53 w 94"/>
              <a:gd name="T45" fmla="*/ 100 h 168"/>
              <a:gd name="T46" fmla="*/ 41 w 94"/>
              <a:gd name="T47" fmla="*/ 100 h 168"/>
              <a:gd name="T48" fmla="*/ 41 w 94"/>
              <a:gd name="T49" fmla="*/ 122 h 168"/>
              <a:gd name="T50" fmla="*/ 35 w 94"/>
              <a:gd name="T51" fmla="*/ 122 h 168"/>
              <a:gd name="T52" fmla="*/ 35 w 94"/>
              <a:gd name="T53" fmla="*/ 121 h 168"/>
              <a:gd name="T54" fmla="*/ 17 w 94"/>
              <a:gd name="T55" fmla="*/ 67 h 168"/>
              <a:gd name="T56" fmla="*/ 17 w 94"/>
              <a:gd name="T57" fmla="*/ 66 h 168"/>
              <a:gd name="T58" fmla="*/ 16 w 94"/>
              <a:gd name="T59" fmla="*/ 64 h 168"/>
              <a:gd name="T60" fmla="*/ 12 w 94"/>
              <a:gd name="T61" fmla="*/ 51 h 168"/>
              <a:gd name="T62" fmla="*/ 12 w 94"/>
              <a:gd name="T63" fmla="*/ 47 h 168"/>
              <a:gd name="T64" fmla="*/ 22 w 94"/>
              <a:gd name="T65" fmla="*/ 23 h 168"/>
              <a:gd name="T66" fmla="*/ 47 w 94"/>
              <a:gd name="T67" fmla="*/ 12 h 168"/>
              <a:gd name="T68" fmla="*/ 57 w 94"/>
              <a:gd name="T69" fmla="*/ 14 h 168"/>
              <a:gd name="T70" fmla="*/ 72 w 94"/>
              <a:gd name="T71" fmla="*/ 23 h 168"/>
              <a:gd name="T72" fmla="*/ 82 w 94"/>
              <a:gd name="T73" fmla="*/ 47 h 168"/>
              <a:gd name="T74" fmla="*/ 82 w 94"/>
              <a:gd name="T75" fmla="*/ 51 h 168"/>
              <a:gd name="T76" fmla="*/ 28 w 94"/>
              <a:gd name="T77" fmla="*/ 154 h 168"/>
              <a:gd name="T78" fmla="*/ 66 w 94"/>
              <a:gd name="T79" fmla="*/ 154 h 168"/>
              <a:gd name="T80" fmla="*/ 66 w 94"/>
              <a:gd name="T81" fmla="*/ 142 h 168"/>
              <a:gd name="T82" fmla="*/ 28 w 94"/>
              <a:gd name="T83" fmla="*/ 142 h 168"/>
              <a:gd name="T84" fmla="*/ 28 w 94"/>
              <a:gd name="T85" fmla="*/ 154 h 168"/>
              <a:gd name="T86" fmla="*/ 36 w 94"/>
              <a:gd name="T87" fmla="*/ 168 h 168"/>
              <a:gd name="T88" fmla="*/ 58 w 94"/>
              <a:gd name="T89" fmla="*/ 168 h 168"/>
              <a:gd name="T90" fmla="*/ 58 w 94"/>
              <a:gd name="T91" fmla="*/ 161 h 168"/>
              <a:gd name="T92" fmla="*/ 36 w 94"/>
              <a:gd name="T93" fmla="*/ 161 h 168"/>
              <a:gd name="T94" fmla="*/ 36 w 94"/>
              <a:gd name="T9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68">
                <a:moveTo>
                  <a:pt x="80" y="14"/>
                </a:moveTo>
                <a:cubicBezTo>
                  <a:pt x="75" y="9"/>
                  <a:pt x="68" y="4"/>
                  <a:pt x="60" y="2"/>
                </a:cubicBezTo>
                <a:cubicBezTo>
                  <a:pt x="56" y="1"/>
                  <a:pt x="52" y="0"/>
                  <a:pt x="47" y="0"/>
                </a:cubicBezTo>
                <a:cubicBezTo>
                  <a:pt x="34" y="0"/>
                  <a:pt x="23" y="5"/>
                  <a:pt x="14" y="14"/>
                </a:cubicBezTo>
                <a:cubicBezTo>
                  <a:pt x="5" y="23"/>
                  <a:pt x="0" y="35"/>
                  <a:pt x="0" y="47"/>
                </a:cubicBezTo>
                <a:cubicBezTo>
                  <a:pt x="0" y="52"/>
                  <a:pt x="0" y="52"/>
                  <a:pt x="0" y="52"/>
                </a:cubicBezTo>
                <a:cubicBezTo>
                  <a:pt x="1" y="58"/>
                  <a:pt x="3" y="64"/>
                  <a:pt x="6" y="70"/>
                </a:cubicBezTo>
                <a:cubicBezTo>
                  <a:pt x="6" y="70"/>
                  <a:pt x="23" y="102"/>
                  <a:pt x="23" y="122"/>
                </a:cubicBezTo>
                <a:cubicBezTo>
                  <a:pt x="24" y="128"/>
                  <a:pt x="24" y="128"/>
                  <a:pt x="24" y="128"/>
                </a:cubicBezTo>
                <a:cubicBezTo>
                  <a:pt x="25" y="132"/>
                  <a:pt x="27" y="134"/>
                  <a:pt x="30" y="134"/>
                </a:cubicBezTo>
                <a:cubicBezTo>
                  <a:pt x="64" y="134"/>
                  <a:pt x="64" y="134"/>
                  <a:pt x="64" y="134"/>
                </a:cubicBezTo>
                <a:cubicBezTo>
                  <a:pt x="67" y="134"/>
                  <a:pt x="69" y="132"/>
                  <a:pt x="70" y="128"/>
                </a:cubicBezTo>
                <a:cubicBezTo>
                  <a:pt x="71" y="122"/>
                  <a:pt x="71" y="122"/>
                  <a:pt x="71" y="122"/>
                </a:cubicBezTo>
                <a:cubicBezTo>
                  <a:pt x="71" y="102"/>
                  <a:pt x="88" y="70"/>
                  <a:pt x="88" y="70"/>
                </a:cubicBezTo>
                <a:cubicBezTo>
                  <a:pt x="91" y="64"/>
                  <a:pt x="93" y="58"/>
                  <a:pt x="94" y="52"/>
                </a:cubicBezTo>
                <a:cubicBezTo>
                  <a:pt x="94" y="47"/>
                  <a:pt x="94" y="47"/>
                  <a:pt x="94" y="47"/>
                </a:cubicBezTo>
                <a:cubicBezTo>
                  <a:pt x="94" y="35"/>
                  <a:pt x="89" y="23"/>
                  <a:pt x="80" y="14"/>
                </a:cubicBezTo>
                <a:close/>
                <a:moveTo>
                  <a:pt x="82" y="51"/>
                </a:moveTo>
                <a:cubicBezTo>
                  <a:pt x="81" y="56"/>
                  <a:pt x="80" y="60"/>
                  <a:pt x="78" y="64"/>
                </a:cubicBezTo>
                <a:cubicBezTo>
                  <a:pt x="76" y="68"/>
                  <a:pt x="59" y="99"/>
                  <a:pt x="59" y="121"/>
                </a:cubicBezTo>
                <a:cubicBezTo>
                  <a:pt x="59" y="122"/>
                  <a:pt x="59" y="122"/>
                  <a:pt x="59" y="122"/>
                </a:cubicBezTo>
                <a:cubicBezTo>
                  <a:pt x="53" y="122"/>
                  <a:pt x="53" y="122"/>
                  <a:pt x="53" y="122"/>
                </a:cubicBezTo>
                <a:cubicBezTo>
                  <a:pt x="53" y="100"/>
                  <a:pt x="53" y="100"/>
                  <a:pt x="53" y="100"/>
                </a:cubicBezTo>
                <a:cubicBezTo>
                  <a:pt x="41" y="100"/>
                  <a:pt x="41" y="100"/>
                  <a:pt x="41" y="100"/>
                </a:cubicBezTo>
                <a:cubicBezTo>
                  <a:pt x="41" y="122"/>
                  <a:pt x="41" y="122"/>
                  <a:pt x="41" y="122"/>
                </a:cubicBezTo>
                <a:cubicBezTo>
                  <a:pt x="35" y="122"/>
                  <a:pt x="35" y="122"/>
                  <a:pt x="35" y="122"/>
                </a:cubicBezTo>
                <a:cubicBezTo>
                  <a:pt x="35" y="121"/>
                  <a:pt x="35" y="121"/>
                  <a:pt x="35" y="121"/>
                </a:cubicBezTo>
                <a:cubicBezTo>
                  <a:pt x="35" y="105"/>
                  <a:pt x="26" y="83"/>
                  <a:pt x="17" y="67"/>
                </a:cubicBezTo>
                <a:cubicBezTo>
                  <a:pt x="17" y="66"/>
                  <a:pt x="17" y="66"/>
                  <a:pt x="17" y="66"/>
                </a:cubicBezTo>
                <a:cubicBezTo>
                  <a:pt x="16" y="64"/>
                  <a:pt x="16" y="64"/>
                  <a:pt x="16" y="64"/>
                </a:cubicBezTo>
                <a:cubicBezTo>
                  <a:pt x="14" y="60"/>
                  <a:pt x="13" y="56"/>
                  <a:pt x="12" y="51"/>
                </a:cubicBezTo>
                <a:cubicBezTo>
                  <a:pt x="12" y="47"/>
                  <a:pt x="12" y="47"/>
                  <a:pt x="12" y="47"/>
                </a:cubicBezTo>
                <a:cubicBezTo>
                  <a:pt x="12" y="38"/>
                  <a:pt x="16" y="29"/>
                  <a:pt x="22" y="23"/>
                </a:cubicBezTo>
                <a:cubicBezTo>
                  <a:pt x="29" y="16"/>
                  <a:pt x="38" y="12"/>
                  <a:pt x="47" y="12"/>
                </a:cubicBezTo>
                <a:cubicBezTo>
                  <a:pt x="50" y="12"/>
                  <a:pt x="54" y="13"/>
                  <a:pt x="57" y="14"/>
                </a:cubicBezTo>
                <a:cubicBezTo>
                  <a:pt x="63" y="15"/>
                  <a:pt x="68" y="18"/>
                  <a:pt x="72" y="23"/>
                </a:cubicBezTo>
                <a:cubicBezTo>
                  <a:pt x="78" y="29"/>
                  <a:pt x="82" y="38"/>
                  <a:pt x="82" y="47"/>
                </a:cubicBezTo>
                <a:lnTo>
                  <a:pt x="82" y="51"/>
                </a:lnTo>
                <a:close/>
                <a:moveTo>
                  <a:pt x="28" y="154"/>
                </a:moveTo>
                <a:cubicBezTo>
                  <a:pt x="66" y="154"/>
                  <a:pt x="66" y="154"/>
                  <a:pt x="66" y="154"/>
                </a:cubicBezTo>
                <a:cubicBezTo>
                  <a:pt x="66" y="142"/>
                  <a:pt x="66" y="142"/>
                  <a:pt x="66" y="142"/>
                </a:cubicBezTo>
                <a:cubicBezTo>
                  <a:pt x="28" y="142"/>
                  <a:pt x="28" y="142"/>
                  <a:pt x="28" y="142"/>
                </a:cubicBezTo>
                <a:lnTo>
                  <a:pt x="28" y="154"/>
                </a:lnTo>
                <a:close/>
                <a:moveTo>
                  <a:pt x="36" y="168"/>
                </a:moveTo>
                <a:cubicBezTo>
                  <a:pt x="58" y="168"/>
                  <a:pt x="58" y="168"/>
                  <a:pt x="58" y="168"/>
                </a:cubicBezTo>
                <a:cubicBezTo>
                  <a:pt x="58" y="161"/>
                  <a:pt x="58" y="161"/>
                  <a:pt x="58" y="161"/>
                </a:cubicBezTo>
                <a:cubicBezTo>
                  <a:pt x="36" y="161"/>
                  <a:pt x="36" y="161"/>
                  <a:pt x="36" y="161"/>
                </a:cubicBezTo>
                <a:lnTo>
                  <a:pt x="36" y="16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50000"/>
              </a:lnSpc>
            </a:pPr>
            <a:endParaRPr lang="zh-CN" altLang="en-US" sz="1400">
              <a:solidFill>
                <a:schemeClr val="tx1">
                  <a:lumMod val="75000"/>
                  <a:lumOff val="25000"/>
                </a:schemeClr>
              </a:solidFill>
              <a:cs typeface="+mn-ea"/>
              <a:sym typeface="+mn-lt"/>
            </a:endParaRPr>
          </a:p>
        </p:txBody>
      </p:sp>
      <p:sp>
        <p:nvSpPr>
          <p:cNvPr id="34" name="Freeform 17">
            <a:extLst>
              <a:ext uri="{FF2B5EF4-FFF2-40B4-BE49-F238E27FC236}">
                <a16:creationId xmlns="" xmlns:a16="http://schemas.microsoft.com/office/drawing/2014/main" id="{4F7D2615-744F-4491-A7C5-6FDE3660BB29}"/>
              </a:ext>
            </a:extLst>
          </p:cNvPr>
          <p:cNvSpPr>
            <a:spLocks noEditPoints="1"/>
          </p:cNvSpPr>
          <p:nvPr/>
        </p:nvSpPr>
        <p:spPr bwMode="auto">
          <a:xfrm>
            <a:off x="8795270" y="1891661"/>
            <a:ext cx="171450" cy="317500"/>
          </a:xfrm>
          <a:custGeom>
            <a:avLst/>
            <a:gdLst>
              <a:gd name="T0" fmla="*/ 108 w 108"/>
              <a:gd name="T1" fmla="*/ 60 h 200"/>
              <a:gd name="T2" fmla="*/ 47 w 108"/>
              <a:gd name="T3" fmla="*/ 0 h 200"/>
              <a:gd name="T4" fmla="*/ 47 w 108"/>
              <a:gd name="T5" fmla="*/ 80 h 200"/>
              <a:gd name="T6" fmla="*/ 13 w 108"/>
              <a:gd name="T7" fmla="*/ 47 h 200"/>
              <a:gd name="T8" fmla="*/ 0 w 108"/>
              <a:gd name="T9" fmla="*/ 59 h 200"/>
              <a:gd name="T10" fmla="*/ 43 w 108"/>
              <a:gd name="T11" fmla="*/ 100 h 200"/>
              <a:gd name="T12" fmla="*/ 0 w 108"/>
              <a:gd name="T13" fmla="*/ 141 h 200"/>
              <a:gd name="T14" fmla="*/ 13 w 108"/>
              <a:gd name="T15" fmla="*/ 153 h 200"/>
              <a:gd name="T16" fmla="*/ 47 w 108"/>
              <a:gd name="T17" fmla="*/ 120 h 200"/>
              <a:gd name="T18" fmla="*/ 47 w 108"/>
              <a:gd name="T19" fmla="*/ 200 h 200"/>
              <a:gd name="T20" fmla="*/ 108 w 108"/>
              <a:gd name="T21" fmla="*/ 140 h 200"/>
              <a:gd name="T22" fmla="*/ 67 w 108"/>
              <a:gd name="T23" fmla="*/ 100 h 200"/>
              <a:gd name="T24" fmla="*/ 108 w 108"/>
              <a:gd name="T25" fmla="*/ 60 h 200"/>
              <a:gd name="T26" fmla="*/ 83 w 108"/>
              <a:gd name="T27" fmla="*/ 60 h 200"/>
              <a:gd name="T28" fmla="*/ 64 w 108"/>
              <a:gd name="T29" fmla="*/ 80 h 200"/>
              <a:gd name="T30" fmla="*/ 64 w 108"/>
              <a:gd name="T31" fmla="*/ 41 h 200"/>
              <a:gd name="T32" fmla="*/ 83 w 108"/>
              <a:gd name="T33" fmla="*/ 60 h 200"/>
              <a:gd name="T34" fmla="*/ 83 w 108"/>
              <a:gd name="T35" fmla="*/ 140 h 200"/>
              <a:gd name="T36" fmla="*/ 64 w 108"/>
              <a:gd name="T37" fmla="*/ 159 h 200"/>
              <a:gd name="T38" fmla="*/ 64 w 108"/>
              <a:gd name="T39" fmla="*/ 120 h 200"/>
              <a:gd name="T40" fmla="*/ 83 w 108"/>
              <a:gd name="T41" fmla="*/ 14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200">
                <a:moveTo>
                  <a:pt x="108" y="60"/>
                </a:moveTo>
                <a:lnTo>
                  <a:pt x="47" y="0"/>
                </a:lnTo>
                <a:lnTo>
                  <a:pt x="47" y="80"/>
                </a:lnTo>
                <a:lnTo>
                  <a:pt x="13" y="47"/>
                </a:lnTo>
                <a:lnTo>
                  <a:pt x="0" y="59"/>
                </a:lnTo>
                <a:lnTo>
                  <a:pt x="43" y="100"/>
                </a:lnTo>
                <a:lnTo>
                  <a:pt x="0" y="141"/>
                </a:lnTo>
                <a:lnTo>
                  <a:pt x="13" y="153"/>
                </a:lnTo>
                <a:lnTo>
                  <a:pt x="47" y="120"/>
                </a:lnTo>
                <a:lnTo>
                  <a:pt x="47" y="200"/>
                </a:lnTo>
                <a:lnTo>
                  <a:pt x="108" y="140"/>
                </a:lnTo>
                <a:lnTo>
                  <a:pt x="67" y="100"/>
                </a:lnTo>
                <a:lnTo>
                  <a:pt x="108" y="60"/>
                </a:lnTo>
                <a:close/>
                <a:moveTo>
                  <a:pt x="83" y="60"/>
                </a:moveTo>
                <a:lnTo>
                  <a:pt x="64" y="80"/>
                </a:lnTo>
                <a:lnTo>
                  <a:pt x="64" y="41"/>
                </a:lnTo>
                <a:lnTo>
                  <a:pt x="83" y="60"/>
                </a:lnTo>
                <a:close/>
                <a:moveTo>
                  <a:pt x="83" y="140"/>
                </a:moveTo>
                <a:lnTo>
                  <a:pt x="64" y="159"/>
                </a:lnTo>
                <a:lnTo>
                  <a:pt x="64" y="120"/>
                </a:lnTo>
                <a:lnTo>
                  <a:pt x="83" y="1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50000"/>
              </a:lnSpc>
            </a:pPr>
            <a:endParaRPr lang="zh-CN" altLang="en-US" sz="1400">
              <a:solidFill>
                <a:schemeClr val="tx1">
                  <a:lumMod val="75000"/>
                  <a:lumOff val="25000"/>
                </a:schemeClr>
              </a:solidFill>
              <a:cs typeface="+mn-ea"/>
              <a:sym typeface="+mn-lt"/>
            </a:endParaRPr>
          </a:p>
        </p:txBody>
      </p:sp>
    </p:spTree>
    <p:extLst>
      <p:ext uri="{BB962C8B-B14F-4D97-AF65-F5344CB8AC3E}">
        <p14:creationId xmlns:p14="http://schemas.microsoft.com/office/powerpoint/2010/main" val="36069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 xmlns:a16="http://schemas.microsoft.com/office/drawing/2014/main" id="{BC5D802E-C300-4A6A-94CD-AA15380C52B3}"/>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 xmlns:a16="http://schemas.microsoft.com/office/drawing/2014/main" id="{DCA5D031-D58F-4F2C-9C4D-E07E2D3FCEB6}"/>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 xmlns:a16="http://schemas.microsoft.com/office/drawing/2014/main" id="{15136517-F920-4162-86CC-64B048B40BD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 xmlns:a16="http://schemas.microsoft.com/office/drawing/2014/main" id="{8FAC35AC-2525-4C08-9E34-09E26CE26D53}"/>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Mother‘s Day blessing </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母亲节祝福</a:t>
            </a:r>
          </a:p>
        </p:txBody>
      </p:sp>
      <p:sp>
        <p:nvSpPr>
          <p:cNvPr id="2" name="矩形 1">
            <a:extLst>
              <a:ext uri="{FF2B5EF4-FFF2-40B4-BE49-F238E27FC236}">
                <a16:creationId xmlns="" xmlns:a16="http://schemas.microsoft.com/office/drawing/2014/main" id="{8AA009E3-00EB-4366-B088-D7BA1B358756}"/>
              </a:ext>
            </a:extLst>
          </p:cNvPr>
          <p:cNvSpPr/>
          <p:nvPr/>
        </p:nvSpPr>
        <p:spPr>
          <a:xfrm>
            <a:off x="4983481" y="1862857"/>
            <a:ext cx="6591924" cy="1023742"/>
          </a:xfrm>
          <a:prstGeom prst="rect">
            <a:avLst/>
          </a:prstGeom>
        </p:spPr>
        <p:txBody>
          <a:bodyPr wrap="square">
            <a:spAutoFit/>
          </a:bodyPr>
          <a:lstStyle/>
          <a:p>
            <a:pPr marL="285750" indent="-285750">
              <a:lnSpc>
                <a:spcPct val="150000"/>
              </a:lnSpc>
              <a:buClr>
                <a:srgbClr val="596DC4"/>
              </a:buClr>
              <a:buFont typeface="Wingdings" panose="05000000000000000000" pitchFamily="2" charset="2"/>
              <a:buChar char="u"/>
            </a:pPr>
            <a:r>
              <a:rPr lang="en-US" altLang="zh-CN" sz="1400" dirty="0">
                <a:solidFill>
                  <a:schemeClr val="tx1">
                    <a:lumMod val="75000"/>
                    <a:lumOff val="25000"/>
                  </a:schemeClr>
                </a:solidFill>
                <a:cs typeface="+mn-ea"/>
                <a:sym typeface="+mn-lt"/>
              </a:rPr>
              <a:t>This card is from all of us. It may not be the greatest, but it's from the heart.</a:t>
            </a:r>
          </a:p>
          <a:p>
            <a:pPr marL="285750" indent="-285750">
              <a:lnSpc>
                <a:spcPct val="150000"/>
              </a:lnSpc>
              <a:buClr>
                <a:srgbClr val="596DC4"/>
              </a:buClr>
              <a:buFont typeface="Wingdings" panose="05000000000000000000" pitchFamily="2" charset="2"/>
              <a:buChar char="u"/>
            </a:pPr>
            <a:r>
              <a:rPr lang="zh-CN" altLang="en-US" sz="1400" dirty="0">
                <a:solidFill>
                  <a:srgbClr val="596DC4"/>
                </a:solidFill>
                <a:cs typeface="+mn-ea"/>
                <a:sym typeface="+mn-lt"/>
              </a:rPr>
              <a:t>这张卡片是我们合送的。它也许不是最棒的，但却是出自内心的。</a:t>
            </a:r>
          </a:p>
        </p:txBody>
      </p:sp>
      <p:sp>
        <p:nvSpPr>
          <p:cNvPr id="20" name="矩形 19">
            <a:extLst>
              <a:ext uri="{FF2B5EF4-FFF2-40B4-BE49-F238E27FC236}">
                <a16:creationId xmlns="" xmlns:a16="http://schemas.microsoft.com/office/drawing/2014/main" id="{2FBA7E5F-B93B-4390-9159-D1167A5B604B}"/>
              </a:ext>
            </a:extLst>
          </p:cNvPr>
          <p:cNvSpPr/>
          <p:nvPr/>
        </p:nvSpPr>
        <p:spPr>
          <a:xfrm>
            <a:off x="4983481" y="2760955"/>
            <a:ext cx="6591924" cy="700576"/>
          </a:xfrm>
          <a:prstGeom prst="rect">
            <a:avLst/>
          </a:prstGeom>
        </p:spPr>
        <p:txBody>
          <a:bodyPr wrap="square">
            <a:spAutoFit/>
          </a:bodyPr>
          <a:lstStyle/>
          <a:p>
            <a:pPr marL="285750" indent="-285750">
              <a:lnSpc>
                <a:spcPct val="150000"/>
              </a:lnSpc>
              <a:buClr>
                <a:srgbClr val="596DC4"/>
              </a:buClr>
              <a:buFont typeface="Wingdings" panose="05000000000000000000" pitchFamily="2" charset="2"/>
              <a:buChar char="u"/>
            </a:pPr>
            <a:r>
              <a:rPr lang="en-US" altLang="zh-CN" sz="1400" dirty="0">
                <a:solidFill>
                  <a:schemeClr val="tx1">
                    <a:lumMod val="75000"/>
                    <a:lumOff val="25000"/>
                  </a:schemeClr>
                </a:solidFill>
                <a:cs typeface="+mn-ea"/>
                <a:sym typeface="+mn-lt"/>
              </a:rPr>
              <a:t>Mother, I just want to let you know that you are always in my thoughts.</a:t>
            </a:r>
          </a:p>
          <a:p>
            <a:pPr marL="285750" indent="-285750">
              <a:lnSpc>
                <a:spcPct val="150000"/>
              </a:lnSpc>
              <a:buClr>
                <a:srgbClr val="596DC4"/>
              </a:buClr>
              <a:buFont typeface="Wingdings" panose="05000000000000000000" pitchFamily="2" charset="2"/>
              <a:buChar char="u"/>
            </a:pPr>
            <a:r>
              <a:rPr lang="zh-CN" altLang="en-US" sz="1400" dirty="0">
                <a:solidFill>
                  <a:srgbClr val="596DC4"/>
                </a:solidFill>
                <a:cs typeface="+mn-ea"/>
                <a:sym typeface="+mn-lt"/>
              </a:rPr>
              <a:t>妈妈，我只是想让您知道，您一直都在我的心中。</a:t>
            </a:r>
          </a:p>
        </p:txBody>
      </p:sp>
      <p:sp>
        <p:nvSpPr>
          <p:cNvPr id="21" name="矩形 20">
            <a:extLst>
              <a:ext uri="{FF2B5EF4-FFF2-40B4-BE49-F238E27FC236}">
                <a16:creationId xmlns="" xmlns:a16="http://schemas.microsoft.com/office/drawing/2014/main" id="{97F53AC6-3BA8-4926-932C-39101B00C441}"/>
              </a:ext>
            </a:extLst>
          </p:cNvPr>
          <p:cNvSpPr/>
          <p:nvPr/>
        </p:nvSpPr>
        <p:spPr>
          <a:xfrm>
            <a:off x="4983481" y="3659053"/>
            <a:ext cx="6591924" cy="1023742"/>
          </a:xfrm>
          <a:prstGeom prst="rect">
            <a:avLst/>
          </a:prstGeom>
        </p:spPr>
        <p:txBody>
          <a:bodyPr wrap="square">
            <a:spAutoFit/>
          </a:bodyPr>
          <a:lstStyle/>
          <a:p>
            <a:pPr marL="285750" indent="-285750">
              <a:lnSpc>
                <a:spcPct val="150000"/>
              </a:lnSpc>
              <a:buClr>
                <a:srgbClr val="596DC4"/>
              </a:buClr>
              <a:buFont typeface="Wingdings" panose="05000000000000000000" pitchFamily="2" charset="2"/>
              <a:buChar char="u"/>
            </a:pPr>
            <a:r>
              <a:rPr lang="en-US" altLang="zh-CN" sz="1400" dirty="0">
                <a:solidFill>
                  <a:schemeClr val="tx1">
                    <a:lumMod val="75000"/>
                    <a:lumOff val="25000"/>
                  </a:schemeClr>
                </a:solidFill>
                <a:cs typeface="+mn-ea"/>
                <a:sym typeface="+mn-lt"/>
              </a:rPr>
              <a:t>We may not be angels all of the time, but we do appreciate what you do.</a:t>
            </a:r>
          </a:p>
          <a:p>
            <a:pPr marL="285750" indent="-285750">
              <a:lnSpc>
                <a:spcPct val="150000"/>
              </a:lnSpc>
              <a:buClr>
                <a:srgbClr val="596DC4"/>
              </a:buClr>
              <a:buFont typeface="Wingdings" panose="05000000000000000000" pitchFamily="2" charset="2"/>
              <a:buChar char="u"/>
            </a:pPr>
            <a:r>
              <a:rPr lang="zh-CN" altLang="en-US" sz="1400" dirty="0">
                <a:solidFill>
                  <a:srgbClr val="596DC4"/>
                </a:solidFill>
                <a:cs typeface="+mn-ea"/>
                <a:sym typeface="+mn-lt"/>
              </a:rPr>
              <a:t>我们也许不是一直都像天使那样乖巧，但我们确实感谢您的教诲。</a:t>
            </a:r>
          </a:p>
        </p:txBody>
      </p:sp>
      <p:sp>
        <p:nvSpPr>
          <p:cNvPr id="22" name="矩形 21">
            <a:extLst>
              <a:ext uri="{FF2B5EF4-FFF2-40B4-BE49-F238E27FC236}">
                <a16:creationId xmlns="" xmlns:a16="http://schemas.microsoft.com/office/drawing/2014/main" id="{2C72121F-53F5-4A3F-A34A-84AA011C4064}"/>
              </a:ext>
            </a:extLst>
          </p:cNvPr>
          <p:cNvSpPr/>
          <p:nvPr/>
        </p:nvSpPr>
        <p:spPr>
          <a:xfrm>
            <a:off x="4983481" y="4557152"/>
            <a:ext cx="6591924" cy="700576"/>
          </a:xfrm>
          <a:prstGeom prst="rect">
            <a:avLst/>
          </a:prstGeom>
        </p:spPr>
        <p:txBody>
          <a:bodyPr wrap="square">
            <a:spAutoFit/>
          </a:bodyPr>
          <a:lstStyle/>
          <a:p>
            <a:pPr marL="285750" indent="-285750">
              <a:lnSpc>
                <a:spcPct val="150000"/>
              </a:lnSpc>
              <a:buClr>
                <a:srgbClr val="596DC4"/>
              </a:buClr>
              <a:buFont typeface="Wingdings" panose="05000000000000000000" pitchFamily="2" charset="2"/>
              <a:buChar char="u"/>
            </a:pPr>
            <a:r>
              <a:rPr lang="en-US" altLang="zh-CN" sz="1400" dirty="0">
                <a:solidFill>
                  <a:schemeClr val="tx1">
                    <a:lumMod val="75000"/>
                    <a:lumOff val="25000"/>
                  </a:schemeClr>
                </a:solidFill>
                <a:cs typeface="+mn-ea"/>
                <a:sym typeface="+mn-lt"/>
              </a:rPr>
              <a:t>Thanks for being there, mom. Happy Mother's Day.</a:t>
            </a:r>
          </a:p>
          <a:p>
            <a:pPr marL="285750" indent="-285750">
              <a:lnSpc>
                <a:spcPct val="150000"/>
              </a:lnSpc>
              <a:buClr>
                <a:srgbClr val="596DC4"/>
              </a:buClr>
              <a:buFont typeface="Wingdings" panose="05000000000000000000" pitchFamily="2" charset="2"/>
              <a:buChar char="u"/>
            </a:pPr>
            <a:r>
              <a:rPr lang="zh-CN" altLang="en-US" sz="1400" dirty="0">
                <a:solidFill>
                  <a:srgbClr val="596DC4"/>
                </a:solidFill>
                <a:cs typeface="+mn-ea"/>
                <a:sym typeface="+mn-lt"/>
              </a:rPr>
              <a:t>谢谢您不断地扶持我。祝您母亲节快乐。</a:t>
            </a:r>
          </a:p>
        </p:txBody>
      </p:sp>
      <p:pic>
        <p:nvPicPr>
          <p:cNvPr id="23" name="图片 22">
            <a:extLst>
              <a:ext uri="{FF2B5EF4-FFF2-40B4-BE49-F238E27FC236}">
                <a16:creationId xmlns="" xmlns:a16="http://schemas.microsoft.com/office/drawing/2014/main" id="{8C02560E-B1FA-4EB5-9906-EDDD8EFAFA07}"/>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224588" y="1845844"/>
            <a:ext cx="4993384" cy="3745038"/>
          </a:xfrm>
          <a:prstGeom prst="rect">
            <a:avLst/>
          </a:prstGeom>
        </p:spPr>
      </p:pic>
    </p:spTree>
    <p:extLst>
      <p:ext uri="{BB962C8B-B14F-4D97-AF65-F5344CB8AC3E}">
        <p14:creationId xmlns:p14="http://schemas.microsoft.com/office/powerpoint/2010/main" val="1640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Right)">
                                      <p:cBhvr>
                                        <p:cTn id="13" dur="500"/>
                                        <p:tgtEl>
                                          <p:spTgt spid="2"/>
                                        </p:tgtEl>
                                      </p:cBhvr>
                                    </p:animEffect>
                                  </p:childTnLst>
                                </p:cTn>
                              </p:par>
                              <p:par>
                                <p:cTn id="14" presetID="18" presetClass="entr" presetSubtype="6" fill="hold" grpId="0" nodeType="withEffect">
                                  <p:stCondLst>
                                    <p:cond delay="250"/>
                                  </p:stCondLst>
                                  <p:childTnLst>
                                    <p:set>
                                      <p:cBhvr>
                                        <p:cTn id="15" dur="1" fill="hold">
                                          <p:stCondLst>
                                            <p:cond delay="0"/>
                                          </p:stCondLst>
                                        </p:cTn>
                                        <p:tgtEl>
                                          <p:spTgt spid="20"/>
                                        </p:tgtEl>
                                        <p:attrNameLst>
                                          <p:attrName>style.visibility</p:attrName>
                                        </p:attrNameLst>
                                      </p:cBhvr>
                                      <p:to>
                                        <p:strVal val="visible"/>
                                      </p:to>
                                    </p:set>
                                    <p:animEffect transition="in" filter="strips(downRight)">
                                      <p:cBhvr>
                                        <p:cTn id="16" dur="500"/>
                                        <p:tgtEl>
                                          <p:spTgt spid="20"/>
                                        </p:tgtEl>
                                      </p:cBhvr>
                                    </p:animEffect>
                                  </p:childTnLst>
                                </p:cTn>
                              </p:par>
                              <p:par>
                                <p:cTn id="17" presetID="18" presetClass="entr" presetSubtype="6"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strips(downRight)">
                                      <p:cBhvr>
                                        <p:cTn id="19" dur="500"/>
                                        <p:tgtEl>
                                          <p:spTgt spid="21"/>
                                        </p:tgtEl>
                                      </p:cBhvr>
                                    </p:animEffect>
                                  </p:childTnLst>
                                </p:cTn>
                              </p:par>
                              <p:par>
                                <p:cTn id="20" presetID="18" presetClass="entr" presetSubtype="6" fill="hold" grpId="0" nodeType="withEffect">
                                  <p:stCondLst>
                                    <p:cond delay="750"/>
                                  </p:stCondLst>
                                  <p:childTnLst>
                                    <p:set>
                                      <p:cBhvr>
                                        <p:cTn id="21" dur="1" fill="hold">
                                          <p:stCondLst>
                                            <p:cond delay="0"/>
                                          </p:stCondLst>
                                        </p:cTn>
                                        <p:tgtEl>
                                          <p:spTgt spid="22"/>
                                        </p:tgtEl>
                                        <p:attrNameLst>
                                          <p:attrName>style.visibility</p:attrName>
                                        </p:attrNameLst>
                                      </p:cBhvr>
                                      <p:to>
                                        <p:strVal val="visible"/>
                                      </p:to>
                                    </p:set>
                                    <p:animEffect transition="in" filter="strips(downRigh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3CCADBB6-0837-4165-AF9A-2F6844E665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A-图片 7">
            <a:extLst>
              <a:ext uri="{FF2B5EF4-FFF2-40B4-BE49-F238E27FC236}">
                <a16:creationId xmlns="" xmlns:a16="http://schemas.microsoft.com/office/drawing/2014/main" id="{EA94DD02-F50E-410F-80AF-412F7C5350F4}"/>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802326" y="-43467"/>
            <a:ext cx="6462250" cy="6462250"/>
          </a:xfrm>
          <a:prstGeom prst="rect">
            <a:avLst/>
          </a:prstGeom>
          <a:effectLst>
            <a:outerShdw blurRad="50800" dist="38100" dir="8100000" sx="101000" sy="101000" algn="tr" rotWithShape="0">
              <a:srgbClr val="596DC4">
                <a:alpha val="58000"/>
              </a:srgbClr>
            </a:outerShdw>
          </a:effectLst>
        </p:spPr>
      </p:pic>
      <p:sp>
        <p:nvSpPr>
          <p:cNvPr id="9" name="矩形 8">
            <a:extLst>
              <a:ext uri="{FF2B5EF4-FFF2-40B4-BE49-F238E27FC236}">
                <a16:creationId xmlns="" xmlns:a16="http://schemas.microsoft.com/office/drawing/2014/main" id="{331243B4-6036-49D5-A431-E289D921240F}"/>
              </a:ext>
            </a:extLst>
          </p:cNvPr>
          <p:cNvSpPr/>
          <p:nvPr/>
        </p:nvSpPr>
        <p:spPr>
          <a:xfrm>
            <a:off x="2864875" y="6495272"/>
            <a:ext cx="6462250" cy="307777"/>
          </a:xfrm>
          <a:prstGeom prst="rect">
            <a:avLst/>
          </a:prstGeom>
        </p:spPr>
        <p:txBody>
          <a:bodyPr wrap="square">
            <a:spAutoFit/>
          </a:bodyPr>
          <a:lstStyle/>
          <a:p>
            <a:pPr algn="dist"/>
            <a:r>
              <a:rPr lang="zh-CN" altLang="en-US" sz="1400" spc="1000" dirty="0">
                <a:solidFill>
                  <a:schemeClr val="bg1"/>
                </a:solidFill>
                <a:cs typeface="+mn-ea"/>
                <a:sym typeface="+mn-lt"/>
              </a:rPr>
              <a:t>蓝色温暖母亲节通用</a:t>
            </a:r>
            <a:r>
              <a:rPr lang="en-US" altLang="zh-CN" sz="1400" spc="1000" dirty="0">
                <a:solidFill>
                  <a:schemeClr val="bg1"/>
                </a:solidFill>
                <a:cs typeface="+mn-ea"/>
                <a:sym typeface="+mn-lt"/>
              </a:rPr>
              <a:t>PPT</a:t>
            </a:r>
            <a:r>
              <a:rPr lang="zh-CN" altLang="en-US" sz="1400" spc="1000" dirty="0">
                <a:solidFill>
                  <a:schemeClr val="bg1"/>
                </a:solidFill>
                <a:cs typeface="+mn-ea"/>
                <a:sym typeface="+mn-lt"/>
              </a:rPr>
              <a:t>模板</a:t>
            </a:r>
          </a:p>
        </p:txBody>
      </p:sp>
      <p:pic>
        <p:nvPicPr>
          <p:cNvPr id="10" name="图片 9">
            <a:extLst>
              <a:ext uri="{FF2B5EF4-FFF2-40B4-BE49-F238E27FC236}">
                <a16:creationId xmlns="" xmlns:a16="http://schemas.microsoft.com/office/drawing/2014/main" id="{6D44C769-2A32-405C-9EC3-2618D3CBC2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358475">
            <a:off x="841375" y="967879"/>
            <a:ext cx="909137" cy="1144481"/>
          </a:xfrm>
          <a:prstGeom prst="rect">
            <a:avLst/>
          </a:prstGeom>
          <a:effectLst>
            <a:outerShdw blurRad="50800" dist="38100" dir="8100000" algn="tr" rotWithShape="0">
              <a:prstClr val="black">
                <a:alpha val="40000"/>
              </a:prstClr>
            </a:outerShdw>
          </a:effectLst>
        </p:spPr>
      </p:pic>
      <p:pic>
        <p:nvPicPr>
          <p:cNvPr id="15" name="图片 14">
            <a:extLst>
              <a:ext uri="{FF2B5EF4-FFF2-40B4-BE49-F238E27FC236}">
                <a16:creationId xmlns="" xmlns:a16="http://schemas.microsoft.com/office/drawing/2014/main" id="{E4522473-9EC7-4CB9-9C8B-E75B081D93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87340" y="570186"/>
            <a:ext cx="1624781" cy="1624781"/>
          </a:xfrm>
          <a:prstGeom prst="rect">
            <a:avLst/>
          </a:prstGeom>
          <a:effectLst>
            <a:outerShdw blurRad="50800" dist="38100" dir="2700000" algn="tl" rotWithShape="0">
              <a:srgbClr val="596DC4"/>
            </a:outerShdw>
          </a:effectLst>
        </p:spPr>
      </p:pic>
      <p:pic>
        <p:nvPicPr>
          <p:cNvPr id="16" name="图片 15">
            <a:extLst>
              <a:ext uri="{FF2B5EF4-FFF2-40B4-BE49-F238E27FC236}">
                <a16:creationId xmlns="" xmlns:a16="http://schemas.microsoft.com/office/drawing/2014/main" id="{8B41990F-FC69-49AA-9195-0881A6020E5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1971" y="4610779"/>
            <a:ext cx="2159565" cy="2159565"/>
          </a:xfrm>
          <a:prstGeom prst="rect">
            <a:avLst/>
          </a:prstGeom>
          <a:effectLst>
            <a:outerShdw blurRad="50800" dist="38100" dir="2700000" algn="tl" rotWithShape="0">
              <a:srgbClr val="596DC4"/>
            </a:outerShdw>
          </a:effectLst>
        </p:spPr>
      </p:pic>
      <p:pic>
        <p:nvPicPr>
          <p:cNvPr id="17" name="图片 16">
            <a:extLst>
              <a:ext uri="{FF2B5EF4-FFF2-40B4-BE49-F238E27FC236}">
                <a16:creationId xmlns="" xmlns:a16="http://schemas.microsoft.com/office/drawing/2014/main" id="{EE837620-4E6E-4983-976B-EC886B32B5E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86410" y="-395028"/>
            <a:ext cx="3555210" cy="3555210"/>
          </a:xfrm>
          <a:prstGeom prst="rect">
            <a:avLst/>
          </a:prstGeom>
          <a:effectLst>
            <a:outerShdw blurRad="50800" dist="38100" dir="2700000" algn="tl" rotWithShape="0">
              <a:srgbClr val="596DC4"/>
            </a:outerShdw>
          </a:effectLst>
        </p:spPr>
      </p:pic>
      <p:pic>
        <p:nvPicPr>
          <p:cNvPr id="18" name="图片 17">
            <a:extLst>
              <a:ext uri="{FF2B5EF4-FFF2-40B4-BE49-F238E27FC236}">
                <a16:creationId xmlns="" xmlns:a16="http://schemas.microsoft.com/office/drawing/2014/main" id="{EBF53C5A-7E21-460B-B648-7D1B898BCFC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439218" y="4643484"/>
            <a:ext cx="2159565" cy="2159565"/>
          </a:xfrm>
          <a:prstGeom prst="rect">
            <a:avLst/>
          </a:prstGeom>
          <a:effectLst>
            <a:outerShdw blurRad="50800" dist="38100" dir="2700000" algn="tl" rotWithShape="0">
              <a:srgbClr val="596DC4"/>
            </a:outerShdw>
          </a:effectLst>
        </p:spPr>
      </p:pic>
      <p:sp>
        <p:nvSpPr>
          <p:cNvPr id="21" name="文本框 20">
            <a:extLst>
              <a:ext uri="{FF2B5EF4-FFF2-40B4-BE49-F238E27FC236}">
                <a16:creationId xmlns="" xmlns:a16="http://schemas.microsoft.com/office/drawing/2014/main" id="{5E6885FE-6159-4BEE-8402-826A432F4B22}"/>
              </a:ext>
            </a:extLst>
          </p:cNvPr>
          <p:cNvSpPr txBox="1"/>
          <p:nvPr/>
        </p:nvSpPr>
        <p:spPr>
          <a:xfrm>
            <a:off x="4309174" y="2142859"/>
            <a:ext cx="1212191" cy="707886"/>
          </a:xfrm>
          <a:prstGeom prst="rect">
            <a:avLst/>
          </a:prstGeom>
          <a:noFill/>
          <a:effectLst>
            <a:outerShdw blurRad="50800" dist="38100" dir="8100000" algn="tr" rotWithShape="0">
              <a:srgbClr val="596DC4">
                <a:alpha val="77000"/>
              </a:srgbClr>
            </a:outerShdw>
          </a:effectLst>
        </p:spPr>
        <p:txBody>
          <a:bodyPr wrap="none" rtlCol="0">
            <a:spAutoFit/>
          </a:bodyPr>
          <a:lstStyle/>
          <a:p>
            <a:r>
              <a:rPr lang="en-US" altLang="zh-CN" sz="4000" dirty="0">
                <a:solidFill>
                  <a:srgbClr val="FFFFFF"/>
                </a:solidFill>
                <a:cs typeface="+mn-ea"/>
                <a:sym typeface="+mn-lt"/>
              </a:rPr>
              <a:t>5.10</a:t>
            </a:r>
            <a:endParaRPr lang="zh-CN" altLang="en-US" sz="4000" dirty="0">
              <a:solidFill>
                <a:srgbClr val="FFFFFF"/>
              </a:solidFill>
              <a:cs typeface="+mn-ea"/>
              <a:sym typeface="+mn-lt"/>
            </a:endParaRPr>
          </a:p>
        </p:txBody>
      </p:sp>
      <p:sp>
        <p:nvSpPr>
          <p:cNvPr id="22" name="矩形: 圆角 21">
            <a:extLst>
              <a:ext uri="{FF2B5EF4-FFF2-40B4-BE49-F238E27FC236}">
                <a16:creationId xmlns="" xmlns:a16="http://schemas.microsoft.com/office/drawing/2014/main" id="{07CD2795-DDCF-49A7-8A25-DF7D1BB7A22D}"/>
              </a:ext>
            </a:extLst>
          </p:cNvPr>
          <p:cNvSpPr/>
          <p:nvPr/>
        </p:nvSpPr>
        <p:spPr>
          <a:xfrm>
            <a:off x="997324" y="5140620"/>
            <a:ext cx="2071247" cy="359453"/>
          </a:xfrm>
          <a:prstGeom prst="roundRect">
            <a:avLst>
              <a:gd name="adj" fmla="val 50000"/>
            </a:avLst>
          </a:prstGeom>
          <a:solidFill>
            <a:schemeClr val="bg1"/>
          </a:solidFill>
          <a:ln>
            <a:noFill/>
          </a:ln>
          <a:effectLst>
            <a:outerShdw blurRad="50800" dist="38100" dir="3600000" sx="104000" sy="104000" algn="tr" rotWithShape="0">
              <a:srgbClr val="596DC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6DC4"/>
                </a:solidFill>
                <a:cs typeface="+mn-ea"/>
                <a:sym typeface="+mn-lt"/>
              </a:rPr>
              <a:t>感谢您的观看！</a:t>
            </a:r>
          </a:p>
        </p:txBody>
      </p:sp>
      <p:pic>
        <p:nvPicPr>
          <p:cNvPr id="24" name="PA-图片 23">
            <a:extLst>
              <a:ext uri="{FF2B5EF4-FFF2-40B4-BE49-F238E27FC236}">
                <a16:creationId xmlns="" xmlns:a16="http://schemas.microsoft.com/office/drawing/2014/main" id="{2E43DF82-A396-465A-A353-C3D9BA7C125E}"/>
              </a:ext>
            </a:extLst>
          </p:cNvPr>
          <p:cNvPicPr>
            <a:picLocks noChangeAspect="1"/>
          </p:cNvPicPr>
          <p:nvPr>
            <p:custDataLst>
              <p:tags r:id="rId2"/>
            </p:custDataLst>
          </p:nvPr>
        </p:nvPicPr>
        <p:blipFill>
          <a:blip r:embed="rId10" cstate="screen">
            <a:extLst>
              <a:ext uri="{28A0092B-C50C-407E-A947-70E740481C1C}">
                <a14:useLocalDpi xmlns:a14="http://schemas.microsoft.com/office/drawing/2010/main"/>
              </a:ext>
            </a:extLst>
          </a:blip>
          <a:srcRect/>
          <a:stretch/>
        </p:blipFill>
        <p:spPr>
          <a:xfrm>
            <a:off x="3122482" y="3877601"/>
            <a:ext cx="1903004" cy="1903004"/>
          </a:xfrm>
          <a:prstGeom prst="rect">
            <a:avLst/>
          </a:prstGeom>
          <a:effectLst>
            <a:outerShdw blurRad="50800" dist="38100" dir="2700000" algn="tl" rotWithShape="0">
              <a:srgbClr val="596DC4">
                <a:alpha val="40000"/>
              </a:srgbClr>
            </a:outerShdw>
          </a:effectLst>
        </p:spPr>
      </p:pic>
    </p:spTree>
    <p:extLst>
      <p:ext uri="{BB962C8B-B14F-4D97-AF65-F5344CB8AC3E}">
        <p14:creationId xmlns:p14="http://schemas.microsoft.com/office/powerpoint/2010/main" val="338766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57DB06FF-B1C6-4EC9-B601-ED07AD997D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pic>
        <p:nvPicPr>
          <p:cNvPr id="6" name="图片 5">
            <a:extLst>
              <a:ext uri="{FF2B5EF4-FFF2-40B4-BE49-F238E27FC236}">
                <a16:creationId xmlns="" xmlns:a16="http://schemas.microsoft.com/office/drawing/2014/main" id="{6CBFBC56-B8C8-4ADE-86A9-F61D5791A9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8034" y="612028"/>
            <a:ext cx="1624781" cy="1624781"/>
          </a:xfrm>
          <a:prstGeom prst="rect">
            <a:avLst/>
          </a:prstGeom>
          <a:effectLst>
            <a:outerShdw blurRad="50800" dist="38100" dir="2700000" algn="tl" rotWithShape="0">
              <a:srgbClr val="596DC4"/>
            </a:outerShdw>
          </a:effectLst>
        </p:spPr>
      </p:pic>
      <p:pic>
        <p:nvPicPr>
          <p:cNvPr id="7" name="图片 6">
            <a:extLst>
              <a:ext uri="{FF2B5EF4-FFF2-40B4-BE49-F238E27FC236}">
                <a16:creationId xmlns="" xmlns:a16="http://schemas.microsoft.com/office/drawing/2014/main" id="{9A62E2E7-DFFF-4F18-A581-BD0E0A34EB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611" y="4473619"/>
            <a:ext cx="2159565" cy="2159565"/>
          </a:xfrm>
          <a:prstGeom prst="rect">
            <a:avLst/>
          </a:prstGeom>
          <a:effectLst>
            <a:outerShdw blurRad="50800" dist="38100" dir="2700000" algn="tl" rotWithShape="0">
              <a:srgbClr val="596DC4"/>
            </a:outerShdw>
          </a:effectLst>
        </p:spPr>
      </p:pic>
      <p:pic>
        <p:nvPicPr>
          <p:cNvPr id="8" name="图片 7">
            <a:extLst>
              <a:ext uri="{FF2B5EF4-FFF2-40B4-BE49-F238E27FC236}">
                <a16:creationId xmlns="" xmlns:a16="http://schemas.microsoft.com/office/drawing/2014/main" id="{4D2C90E2-E6D3-475D-A06E-AC9DE29380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71578" y="4506324"/>
            <a:ext cx="2159565" cy="2159565"/>
          </a:xfrm>
          <a:prstGeom prst="rect">
            <a:avLst/>
          </a:prstGeom>
          <a:effectLst>
            <a:outerShdw blurRad="50800" dist="38100" dir="2700000" algn="tl" rotWithShape="0">
              <a:srgbClr val="596DC4"/>
            </a:outerShdw>
          </a:effectLst>
        </p:spPr>
      </p:pic>
      <p:sp>
        <p:nvSpPr>
          <p:cNvPr id="9" name="矩形 8">
            <a:extLst>
              <a:ext uri="{FF2B5EF4-FFF2-40B4-BE49-F238E27FC236}">
                <a16:creationId xmlns="" xmlns:a16="http://schemas.microsoft.com/office/drawing/2014/main" id="{0BC98E39-2F3E-4A28-8AAB-ABA934255E3C}"/>
              </a:ext>
            </a:extLst>
          </p:cNvPr>
          <p:cNvSpPr/>
          <p:nvPr/>
        </p:nvSpPr>
        <p:spPr>
          <a:xfrm>
            <a:off x="5118199" y="1960943"/>
            <a:ext cx="6519079" cy="2541850"/>
          </a:xfrm>
          <a:prstGeom prst="rect">
            <a:avLst/>
          </a:prstGeom>
        </p:spPr>
        <p:txBody>
          <a:bodyPr wrap="square">
            <a:spAutoFit/>
          </a:bodyPr>
          <a:lstStyle/>
          <a:p>
            <a:r>
              <a:rPr lang="en-US" altLang="zh-CN" sz="2400" b="1" i="0" dirty="0">
                <a:solidFill>
                  <a:schemeClr val="bg1"/>
                </a:solidFill>
                <a:effectLst/>
                <a:cs typeface="+mn-ea"/>
                <a:sym typeface="+mn-lt"/>
              </a:rPr>
              <a:t>Mother's Day</a:t>
            </a:r>
          </a:p>
          <a:p>
            <a:endParaRPr lang="en-US" altLang="zh-CN" b="0" i="0" dirty="0">
              <a:solidFill>
                <a:schemeClr val="bg1"/>
              </a:solidFill>
              <a:effectLst/>
              <a:cs typeface="+mn-ea"/>
              <a:sym typeface="+mn-lt"/>
            </a:endParaRPr>
          </a:p>
          <a:p>
            <a:pPr>
              <a:lnSpc>
                <a:spcPct val="150000"/>
              </a:lnSpc>
            </a:pPr>
            <a:r>
              <a:rPr lang="en-US" altLang="zh-CN" sz="1600" b="0" i="0" dirty="0">
                <a:solidFill>
                  <a:schemeClr val="bg1"/>
                </a:solidFill>
                <a:effectLst/>
                <a:cs typeface="+mn-ea"/>
                <a:sym typeface="+mn-lt"/>
              </a:rPr>
              <a:t>Mother's Day is a celebration honoring the mother of the family, as well as motherhood, maternal bonds, and the influence of mothers in society.</a:t>
            </a:r>
          </a:p>
          <a:p>
            <a:pPr>
              <a:lnSpc>
                <a:spcPct val="150000"/>
              </a:lnSpc>
            </a:pPr>
            <a:r>
              <a:rPr lang="zh-CN" altLang="en-US" sz="1600" b="0" i="0" dirty="0">
                <a:solidFill>
                  <a:schemeClr val="bg1"/>
                </a:solidFill>
                <a:effectLst/>
                <a:cs typeface="+mn-ea"/>
                <a:sym typeface="+mn-lt"/>
              </a:rPr>
              <a:t>母亲节是一个庆祝家庭的母亲，母亲的身份，母系的纽带，以及母亲对社会的影响。</a:t>
            </a:r>
          </a:p>
        </p:txBody>
      </p:sp>
      <p:pic>
        <p:nvPicPr>
          <p:cNvPr id="10" name="图片 9">
            <a:extLst>
              <a:ext uri="{FF2B5EF4-FFF2-40B4-BE49-F238E27FC236}">
                <a16:creationId xmlns="" xmlns:a16="http://schemas.microsoft.com/office/drawing/2014/main" id="{626F1793-64AC-472C-AC6B-06DB494E9F5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011635" y="976736"/>
            <a:ext cx="1903004" cy="1903004"/>
          </a:xfrm>
          <a:prstGeom prst="rect">
            <a:avLst/>
          </a:prstGeom>
          <a:effectLst>
            <a:outerShdw blurRad="50800" dist="38100" dir="2700000" algn="tl" rotWithShape="0">
              <a:srgbClr val="596DC4">
                <a:alpha val="40000"/>
              </a:srgbClr>
            </a:outerShdw>
          </a:effectLst>
        </p:spPr>
      </p:pic>
      <p:sp>
        <p:nvSpPr>
          <p:cNvPr id="2" name="文本框 1"/>
          <p:cNvSpPr txBox="1"/>
          <p:nvPr/>
        </p:nvSpPr>
        <p:spPr>
          <a:xfrm>
            <a:off x="4163627" y="612028"/>
            <a:ext cx="1438183" cy="215444"/>
          </a:xfrm>
          <a:prstGeom prst="rect">
            <a:avLst/>
          </a:prstGeom>
          <a:noFill/>
        </p:spPr>
        <p:txBody>
          <a:bodyPr wrap="square" rtlCol="0">
            <a:spAutoFit/>
          </a:bodyPr>
          <a:lstStyle/>
          <a:p>
            <a:r>
              <a:rPr lang="en-US" altLang="zh-CN" sz="800" dirty="0">
                <a:solidFill>
                  <a:srgbClr val="B2C6FB"/>
                </a:solidFill>
              </a:rPr>
              <a:t>https://www.ypppt.com/</a:t>
            </a:r>
            <a:endParaRPr lang="zh-CN" altLang="en-US" sz="800" dirty="0">
              <a:solidFill>
                <a:srgbClr val="B2C6FB"/>
              </a:solidFill>
            </a:endParaRPr>
          </a:p>
        </p:txBody>
      </p:sp>
    </p:spTree>
    <p:extLst>
      <p:ext uri="{BB962C8B-B14F-4D97-AF65-F5344CB8AC3E}">
        <p14:creationId xmlns:p14="http://schemas.microsoft.com/office/powerpoint/2010/main" val="14240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Right)">
                                      <p:cBhvr>
                                        <p:cTn id="25" dur="500"/>
                                        <p:tgtEl>
                                          <p:spTgt spid="9"/>
                                        </p:tgtEl>
                                      </p:cBhvr>
                                    </p:animEffect>
                                  </p:childTnLst>
                                </p:cTn>
                              </p:par>
                            </p:childTnLst>
                          </p:cTn>
                        </p:par>
                        <p:par>
                          <p:cTn id="26" fill="hold">
                            <p:stCondLst>
                              <p:cond delay="2000"/>
                            </p:stCondLst>
                            <p:childTnLst>
                              <p:par>
                                <p:cTn id="27" presetID="0" presetClass="entr" presetSubtype="0" fill="hold" nodeType="afterEffect">
                                  <p:stCondLst>
                                    <p:cond delay="0"/>
                                  </p:stCondLst>
                                  <p:childTnLst>
                                    <p:set>
                                      <p:cBhvr>
                                        <p:cTn id="28" dur="750" fill="hold">
                                          <p:stCondLst>
                                            <p:cond delay="0"/>
                                          </p:stCondLst>
                                        </p:cTn>
                                        <p:tgtEl>
                                          <p:spTgt spid="10"/>
                                        </p:tgtEl>
                                        <p:attrNameLst>
                                          <p:attrName>style.visibility</p:attrName>
                                        </p:attrNameLst>
                                      </p:cBhvr>
                                      <p:to>
                                        <p:strVal val="visible"/>
                                      </p:to>
                                    </p:set>
                                    <p:anim to="" calcmode="lin" valueType="num">
                                      <p:cBhvr>
                                        <p:cTn id="29" dur="750" fill="hold">
                                          <p:stCondLst>
                                            <p:cond delay="0"/>
                                          </p:stCondLst>
                                        </p:cTn>
                                        <p:tgtEl>
                                          <p:spTgt spid="10"/>
                                        </p:tgtEl>
                                        <p:attrNameLst>
                                          <p:attrName>ppt_h</p:attrName>
                                        </p:attrNameLst>
                                      </p:cBhvr>
                                      <p:tavLst>
                                        <p:tav tm="0" fmla="#ppt_h-#ppt_h*((1.5-1.5*$)^3-(1.5-1.5*$)^2)">
                                          <p:val>
                                            <p:strVal val="0"/>
                                          </p:val>
                                        </p:tav>
                                        <p:tav tm="100000">
                                          <p:val>
                                            <p:strVal val="1"/>
                                          </p:val>
                                        </p:tav>
                                      </p:tavLst>
                                    </p:anim>
                                    <p:anim to="" calcmode="lin" valueType="num">
                                      <p:cBhvr>
                                        <p:cTn id="30" dur="750" fill="hold">
                                          <p:stCondLst>
                                            <p:cond delay="0"/>
                                          </p:stCondLst>
                                        </p:cTn>
                                        <p:tgtEl>
                                          <p:spTgt spid="10"/>
                                        </p:tgtEl>
                                        <p:attrNameLst>
                                          <p:attrName>ppt_w</p:attrName>
                                        </p:attrNameLst>
                                      </p:cBhvr>
                                      <p:tavLst>
                                        <p:tav tm="0" fmla="#ppt_w-#ppt_w*((1.5-1.5*$)^3-(1.5-1.5*$)^2)">
                                          <p:val>
                                            <p:strVal val="0"/>
                                          </p:val>
                                        </p:tav>
                                        <p:tav tm="100000">
                                          <p:val>
                                            <p:strVal val="1"/>
                                          </p:val>
                                        </p:tav>
                                      </p:tavLst>
                                    </p:anim>
                                    <p:anim to="" calcmode="lin" valueType="num">
                                      <p:cBhvr>
                                        <p:cTn id="31" dur="750" fill="hold">
                                          <p:stCondLst>
                                            <p:cond delay="0"/>
                                          </p:stCondLst>
                                        </p:cTn>
                                        <p:tgtEl>
                                          <p:spTgt spid="10"/>
                                        </p:tgtEl>
                                        <p:attrNameLst>
                                          <p:attrName>transform.rotation_z</p:attrName>
                                        </p:attrNameLst>
                                      </p:cBhvr>
                                      <p:tavLst>
                                        <p:tav tm="0" fmla="#ppt_r+45*((1.5-1.5*$)^3-(1.5-1.5*$)^2)">
                                          <p:val>
                                            <p:strVal val="0"/>
                                          </p:val>
                                        </p:tav>
                                        <p:tav tm="100000">
                                          <p:val>
                                            <p:strVal val="1"/>
                                          </p:val>
                                        </p:tav>
                                      </p:tavLst>
                                    </p:anim>
                                    <p:animEffect filter="fade">
                                      <p:cBhvr>
                                        <p:cTn id="32" dur="75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94010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17892C53-5C73-4A6E-B63F-B1C25DE2914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pic>
        <p:nvPicPr>
          <p:cNvPr id="5" name="图片 4">
            <a:extLst>
              <a:ext uri="{FF2B5EF4-FFF2-40B4-BE49-F238E27FC236}">
                <a16:creationId xmlns="" xmlns:a16="http://schemas.microsoft.com/office/drawing/2014/main" id="{D87B7C41-015E-4D3A-84AD-6EF39627A4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8034" y="612028"/>
            <a:ext cx="1624781" cy="1624781"/>
          </a:xfrm>
          <a:prstGeom prst="rect">
            <a:avLst/>
          </a:prstGeom>
          <a:effectLst>
            <a:outerShdw blurRad="50800" dist="38100" dir="2700000" algn="tl" rotWithShape="0">
              <a:srgbClr val="596DC4"/>
            </a:outerShdw>
          </a:effectLst>
        </p:spPr>
      </p:pic>
      <p:pic>
        <p:nvPicPr>
          <p:cNvPr id="6" name="图片 5">
            <a:extLst>
              <a:ext uri="{FF2B5EF4-FFF2-40B4-BE49-F238E27FC236}">
                <a16:creationId xmlns="" xmlns:a16="http://schemas.microsoft.com/office/drawing/2014/main" id="{93B3EBB5-6763-48D4-8409-B2B5273116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611" y="4473619"/>
            <a:ext cx="2159565" cy="2159565"/>
          </a:xfrm>
          <a:prstGeom prst="rect">
            <a:avLst/>
          </a:prstGeom>
          <a:effectLst>
            <a:outerShdw blurRad="50800" dist="38100" dir="2700000" algn="tl" rotWithShape="0">
              <a:srgbClr val="596DC4"/>
            </a:outerShdw>
          </a:effectLst>
        </p:spPr>
      </p:pic>
      <p:grpSp>
        <p:nvGrpSpPr>
          <p:cNvPr id="8" name="组合 7">
            <a:extLst>
              <a:ext uri="{FF2B5EF4-FFF2-40B4-BE49-F238E27FC236}">
                <a16:creationId xmlns="" xmlns:a16="http://schemas.microsoft.com/office/drawing/2014/main" id="{6A078C89-47D0-49A1-BE04-023224F7ECE8}"/>
              </a:ext>
            </a:extLst>
          </p:cNvPr>
          <p:cNvGrpSpPr/>
          <p:nvPr/>
        </p:nvGrpSpPr>
        <p:grpSpPr>
          <a:xfrm>
            <a:off x="5174816" y="1924956"/>
            <a:ext cx="921184" cy="836847"/>
            <a:chOff x="5168900" y="1346200"/>
            <a:chExt cx="1467889" cy="1333500"/>
          </a:xfrm>
        </p:grpSpPr>
        <p:pic>
          <p:nvPicPr>
            <p:cNvPr id="9" name="图片 8">
              <a:extLst>
                <a:ext uri="{FF2B5EF4-FFF2-40B4-BE49-F238E27FC236}">
                  <a16:creationId xmlns="" xmlns:a16="http://schemas.microsoft.com/office/drawing/2014/main" id="{F0B48F31-E5DD-4A64-A61C-8EF76C9789AC}"/>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rcRect/>
            <a:stretch>
              <a:fillRect/>
            </a:stretch>
          </p:blipFill>
          <p:spPr>
            <a:xfrm>
              <a:off x="5168900" y="1346200"/>
              <a:ext cx="1346200" cy="1333500"/>
            </a:xfrm>
            <a:prstGeom prst="rect">
              <a:avLst/>
            </a:prstGeom>
          </p:spPr>
        </p:pic>
        <p:sp>
          <p:nvSpPr>
            <p:cNvPr id="10" name="文本框 9">
              <a:extLst>
                <a:ext uri="{FF2B5EF4-FFF2-40B4-BE49-F238E27FC236}">
                  <a16:creationId xmlns="" xmlns:a16="http://schemas.microsoft.com/office/drawing/2014/main" id="{FBC8AE9C-069C-43BF-8D21-1BEBD5BABA85}"/>
                </a:ext>
              </a:extLst>
            </p:cNvPr>
            <p:cNvSpPr txBox="1"/>
            <p:nvPr/>
          </p:nvSpPr>
          <p:spPr>
            <a:xfrm>
              <a:off x="5168900" y="1664746"/>
              <a:ext cx="1467889" cy="735655"/>
            </a:xfrm>
            <a:prstGeom prst="rect">
              <a:avLst/>
            </a:prstGeom>
            <a:noFill/>
          </p:spPr>
          <p:txBody>
            <a:bodyPr wrap="square" rtlCol="0">
              <a:spAutoFit/>
            </a:bodyPr>
            <a:lstStyle/>
            <a:p>
              <a:pPr algn="ctr"/>
              <a:r>
                <a:rPr lang="en-US" altLang="zh-CN" sz="2400" b="1">
                  <a:solidFill>
                    <a:schemeClr val="bg1"/>
                  </a:solidFill>
                  <a:cs typeface="+mn-ea"/>
                  <a:sym typeface="+mn-lt"/>
                </a:rPr>
                <a:t>01</a:t>
              </a:r>
              <a:endParaRPr lang="zh-CN" altLang="en-US" sz="2400" b="1">
                <a:solidFill>
                  <a:schemeClr val="bg1"/>
                </a:solidFill>
                <a:cs typeface="+mn-ea"/>
                <a:sym typeface="+mn-lt"/>
              </a:endParaRPr>
            </a:p>
          </p:txBody>
        </p:sp>
      </p:grpSp>
      <p:sp>
        <p:nvSpPr>
          <p:cNvPr id="11" name="文本框 10">
            <a:extLst>
              <a:ext uri="{FF2B5EF4-FFF2-40B4-BE49-F238E27FC236}">
                <a16:creationId xmlns="" xmlns:a16="http://schemas.microsoft.com/office/drawing/2014/main" id="{ED0680D6-B702-4063-99A6-5232E0A96C72}"/>
              </a:ext>
            </a:extLst>
          </p:cNvPr>
          <p:cNvSpPr txBox="1"/>
          <p:nvPr/>
        </p:nvSpPr>
        <p:spPr>
          <a:xfrm>
            <a:off x="6096000" y="2063307"/>
            <a:ext cx="4945562" cy="830997"/>
          </a:xfrm>
          <a:prstGeom prst="rect">
            <a:avLst/>
          </a:prstGeom>
          <a:noFill/>
        </p:spPr>
        <p:txBody>
          <a:bodyPr wrap="square" rtlCol="0">
            <a:spAutoFit/>
          </a:bodyPr>
          <a:lstStyle/>
          <a:p>
            <a:r>
              <a:rPr lang="en-US" altLang="zh-CN" sz="2800" b="1" dirty="0">
                <a:solidFill>
                  <a:schemeClr val="bg1"/>
                </a:solidFill>
                <a:cs typeface="+mn-ea"/>
                <a:sym typeface="+mn-lt"/>
              </a:rPr>
              <a:t>History of Mother′s Day</a:t>
            </a:r>
          </a:p>
          <a:p>
            <a:r>
              <a:rPr lang="zh-CN" altLang="en-US" sz="2000" b="1" dirty="0">
                <a:solidFill>
                  <a:schemeClr val="bg1"/>
                </a:solidFill>
                <a:cs typeface="+mn-ea"/>
                <a:sym typeface="+mn-lt"/>
              </a:rPr>
              <a:t>母亲节的来源</a:t>
            </a:r>
            <a:endParaRPr lang="zh-CN" altLang="en-US" sz="2800" b="1" dirty="0">
              <a:solidFill>
                <a:schemeClr val="bg1"/>
              </a:solidFill>
              <a:cs typeface="+mn-ea"/>
              <a:sym typeface="+mn-lt"/>
            </a:endParaRPr>
          </a:p>
        </p:txBody>
      </p:sp>
      <p:sp>
        <p:nvSpPr>
          <p:cNvPr id="12" name="文本框 11">
            <a:extLst>
              <a:ext uri="{FF2B5EF4-FFF2-40B4-BE49-F238E27FC236}">
                <a16:creationId xmlns="" xmlns:a16="http://schemas.microsoft.com/office/drawing/2014/main" id="{6CA23697-6BC1-4139-AFD7-2F1848B96493}"/>
              </a:ext>
            </a:extLst>
          </p:cNvPr>
          <p:cNvSpPr txBox="1"/>
          <p:nvPr/>
        </p:nvSpPr>
        <p:spPr>
          <a:xfrm>
            <a:off x="6096000" y="3097083"/>
            <a:ext cx="3848100" cy="830997"/>
          </a:xfrm>
          <a:prstGeom prst="rect">
            <a:avLst/>
          </a:prstGeom>
          <a:noFill/>
        </p:spPr>
        <p:txBody>
          <a:bodyPr wrap="square" rtlCol="0">
            <a:spAutoFit/>
          </a:bodyPr>
          <a:lstStyle/>
          <a:p>
            <a:r>
              <a:rPr lang="en-US" altLang="zh-CN" sz="2800" b="1" dirty="0">
                <a:solidFill>
                  <a:schemeClr val="bg1"/>
                </a:solidFill>
                <a:cs typeface="+mn-ea"/>
                <a:sym typeface="+mn-lt"/>
              </a:rPr>
              <a:t>Famous phrase</a:t>
            </a:r>
          </a:p>
          <a:p>
            <a:r>
              <a:rPr lang="zh-CN" altLang="en-US" sz="2000" b="1" dirty="0">
                <a:solidFill>
                  <a:schemeClr val="bg1"/>
                </a:solidFill>
                <a:cs typeface="+mn-ea"/>
                <a:sym typeface="+mn-lt"/>
              </a:rPr>
              <a:t>名言名句</a:t>
            </a:r>
          </a:p>
        </p:txBody>
      </p:sp>
      <p:sp>
        <p:nvSpPr>
          <p:cNvPr id="13" name="文本框 12">
            <a:extLst>
              <a:ext uri="{FF2B5EF4-FFF2-40B4-BE49-F238E27FC236}">
                <a16:creationId xmlns="" xmlns:a16="http://schemas.microsoft.com/office/drawing/2014/main" id="{CA61593C-1165-4DB9-AB43-33D5A1B98599}"/>
              </a:ext>
            </a:extLst>
          </p:cNvPr>
          <p:cNvSpPr txBox="1"/>
          <p:nvPr/>
        </p:nvSpPr>
        <p:spPr>
          <a:xfrm>
            <a:off x="6096000" y="4161339"/>
            <a:ext cx="5768522" cy="830997"/>
          </a:xfrm>
          <a:prstGeom prst="rect">
            <a:avLst/>
          </a:prstGeom>
          <a:noFill/>
        </p:spPr>
        <p:txBody>
          <a:bodyPr wrap="square" rtlCol="0">
            <a:spAutoFit/>
          </a:bodyPr>
          <a:lstStyle/>
          <a:p>
            <a:r>
              <a:rPr lang="en-US" altLang="zh-CN" sz="2800" b="1" dirty="0">
                <a:solidFill>
                  <a:schemeClr val="bg1"/>
                </a:solidFill>
                <a:cs typeface="+mn-ea"/>
                <a:sym typeface="+mn-lt"/>
              </a:rPr>
              <a:t>Mother‘s Day blessing </a:t>
            </a:r>
          </a:p>
          <a:p>
            <a:r>
              <a:rPr lang="zh-CN" altLang="en-US" sz="2000" b="1" dirty="0">
                <a:solidFill>
                  <a:schemeClr val="bg1"/>
                </a:solidFill>
                <a:cs typeface="+mn-ea"/>
                <a:sym typeface="+mn-lt"/>
              </a:rPr>
              <a:t>母亲节祝福</a:t>
            </a:r>
          </a:p>
        </p:txBody>
      </p:sp>
      <p:grpSp>
        <p:nvGrpSpPr>
          <p:cNvPr id="14" name="组合 13">
            <a:extLst>
              <a:ext uri="{FF2B5EF4-FFF2-40B4-BE49-F238E27FC236}">
                <a16:creationId xmlns="" xmlns:a16="http://schemas.microsoft.com/office/drawing/2014/main" id="{616420BB-DA15-464E-B070-AFA51EDFB368}"/>
              </a:ext>
            </a:extLst>
          </p:cNvPr>
          <p:cNvGrpSpPr/>
          <p:nvPr/>
        </p:nvGrpSpPr>
        <p:grpSpPr>
          <a:xfrm>
            <a:off x="5174816" y="2960790"/>
            <a:ext cx="921184" cy="836847"/>
            <a:chOff x="5168900" y="1346200"/>
            <a:chExt cx="1467889" cy="1333500"/>
          </a:xfrm>
        </p:grpSpPr>
        <p:pic>
          <p:nvPicPr>
            <p:cNvPr id="15" name="图片 14">
              <a:extLst>
                <a:ext uri="{FF2B5EF4-FFF2-40B4-BE49-F238E27FC236}">
                  <a16:creationId xmlns="" xmlns:a16="http://schemas.microsoft.com/office/drawing/2014/main" id="{AE117E46-9F4D-4500-88E1-1E95EF0279AA}"/>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rcRect/>
            <a:stretch>
              <a:fillRect/>
            </a:stretch>
          </p:blipFill>
          <p:spPr>
            <a:xfrm>
              <a:off x="5168900" y="1346200"/>
              <a:ext cx="1346200" cy="1333500"/>
            </a:xfrm>
            <a:prstGeom prst="rect">
              <a:avLst/>
            </a:prstGeom>
          </p:spPr>
        </p:pic>
        <p:sp>
          <p:nvSpPr>
            <p:cNvPr id="16" name="文本框 15">
              <a:extLst>
                <a:ext uri="{FF2B5EF4-FFF2-40B4-BE49-F238E27FC236}">
                  <a16:creationId xmlns="" xmlns:a16="http://schemas.microsoft.com/office/drawing/2014/main" id="{8A80840C-2A07-45AD-B588-193660527EA5}"/>
                </a:ext>
              </a:extLst>
            </p:cNvPr>
            <p:cNvSpPr txBox="1"/>
            <p:nvPr/>
          </p:nvSpPr>
          <p:spPr>
            <a:xfrm>
              <a:off x="5168900" y="1664746"/>
              <a:ext cx="1467889" cy="735655"/>
            </a:xfrm>
            <a:prstGeom prst="rect">
              <a:avLst/>
            </a:prstGeom>
            <a:noFill/>
          </p:spPr>
          <p:txBody>
            <a:bodyPr wrap="square" rtlCol="0">
              <a:spAutoFit/>
            </a:bodyPr>
            <a:lstStyle/>
            <a:p>
              <a:pPr algn="ctr"/>
              <a:r>
                <a:rPr lang="en-US" altLang="zh-CN" sz="2400" b="1">
                  <a:solidFill>
                    <a:schemeClr val="bg1"/>
                  </a:solidFill>
                  <a:cs typeface="+mn-ea"/>
                  <a:sym typeface="+mn-lt"/>
                </a:rPr>
                <a:t>02</a:t>
              </a:r>
              <a:endParaRPr lang="zh-CN" altLang="en-US" sz="2400" b="1">
                <a:solidFill>
                  <a:schemeClr val="bg1"/>
                </a:solidFill>
                <a:cs typeface="+mn-ea"/>
                <a:sym typeface="+mn-lt"/>
              </a:endParaRPr>
            </a:p>
          </p:txBody>
        </p:sp>
      </p:grpSp>
      <p:grpSp>
        <p:nvGrpSpPr>
          <p:cNvPr id="17" name="组合 16">
            <a:extLst>
              <a:ext uri="{FF2B5EF4-FFF2-40B4-BE49-F238E27FC236}">
                <a16:creationId xmlns="" xmlns:a16="http://schemas.microsoft.com/office/drawing/2014/main" id="{5A895AB2-5101-42EF-85EB-1DECDB9F9F7B}"/>
              </a:ext>
            </a:extLst>
          </p:cNvPr>
          <p:cNvGrpSpPr/>
          <p:nvPr/>
        </p:nvGrpSpPr>
        <p:grpSpPr>
          <a:xfrm>
            <a:off x="5174816" y="4027104"/>
            <a:ext cx="921184" cy="836847"/>
            <a:chOff x="5168900" y="1346200"/>
            <a:chExt cx="1467889" cy="1333500"/>
          </a:xfrm>
        </p:grpSpPr>
        <p:pic>
          <p:nvPicPr>
            <p:cNvPr id="18" name="图片 17">
              <a:extLst>
                <a:ext uri="{FF2B5EF4-FFF2-40B4-BE49-F238E27FC236}">
                  <a16:creationId xmlns="" xmlns:a16="http://schemas.microsoft.com/office/drawing/2014/main" id="{BC8B2899-0814-459A-8E5B-FC787C1EE1C3}"/>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rcRect/>
            <a:stretch>
              <a:fillRect/>
            </a:stretch>
          </p:blipFill>
          <p:spPr>
            <a:xfrm>
              <a:off x="5168900" y="1346200"/>
              <a:ext cx="1346200" cy="1333500"/>
            </a:xfrm>
            <a:prstGeom prst="rect">
              <a:avLst/>
            </a:prstGeom>
          </p:spPr>
        </p:pic>
        <p:sp>
          <p:nvSpPr>
            <p:cNvPr id="19" name="文本框 18">
              <a:extLst>
                <a:ext uri="{FF2B5EF4-FFF2-40B4-BE49-F238E27FC236}">
                  <a16:creationId xmlns="" xmlns:a16="http://schemas.microsoft.com/office/drawing/2014/main" id="{B817E04E-2428-437C-BD7E-B2DBF61103ED}"/>
                </a:ext>
              </a:extLst>
            </p:cNvPr>
            <p:cNvSpPr txBox="1"/>
            <p:nvPr/>
          </p:nvSpPr>
          <p:spPr>
            <a:xfrm>
              <a:off x="5168900" y="1664746"/>
              <a:ext cx="1467889" cy="735655"/>
            </a:xfrm>
            <a:prstGeom prst="rect">
              <a:avLst/>
            </a:prstGeom>
            <a:noFill/>
          </p:spPr>
          <p:txBody>
            <a:bodyPr wrap="square" rtlCol="0">
              <a:spAutoFit/>
            </a:bodyPr>
            <a:lstStyle/>
            <a:p>
              <a:pPr algn="ctr"/>
              <a:r>
                <a:rPr lang="en-US" altLang="zh-CN" sz="2400" b="1" dirty="0">
                  <a:solidFill>
                    <a:schemeClr val="bg1"/>
                  </a:solidFill>
                  <a:cs typeface="+mn-ea"/>
                  <a:sym typeface="+mn-lt"/>
                </a:rPr>
                <a:t>03</a:t>
              </a:r>
              <a:endParaRPr lang="zh-CN" altLang="en-US" sz="2400" b="1" dirty="0">
                <a:solidFill>
                  <a:schemeClr val="bg1"/>
                </a:solidFill>
                <a:cs typeface="+mn-ea"/>
                <a:sym typeface="+mn-lt"/>
              </a:endParaRPr>
            </a:p>
          </p:txBody>
        </p:sp>
      </p:grpSp>
      <p:sp>
        <p:nvSpPr>
          <p:cNvPr id="20" name="矩形 19">
            <a:extLst>
              <a:ext uri="{FF2B5EF4-FFF2-40B4-BE49-F238E27FC236}">
                <a16:creationId xmlns="" xmlns:a16="http://schemas.microsoft.com/office/drawing/2014/main" id="{6116CB7C-4C56-4494-8023-988977471461}"/>
              </a:ext>
            </a:extLst>
          </p:cNvPr>
          <p:cNvSpPr/>
          <p:nvPr/>
        </p:nvSpPr>
        <p:spPr>
          <a:xfrm>
            <a:off x="5174816" y="1010351"/>
            <a:ext cx="3178049" cy="707886"/>
          </a:xfrm>
          <a:prstGeom prst="rect">
            <a:avLst/>
          </a:prstGeom>
        </p:spPr>
        <p:txBody>
          <a:bodyPr wrap="none">
            <a:spAutoFit/>
          </a:bodyPr>
          <a:lstStyle/>
          <a:p>
            <a:r>
              <a:rPr lang="en-US" altLang="zh-CN" sz="4000" dirty="0">
                <a:solidFill>
                  <a:schemeClr val="bg1"/>
                </a:solidFill>
                <a:cs typeface="+mn-ea"/>
                <a:sym typeface="+mn-lt"/>
              </a:rPr>
              <a:t>Contents </a:t>
            </a:r>
            <a:r>
              <a:rPr lang="en-US" altLang="zh-CN" sz="3200" dirty="0">
                <a:solidFill>
                  <a:schemeClr val="bg1"/>
                </a:solidFill>
                <a:cs typeface="+mn-ea"/>
                <a:sym typeface="+mn-lt"/>
              </a:rPr>
              <a:t> </a:t>
            </a:r>
            <a:r>
              <a:rPr lang="zh-CN" altLang="en-US" sz="2000" dirty="0">
                <a:solidFill>
                  <a:schemeClr val="bg1"/>
                </a:solidFill>
                <a:cs typeface="+mn-ea"/>
                <a:sym typeface="+mn-lt"/>
              </a:rPr>
              <a:t>目录</a:t>
            </a:r>
            <a:endParaRPr lang="zh-CN" altLang="en-US" sz="3200" dirty="0">
              <a:solidFill>
                <a:schemeClr val="bg1"/>
              </a:solidFill>
              <a:cs typeface="+mn-ea"/>
              <a:sym typeface="+mn-lt"/>
            </a:endParaRPr>
          </a:p>
        </p:txBody>
      </p:sp>
      <p:pic>
        <p:nvPicPr>
          <p:cNvPr id="21" name="图片 20">
            <a:extLst>
              <a:ext uri="{FF2B5EF4-FFF2-40B4-BE49-F238E27FC236}">
                <a16:creationId xmlns="" xmlns:a16="http://schemas.microsoft.com/office/drawing/2014/main" id="{14EAAD59-AD1D-458B-A61A-44D91BF3756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125257" y="4440501"/>
            <a:ext cx="1903004" cy="1903004"/>
          </a:xfrm>
          <a:prstGeom prst="rect">
            <a:avLst/>
          </a:prstGeom>
          <a:effectLst>
            <a:outerShdw blurRad="50800" dist="38100" dir="2700000" algn="tl" rotWithShape="0">
              <a:srgbClr val="596DC4">
                <a:alpha val="40000"/>
              </a:srgbClr>
            </a:outerShdw>
          </a:effectLst>
        </p:spPr>
      </p:pic>
    </p:spTree>
    <p:extLst>
      <p:ext uri="{BB962C8B-B14F-4D97-AF65-F5344CB8AC3E}">
        <p14:creationId xmlns:p14="http://schemas.microsoft.com/office/powerpoint/2010/main" val="373903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950"/>
                            </p:stCondLst>
                            <p:childTnLst>
                              <p:par>
                                <p:cTn id="13" presetID="2" presetClass="entr" presetSubtype="2" fill="hold" nodeType="afterEffec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900" fill="hold"/>
                                        <p:tgtEl>
                                          <p:spTgt spid="8"/>
                                        </p:tgtEl>
                                        <p:attrNameLst>
                                          <p:attrName>ppt_x</p:attrName>
                                        </p:attrNameLst>
                                      </p:cBhvr>
                                      <p:tavLst>
                                        <p:tav tm="0">
                                          <p:val>
                                            <p:strVal val="1+#ppt_w/2"/>
                                          </p:val>
                                        </p:tav>
                                        <p:tav tm="100000">
                                          <p:val>
                                            <p:strVal val="#ppt_x"/>
                                          </p:val>
                                        </p:tav>
                                      </p:tavLst>
                                    </p:anim>
                                    <p:anim calcmode="lin" valueType="num">
                                      <p:cBhvr additive="base">
                                        <p:cTn id="16" dur="9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900" fill="hold"/>
                                        <p:tgtEl>
                                          <p:spTgt spid="11"/>
                                        </p:tgtEl>
                                        <p:attrNameLst>
                                          <p:attrName>ppt_x</p:attrName>
                                        </p:attrNameLst>
                                      </p:cBhvr>
                                      <p:tavLst>
                                        <p:tav tm="0">
                                          <p:val>
                                            <p:strVal val="1+#ppt_w/2"/>
                                          </p:val>
                                        </p:tav>
                                        <p:tav tm="100000">
                                          <p:val>
                                            <p:strVal val="#ppt_x"/>
                                          </p:val>
                                        </p:tav>
                                      </p:tavLst>
                                    </p:anim>
                                    <p:anim calcmode="lin" valueType="num">
                                      <p:cBhvr additive="base">
                                        <p:cTn id="20" dur="9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1850"/>
                            </p:stCondLst>
                            <p:childTnLst>
                              <p:par>
                                <p:cTn id="22" presetID="2" presetClass="entr" presetSubtype="2" fill="hold" nodeType="afterEffec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900" fill="hold"/>
                                        <p:tgtEl>
                                          <p:spTgt spid="14"/>
                                        </p:tgtEl>
                                        <p:attrNameLst>
                                          <p:attrName>ppt_x</p:attrName>
                                        </p:attrNameLst>
                                      </p:cBhvr>
                                      <p:tavLst>
                                        <p:tav tm="0">
                                          <p:val>
                                            <p:strVal val="1+#ppt_w/2"/>
                                          </p:val>
                                        </p:tav>
                                        <p:tav tm="100000">
                                          <p:val>
                                            <p:strVal val="#ppt_x"/>
                                          </p:val>
                                        </p:tav>
                                      </p:tavLst>
                                    </p:anim>
                                    <p:anim calcmode="lin" valueType="num">
                                      <p:cBhvr additive="base">
                                        <p:cTn id="25" dur="900" fill="hold"/>
                                        <p:tgtEl>
                                          <p:spTgt spid="14"/>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900" fill="hold"/>
                                        <p:tgtEl>
                                          <p:spTgt spid="12"/>
                                        </p:tgtEl>
                                        <p:attrNameLst>
                                          <p:attrName>ppt_x</p:attrName>
                                        </p:attrNameLst>
                                      </p:cBhvr>
                                      <p:tavLst>
                                        <p:tav tm="0">
                                          <p:val>
                                            <p:strVal val="1+#ppt_w/2"/>
                                          </p:val>
                                        </p:tav>
                                        <p:tav tm="100000">
                                          <p:val>
                                            <p:strVal val="#ppt_x"/>
                                          </p:val>
                                        </p:tav>
                                      </p:tavLst>
                                    </p:anim>
                                    <p:anim calcmode="lin" valueType="num">
                                      <p:cBhvr additive="base">
                                        <p:cTn id="29" dur="900" fill="hold"/>
                                        <p:tgtEl>
                                          <p:spTgt spid="12"/>
                                        </p:tgtEl>
                                        <p:attrNameLst>
                                          <p:attrName>ppt_y</p:attrName>
                                        </p:attrNameLst>
                                      </p:cBhvr>
                                      <p:tavLst>
                                        <p:tav tm="0">
                                          <p:val>
                                            <p:strVal val="#ppt_y"/>
                                          </p:val>
                                        </p:tav>
                                        <p:tav tm="100000">
                                          <p:val>
                                            <p:strVal val="#ppt_y"/>
                                          </p:val>
                                        </p:tav>
                                      </p:tavLst>
                                    </p:anim>
                                  </p:childTnLst>
                                </p:cTn>
                              </p:par>
                            </p:childTnLst>
                          </p:cTn>
                        </p:par>
                        <p:par>
                          <p:cTn id="30" fill="hold">
                            <p:stCondLst>
                              <p:cond delay="2750"/>
                            </p:stCondLst>
                            <p:childTnLst>
                              <p:par>
                                <p:cTn id="31" presetID="2" presetClass="entr" presetSubtype="2" fill="hold" nodeType="afterEffec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900" fill="hold"/>
                                        <p:tgtEl>
                                          <p:spTgt spid="17"/>
                                        </p:tgtEl>
                                        <p:attrNameLst>
                                          <p:attrName>ppt_x</p:attrName>
                                        </p:attrNameLst>
                                      </p:cBhvr>
                                      <p:tavLst>
                                        <p:tav tm="0">
                                          <p:val>
                                            <p:strVal val="1+#ppt_w/2"/>
                                          </p:val>
                                        </p:tav>
                                        <p:tav tm="100000">
                                          <p:val>
                                            <p:strVal val="#ppt_x"/>
                                          </p:val>
                                        </p:tav>
                                      </p:tavLst>
                                    </p:anim>
                                    <p:anim calcmode="lin" valueType="num">
                                      <p:cBhvr additive="base">
                                        <p:cTn id="34" dur="900" fill="hold"/>
                                        <p:tgtEl>
                                          <p:spTgt spid="1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900" fill="hold"/>
                                        <p:tgtEl>
                                          <p:spTgt spid="13"/>
                                        </p:tgtEl>
                                        <p:attrNameLst>
                                          <p:attrName>ppt_x</p:attrName>
                                        </p:attrNameLst>
                                      </p:cBhvr>
                                      <p:tavLst>
                                        <p:tav tm="0">
                                          <p:val>
                                            <p:strVal val="1+#ppt_w/2"/>
                                          </p:val>
                                        </p:tav>
                                        <p:tav tm="100000">
                                          <p:val>
                                            <p:strVal val="#ppt_x"/>
                                          </p:val>
                                        </p:tav>
                                      </p:tavLst>
                                    </p:anim>
                                    <p:anim calcmode="lin" valueType="num">
                                      <p:cBhvr additive="base">
                                        <p:cTn id="38" dur="9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3650"/>
                            </p:stCondLst>
                            <p:childTnLst>
                              <p:par>
                                <p:cTn id="40" presetID="53" presetClass="entr" presetSubtype="16"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53" presetClass="entr" presetSubtype="16"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par>
                          <p:cTn id="50" fill="hold">
                            <p:stCondLst>
                              <p:cond delay="4150"/>
                            </p:stCondLst>
                            <p:childTnLst>
                              <p:par>
                                <p:cTn id="51" presetID="0" presetClass="entr" presetSubtype="0" fill="hold" nodeType="afterEffect">
                                  <p:stCondLst>
                                    <p:cond delay="0"/>
                                  </p:stCondLst>
                                  <p:childTnLst>
                                    <p:set>
                                      <p:cBhvr>
                                        <p:cTn id="52" dur="750" fill="hold">
                                          <p:stCondLst>
                                            <p:cond delay="0"/>
                                          </p:stCondLst>
                                        </p:cTn>
                                        <p:tgtEl>
                                          <p:spTgt spid="21"/>
                                        </p:tgtEl>
                                        <p:attrNameLst>
                                          <p:attrName>style.visibility</p:attrName>
                                        </p:attrNameLst>
                                      </p:cBhvr>
                                      <p:to>
                                        <p:strVal val="visible"/>
                                      </p:to>
                                    </p:set>
                                    <p:anim to="" calcmode="lin" valueType="num">
                                      <p:cBhvr>
                                        <p:cTn id="53" dur="750" fill="hold">
                                          <p:stCondLst>
                                            <p:cond delay="0"/>
                                          </p:stCondLst>
                                        </p:cTn>
                                        <p:tgtEl>
                                          <p:spTgt spid="21"/>
                                        </p:tgtEl>
                                        <p:attrNameLst>
                                          <p:attrName>ppt_h</p:attrName>
                                        </p:attrNameLst>
                                      </p:cBhvr>
                                      <p:tavLst>
                                        <p:tav tm="0" fmla="#ppt_h-#ppt_h*((1.5-1.5*$)^3-(1.5-1.5*$)^2)">
                                          <p:val>
                                            <p:strVal val="0"/>
                                          </p:val>
                                        </p:tav>
                                        <p:tav tm="100000">
                                          <p:val>
                                            <p:strVal val="1"/>
                                          </p:val>
                                        </p:tav>
                                      </p:tavLst>
                                    </p:anim>
                                    <p:anim to="" calcmode="lin" valueType="num">
                                      <p:cBhvr>
                                        <p:cTn id="54" dur="750" fill="hold">
                                          <p:stCondLst>
                                            <p:cond delay="0"/>
                                          </p:stCondLst>
                                        </p:cTn>
                                        <p:tgtEl>
                                          <p:spTgt spid="21"/>
                                        </p:tgtEl>
                                        <p:attrNameLst>
                                          <p:attrName>ppt_w</p:attrName>
                                        </p:attrNameLst>
                                      </p:cBhvr>
                                      <p:tavLst>
                                        <p:tav tm="0" fmla="#ppt_w-#ppt_w*((1.5-1.5*$)^3-(1.5-1.5*$)^2)">
                                          <p:val>
                                            <p:strVal val="0"/>
                                          </p:val>
                                        </p:tav>
                                        <p:tav tm="100000">
                                          <p:val>
                                            <p:strVal val="1"/>
                                          </p:val>
                                        </p:tav>
                                      </p:tavLst>
                                    </p:anim>
                                    <p:anim to="" calcmode="lin" valueType="num">
                                      <p:cBhvr>
                                        <p:cTn id="55" dur="750" fill="hold">
                                          <p:stCondLst>
                                            <p:cond delay="0"/>
                                          </p:stCondLst>
                                        </p:cTn>
                                        <p:tgtEl>
                                          <p:spTgt spid="21"/>
                                        </p:tgtEl>
                                        <p:attrNameLst>
                                          <p:attrName>transform.rotation_z</p:attrName>
                                        </p:attrNameLst>
                                      </p:cBhvr>
                                      <p:tavLst>
                                        <p:tav tm="0" fmla="#ppt_r+45*((1.5-1.5*$)^3-(1.5-1.5*$)^2)">
                                          <p:val>
                                            <p:strVal val="0"/>
                                          </p:val>
                                        </p:tav>
                                        <p:tav tm="100000">
                                          <p:val>
                                            <p:strVal val="1"/>
                                          </p:val>
                                        </p:tav>
                                      </p:tavLst>
                                    </p:anim>
                                    <p:animEffect filter="fade">
                                      <p:cBhvr>
                                        <p:cTn id="56" dur="750">
                                          <p:stCondLst>
                                            <p:cond delay="0"/>
                                          </p:stCondLst>
                                        </p:cTn>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EC6D36B9-FED8-4075-AE45-8B791ADFF84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A-图片 4">
            <a:extLst>
              <a:ext uri="{FF2B5EF4-FFF2-40B4-BE49-F238E27FC236}">
                <a16:creationId xmlns="" xmlns:a16="http://schemas.microsoft.com/office/drawing/2014/main" id="{0640214B-CCAB-4D42-9683-5202997A77DB}"/>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8682754" y="595469"/>
            <a:ext cx="1624781" cy="1624781"/>
          </a:xfrm>
          <a:prstGeom prst="rect">
            <a:avLst/>
          </a:prstGeom>
          <a:effectLst>
            <a:outerShdw blurRad="50800" dist="38100" dir="2700000" algn="tl" rotWithShape="0">
              <a:srgbClr val="596DC4"/>
            </a:outerShdw>
          </a:effectLst>
        </p:spPr>
      </p:pic>
      <p:pic>
        <p:nvPicPr>
          <p:cNvPr id="6" name="PA-图片 5">
            <a:extLst>
              <a:ext uri="{FF2B5EF4-FFF2-40B4-BE49-F238E27FC236}">
                <a16:creationId xmlns="" xmlns:a16="http://schemas.microsoft.com/office/drawing/2014/main" id="{0DF5ECF2-9CF9-4D1F-B248-A1E68C0D3CDB}"/>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10592269" y="4388220"/>
            <a:ext cx="2159565" cy="2159565"/>
          </a:xfrm>
          <a:prstGeom prst="rect">
            <a:avLst/>
          </a:prstGeom>
          <a:effectLst>
            <a:outerShdw blurRad="50800" dist="38100" dir="2700000" algn="tl" rotWithShape="0">
              <a:srgbClr val="596DC4"/>
            </a:outerShdw>
          </a:effectLst>
        </p:spPr>
      </p:pic>
      <p:pic>
        <p:nvPicPr>
          <p:cNvPr id="7" name="PA-图片 6">
            <a:extLst>
              <a:ext uri="{FF2B5EF4-FFF2-40B4-BE49-F238E27FC236}">
                <a16:creationId xmlns="" xmlns:a16="http://schemas.microsoft.com/office/drawing/2014/main" id="{82185F2C-BA6E-46D4-A438-2D027159F06D}"/>
              </a:ext>
            </a:extLst>
          </p:cNvPr>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rcRect/>
          <a:stretch/>
        </p:blipFill>
        <p:spPr>
          <a:xfrm flipH="1">
            <a:off x="244924" y="4388220"/>
            <a:ext cx="1903004" cy="1903004"/>
          </a:xfrm>
          <a:prstGeom prst="rect">
            <a:avLst/>
          </a:prstGeom>
          <a:effectLst>
            <a:outerShdw blurRad="50800" dist="38100" dir="2700000" algn="tl" rotWithShape="0">
              <a:srgbClr val="596DC4">
                <a:alpha val="40000"/>
              </a:srgbClr>
            </a:outerShdw>
          </a:effectLst>
        </p:spPr>
      </p:pic>
      <p:sp>
        <p:nvSpPr>
          <p:cNvPr id="16" name="PA-文本框 15">
            <a:extLst>
              <a:ext uri="{FF2B5EF4-FFF2-40B4-BE49-F238E27FC236}">
                <a16:creationId xmlns="" xmlns:a16="http://schemas.microsoft.com/office/drawing/2014/main" id="{16AC4DC2-1393-4AA5-B5DE-13E178D46656}"/>
              </a:ext>
            </a:extLst>
          </p:cNvPr>
          <p:cNvSpPr txBox="1"/>
          <p:nvPr>
            <p:custDataLst>
              <p:tags r:id="rId4"/>
            </p:custDataLst>
          </p:nvPr>
        </p:nvSpPr>
        <p:spPr>
          <a:xfrm>
            <a:off x="517308" y="2767280"/>
            <a:ext cx="6280981" cy="1323439"/>
          </a:xfrm>
          <a:prstGeom prst="rect">
            <a:avLst/>
          </a:prstGeom>
          <a:noFill/>
        </p:spPr>
        <p:txBody>
          <a:bodyPr vert="horz" wrap="square" rtlCol="0">
            <a:spAutoFit/>
          </a:bodyPr>
          <a:lstStyle/>
          <a:p>
            <a:pPr algn="r"/>
            <a:r>
              <a:rPr lang="en-US" altLang="zh-CN" sz="4000" dirty="0">
                <a:solidFill>
                  <a:schemeClr val="bg1"/>
                </a:solidFill>
                <a:cs typeface="+mn-ea"/>
                <a:sym typeface="+mn-lt"/>
              </a:rPr>
              <a:t>History of Mother′s Day</a:t>
            </a:r>
          </a:p>
          <a:p>
            <a:pPr algn="r"/>
            <a:r>
              <a:rPr lang="zh-CN" altLang="en-US" sz="4000" dirty="0">
                <a:solidFill>
                  <a:schemeClr val="bg1"/>
                </a:solidFill>
                <a:cs typeface="+mn-ea"/>
                <a:sym typeface="+mn-lt"/>
              </a:rPr>
              <a:t>母亲节的来源</a:t>
            </a:r>
          </a:p>
        </p:txBody>
      </p:sp>
      <p:sp>
        <p:nvSpPr>
          <p:cNvPr id="18" name="PA-文本框 17">
            <a:extLst>
              <a:ext uri="{FF2B5EF4-FFF2-40B4-BE49-F238E27FC236}">
                <a16:creationId xmlns="" xmlns:a16="http://schemas.microsoft.com/office/drawing/2014/main" id="{3534692F-4377-4340-9C35-0B92A1EDD289}"/>
              </a:ext>
            </a:extLst>
          </p:cNvPr>
          <p:cNvSpPr txBox="1"/>
          <p:nvPr>
            <p:custDataLst>
              <p:tags r:id="rId5"/>
            </p:custDataLst>
          </p:nvPr>
        </p:nvSpPr>
        <p:spPr>
          <a:xfrm>
            <a:off x="3913840" y="1734089"/>
            <a:ext cx="2884449" cy="1015663"/>
          </a:xfrm>
          <a:prstGeom prst="rect">
            <a:avLst/>
          </a:prstGeom>
          <a:noFill/>
        </p:spPr>
        <p:txBody>
          <a:bodyPr vert="horz" wrap="square" rtlCol="0">
            <a:spAutoFit/>
          </a:bodyPr>
          <a:lstStyle/>
          <a:p>
            <a:pPr algn="r"/>
            <a:r>
              <a:rPr lang="en-US" altLang="zh-CN" sz="6000" b="1" dirty="0">
                <a:solidFill>
                  <a:schemeClr val="bg1"/>
                </a:solidFill>
                <a:cs typeface="+mn-ea"/>
                <a:sym typeface="+mn-lt"/>
              </a:rPr>
              <a:t>Part  1</a:t>
            </a:r>
            <a:endParaRPr lang="zh-CN" altLang="en-US" sz="6000" b="1" dirty="0">
              <a:solidFill>
                <a:schemeClr val="bg1"/>
              </a:solidFill>
              <a:cs typeface="+mn-ea"/>
              <a:sym typeface="+mn-lt"/>
            </a:endParaRPr>
          </a:p>
        </p:txBody>
      </p:sp>
    </p:spTree>
    <p:extLst>
      <p:ext uri="{BB962C8B-B14F-4D97-AF65-F5344CB8AC3E}">
        <p14:creationId xmlns:p14="http://schemas.microsoft.com/office/powerpoint/2010/main" val="30824189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14:presetBounceEnd="38000">
                                      <p:stCondLst>
                                        <p:cond delay="0"/>
                                      </p:stCondLst>
                                      <p:childTnLst>
                                        <p:set>
                                          <p:cBhvr>
                                            <p:cTn id="6" dur="1" fill="hold">
                                              <p:stCondLst>
                                                <p:cond delay="0"/>
                                              </p:stCondLst>
                                            </p:cTn>
                                            <p:tgtEl>
                                              <p:spTgt spid="18"/>
                                            </p:tgtEl>
                                            <p:attrNameLst>
                                              <p:attrName>style.visibility</p:attrName>
                                            </p:attrNameLst>
                                          </p:cBhvr>
                                          <p:to>
                                            <p:strVal val="visible"/>
                                          </p:to>
                                        </p:set>
                                        <p:animScale p14:bounceEnd="38000">
                                          <p:cBhvr>
                                            <p:cTn id="7" dur="1000" fill="hold">
                                              <p:stCondLst>
                                                <p:cond delay="0"/>
                                              </p:stCondLst>
                                            </p:cTn>
                                            <p:tgtEl>
                                              <p:spTgt spid="18"/>
                                            </p:tgtEl>
                                          </p:cBhvr>
                                          <p:from x="0" y="0"/>
                                          <p:to x="100000" y="100000"/>
                                        </p:animScale>
                                        <p:anim to="" calcmode="lin" valueType="num" p14:bounceEnd="38000">
                                          <p:cBhvr>
                                            <p:cTn id="8" dur="1000" fill="hold">
                                              <p:stCondLst>
                                                <p:cond delay="0"/>
                                              </p:stCondLst>
                                            </p:cTn>
                                            <p:tgtEl>
                                              <p:spTgt spid="18"/>
                                            </p:tgtEl>
                                            <p:attrNameLst>
                                              <p:attrName>ppt_x</p:attrName>
                                            </p:attrNameLst>
                                          </p:cBhvr>
                                          <p:tavLst>
                                            <p:tav tm="0">
                                              <p:val>
                                                <p:strVal val="#ppt_x"/>
                                              </p:val>
                                            </p:tav>
                                            <p:tav tm="100000">
                                              <p:val>
                                                <p:strVal val="#ppt_x"/>
                                              </p:val>
                                            </p:tav>
                                          </p:tavLst>
                                        </p:anim>
                                        <p:anim to="" calcmode="lin" valueType="num" p14:bounceEnd="38000">
                                          <p:cBhvr>
                                            <p:cTn id="9" dur="1000" fill="hold">
                                              <p:stCondLst>
                                                <p:cond delay="0"/>
                                              </p:stCondLst>
                                            </p:cTn>
                                            <p:tgtEl>
                                              <p:spTgt spid="18"/>
                                            </p:tgtEl>
                                            <p:attrNameLst>
                                              <p:attrName>ppt_y</p:attrName>
                                            </p:attrNameLst>
                                          </p:cBhvr>
                                          <p:tavLst>
                                            <p:tav tm="0">
                                              <p:val>
                                                <p:strVal val="#ppt_y"/>
                                              </p:val>
                                            </p:tav>
                                            <p:tav tm="40000">
                                              <p:val>
                                                <p:strVal val="#ppt_y-0.1"/>
                                              </p:val>
                                            </p:tav>
                                            <p:tav tm="100000">
                                              <p:val>
                                                <p:strVal val="#ppt_y"/>
                                              </p:val>
                                            </p:tav>
                                          </p:tavLst>
                                        </p:anim>
                                      </p:childTnLst>
                                    </p:cTn>
                                  </p:par>
                                </p:childTnLst>
                              </p:cTn>
                            </p:par>
                            <p:par>
                              <p:cTn id="10" fill="hold">
                                <p:stCondLst>
                                  <p:cond delay="1000"/>
                                </p:stCondLst>
                                <p:childTnLst>
                                  <p:par>
                                    <p:cTn id="11" presetID="0" presetClass="entr" presetSubtype="0" decel="50000" fill="hold" grpId="0" nodeType="afterEffect">
                                      <p:stCondLst>
                                        <p:cond delay="0"/>
                                      </p:stCondLst>
                                      <p:iterate type="lt">
                                        <p:tmPct val="10000"/>
                                      </p:iterate>
                                      <p:childTnLst>
                                        <p:set>
                                          <p:cBhvr>
                                            <p:cTn id="12" dur="750" fill="hold">
                                              <p:stCondLst>
                                                <p:cond delay="0"/>
                                              </p:stCondLst>
                                            </p:cTn>
                                            <p:tgtEl>
                                              <p:spTgt spid="16"/>
                                            </p:tgtEl>
                                            <p:attrNameLst>
                                              <p:attrName>style.visibility</p:attrName>
                                            </p:attrNameLst>
                                          </p:cBhvr>
                                          <p:to>
                                            <p:strVal val="visible"/>
                                          </p:to>
                                        </p:set>
                                        <p:animScale>
                                          <p:cBhvr>
                                            <p:cTn id="13" dur="225" decel="50000" fill="hold">
                                              <p:stCondLst>
                                                <p:cond delay="0"/>
                                              </p:stCondLst>
                                            </p:cTn>
                                            <p:tgtEl>
                                              <p:spTgt spid="16"/>
                                            </p:tgtEl>
                                          </p:cBhvr>
                                          <p:from x="150000" y="150000"/>
                                          <p:to x="50000" y="50000"/>
                                        </p:animScale>
                                        <p:anim to="" calcmode="lin" valueType="num">
                                          <p:cBhvr>
                                            <p:cTn id="14" dur="225" decel="50000" fill="hold">
                                              <p:stCondLst>
                                                <p:cond delay="0"/>
                                              </p:stCondLst>
                                            </p:cTn>
                                            <p:tgtEl>
                                              <p:spTgt spid="16"/>
                                            </p:tgtEl>
                                            <p:attrNameLst>
                                              <p:attrName>ppt_x</p:attrName>
                                            </p:attrNameLst>
                                          </p:cBhvr>
                                          <p:tavLst>
                                            <p:tav tm="0">
                                              <p:val>
                                                <p:strVal val="#ppt_x-0.05"/>
                                              </p:val>
                                            </p:tav>
                                            <p:tav tm="100000">
                                              <p:val>
                                                <p:strVal val="#ppt_x+0.02"/>
                                              </p:val>
                                            </p:tav>
                                          </p:tavLst>
                                        </p:anim>
                                        <p:animScale>
                                          <p:cBhvr>
                                            <p:cTn id="15" dur="375" accel="50000" fill="hold">
                                              <p:stCondLst>
                                                <p:cond delay="225"/>
                                              </p:stCondLst>
                                            </p:cTn>
                                            <p:tgtEl>
                                              <p:spTgt spid="16"/>
                                            </p:tgtEl>
                                          </p:cBhvr>
                                          <p:from x="50000" y="50000"/>
                                          <p:to x="100000" y="100000"/>
                                        </p:animScale>
                                        <p:anim to="" calcmode="lin" valueType="num">
                                          <p:cBhvr>
                                            <p:cTn id="16" dur="375" accel="50000" fill="hold">
                                              <p:stCondLst>
                                                <p:cond delay="225"/>
                                              </p:stCondLst>
                                            </p:cTn>
                                            <p:tgtEl>
                                              <p:spTgt spid="16"/>
                                            </p:tgtEl>
                                            <p:attrNameLst>
                                              <p:attrName>ppt_x</p:attrName>
                                            </p:attrNameLst>
                                          </p:cBhvr>
                                          <p:tavLst>
                                            <p:tav tm="0">
                                              <p:val>
                                                <p:strVal val="ppt_x"/>
                                              </p:val>
                                            </p:tav>
                                            <p:tav tm="100000">
                                              <p:val>
                                                <p:strVal val="#ppt_x"/>
                                              </p:val>
                                            </p:tav>
                                          </p:tavLst>
                                        </p:anim>
                                        <p:anim to="" calcmode="lin" valueType="num">
                                          <p:cBhvr>
                                            <p:cTn id="17" dur="225" decel="50000" fill="hold">
                                              <p:stCondLst>
                                                <p:cond delay="0"/>
                                              </p:stCondLst>
                                            </p:cTn>
                                            <p:tgtEl>
                                              <p:spTgt spid="16"/>
                                            </p:tgtEl>
                                            <p:attrNameLst>
                                              <p:attrName>ppt_y</p:attrName>
                                            </p:attrNameLst>
                                          </p:cBhvr>
                                          <p:tavLst>
                                            <p:tav tm="0">
                                              <p:val>
                                                <p:strVal val="#ppt_y-0.05"/>
                                              </p:val>
                                            </p:tav>
                                            <p:tav tm="100000">
                                              <p:val>
                                                <p:strVal val="#ppt_y+0.05"/>
                                              </p:val>
                                            </p:tav>
                                          </p:tavLst>
                                        </p:anim>
                                        <p:anim to="" calcmode="lin" valueType="num">
                                          <p:cBhvr>
                                            <p:cTn id="18" dur="375" accel="50000" fill="hold">
                                              <p:stCondLst>
                                                <p:cond delay="225"/>
                                              </p:stCondLst>
                                            </p:cTn>
                                            <p:tgtEl>
                                              <p:spTgt spid="16"/>
                                            </p:tgtEl>
                                            <p:attrNameLst>
                                              <p:attrName>ppt_y</p:attrName>
                                            </p:attrNameLst>
                                          </p:cBhvr>
                                          <p:tavLst>
                                            <p:tav tm="0">
                                              <p:val>
                                                <p:strVal val="ppt_y"/>
                                              </p:val>
                                            </p:tav>
                                            <p:tav tm="100000">
                                              <p:val>
                                                <p:strVal val="#ppt_y"/>
                                              </p:val>
                                            </p:tav>
                                          </p:tavLst>
                                        </p:anim>
                                        <p:animRot by="21600000" from="-2700000" to="1200000">
                                          <p:cBhvr>
                                            <p:cTn id="19" dur="750" decel="50000" fill="hold">
                                              <p:stCondLst>
                                                <p:cond delay="0"/>
                                              </p:stCondLst>
                                            </p:cTn>
                                            <p:tgtEl>
                                              <p:spTgt spid="16"/>
                                            </p:tgtEl>
                                            <p:attrNameLst>
                                              <p:attrName>r</p:attrName>
                                            </p:attrNameLst>
                                          </p:cBhvr>
                                        </p:animRot>
                                        <p:animRot by="21600000" from="1200000" to="0">
                                          <p:cBhvr>
                                            <p:cTn id="20" dur="375" accel="50000" fill="hold">
                                              <p:stCondLst>
                                                <p:cond delay="225"/>
                                              </p:stCondLst>
                                            </p:cTn>
                                            <p:tgtEl>
                                              <p:spTgt spid="16"/>
                                            </p:tgtEl>
                                            <p:attrNameLst>
                                              <p:attrName>r</p:attrName>
                                            </p:attrNameLst>
                                          </p:cBhvr>
                                        </p:animRot>
                                        <p:animEffect filter="fade">
                                          <p:cBhvr>
                                            <p:cTn id="21" dur="225">
                                              <p:stCondLst>
                                                <p:cond delay="0"/>
                                              </p:stCondLst>
                                            </p:cTn>
                                            <p:tgtEl>
                                              <p:spTgt spid="16"/>
                                            </p:tgtEl>
                                          </p:cBhvr>
                                        </p:animEffect>
                                      </p:childTnLst>
                                    </p:cTn>
                                  </p:par>
                                </p:childTnLst>
                              </p:cTn>
                            </p:par>
                            <p:par>
                              <p:cTn id="22" fill="hold">
                                <p:stCondLst>
                                  <p:cond delay="3625"/>
                                </p:stCondLst>
                                <p:childTnLst>
                                  <p:par>
                                    <p:cTn id="23" presetID="0" presetClass="entr" presetSubtype="0" fill="hold" nodeType="afterEffect">
                                      <p:stCondLst>
                                        <p:cond delay="0"/>
                                      </p:stCondLst>
                                      <p:childTnLst>
                                        <p:set>
                                          <p:cBhvr>
                                            <p:cTn id="24" dur="750" fill="hold">
                                              <p:stCondLst>
                                                <p:cond delay="0"/>
                                              </p:stCondLst>
                                            </p:cTn>
                                            <p:tgtEl>
                                              <p:spTgt spid="7"/>
                                            </p:tgtEl>
                                            <p:attrNameLst>
                                              <p:attrName>style.visibility</p:attrName>
                                            </p:attrNameLst>
                                          </p:cBhvr>
                                          <p:to>
                                            <p:strVal val="visible"/>
                                          </p:to>
                                        </p:set>
                                        <p:anim to="" calcmode="lin" valueType="num">
                                          <p:cBhvr>
                                            <p:cTn id="25" dur="75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26" dur="750" fill="hold">
                                              <p:stCondLst>
                                                <p:cond delay="0"/>
                                              </p:stCondLst>
                                            </p:cTn>
                                            <p:tgtEl>
                                              <p:spTgt spid="7"/>
                                            </p:tgtEl>
                                            <p:attrNameLst>
                                              <p:attrName>ppt_w</p:attrName>
                                            </p:attrNameLst>
                                          </p:cBhvr>
                                          <p:tavLst>
                                            <p:tav tm="0" fmla="#ppt_w-#ppt_w*((1.5-1.5*$)^3-(1.5-1.5*$)^2)">
                                              <p:val>
                                                <p:strVal val="0"/>
                                              </p:val>
                                            </p:tav>
                                            <p:tav tm="100000">
                                              <p:val>
                                                <p:strVal val="1"/>
                                              </p:val>
                                            </p:tav>
                                          </p:tavLst>
                                        </p:anim>
                                        <p:anim to="" calcmode="lin" valueType="num">
                                          <p:cBhvr>
                                            <p:cTn id="27" dur="750" fill="hold">
                                              <p:stCondLst>
                                                <p:cond delay="0"/>
                                              </p:stCondLst>
                                            </p:cTn>
                                            <p:tgtEl>
                                              <p:spTgt spid="7"/>
                                            </p:tgtEl>
                                            <p:attrNameLst>
                                              <p:attrName>ppt_x</p:attrName>
                                            </p:attrNameLst>
                                          </p:cBhvr>
                                          <p:tavLst>
                                            <p:tav tm="0" fmla="#ppt_x-(#ppt_x-0.5)*((1.5-1.5*$)^3-(1.5-1.5*$)^2)">
                                              <p:val>
                                                <p:strVal val="0"/>
                                              </p:val>
                                            </p:tav>
                                            <p:tav tm="100000">
                                              <p:val>
                                                <p:strVal val="1"/>
                                              </p:val>
                                            </p:tav>
                                          </p:tavLst>
                                        </p:anim>
                                        <p:anim to="" calcmode="lin" valueType="num">
                                          <p:cBhvr>
                                            <p:cTn id="28" dur="750" fill="hold">
                                              <p:stCondLst>
                                                <p:cond delay="0"/>
                                              </p:stCondLst>
                                            </p:cTn>
                                            <p:tgtEl>
                                              <p:spTgt spid="7"/>
                                            </p:tgtEl>
                                            <p:attrNameLst>
                                              <p:attrName>ppt_y</p:attrName>
                                            </p:attrNameLst>
                                          </p:cBhvr>
                                          <p:tavLst>
                                            <p:tav tm="0" fmla="#ppt_y-(#ppt_y-0.5)*((1.5-1.5*$)^3-(1.5-1.5*$)^2)">
                                              <p:val>
                                                <p:strVal val="0"/>
                                              </p:val>
                                            </p:tav>
                                            <p:tav tm="100000">
                                              <p:val>
                                                <p:strVal val="1"/>
                                              </p:val>
                                            </p:tav>
                                          </p:tavLst>
                                        </p:anim>
                                      </p:childTnLst>
                                    </p:cTn>
                                  </p:par>
                                </p:childTnLst>
                              </p:cTn>
                            </p:par>
                            <p:par>
                              <p:cTn id="29" fill="hold">
                                <p:stCondLst>
                                  <p:cond delay="4375"/>
                                </p:stCondLst>
                                <p:childTnLst>
                                  <p:par>
                                    <p:cTn id="30" presetID="0" presetClass="entr" presetSubtype="0" repeatCount="5000" ac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300" fill="hold">
                                              <p:stCondLst>
                                                <p:cond delay="0"/>
                                              </p:stCondLst>
                                            </p:cTn>
                                            <p:tgtEl>
                                              <p:spTgt spid="5"/>
                                            </p:tgtEl>
                                          </p:cBhvr>
                                          <p:from x="100000" y="100000"/>
                                          <p:to x="140000" y="60000"/>
                                        </p:animScale>
                                        <p:animScale>
                                          <p:cBhvr>
                                            <p:cTn id="33" dur="100" fill="hold">
                                              <p:stCondLst>
                                                <p:cond delay="300"/>
                                              </p:stCondLst>
                                            </p:cTn>
                                            <p:tgtEl>
                                              <p:spTgt spid="5"/>
                                            </p:tgtEl>
                                          </p:cBhvr>
                                          <p:from x="140000" y="60000"/>
                                          <p:to x="80000" y="120000"/>
                                        </p:animScale>
                                        <p:animScale>
                                          <p:cBhvr>
                                            <p:cTn id="34" dur="300" fill="hold">
                                              <p:stCondLst>
                                                <p:cond delay="400"/>
                                              </p:stCondLst>
                                            </p:cTn>
                                            <p:tgtEl>
                                              <p:spTgt spid="5"/>
                                            </p:tgtEl>
                                          </p:cBhvr>
                                          <p:from x="80000" y="120000"/>
                                          <p:to x="120000" y="80000"/>
                                        </p:animScale>
                                        <p:animScale>
                                          <p:cBhvr>
                                            <p:cTn id="35" dur="300" fill="hold">
                                              <p:stCondLst>
                                                <p:cond delay="700"/>
                                              </p:stCondLst>
                                            </p:cTn>
                                            <p:tgtEl>
                                              <p:spTgt spid="5"/>
                                            </p:tgtEl>
                                          </p:cBhvr>
                                          <p:from x="120000" y="80000"/>
                                          <p:to x="90000" y="110000"/>
                                        </p:animScale>
                                        <p:animScale>
                                          <p:cBhvr>
                                            <p:cTn id="36" dur="300" fill="hold">
                                              <p:stCondLst>
                                                <p:cond delay="1000"/>
                                              </p:stCondLst>
                                            </p:cTn>
                                            <p:tgtEl>
                                              <p:spTgt spid="5"/>
                                            </p:tgtEl>
                                          </p:cBhvr>
                                          <p:from x="90000" y="110000"/>
                                          <p:to x="105000" y="95000"/>
                                        </p:animScale>
                                        <p:animScale>
                                          <p:cBhvr>
                                            <p:cTn id="37" dur="300" fill="hold">
                                              <p:stCondLst>
                                                <p:cond delay="1300"/>
                                              </p:stCondLst>
                                            </p:cTn>
                                            <p:tgtEl>
                                              <p:spTgt spid="5"/>
                                            </p:tgtEl>
                                          </p:cBhvr>
                                          <p:from x="105000" y="95000"/>
                                          <p:to x="100000" y="100000"/>
                                        </p:animScale>
                                      </p:childTnLst>
                                    </p:cTn>
                                  </p:par>
                                </p:childTnLst>
                              </p:cTn>
                            </p:par>
                            <p:par>
                              <p:cTn id="38" fill="hold">
                                <p:stCondLst>
                                  <p:cond delay="12375"/>
                                </p:stCondLst>
                                <p:childTnLst>
                                  <p:par>
                                    <p:cTn id="39" presetID="0" presetClass="entr" presetSubtype="0" repeatCount="5000" accel="5000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Scale>
                                          <p:cBhvr>
                                            <p:cTn id="41" dur="300" fill="hold">
                                              <p:stCondLst>
                                                <p:cond delay="0"/>
                                              </p:stCondLst>
                                            </p:cTn>
                                            <p:tgtEl>
                                              <p:spTgt spid="6"/>
                                            </p:tgtEl>
                                          </p:cBhvr>
                                          <p:from x="100000" y="100000"/>
                                          <p:to x="140000" y="60000"/>
                                        </p:animScale>
                                        <p:animScale>
                                          <p:cBhvr>
                                            <p:cTn id="42" dur="100" fill="hold">
                                              <p:stCondLst>
                                                <p:cond delay="300"/>
                                              </p:stCondLst>
                                            </p:cTn>
                                            <p:tgtEl>
                                              <p:spTgt spid="6"/>
                                            </p:tgtEl>
                                          </p:cBhvr>
                                          <p:from x="140000" y="60000"/>
                                          <p:to x="80000" y="120000"/>
                                        </p:animScale>
                                        <p:animScale>
                                          <p:cBhvr>
                                            <p:cTn id="43" dur="300" fill="hold">
                                              <p:stCondLst>
                                                <p:cond delay="400"/>
                                              </p:stCondLst>
                                            </p:cTn>
                                            <p:tgtEl>
                                              <p:spTgt spid="6"/>
                                            </p:tgtEl>
                                          </p:cBhvr>
                                          <p:from x="80000" y="120000"/>
                                          <p:to x="120000" y="80000"/>
                                        </p:animScale>
                                        <p:animScale>
                                          <p:cBhvr>
                                            <p:cTn id="44" dur="300" fill="hold">
                                              <p:stCondLst>
                                                <p:cond delay="700"/>
                                              </p:stCondLst>
                                            </p:cTn>
                                            <p:tgtEl>
                                              <p:spTgt spid="6"/>
                                            </p:tgtEl>
                                          </p:cBhvr>
                                          <p:from x="120000" y="80000"/>
                                          <p:to x="90000" y="110000"/>
                                        </p:animScale>
                                        <p:animScale>
                                          <p:cBhvr>
                                            <p:cTn id="45" dur="300" fill="hold">
                                              <p:stCondLst>
                                                <p:cond delay="1000"/>
                                              </p:stCondLst>
                                            </p:cTn>
                                            <p:tgtEl>
                                              <p:spTgt spid="6"/>
                                            </p:tgtEl>
                                          </p:cBhvr>
                                          <p:from x="90000" y="110000"/>
                                          <p:to x="105000" y="95000"/>
                                        </p:animScale>
                                        <p:animScale>
                                          <p:cBhvr>
                                            <p:cTn id="46" dur="300" fill="hold">
                                              <p:stCondLst>
                                                <p:cond delay="1300"/>
                                              </p:stCondLst>
                                            </p:cTn>
                                            <p:tgtEl>
                                              <p:spTgt spid="6"/>
                                            </p:tgtEl>
                                          </p:cBhvr>
                                          <p:from x="105000" y="95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fill="hold">
                                              <p:stCondLst>
                                                <p:cond delay="0"/>
                                              </p:stCondLst>
                                            </p:cTn>
                                            <p:tgtEl>
                                              <p:spTgt spid="18"/>
                                            </p:tgtEl>
                                          </p:cBhvr>
                                          <p:from x="0" y="0"/>
                                          <p:to x="100000" y="100000"/>
                                        </p:animScale>
                                        <p:anim to="" calcmode="lin" valueType="num">
                                          <p:cBhvr>
                                            <p:cTn id="8" dur="1000" fill="hold">
                                              <p:stCondLst>
                                                <p:cond delay="0"/>
                                              </p:stCondLst>
                                            </p:cTn>
                                            <p:tgtEl>
                                              <p:spTgt spid="18"/>
                                            </p:tgtEl>
                                            <p:attrNameLst>
                                              <p:attrName>ppt_x</p:attrName>
                                            </p:attrNameLst>
                                          </p:cBhvr>
                                          <p:tavLst>
                                            <p:tav tm="0">
                                              <p:val>
                                                <p:strVal val="#ppt_x"/>
                                              </p:val>
                                            </p:tav>
                                            <p:tav tm="100000">
                                              <p:val>
                                                <p:strVal val="#ppt_x"/>
                                              </p:val>
                                            </p:tav>
                                          </p:tavLst>
                                        </p:anim>
                                        <p:anim to="" calcmode="lin" valueType="num">
                                          <p:cBhvr>
                                            <p:cTn id="9" dur="1000" fill="hold">
                                              <p:stCondLst>
                                                <p:cond delay="0"/>
                                              </p:stCondLst>
                                            </p:cTn>
                                            <p:tgtEl>
                                              <p:spTgt spid="18"/>
                                            </p:tgtEl>
                                            <p:attrNameLst>
                                              <p:attrName>ppt_y</p:attrName>
                                            </p:attrNameLst>
                                          </p:cBhvr>
                                          <p:tavLst>
                                            <p:tav tm="0">
                                              <p:val>
                                                <p:strVal val="#ppt_y"/>
                                              </p:val>
                                            </p:tav>
                                            <p:tav tm="40000">
                                              <p:val>
                                                <p:strVal val="#ppt_y-0.1"/>
                                              </p:val>
                                            </p:tav>
                                            <p:tav tm="100000">
                                              <p:val>
                                                <p:strVal val="#ppt_y"/>
                                              </p:val>
                                            </p:tav>
                                          </p:tavLst>
                                        </p:anim>
                                      </p:childTnLst>
                                    </p:cTn>
                                  </p:par>
                                </p:childTnLst>
                              </p:cTn>
                            </p:par>
                            <p:par>
                              <p:cTn id="10" fill="hold">
                                <p:stCondLst>
                                  <p:cond delay="1000"/>
                                </p:stCondLst>
                                <p:childTnLst>
                                  <p:par>
                                    <p:cTn id="11" presetID="0" presetClass="entr" presetSubtype="0" decel="50000" fill="hold" grpId="0" nodeType="afterEffect">
                                      <p:stCondLst>
                                        <p:cond delay="0"/>
                                      </p:stCondLst>
                                      <p:iterate type="lt">
                                        <p:tmPct val="10000"/>
                                      </p:iterate>
                                      <p:childTnLst>
                                        <p:set>
                                          <p:cBhvr>
                                            <p:cTn id="12" dur="750" fill="hold">
                                              <p:stCondLst>
                                                <p:cond delay="0"/>
                                              </p:stCondLst>
                                            </p:cTn>
                                            <p:tgtEl>
                                              <p:spTgt spid="16"/>
                                            </p:tgtEl>
                                            <p:attrNameLst>
                                              <p:attrName>style.visibility</p:attrName>
                                            </p:attrNameLst>
                                          </p:cBhvr>
                                          <p:to>
                                            <p:strVal val="visible"/>
                                          </p:to>
                                        </p:set>
                                        <p:animScale>
                                          <p:cBhvr>
                                            <p:cTn id="13" dur="225" decel="50000" fill="hold">
                                              <p:stCondLst>
                                                <p:cond delay="0"/>
                                              </p:stCondLst>
                                            </p:cTn>
                                            <p:tgtEl>
                                              <p:spTgt spid="16"/>
                                            </p:tgtEl>
                                          </p:cBhvr>
                                          <p:from x="150000" y="150000"/>
                                          <p:to x="50000" y="50000"/>
                                        </p:animScale>
                                        <p:anim to="" calcmode="lin" valueType="num">
                                          <p:cBhvr>
                                            <p:cTn id="14" dur="225" decel="50000" fill="hold">
                                              <p:stCondLst>
                                                <p:cond delay="0"/>
                                              </p:stCondLst>
                                            </p:cTn>
                                            <p:tgtEl>
                                              <p:spTgt spid="16"/>
                                            </p:tgtEl>
                                            <p:attrNameLst>
                                              <p:attrName>ppt_x</p:attrName>
                                            </p:attrNameLst>
                                          </p:cBhvr>
                                          <p:tavLst>
                                            <p:tav tm="0">
                                              <p:val>
                                                <p:strVal val="#ppt_x-0.05"/>
                                              </p:val>
                                            </p:tav>
                                            <p:tav tm="100000">
                                              <p:val>
                                                <p:strVal val="#ppt_x+0.02"/>
                                              </p:val>
                                            </p:tav>
                                          </p:tavLst>
                                        </p:anim>
                                        <p:animScale>
                                          <p:cBhvr>
                                            <p:cTn id="15" dur="375" accel="50000" fill="hold">
                                              <p:stCondLst>
                                                <p:cond delay="225"/>
                                              </p:stCondLst>
                                            </p:cTn>
                                            <p:tgtEl>
                                              <p:spTgt spid="16"/>
                                            </p:tgtEl>
                                          </p:cBhvr>
                                          <p:from x="50000" y="50000"/>
                                          <p:to x="100000" y="100000"/>
                                        </p:animScale>
                                        <p:anim to="" calcmode="lin" valueType="num">
                                          <p:cBhvr>
                                            <p:cTn id="16" dur="375" accel="50000" fill="hold">
                                              <p:stCondLst>
                                                <p:cond delay="225"/>
                                              </p:stCondLst>
                                            </p:cTn>
                                            <p:tgtEl>
                                              <p:spTgt spid="16"/>
                                            </p:tgtEl>
                                            <p:attrNameLst>
                                              <p:attrName>ppt_x</p:attrName>
                                            </p:attrNameLst>
                                          </p:cBhvr>
                                          <p:tavLst>
                                            <p:tav tm="0">
                                              <p:val>
                                                <p:strVal val="ppt_x"/>
                                              </p:val>
                                            </p:tav>
                                            <p:tav tm="100000">
                                              <p:val>
                                                <p:strVal val="#ppt_x"/>
                                              </p:val>
                                            </p:tav>
                                          </p:tavLst>
                                        </p:anim>
                                        <p:anim to="" calcmode="lin" valueType="num">
                                          <p:cBhvr>
                                            <p:cTn id="17" dur="225" decel="50000" fill="hold">
                                              <p:stCondLst>
                                                <p:cond delay="0"/>
                                              </p:stCondLst>
                                            </p:cTn>
                                            <p:tgtEl>
                                              <p:spTgt spid="16"/>
                                            </p:tgtEl>
                                            <p:attrNameLst>
                                              <p:attrName>ppt_y</p:attrName>
                                            </p:attrNameLst>
                                          </p:cBhvr>
                                          <p:tavLst>
                                            <p:tav tm="0">
                                              <p:val>
                                                <p:strVal val="#ppt_y-0.05"/>
                                              </p:val>
                                            </p:tav>
                                            <p:tav tm="100000">
                                              <p:val>
                                                <p:strVal val="#ppt_y+0.05"/>
                                              </p:val>
                                            </p:tav>
                                          </p:tavLst>
                                        </p:anim>
                                        <p:anim to="" calcmode="lin" valueType="num">
                                          <p:cBhvr>
                                            <p:cTn id="18" dur="375" accel="50000" fill="hold">
                                              <p:stCondLst>
                                                <p:cond delay="225"/>
                                              </p:stCondLst>
                                            </p:cTn>
                                            <p:tgtEl>
                                              <p:spTgt spid="16"/>
                                            </p:tgtEl>
                                            <p:attrNameLst>
                                              <p:attrName>ppt_y</p:attrName>
                                            </p:attrNameLst>
                                          </p:cBhvr>
                                          <p:tavLst>
                                            <p:tav tm="0">
                                              <p:val>
                                                <p:strVal val="ppt_y"/>
                                              </p:val>
                                            </p:tav>
                                            <p:tav tm="100000">
                                              <p:val>
                                                <p:strVal val="#ppt_y"/>
                                              </p:val>
                                            </p:tav>
                                          </p:tavLst>
                                        </p:anim>
                                        <p:animRot by="21600000" from="-2700000" to="1200000">
                                          <p:cBhvr>
                                            <p:cTn id="19" dur="750" decel="50000" fill="hold">
                                              <p:stCondLst>
                                                <p:cond delay="0"/>
                                              </p:stCondLst>
                                            </p:cTn>
                                            <p:tgtEl>
                                              <p:spTgt spid="16"/>
                                            </p:tgtEl>
                                            <p:attrNameLst>
                                              <p:attrName>r</p:attrName>
                                            </p:attrNameLst>
                                          </p:cBhvr>
                                        </p:animRot>
                                        <p:animRot by="21600000" from="1200000" to="0">
                                          <p:cBhvr>
                                            <p:cTn id="20" dur="375" accel="50000" fill="hold">
                                              <p:stCondLst>
                                                <p:cond delay="225"/>
                                              </p:stCondLst>
                                            </p:cTn>
                                            <p:tgtEl>
                                              <p:spTgt spid="16"/>
                                            </p:tgtEl>
                                            <p:attrNameLst>
                                              <p:attrName>r</p:attrName>
                                            </p:attrNameLst>
                                          </p:cBhvr>
                                        </p:animRot>
                                        <p:animEffect filter="fade">
                                          <p:cBhvr>
                                            <p:cTn id="21" dur="225">
                                              <p:stCondLst>
                                                <p:cond delay="0"/>
                                              </p:stCondLst>
                                            </p:cTn>
                                            <p:tgtEl>
                                              <p:spTgt spid="16"/>
                                            </p:tgtEl>
                                          </p:cBhvr>
                                        </p:animEffect>
                                      </p:childTnLst>
                                    </p:cTn>
                                  </p:par>
                                </p:childTnLst>
                              </p:cTn>
                            </p:par>
                            <p:par>
                              <p:cTn id="22" fill="hold">
                                <p:stCondLst>
                                  <p:cond delay="3625"/>
                                </p:stCondLst>
                                <p:childTnLst>
                                  <p:par>
                                    <p:cTn id="23" presetID="0" presetClass="entr" presetSubtype="0" fill="hold" nodeType="afterEffect">
                                      <p:stCondLst>
                                        <p:cond delay="0"/>
                                      </p:stCondLst>
                                      <p:childTnLst>
                                        <p:set>
                                          <p:cBhvr>
                                            <p:cTn id="24" dur="750" fill="hold">
                                              <p:stCondLst>
                                                <p:cond delay="0"/>
                                              </p:stCondLst>
                                            </p:cTn>
                                            <p:tgtEl>
                                              <p:spTgt spid="7"/>
                                            </p:tgtEl>
                                            <p:attrNameLst>
                                              <p:attrName>style.visibility</p:attrName>
                                            </p:attrNameLst>
                                          </p:cBhvr>
                                          <p:to>
                                            <p:strVal val="visible"/>
                                          </p:to>
                                        </p:set>
                                        <p:anim to="" calcmode="lin" valueType="num">
                                          <p:cBhvr>
                                            <p:cTn id="25" dur="75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26" dur="750" fill="hold">
                                              <p:stCondLst>
                                                <p:cond delay="0"/>
                                              </p:stCondLst>
                                            </p:cTn>
                                            <p:tgtEl>
                                              <p:spTgt spid="7"/>
                                            </p:tgtEl>
                                            <p:attrNameLst>
                                              <p:attrName>ppt_w</p:attrName>
                                            </p:attrNameLst>
                                          </p:cBhvr>
                                          <p:tavLst>
                                            <p:tav tm="0" fmla="#ppt_w-#ppt_w*((1.5-1.5*$)^3-(1.5-1.5*$)^2)">
                                              <p:val>
                                                <p:strVal val="0"/>
                                              </p:val>
                                            </p:tav>
                                            <p:tav tm="100000">
                                              <p:val>
                                                <p:strVal val="1"/>
                                              </p:val>
                                            </p:tav>
                                          </p:tavLst>
                                        </p:anim>
                                        <p:anim to="" calcmode="lin" valueType="num">
                                          <p:cBhvr>
                                            <p:cTn id="27" dur="750" fill="hold">
                                              <p:stCondLst>
                                                <p:cond delay="0"/>
                                              </p:stCondLst>
                                            </p:cTn>
                                            <p:tgtEl>
                                              <p:spTgt spid="7"/>
                                            </p:tgtEl>
                                            <p:attrNameLst>
                                              <p:attrName>ppt_x</p:attrName>
                                            </p:attrNameLst>
                                          </p:cBhvr>
                                          <p:tavLst>
                                            <p:tav tm="0" fmla="#ppt_x-(#ppt_x-0.5)*((1.5-1.5*$)^3-(1.5-1.5*$)^2)">
                                              <p:val>
                                                <p:strVal val="0"/>
                                              </p:val>
                                            </p:tav>
                                            <p:tav tm="100000">
                                              <p:val>
                                                <p:strVal val="1"/>
                                              </p:val>
                                            </p:tav>
                                          </p:tavLst>
                                        </p:anim>
                                        <p:anim to="" calcmode="lin" valueType="num">
                                          <p:cBhvr>
                                            <p:cTn id="28" dur="750" fill="hold">
                                              <p:stCondLst>
                                                <p:cond delay="0"/>
                                              </p:stCondLst>
                                            </p:cTn>
                                            <p:tgtEl>
                                              <p:spTgt spid="7"/>
                                            </p:tgtEl>
                                            <p:attrNameLst>
                                              <p:attrName>ppt_y</p:attrName>
                                            </p:attrNameLst>
                                          </p:cBhvr>
                                          <p:tavLst>
                                            <p:tav tm="0" fmla="#ppt_y-(#ppt_y-0.5)*((1.5-1.5*$)^3-(1.5-1.5*$)^2)">
                                              <p:val>
                                                <p:strVal val="0"/>
                                              </p:val>
                                            </p:tav>
                                            <p:tav tm="100000">
                                              <p:val>
                                                <p:strVal val="1"/>
                                              </p:val>
                                            </p:tav>
                                          </p:tavLst>
                                        </p:anim>
                                      </p:childTnLst>
                                    </p:cTn>
                                  </p:par>
                                </p:childTnLst>
                              </p:cTn>
                            </p:par>
                            <p:par>
                              <p:cTn id="29" fill="hold">
                                <p:stCondLst>
                                  <p:cond delay="4375"/>
                                </p:stCondLst>
                                <p:childTnLst>
                                  <p:par>
                                    <p:cTn id="30" presetID="0" presetClass="entr" presetSubtype="0" repeatCount="5000" ac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300" fill="hold">
                                              <p:stCondLst>
                                                <p:cond delay="0"/>
                                              </p:stCondLst>
                                            </p:cTn>
                                            <p:tgtEl>
                                              <p:spTgt spid="5"/>
                                            </p:tgtEl>
                                          </p:cBhvr>
                                          <p:from x="100000" y="100000"/>
                                          <p:to x="140000" y="60000"/>
                                        </p:animScale>
                                        <p:animScale>
                                          <p:cBhvr>
                                            <p:cTn id="33" dur="100" fill="hold">
                                              <p:stCondLst>
                                                <p:cond delay="300"/>
                                              </p:stCondLst>
                                            </p:cTn>
                                            <p:tgtEl>
                                              <p:spTgt spid="5"/>
                                            </p:tgtEl>
                                          </p:cBhvr>
                                          <p:from x="140000" y="60000"/>
                                          <p:to x="80000" y="120000"/>
                                        </p:animScale>
                                        <p:animScale>
                                          <p:cBhvr>
                                            <p:cTn id="34" dur="300" fill="hold">
                                              <p:stCondLst>
                                                <p:cond delay="400"/>
                                              </p:stCondLst>
                                            </p:cTn>
                                            <p:tgtEl>
                                              <p:spTgt spid="5"/>
                                            </p:tgtEl>
                                          </p:cBhvr>
                                          <p:from x="80000" y="120000"/>
                                          <p:to x="120000" y="80000"/>
                                        </p:animScale>
                                        <p:animScale>
                                          <p:cBhvr>
                                            <p:cTn id="35" dur="300" fill="hold">
                                              <p:stCondLst>
                                                <p:cond delay="700"/>
                                              </p:stCondLst>
                                            </p:cTn>
                                            <p:tgtEl>
                                              <p:spTgt spid="5"/>
                                            </p:tgtEl>
                                          </p:cBhvr>
                                          <p:from x="120000" y="80000"/>
                                          <p:to x="90000" y="110000"/>
                                        </p:animScale>
                                        <p:animScale>
                                          <p:cBhvr>
                                            <p:cTn id="36" dur="300" fill="hold">
                                              <p:stCondLst>
                                                <p:cond delay="1000"/>
                                              </p:stCondLst>
                                            </p:cTn>
                                            <p:tgtEl>
                                              <p:spTgt spid="5"/>
                                            </p:tgtEl>
                                          </p:cBhvr>
                                          <p:from x="90000" y="110000"/>
                                          <p:to x="105000" y="95000"/>
                                        </p:animScale>
                                        <p:animScale>
                                          <p:cBhvr>
                                            <p:cTn id="37" dur="300" fill="hold">
                                              <p:stCondLst>
                                                <p:cond delay="1300"/>
                                              </p:stCondLst>
                                            </p:cTn>
                                            <p:tgtEl>
                                              <p:spTgt spid="5"/>
                                            </p:tgtEl>
                                          </p:cBhvr>
                                          <p:from x="105000" y="95000"/>
                                          <p:to x="100000" y="100000"/>
                                        </p:animScale>
                                      </p:childTnLst>
                                    </p:cTn>
                                  </p:par>
                                </p:childTnLst>
                              </p:cTn>
                            </p:par>
                            <p:par>
                              <p:cTn id="38" fill="hold">
                                <p:stCondLst>
                                  <p:cond delay="12375"/>
                                </p:stCondLst>
                                <p:childTnLst>
                                  <p:par>
                                    <p:cTn id="39" presetID="0" presetClass="entr" presetSubtype="0" repeatCount="5000" accel="5000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Scale>
                                          <p:cBhvr>
                                            <p:cTn id="41" dur="300" fill="hold">
                                              <p:stCondLst>
                                                <p:cond delay="0"/>
                                              </p:stCondLst>
                                            </p:cTn>
                                            <p:tgtEl>
                                              <p:spTgt spid="6"/>
                                            </p:tgtEl>
                                          </p:cBhvr>
                                          <p:from x="100000" y="100000"/>
                                          <p:to x="140000" y="60000"/>
                                        </p:animScale>
                                        <p:animScale>
                                          <p:cBhvr>
                                            <p:cTn id="42" dur="100" fill="hold">
                                              <p:stCondLst>
                                                <p:cond delay="300"/>
                                              </p:stCondLst>
                                            </p:cTn>
                                            <p:tgtEl>
                                              <p:spTgt spid="6"/>
                                            </p:tgtEl>
                                          </p:cBhvr>
                                          <p:from x="140000" y="60000"/>
                                          <p:to x="80000" y="120000"/>
                                        </p:animScale>
                                        <p:animScale>
                                          <p:cBhvr>
                                            <p:cTn id="43" dur="300" fill="hold">
                                              <p:stCondLst>
                                                <p:cond delay="400"/>
                                              </p:stCondLst>
                                            </p:cTn>
                                            <p:tgtEl>
                                              <p:spTgt spid="6"/>
                                            </p:tgtEl>
                                          </p:cBhvr>
                                          <p:from x="80000" y="120000"/>
                                          <p:to x="120000" y="80000"/>
                                        </p:animScale>
                                        <p:animScale>
                                          <p:cBhvr>
                                            <p:cTn id="44" dur="300" fill="hold">
                                              <p:stCondLst>
                                                <p:cond delay="700"/>
                                              </p:stCondLst>
                                            </p:cTn>
                                            <p:tgtEl>
                                              <p:spTgt spid="6"/>
                                            </p:tgtEl>
                                          </p:cBhvr>
                                          <p:from x="120000" y="80000"/>
                                          <p:to x="90000" y="110000"/>
                                        </p:animScale>
                                        <p:animScale>
                                          <p:cBhvr>
                                            <p:cTn id="45" dur="300" fill="hold">
                                              <p:stCondLst>
                                                <p:cond delay="1000"/>
                                              </p:stCondLst>
                                            </p:cTn>
                                            <p:tgtEl>
                                              <p:spTgt spid="6"/>
                                            </p:tgtEl>
                                          </p:cBhvr>
                                          <p:from x="90000" y="110000"/>
                                          <p:to x="105000" y="95000"/>
                                        </p:animScale>
                                        <p:animScale>
                                          <p:cBhvr>
                                            <p:cTn id="46" dur="300" fill="hold">
                                              <p:stCondLst>
                                                <p:cond delay="1300"/>
                                              </p:stCondLst>
                                            </p:cTn>
                                            <p:tgtEl>
                                              <p:spTgt spid="6"/>
                                            </p:tgtEl>
                                          </p:cBhvr>
                                          <p:from x="105000" y="95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 xmlns:a16="http://schemas.microsoft.com/office/drawing/2014/main" id="{BC5D802E-C300-4A6A-94CD-AA15380C52B3}"/>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 xmlns:a16="http://schemas.microsoft.com/office/drawing/2014/main" id="{DCA5D031-D58F-4F2C-9C4D-E07E2D3FCEB6}"/>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 xmlns:a16="http://schemas.microsoft.com/office/drawing/2014/main" id="{15136517-F920-4162-86CC-64B048B40BD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 xmlns:a16="http://schemas.microsoft.com/office/drawing/2014/main" id="{8FAC35AC-2525-4C08-9E34-09E26CE26D53}"/>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History of Mother′s Day</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母亲节的来源</a:t>
            </a:r>
          </a:p>
        </p:txBody>
      </p:sp>
      <p:pic>
        <p:nvPicPr>
          <p:cNvPr id="20" name="图片 5">
            <a:extLst>
              <a:ext uri="{FF2B5EF4-FFF2-40B4-BE49-F238E27FC236}">
                <a16:creationId xmlns="" xmlns:a16="http://schemas.microsoft.com/office/drawing/2014/main" id="{0FC241E5-2C33-4706-B2D6-D083BB0207E3}"/>
              </a:ext>
            </a:extLst>
          </p:cNvPr>
          <p:cNvPicPr/>
          <p:nvPr/>
        </p:nvPicPr>
        <p:blipFill>
          <a:blip r:embed="rId8" cstate="screen">
            <a:extLst>
              <a:ext uri="{28A0092B-C50C-407E-A947-70E740481C1C}">
                <a14:useLocalDpi xmlns:a14="http://schemas.microsoft.com/office/drawing/2010/main"/>
              </a:ext>
            </a:extLst>
          </a:blip>
          <a:srcRect/>
          <a:stretch/>
        </p:blipFill>
        <p:spPr>
          <a:xfrm>
            <a:off x="7125496" y="1534906"/>
            <a:ext cx="4221983" cy="4227512"/>
          </a:xfrm>
          <a:prstGeom prst="rect">
            <a:avLst/>
          </a:prstGeom>
          <a:noFill/>
          <a:ln>
            <a:noFill/>
            <a:miter lim="800000"/>
          </a:ln>
        </p:spPr>
      </p:pic>
      <p:sp>
        <p:nvSpPr>
          <p:cNvPr id="21" name="文本框 7">
            <a:extLst>
              <a:ext uri="{FF2B5EF4-FFF2-40B4-BE49-F238E27FC236}">
                <a16:creationId xmlns="" xmlns:a16="http://schemas.microsoft.com/office/drawing/2014/main" id="{5831F1CD-E226-406D-9BCE-19B498219D04}"/>
              </a:ext>
            </a:extLst>
          </p:cNvPr>
          <p:cNvSpPr/>
          <p:nvPr/>
        </p:nvSpPr>
        <p:spPr>
          <a:xfrm>
            <a:off x="1304294" y="2458574"/>
            <a:ext cx="2845008" cy="2612638"/>
          </a:xfrm>
          <a:prstGeom prst="rect">
            <a:avLst/>
          </a:prstGeom>
          <a:noFill/>
          <a:ln>
            <a:noFill/>
            <a:miter lim="800000"/>
          </a:ln>
        </p:spPr>
        <p:txBody>
          <a:bodyPr vert="horz"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smtId="4294967295">
                <a:solidFill>
                  <a:schemeClr val="tx1"/>
                </a:solidFill>
                <a:latin typeface="Calibri"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smtId="4294967295">
                <a:solidFill>
                  <a:schemeClr val="tx1"/>
                </a:solidFill>
                <a:latin typeface="Calibri"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smtId="4294967295">
                <a:solidFill>
                  <a:schemeClr val="tx1"/>
                </a:solidFill>
                <a:latin typeface="Calibri"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smtId="4294967295">
                <a:solidFill>
                  <a:schemeClr val="tx1"/>
                </a:solidFill>
                <a:latin typeface="Calibri"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smtId="4294967295">
                <a:solidFill>
                  <a:schemeClr val="tx1"/>
                </a:solidFill>
                <a:latin typeface="Calibri" charset="0"/>
                <a:ea typeface="宋体" pitchFamily="2" charset="-122"/>
              </a:defRPr>
            </a:lvl5pPr>
          </a:lstStyle>
          <a:p>
            <a:pPr lvl="0">
              <a:lnSpc>
                <a:spcPct val="200000"/>
              </a:lnSpc>
            </a:pPr>
            <a:r>
              <a:rPr lang="en-US" altLang="zh-CN" sz="1400" dirty="0">
                <a:latin typeface="+mn-lt"/>
                <a:ea typeface="+mn-ea"/>
                <a:cs typeface="+mn-ea"/>
                <a:sym typeface="+mn-lt"/>
              </a:rPr>
              <a:t>The tradition of Mother's Day originated from the worship of the goddess in ancient Greece. In the middle of the 17th century, Mother's Day spread to the UK.</a:t>
            </a:r>
          </a:p>
        </p:txBody>
      </p:sp>
      <p:sp>
        <p:nvSpPr>
          <p:cNvPr id="22" name="文本框 9">
            <a:extLst>
              <a:ext uri="{FF2B5EF4-FFF2-40B4-BE49-F238E27FC236}">
                <a16:creationId xmlns="" xmlns:a16="http://schemas.microsoft.com/office/drawing/2014/main" id="{3DE1475A-B3EC-4923-A3D2-5F8788698660}"/>
              </a:ext>
            </a:extLst>
          </p:cNvPr>
          <p:cNvSpPr/>
          <p:nvPr/>
        </p:nvSpPr>
        <p:spPr>
          <a:xfrm>
            <a:off x="4411674" y="2880497"/>
            <a:ext cx="2521185" cy="1319977"/>
          </a:xfrm>
          <a:prstGeom prst="rect">
            <a:avLst/>
          </a:prstGeom>
          <a:noFill/>
          <a:ln>
            <a:noFill/>
            <a:miter lim="800000"/>
          </a:ln>
        </p:spPr>
        <p:txBody>
          <a:bodyPr vert="horz"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smtId="4294967295">
                <a:solidFill>
                  <a:schemeClr val="tx1"/>
                </a:solidFill>
                <a:latin typeface="Calibri"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smtId="4294967295">
                <a:solidFill>
                  <a:schemeClr val="tx1"/>
                </a:solidFill>
                <a:latin typeface="Calibri"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smtId="4294967295">
                <a:solidFill>
                  <a:schemeClr val="tx1"/>
                </a:solidFill>
                <a:latin typeface="Calibri"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smtId="4294967295">
                <a:solidFill>
                  <a:schemeClr val="tx1"/>
                </a:solidFill>
                <a:latin typeface="Calibri"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smtId="4294967295">
                <a:solidFill>
                  <a:schemeClr val="tx1"/>
                </a:solidFill>
                <a:latin typeface="Calibri" charset="0"/>
                <a:ea typeface="宋体" pitchFamily="2" charset="-122"/>
              </a:defRPr>
            </a:lvl5pPr>
          </a:lstStyle>
          <a:p>
            <a:pPr lvl="0">
              <a:lnSpc>
                <a:spcPct val="200000"/>
              </a:lnSpc>
            </a:pPr>
            <a:r>
              <a:rPr lang="zh-CN" altLang="en-US" sz="1400" dirty="0">
                <a:latin typeface="+mn-lt"/>
                <a:ea typeface="+mn-ea"/>
                <a:cs typeface="+mn-ea"/>
                <a:sym typeface="+mn-lt"/>
              </a:rPr>
              <a:t>母亲节的传统起源于古希腊对女神的崇拜。</a:t>
            </a:r>
            <a:r>
              <a:rPr lang="en-US" altLang="zh-CN" sz="1400" dirty="0">
                <a:latin typeface="+mn-lt"/>
                <a:ea typeface="+mn-ea"/>
                <a:cs typeface="+mn-ea"/>
                <a:sym typeface="+mn-lt"/>
              </a:rPr>
              <a:t>17</a:t>
            </a:r>
            <a:r>
              <a:rPr lang="zh-CN" altLang="en-US" sz="1400" dirty="0">
                <a:latin typeface="+mn-lt"/>
                <a:ea typeface="+mn-ea"/>
                <a:cs typeface="+mn-ea"/>
                <a:sym typeface="+mn-lt"/>
              </a:rPr>
              <a:t>世纪中叶，母亲节流传到英国。</a:t>
            </a:r>
          </a:p>
        </p:txBody>
      </p:sp>
    </p:spTree>
    <p:extLst>
      <p:ext uri="{BB962C8B-B14F-4D97-AF65-F5344CB8AC3E}">
        <p14:creationId xmlns:p14="http://schemas.microsoft.com/office/powerpoint/2010/main" val="188764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childTnLst>
                                    <p:set>
                                      <p:cBhvr additive="base">
                                        <p:cTn id="6" dur="1" fill="hold">
                                          <p:stCondLst>
                                            <p:cond delay="0"/>
                                          </p:stCondLst>
                                        </p:cTn>
                                        <p:tgtEl>
                                          <p:spTgt spid="20"/>
                                        </p:tgtEl>
                                        <p:attrNameLst>
                                          <p:attrName>style.visibility</p:attrName>
                                        </p:attrNameLst>
                                      </p:cBhvr>
                                      <p:to>
                                        <p:strVal val="visible"/>
                                      </p:to>
                                    </p:set>
                                    <p:animEffect transition="in" filter="wipe(down)">
                                      <p:cBhvr additive="base">
                                        <p:cTn id="7" dur="500" fill="hold"/>
                                        <p:tgtEl>
                                          <p:spTgt spid="20"/>
                                        </p:tgtEl>
                                      </p:cBhvr>
                                    </p:animEffect>
                                  </p:childTnLst>
                                </p:cTn>
                              </p:par>
                            </p:childTnLst>
                          </p:cTn>
                        </p:par>
                        <p:par>
                          <p:cTn id="8" fill="hold">
                            <p:stCondLst>
                              <p:cond delay="500"/>
                            </p:stCondLst>
                            <p:childTnLst>
                              <p:par>
                                <p:cTn id="9" presetID="22" presetClass="entr" presetSubtype="4" fill="hold" grpId="0" nodeType="afterEffect">
                                  <p:childTnLst>
                                    <p:set>
                                      <p:cBhvr additive="base">
                                        <p:cTn id="10" dur="1" fill="hold">
                                          <p:stCondLst>
                                            <p:cond delay="0"/>
                                          </p:stCondLst>
                                        </p:cTn>
                                        <p:tgtEl>
                                          <p:spTgt spid="21"/>
                                        </p:tgtEl>
                                        <p:attrNameLst>
                                          <p:attrName>style.visibility</p:attrName>
                                        </p:attrNameLst>
                                      </p:cBhvr>
                                      <p:to>
                                        <p:strVal val="visible"/>
                                      </p:to>
                                    </p:set>
                                    <p:animEffect transition="in" filter="wipe(down)">
                                      <p:cBhvr additive="base">
                                        <p:cTn id="11" dur="500" fill="hold"/>
                                        <p:tgtEl>
                                          <p:spTgt spid="21"/>
                                        </p:tgtEl>
                                      </p:cBhvr>
                                    </p:animEffect>
                                  </p:childTnLst>
                                </p:cTn>
                              </p:par>
                            </p:childTnLst>
                          </p:cTn>
                        </p:par>
                        <p:par>
                          <p:cTn id="12" fill="hold">
                            <p:stCondLst>
                              <p:cond delay="1000"/>
                            </p:stCondLst>
                            <p:childTnLst>
                              <p:par>
                                <p:cTn id="13" presetID="22" presetClass="entr" presetSubtype="4" fill="hold" grpId="0" nodeType="afterEffect">
                                  <p:childTnLst>
                                    <p:set>
                                      <p:cBhvr additive="base">
                                        <p:cTn id="14" dur="1" fill="hold">
                                          <p:stCondLst>
                                            <p:cond delay="0"/>
                                          </p:stCondLst>
                                        </p:cTn>
                                        <p:tgtEl>
                                          <p:spTgt spid="22"/>
                                        </p:tgtEl>
                                        <p:attrNameLst>
                                          <p:attrName>style.visibility</p:attrName>
                                        </p:attrNameLst>
                                      </p:cBhvr>
                                      <p:to>
                                        <p:strVal val="visible"/>
                                      </p:to>
                                    </p:set>
                                    <p:animEffect transition="in" filter="wipe(down)">
                                      <p:cBhvr additive="base">
                                        <p:cTn id="15" dur="500" fill="hold"/>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 xmlns:a16="http://schemas.microsoft.com/office/drawing/2014/main" id="{BC5D802E-C300-4A6A-94CD-AA15380C52B3}"/>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 xmlns:a16="http://schemas.microsoft.com/office/drawing/2014/main" id="{DCA5D031-D58F-4F2C-9C4D-E07E2D3FCEB6}"/>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 xmlns:a16="http://schemas.microsoft.com/office/drawing/2014/main" id="{15136517-F920-4162-86CC-64B048B40BD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 xmlns:a16="http://schemas.microsoft.com/office/drawing/2014/main" id="{8FAC35AC-2525-4C08-9E34-09E26CE26D53}"/>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History of Mother′s Day</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母亲节的来源</a:t>
            </a:r>
          </a:p>
        </p:txBody>
      </p:sp>
      <p:sp>
        <p:nvSpPr>
          <p:cNvPr id="20" name="文本框 19">
            <a:extLst>
              <a:ext uri="{FF2B5EF4-FFF2-40B4-BE49-F238E27FC236}">
                <a16:creationId xmlns="" xmlns:a16="http://schemas.microsoft.com/office/drawing/2014/main" id="{BBAED941-CCE7-4635-AFB1-8B1B7A0D576C}"/>
              </a:ext>
            </a:extLst>
          </p:cNvPr>
          <p:cNvSpPr txBox="1"/>
          <p:nvPr/>
        </p:nvSpPr>
        <p:spPr>
          <a:xfrm>
            <a:off x="3703319" y="4222038"/>
            <a:ext cx="6977085" cy="1076012"/>
          </a:xfrm>
          <a:prstGeom prst="roundRect">
            <a:avLst/>
          </a:prstGeom>
          <a:gradFill>
            <a:gsLst>
              <a:gs pos="0">
                <a:schemeClr val="accent1">
                  <a:lumMod val="60000"/>
                  <a:lumOff val="40000"/>
                </a:schemeClr>
              </a:gs>
              <a:gs pos="100000">
                <a:schemeClr val="accent5">
                  <a:lumMod val="7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ctr">
              <a:defRPr sz="2400" b="1">
                <a:solidFill>
                  <a:schemeClr val="lt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spcBef>
                <a:spcPct val="50000"/>
              </a:spcBef>
            </a:pPr>
            <a:r>
              <a:rPr lang="zh-CN" altLang="en-US" sz="1600" dirty="0">
                <a:solidFill>
                  <a:schemeClr val="bg1"/>
                </a:solidFill>
                <a:latin typeface="+mn-lt"/>
                <a:ea typeface="+mn-ea"/>
                <a:cs typeface="+mn-ea"/>
                <a:sym typeface="+mn-lt"/>
              </a:rPr>
              <a:t>美国贾维斯夫人母女对纪念和赞扬母亲终生不懈，</a:t>
            </a:r>
            <a:r>
              <a:rPr lang="en-US" altLang="zh-CN" sz="1600" dirty="0">
                <a:solidFill>
                  <a:schemeClr val="bg1"/>
                </a:solidFill>
                <a:latin typeface="+mn-lt"/>
                <a:ea typeface="+mn-ea"/>
                <a:cs typeface="+mn-ea"/>
                <a:sym typeface="+mn-lt"/>
              </a:rPr>
              <a:t>1914</a:t>
            </a:r>
            <a:r>
              <a:rPr lang="zh-CN" altLang="en-US" sz="1600" dirty="0">
                <a:solidFill>
                  <a:schemeClr val="bg1"/>
                </a:solidFill>
                <a:latin typeface="+mn-lt"/>
                <a:ea typeface="+mn-ea"/>
                <a:cs typeface="+mn-ea"/>
                <a:sym typeface="+mn-lt"/>
              </a:rPr>
              <a:t>年美国国会正式确立每年</a:t>
            </a:r>
            <a:r>
              <a:rPr lang="en-US" altLang="zh-CN" sz="1600" dirty="0">
                <a:solidFill>
                  <a:schemeClr val="bg1"/>
                </a:solidFill>
                <a:latin typeface="+mn-lt"/>
                <a:ea typeface="+mn-ea"/>
                <a:cs typeface="+mn-ea"/>
                <a:sym typeface="+mn-lt"/>
              </a:rPr>
              <a:t>5</a:t>
            </a:r>
            <a:r>
              <a:rPr lang="zh-CN" altLang="en-US" sz="1600" dirty="0">
                <a:solidFill>
                  <a:schemeClr val="bg1"/>
                </a:solidFill>
                <a:latin typeface="+mn-lt"/>
                <a:ea typeface="+mn-ea"/>
                <a:cs typeface="+mn-ea"/>
                <a:sym typeface="+mn-lt"/>
              </a:rPr>
              <a:t>月的第二个星期日为母亲节。</a:t>
            </a:r>
          </a:p>
        </p:txBody>
      </p:sp>
      <p:sp>
        <p:nvSpPr>
          <p:cNvPr id="21" name="Text Box 3">
            <a:hlinkClick r:id="" action="ppaction://noaction"/>
            <a:extLst>
              <a:ext uri="{FF2B5EF4-FFF2-40B4-BE49-F238E27FC236}">
                <a16:creationId xmlns="" xmlns:a16="http://schemas.microsoft.com/office/drawing/2014/main" id="{C2D94F62-380F-4A6B-B77C-C074E5514D45}"/>
              </a:ext>
            </a:extLst>
          </p:cNvPr>
          <p:cNvSpPr txBox="1">
            <a:spLocks noChangeArrowheads="1"/>
          </p:cNvSpPr>
          <p:nvPr/>
        </p:nvSpPr>
        <p:spPr bwMode="auto">
          <a:xfrm>
            <a:off x="5615809" y="2339598"/>
            <a:ext cx="5064596" cy="1895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zh-CN" sz="1600" dirty="0">
                <a:solidFill>
                  <a:schemeClr val="tx1">
                    <a:lumMod val="85000"/>
                    <a:lumOff val="15000"/>
                  </a:schemeClr>
                </a:solidFill>
                <a:cs typeface="+mn-ea"/>
                <a:sym typeface="+mn-lt"/>
              </a:rPr>
              <a:t>Mrs. Jarvis's mother and daughter commemorated and praised her mother for her life. In 1914, the US Congress officially established the second Sunday of May each year as Mother's Day.</a:t>
            </a:r>
          </a:p>
        </p:txBody>
      </p:sp>
      <p:pic>
        <p:nvPicPr>
          <p:cNvPr id="22" name="图片 5">
            <a:extLst>
              <a:ext uri="{FF2B5EF4-FFF2-40B4-BE49-F238E27FC236}">
                <a16:creationId xmlns="" xmlns:a16="http://schemas.microsoft.com/office/drawing/2014/main" id="{2C04C297-BC4C-442A-B3D0-56553360A5B4}"/>
              </a:ext>
            </a:extLst>
          </p:cNvPr>
          <p:cNvPicPr/>
          <p:nvPr/>
        </p:nvPicPr>
        <p:blipFill>
          <a:blip r:embed="rId8" cstate="screen">
            <a:extLst>
              <a:ext uri="{28A0092B-C50C-407E-A947-70E740481C1C}">
                <a14:useLocalDpi xmlns:a14="http://schemas.microsoft.com/office/drawing/2010/main"/>
              </a:ext>
            </a:extLst>
          </a:blip>
          <a:srcRect/>
          <a:stretch/>
        </p:blipFill>
        <p:spPr>
          <a:xfrm>
            <a:off x="1367736" y="1279015"/>
            <a:ext cx="4221983" cy="4221983"/>
          </a:xfrm>
          <a:prstGeom prst="rect">
            <a:avLst/>
          </a:prstGeom>
          <a:noFill/>
          <a:ln>
            <a:noFill/>
            <a:miter lim="800000"/>
          </a:ln>
        </p:spPr>
      </p:pic>
    </p:spTree>
    <p:extLst>
      <p:ext uri="{BB962C8B-B14F-4D97-AF65-F5344CB8AC3E}">
        <p14:creationId xmlns:p14="http://schemas.microsoft.com/office/powerpoint/2010/main" val="105921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iterate type="lt">
                                    <p:tmPct val="4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 dur="1000" fill="hold"/>
                                        <p:tgtEl>
                                          <p:spTgt spid="2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
                                        </p:tgtEl>
                                      </p:cBhvr>
                                    </p:animEffect>
                                  </p:childTnLst>
                                </p:cTn>
                              </p:par>
                            </p:childTnLst>
                          </p:cTn>
                        </p:par>
                        <p:par>
                          <p:cTn id="15" fill="hold">
                            <p:stCondLst>
                              <p:cond delay="7120"/>
                            </p:stCondLst>
                            <p:childTnLst>
                              <p:par>
                                <p:cTn id="16" presetID="42"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par>
                          <p:cTn id="21" fill="hold">
                            <p:stCondLst>
                              <p:cond delay="8120"/>
                            </p:stCondLst>
                            <p:childTnLst>
                              <p:par>
                                <p:cTn id="22" presetID="22" presetClass="entr" presetSubtype="1" fill="hold" nodeType="afterEffec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 xmlns:a16="http://schemas.microsoft.com/office/drawing/2014/main" id="{BC5D802E-C300-4A6A-94CD-AA15380C52B3}"/>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 xmlns:a16="http://schemas.microsoft.com/office/drawing/2014/main" id="{DCA5D031-D58F-4F2C-9C4D-E07E2D3FCEB6}"/>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 xmlns:a16="http://schemas.microsoft.com/office/drawing/2014/main" id="{15136517-F920-4162-86CC-64B048B40BD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 xmlns:a16="http://schemas.microsoft.com/office/drawing/2014/main" id="{8FAC35AC-2525-4C08-9E34-09E26CE26D53}"/>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History of Mother′s Day</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母亲节的来源</a:t>
            </a:r>
          </a:p>
        </p:txBody>
      </p:sp>
      <p:sp>
        <p:nvSpPr>
          <p:cNvPr id="20" name="矩形 19">
            <a:extLst>
              <a:ext uri="{FF2B5EF4-FFF2-40B4-BE49-F238E27FC236}">
                <a16:creationId xmlns="" xmlns:a16="http://schemas.microsoft.com/office/drawing/2014/main" id="{1B031BC2-48BB-4C88-934B-77B01D404098}"/>
              </a:ext>
            </a:extLst>
          </p:cNvPr>
          <p:cNvSpPr/>
          <p:nvPr/>
        </p:nvSpPr>
        <p:spPr>
          <a:xfrm>
            <a:off x="1638238" y="3147744"/>
            <a:ext cx="5345636" cy="2018630"/>
          </a:xfrm>
          <a:prstGeom prst="rect">
            <a:avLst/>
          </a:prstGeom>
        </p:spPr>
        <p:txBody>
          <a:bodyPr wrap="square">
            <a:spAutoFit/>
          </a:bodyPr>
          <a:lstStyle/>
          <a:p>
            <a:pPr lvl="0">
              <a:lnSpc>
                <a:spcPct val="150000"/>
              </a:lnSpc>
              <a:spcBef>
                <a:spcPct val="50000"/>
              </a:spcBef>
              <a:spcAft>
                <a:spcPct val="0"/>
              </a:spcAft>
              <a:defRPr/>
            </a:pPr>
            <a:r>
              <a:rPr lang="en-US" altLang="zh-CN" sz="1600" dirty="0">
                <a:solidFill>
                  <a:schemeClr val="tx1">
                    <a:lumMod val="75000"/>
                    <a:lumOff val="25000"/>
                  </a:schemeClr>
                </a:solidFill>
                <a:cs typeface="+mn-ea"/>
                <a:sym typeface="+mn-lt"/>
              </a:rPr>
              <a:t>President Wilson took the lead in flying his flag festival to express his love and respect for all mothers of the United States of America.</a:t>
            </a:r>
          </a:p>
          <a:p>
            <a:pPr lvl="0">
              <a:lnSpc>
                <a:spcPct val="150000"/>
              </a:lnSpc>
              <a:spcBef>
                <a:spcPct val="50000"/>
              </a:spcBef>
              <a:spcAft>
                <a:spcPct val="0"/>
              </a:spcAft>
              <a:defRPr/>
            </a:pPr>
            <a:r>
              <a:rPr lang="zh-CN" altLang="en-US" sz="1600" dirty="0">
                <a:solidFill>
                  <a:schemeClr val="tx1">
                    <a:lumMod val="75000"/>
                    <a:lumOff val="25000"/>
                  </a:schemeClr>
                </a:solidFill>
                <a:cs typeface="+mn-ea"/>
                <a:sym typeface="+mn-lt"/>
              </a:rPr>
              <a:t>威尔逊总统率先自己的住宅悬挂国旗节以表达对美利坚合众国全体母亲的热爱和尊敬。</a:t>
            </a:r>
          </a:p>
        </p:txBody>
      </p:sp>
      <p:sp>
        <p:nvSpPr>
          <p:cNvPr id="21" name="矩形 20">
            <a:extLst>
              <a:ext uri="{FF2B5EF4-FFF2-40B4-BE49-F238E27FC236}">
                <a16:creationId xmlns="" xmlns:a16="http://schemas.microsoft.com/office/drawing/2014/main" id="{9889E485-D4BE-4B05-8584-1D45C287AC90}"/>
              </a:ext>
            </a:extLst>
          </p:cNvPr>
          <p:cNvSpPr/>
          <p:nvPr/>
        </p:nvSpPr>
        <p:spPr>
          <a:xfrm>
            <a:off x="1521932" y="2893331"/>
            <a:ext cx="5461942" cy="2498280"/>
          </a:xfrm>
          <a:prstGeom prst="rect">
            <a:avLst/>
          </a:prstGeom>
          <a:noFill/>
          <a:ln>
            <a:solidFill>
              <a:srgbClr val="596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 name="图片 23">
            <a:extLst>
              <a:ext uri="{FF2B5EF4-FFF2-40B4-BE49-F238E27FC236}">
                <a16:creationId xmlns="" xmlns:a16="http://schemas.microsoft.com/office/drawing/2014/main" id="{C93DDEF3-FD21-46A5-A1C5-0FB8B78A0F6A}"/>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307697" y="1146844"/>
            <a:ext cx="3682047" cy="4244767"/>
          </a:xfrm>
          <a:prstGeom prst="rect">
            <a:avLst/>
          </a:prstGeom>
        </p:spPr>
      </p:pic>
    </p:spTree>
    <p:extLst>
      <p:ext uri="{BB962C8B-B14F-4D97-AF65-F5344CB8AC3E}">
        <p14:creationId xmlns:p14="http://schemas.microsoft.com/office/powerpoint/2010/main" val="56149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41" presetClass="entr" presetSubtype="0" fill="hold" grpId="0" nodeType="afterEffect">
                                  <p:iterate type="lt">
                                    <p:tmPct val="7238"/>
                                  </p:iterate>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0"/>
                                        </p:tgtEl>
                                        <p:attrNameLst>
                                          <p:attrName>ppt_y</p:attrName>
                                        </p:attrNameLst>
                                      </p:cBhvr>
                                      <p:tavLst>
                                        <p:tav tm="0">
                                          <p:val>
                                            <p:strVal val="#ppt_y"/>
                                          </p:val>
                                        </p:tav>
                                        <p:tav tm="100000">
                                          <p:val>
                                            <p:strVal val="#ppt_y"/>
                                          </p:val>
                                        </p:tav>
                                      </p:tavLst>
                                    </p:anim>
                                    <p:anim calcmode="lin" valueType="num">
                                      <p:cBhvr>
                                        <p:cTn id="1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0"/>
                                        </p:tgtEl>
                                      </p:cBhvr>
                                    </p:animEffect>
                                  </p:childTnLst>
                                </p:cTn>
                              </p:par>
                            </p:childTnLst>
                          </p:cTn>
                        </p:par>
                        <p:par>
                          <p:cTn id="16" fill="hold">
                            <p:stCondLst>
                              <p:cond delay="6501"/>
                            </p:stCondLst>
                            <p:childTnLst>
                              <p:par>
                                <p:cTn id="17" presetID="49" presetClass="entr" presetSubtype="0" decel="100000" fill="hold" nodeType="afterEffec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 calcmode="lin" valueType="num">
                                      <p:cBhvr>
                                        <p:cTn id="21" dur="500" fill="hold"/>
                                        <p:tgtEl>
                                          <p:spTgt spid="24"/>
                                        </p:tgtEl>
                                        <p:attrNameLst>
                                          <p:attrName>style.rotation</p:attrName>
                                        </p:attrNameLst>
                                      </p:cBhvr>
                                      <p:tavLst>
                                        <p:tav tm="0">
                                          <p:val>
                                            <p:fltVal val="360"/>
                                          </p:val>
                                        </p:tav>
                                        <p:tav tm="100000">
                                          <p:val>
                                            <p:fltVal val="0"/>
                                          </p:val>
                                        </p:tav>
                                      </p:tavLst>
                                    </p:anim>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996604" y="6698361"/>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节日</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a:t>
            </a:r>
            <a:r>
              <a:rPr kumimoji="0" lang="en-US" altLang="zh-CN" sz="100" b="0" i="0" u="none" strike="noStrike" kern="0" cap="none" spc="0" normalizeH="0" baseline="0" noProof="0" dirty="0" smtClean="0">
                <a:ln>
                  <a:noFill/>
                </a:ln>
                <a:solidFill>
                  <a:schemeClr val="bg1"/>
                </a:solidFill>
                <a:effectLst/>
                <a:uLnTx/>
                <a:uFillTx/>
              </a:rPr>
              <a:t>www.ypppt.com/jieri</a:t>
            </a:r>
            <a:r>
              <a:rPr kumimoji="0" lang="en-US" altLang="zh-CN" sz="100" b="0" i="0" u="none" strike="noStrike" kern="0" cap="none" spc="0" normalizeH="0" baseline="0" noProof="0" dirty="0" smtClean="0">
                <a:ln>
                  <a:noFill/>
                </a:ln>
                <a:solidFill>
                  <a:schemeClr val="bg1"/>
                </a:solidFill>
                <a:effectLst/>
                <a:uLnTx/>
                <a:uFillTx/>
              </a:rPr>
              <a:t>/</a:t>
            </a:r>
          </a:p>
        </p:txBody>
      </p:sp>
      <p:sp>
        <p:nvSpPr>
          <p:cNvPr id="4" name="矩形 3">
            <a:extLst>
              <a:ext uri="{FF2B5EF4-FFF2-40B4-BE49-F238E27FC236}">
                <a16:creationId xmlns=""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 xmlns:a16="http://schemas.microsoft.com/office/drawing/2014/main" id="{BC5D802E-C300-4A6A-94CD-AA15380C52B3}"/>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 xmlns:a16="http://schemas.microsoft.com/office/drawing/2014/main" id="{DCA5D031-D58F-4F2C-9C4D-E07E2D3FCEB6}"/>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 xmlns:a16="http://schemas.microsoft.com/office/drawing/2014/main" id="{15136517-F920-4162-86CC-64B048B40BD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 xmlns:a16="http://schemas.microsoft.com/office/drawing/2014/main" id="{8FAC35AC-2525-4C08-9E34-09E26CE26D53}"/>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History of Mother′s Day</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母亲节的来源</a:t>
            </a:r>
          </a:p>
        </p:txBody>
      </p:sp>
      <p:sp>
        <p:nvSpPr>
          <p:cNvPr id="20" name="文本框 19">
            <a:extLst>
              <a:ext uri="{FF2B5EF4-FFF2-40B4-BE49-F238E27FC236}">
                <a16:creationId xmlns="" xmlns:a16="http://schemas.microsoft.com/office/drawing/2014/main" id="{2C71DEFD-F74B-4344-A7AA-0B85920AE2A9}"/>
              </a:ext>
            </a:extLst>
          </p:cNvPr>
          <p:cNvSpPr txBox="1"/>
          <p:nvPr/>
        </p:nvSpPr>
        <p:spPr>
          <a:xfrm>
            <a:off x="8074091" y="2675507"/>
            <a:ext cx="3193458" cy="700576"/>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dirty="0">
                <a:solidFill>
                  <a:schemeClr val="tx1">
                    <a:lumMod val="75000"/>
                    <a:lumOff val="25000"/>
                  </a:schemeClr>
                </a:solidFill>
                <a:cs typeface="+mn-ea"/>
                <a:sym typeface="+mn-lt"/>
              </a:rPr>
              <a:t>之后，得到世界众多国家支持，每年的</a:t>
            </a:r>
            <a:r>
              <a:rPr lang="en-US" altLang="zh-CN" sz="1400" dirty="0">
                <a:solidFill>
                  <a:schemeClr val="tx1">
                    <a:lumMod val="75000"/>
                    <a:lumOff val="25000"/>
                  </a:schemeClr>
                </a:solidFill>
                <a:cs typeface="+mn-ea"/>
                <a:sym typeface="+mn-lt"/>
              </a:rPr>
              <a:t>5</a:t>
            </a:r>
            <a:r>
              <a:rPr lang="zh-CN" altLang="en-US" sz="1400" dirty="0">
                <a:solidFill>
                  <a:schemeClr val="tx1">
                    <a:lumMod val="75000"/>
                    <a:lumOff val="25000"/>
                  </a:schemeClr>
                </a:solidFill>
                <a:cs typeface="+mn-ea"/>
                <a:sym typeface="+mn-lt"/>
              </a:rPr>
              <a:t>月</a:t>
            </a:r>
            <a:r>
              <a:rPr lang="en-US" altLang="zh-CN" sz="1400" dirty="0">
                <a:solidFill>
                  <a:schemeClr val="tx1">
                    <a:lumMod val="75000"/>
                    <a:lumOff val="25000"/>
                  </a:schemeClr>
                </a:solidFill>
                <a:cs typeface="+mn-ea"/>
                <a:sym typeface="+mn-lt"/>
              </a:rPr>
              <a:t>11</a:t>
            </a:r>
            <a:r>
              <a:rPr lang="zh-CN" altLang="en-US" sz="1400" dirty="0">
                <a:solidFill>
                  <a:schemeClr val="tx1">
                    <a:lumMod val="75000"/>
                    <a:lumOff val="25000"/>
                  </a:schemeClr>
                </a:solidFill>
                <a:cs typeface="+mn-ea"/>
                <a:sym typeface="+mn-lt"/>
              </a:rPr>
              <a:t>日成为国际性的母亲节。</a:t>
            </a:r>
          </a:p>
        </p:txBody>
      </p:sp>
      <p:cxnSp>
        <p:nvCxnSpPr>
          <p:cNvPr id="21" name="直接连接符 20">
            <a:extLst>
              <a:ext uri="{FF2B5EF4-FFF2-40B4-BE49-F238E27FC236}">
                <a16:creationId xmlns="" xmlns:a16="http://schemas.microsoft.com/office/drawing/2014/main" id="{7E4D2530-E74D-4346-A4A2-76B09CCE7A58}"/>
              </a:ext>
            </a:extLst>
          </p:cNvPr>
          <p:cNvCxnSpPr>
            <a:cxnSpLocks/>
          </p:cNvCxnSpPr>
          <p:nvPr/>
        </p:nvCxnSpPr>
        <p:spPr>
          <a:xfrm>
            <a:off x="7668260" y="2605575"/>
            <a:ext cx="0" cy="13913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F10B2FAC-71A5-4C87-BDFF-66E170062A24}"/>
              </a:ext>
            </a:extLst>
          </p:cNvPr>
          <p:cNvCxnSpPr>
            <a:cxnSpLocks/>
          </p:cNvCxnSpPr>
          <p:nvPr/>
        </p:nvCxnSpPr>
        <p:spPr>
          <a:xfrm>
            <a:off x="4539083" y="2605575"/>
            <a:ext cx="0" cy="13913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 xmlns:a16="http://schemas.microsoft.com/office/drawing/2014/main" id="{4D59B771-CCEE-4BAC-AC01-F79EB4777831}"/>
              </a:ext>
            </a:extLst>
          </p:cNvPr>
          <p:cNvSpPr txBox="1"/>
          <p:nvPr/>
        </p:nvSpPr>
        <p:spPr>
          <a:xfrm>
            <a:off x="921390" y="2675508"/>
            <a:ext cx="3193458" cy="1346907"/>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400" dirty="0">
                <a:solidFill>
                  <a:schemeClr val="tx1">
                    <a:lumMod val="75000"/>
                    <a:lumOff val="25000"/>
                  </a:schemeClr>
                </a:solidFill>
                <a:cs typeface="+mn-ea"/>
                <a:sym typeface="+mn-lt"/>
              </a:rPr>
              <a:t>After that, it was supported by many countries in the world, and became an international Mother's Day on May 11 each year.</a:t>
            </a:r>
          </a:p>
        </p:txBody>
      </p:sp>
      <p:pic>
        <p:nvPicPr>
          <p:cNvPr id="29" name="图片 28">
            <a:extLst>
              <a:ext uri="{FF2B5EF4-FFF2-40B4-BE49-F238E27FC236}">
                <a16:creationId xmlns="" xmlns:a16="http://schemas.microsoft.com/office/drawing/2014/main" id="{8CEB1D18-94DB-4D90-973C-F211D1103616}"/>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726122" y="1332985"/>
            <a:ext cx="2829844" cy="4244767"/>
          </a:xfrm>
          <a:prstGeom prst="rect">
            <a:avLst/>
          </a:prstGeom>
        </p:spPr>
      </p:pic>
    </p:spTree>
    <p:extLst>
      <p:ext uri="{BB962C8B-B14F-4D97-AF65-F5344CB8AC3E}">
        <p14:creationId xmlns:p14="http://schemas.microsoft.com/office/powerpoint/2010/main" val="407510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500"/>
                                        <p:tgtEl>
                                          <p:spTgt spid="21"/>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par>
                                <p:cTn id="15" presetID="14" presetClass="entr" presetSubtype="10" fill="hold" grpId="0" nodeType="withEffec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49" presetClass="entr" presetSubtype="0" decel="100000" fill="hold" nodeType="afterEffec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 calcmode="lin" valueType="num">
                                      <p:cBhvr>
                                        <p:cTn id="23" dur="500" fill="hold"/>
                                        <p:tgtEl>
                                          <p:spTgt spid="29"/>
                                        </p:tgtEl>
                                        <p:attrNameLst>
                                          <p:attrName>style.rotation</p:attrName>
                                        </p:attrNameLst>
                                      </p:cBhvr>
                                      <p:tavLst>
                                        <p:tav tm="0">
                                          <p:val>
                                            <p:fltVal val="360"/>
                                          </p:val>
                                        </p:tav>
                                        <p:tav tm="100000">
                                          <p:val>
                                            <p:fltVal val="0"/>
                                          </p:val>
                                        </p:tav>
                                      </p:tavLst>
                                    </p:anim>
                                    <p:animEffect transition="in" filter="fade">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45FC60AF-42FE-4AEA-A477-F7A7F3FE5E02}"/>
              </a:ext>
            </a:extLst>
          </p:cNvPr>
          <p:cNvSpPr/>
          <p:nvPr/>
        </p:nvSpPr>
        <p:spPr>
          <a:xfrm>
            <a:off x="0" y="0"/>
            <a:ext cx="12192000" cy="6858000"/>
          </a:xfrm>
          <a:prstGeom prst="rect">
            <a:avLst/>
          </a:prstGeom>
          <a:gradFill flip="none" rotWithShape="1">
            <a:gsLst>
              <a:gs pos="0">
                <a:schemeClr val="accent1">
                  <a:lumMod val="60000"/>
                  <a:lumOff val="4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 xmlns:a16="http://schemas.microsoft.com/office/drawing/2014/main" id="{5C3385BD-E397-4228-9DF6-90B1D1FC5930}"/>
              </a:ext>
            </a:extLst>
          </p:cNvPr>
          <p:cNvSpPr/>
          <p:nvPr/>
        </p:nvSpPr>
        <p:spPr>
          <a:xfrm>
            <a:off x="224588" y="204537"/>
            <a:ext cx="11742821" cy="6448926"/>
          </a:xfrm>
          <a:prstGeom prst="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 xmlns:a16="http://schemas.microsoft.com/office/drawing/2014/main" id="{6560D226-BC96-4F8C-9B86-10C53D65756E}"/>
              </a:ext>
            </a:extLst>
          </p:cNvPr>
          <p:cNvSpPr/>
          <p:nvPr/>
        </p:nvSpPr>
        <p:spPr>
          <a:xfrm>
            <a:off x="372978" y="344905"/>
            <a:ext cx="11446043" cy="6168190"/>
          </a:xfrm>
          <a:prstGeom prst="rect">
            <a:avLst/>
          </a:prstGeom>
          <a:solidFill>
            <a:schemeClr val="bg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 xmlns:a16="http://schemas.microsoft.com/office/drawing/2014/main" id="{B5A3DEA9-4580-4D4C-9D40-BA1278FA8685}"/>
              </a:ext>
            </a:extLst>
          </p:cNvPr>
          <p:cNvGrpSpPr/>
          <p:nvPr/>
        </p:nvGrpSpPr>
        <p:grpSpPr>
          <a:xfrm>
            <a:off x="-323823" y="-287779"/>
            <a:ext cx="1245213" cy="1245213"/>
            <a:chOff x="70241" y="55097"/>
            <a:chExt cx="1121036" cy="1121036"/>
          </a:xfrm>
        </p:grpSpPr>
        <p:sp>
          <p:nvSpPr>
            <p:cNvPr id="7" name="矩形 6">
              <a:extLst>
                <a:ext uri="{FF2B5EF4-FFF2-40B4-BE49-F238E27FC236}">
                  <a16:creationId xmlns="" xmlns:a16="http://schemas.microsoft.com/office/drawing/2014/main" id="{1B91EA6C-3D70-4FBD-9058-EF072974504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4">
              <a:extLst>
                <a:ext uri="{FF2B5EF4-FFF2-40B4-BE49-F238E27FC236}">
                  <a16:creationId xmlns="" xmlns:a16="http://schemas.microsoft.com/office/drawing/2014/main" id="{BC5D802E-C300-4A6A-94CD-AA15380C52B3}"/>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0" name="组合 9">
            <a:extLst>
              <a:ext uri="{FF2B5EF4-FFF2-40B4-BE49-F238E27FC236}">
                <a16:creationId xmlns="" xmlns:a16="http://schemas.microsoft.com/office/drawing/2014/main" id="{21555568-5801-4B08-96A2-3EA49C2E2FA2}"/>
              </a:ext>
            </a:extLst>
          </p:cNvPr>
          <p:cNvGrpSpPr/>
          <p:nvPr/>
        </p:nvGrpSpPr>
        <p:grpSpPr>
          <a:xfrm>
            <a:off x="-323823" y="5885503"/>
            <a:ext cx="1245213" cy="1245213"/>
            <a:chOff x="70241" y="55097"/>
            <a:chExt cx="1121036" cy="1121036"/>
          </a:xfrm>
        </p:grpSpPr>
        <p:sp>
          <p:nvSpPr>
            <p:cNvPr id="11" name="矩形 10">
              <a:extLst>
                <a:ext uri="{FF2B5EF4-FFF2-40B4-BE49-F238E27FC236}">
                  <a16:creationId xmlns="" xmlns:a16="http://schemas.microsoft.com/office/drawing/2014/main" id="{6E971F5D-5274-42EE-A216-A365441A6629}"/>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PA-图片 4">
              <a:extLst>
                <a:ext uri="{FF2B5EF4-FFF2-40B4-BE49-F238E27FC236}">
                  <a16:creationId xmlns="" xmlns:a16="http://schemas.microsoft.com/office/drawing/2014/main" id="{DCA5D031-D58F-4F2C-9C4D-E07E2D3FCEB6}"/>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3" name="组合 12">
            <a:extLst>
              <a:ext uri="{FF2B5EF4-FFF2-40B4-BE49-F238E27FC236}">
                <a16:creationId xmlns="" xmlns:a16="http://schemas.microsoft.com/office/drawing/2014/main" id="{59409FB8-FF95-42A0-B4B9-83BD9341B64F}"/>
              </a:ext>
            </a:extLst>
          </p:cNvPr>
          <p:cNvGrpSpPr/>
          <p:nvPr/>
        </p:nvGrpSpPr>
        <p:grpSpPr>
          <a:xfrm>
            <a:off x="11171375" y="-272716"/>
            <a:ext cx="1245213" cy="1245213"/>
            <a:chOff x="70241" y="55097"/>
            <a:chExt cx="1121036" cy="1121036"/>
          </a:xfrm>
        </p:grpSpPr>
        <p:sp>
          <p:nvSpPr>
            <p:cNvPr id="14" name="矩形 13">
              <a:extLst>
                <a:ext uri="{FF2B5EF4-FFF2-40B4-BE49-F238E27FC236}">
                  <a16:creationId xmlns="" xmlns:a16="http://schemas.microsoft.com/office/drawing/2014/main" id="{64D6C005-978F-4C58-A1BD-7B5E39DD54AC}"/>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PA-图片 4">
              <a:extLst>
                <a:ext uri="{FF2B5EF4-FFF2-40B4-BE49-F238E27FC236}">
                  <a16:creationId xmlns="" xmlns:a16="http://schemas.microsoft.com/office/drawing/2014/main" id="{15136517-F920-4162-86CC-64B048B40BD2}"/>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grpSp>
        <p:nvGrpSpPr>
          <p:cNvPr id="16" name="组合 15">
            <a:extLst>
              <a:ext uri="{FF2B5EF4-FFF2-40B4-BE49-F238E27FC236}">
                <a16:creationId xmlns="" xmlns:a16="http://schemas.microsoft.com/office/drawing/2014/main" id="{3A077ADC-BCD0-4AFE-90B5-83175AAAD161}"/>
              </a:ext>
            </a:extLst>
          </p:cNvPr>
          <p:cNvGrpSpPr/>
          <p:nvPr/>
        </p:nvGrpSpPr>
        <p:grpSpPr>
          <a:xfrm>
            <a:off x="11167859" y="5885502"/>
            <a:ext cx="1245213" cy="1245213"/>
            <a:chOff x="70241" y="55097"/>
            <a:chExt cx="1121036" cy="1121036"/>
          </a:xfrm>
        </p:grpSpPr>
        <p:sp>
          <p:nvSpPr>
            <p:cNvPr id="17" name="矩形 16">
              <a:extLst>
                <a:ext uri="{FF2B5EF4-FFF2-40B4-BE49-F238E27FC236}">
                  <a16:creationId xmlns="" xmlns:a16="http://schemas.microsoft.com/office/drawing/2014/main" id="{F9799FDA-8740-4B4C-B659-D51B134935E8}"/>
                </a:ext>
              </a:extLst>
            </p:cNvPr>
            <p:cNvSpPr/>
            <p:nvPr/>
          </p:nvSpPr>
          <p:spPr>
            <a:xfrm>
              <a:off x="437146" y="391026"/>
              <a:ext cx="449179" cy="449179"/>
            </a:xfrm>
            <a:prstGeom prst="rect">
              <a:avLst/>
            </a:prstGeom>
            <a:gradFill>
              <a:gsLst>
                <a:gs pos="0">
                  <a:schemeClr val="accent1">
                    <a:lumMod val="60000"/>
                    <a:lumOff val="40000"/>
                  </a:schemeClr>
                </a:gs>
                <a:gs pos="100000">
                  <a:schemeClr val="accent5">
                    <a:lumMod val="75000"/>
                  </a:schemeClr>
                </a:gs>
              </a:gsLst>
              <a:lin ang="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A-图片 4">
              <a:extLst>
                <a:ext uri="{FF2B5EF4-FFF2-40B4-BE49-F238E27FC236}">
                  <a16:creationId xmlns="" xmlns:a16="http://schemas.microsoft.com/office/drawing/2014/main" id="{8FAC35AC-2525-4C08-9E34-09E26CE26D53}"/>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70241" y="55097"/>
              <a:ext cx="1121036" cy="1121036"/>
            </a:xfrm>
            <a:prstGeom prst="rect">
              <a:avLst/>
            </a:prstGeom>
            <a:effectLst>
              <a:outerShdw blurRad="50800" dist="38100" dir="2700000" algn="tl" rotWithShape="0">
                <a:srgbClr val="596DC4"/>
              </a:outerShdw>
            </a:effectLst>
          </p:spPr>
        </p:pic>
      </p:grpSp>
      <p:sp>
        <p:nvSpPr>
          <p:cNvPr id="19" name="PA-文本框 15">
            <a:extLst>
              <a:ext uri="{FF2B5EF4-FFF2-40B4-BE49-F238E27FC236}">
                <a16:creationId xmlns="" xmlns:a16="http://schemas.microsoft.com/office/drawing/2014/main" id="{A938B575-BC27-4D50-AD9F-D210D2C5EE32}"/>
              </a:ext>
            </a:extLst>
          </p:cNvPr>
          <p:cNvSpPr txBox="1"/>
          <p:nvPr>
            <p:custDataLst>
              <p:tags r:id="rId1"/>
            </p:custDataLst>
          </p:nvPr>
        </p:nvSpPr>
        <p:spPr>
          <a:xfrm>
            <a:off x="2955507" y="344905"/>
            <a:ext cx="6280981" cy="646331"/>
          </a:xfrm>
          <a:prstGeom prst="rect">
            <a:avLst/>
          </a:prstGeom>
          <a:noFill/>
        </p:spPr>
        <p:txBody>
          <a:bodyPr vert="horz" wrap="square" rtlCol="0">
            <a:spAutoFit/>
          </a:bodyPr>
          <a:lstStyle/>
          <a:p>
            <a:pPr algn="ctr"/>
            <a:r>
              <a:rPr lang="en-US" altLang="zh-CN" dirty="0">
                <a:gradFill>
                  <a:gsLst>
                    <a:gs pos="0">
                      <a:schemeClr val="accent1">
                        <a:lumMod val="60000"/>
                        <a:lumOff val="40000"/>
                      </a:schemeClr>
                    </a:gs>
                    <a:gs pos="100000">
                      <a:schemeClr val="accent5">
                        <a:lumMod val="75000"/>
                      </a:schemeClr>
                    </a:gs>
                  </a:gsLst>
                  <a:lin ang="0" scaled="1"/>
                </a:gradFill>
                <a:cs typeface="+mn-ea"/>
                <a:sym typeface="+mn-lt"/>
              </a:rPr>
              <a:t>History of Mother′s Day</a:t>
            </a:r>
          </a:p>
          <a:p>
            <a:pPr algn="ctr"/>
            <a:r>
              <a:rPr lang="zh-CN" altLang="en-US" dirty="0">
                <a:gradFill>
                  <a:gsLst>
                    <a:gs pos="0">
                      <a:schemeClr val="accent1">
                        <a:lumMod val="60000"/>
                        <a:lumOff val="40000"/>
                      </a:schemeClr>
                    </a:gs>
                    <a:gs pos="100000">
                      <a:schemeClr val="accent5">
                        <a:lumMod val="75000"/>
                      </a:schemeClr>
                    </a:gs>
                  </a:gsLst>
                  <a:lin ang="0" scaled="1"/>
                </a:gradFill>
                <a:cs typeface="+mn-ea"/>
                <a:sym typeface="+mn-lt"/>
              </a:rPr>
              <a:t>母亲节的来源</a:t>
            </a:r>
          </a:p>
        </p:txBody>
      </p:sp>
      <p:sp>
        <p:nvSpPr>
          <p:cNvPr id="21" name="文本框 20">
            <a:extLst>
              <a:ext uri="{FF2B5EF4-FFF2-40B4-BE49-F238E27FC236}">
                <a16:creationId xmlns="" xmlns:a16="http://schemas.microsoft.com/office/drawing/2014/main" id="{9C434301-13EB-4B8D-8E7D-1DC1EBFB53AA}"/>
              </a:ext>
            </a:extLst>
          </p:cNvPr>
          <p:cNvSpPr txBox="1"/>
          <p:nvPr/>
        </p:nvSpPr>
        <p:spPr>
          <a:xfrm>
            <a:off x="4402622" y="2606691"/>
            <a:ext cx="2760178" cy="1993238"/>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400" dirty="0">
                <a:solidFill>
                  <a:schemeClr val="tx1">
                    <a:lumMod val="75000"/>
                    <a:lumOff val="25000"/>
                  </a:schemeClr>
                </a:solidFill>
                <a:cs typeface="+mn-ea"/>
                <a:sym typeface="+mn-lt"/>
              </a:rPr>
              <a:t>n the United States, Mother's Day is the second Sunday in May. Denmark, Finland, Italy, Turkey, Australia, and Belgium celebrate Mother's Day on the same day as in the U.S.</a:t>
            </a:r>
          </a:p>
        </p:txBody>
      </p:sp>
      <p:sp>
        <p:nvSpPr>
          <p:cNvPr id="24" name="文本框 23">
            <a:extLst>
              <a:ext uri="{FF2B5EF4-FFF2-40B4-BE49-F238E27FC236}">
                <a16:creationId xmlns="" xmlns:a16="http://schemas.microsoft.com/office/drawing/2014/main" id="{8D9C11C1-7158-43B4-934D-3D76A7F1D5EB}"/>
              </a:ext>
            </a:extLst>
          </p:cNvPr>
          <p:cNvSpPr txBox="1"/>
          <p:nvPr/>
        </p:nvSpPr>
        <p:spPr>
          <a:xfrm>
            <a:off x="7509699" y="2606691"/>
            <a:ext cx="2639043" cy="138499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chemeClr val="tx1">
                    <a:lumMod val="75000"/>
                    <a:lumOff val="25000"/>
                  </a:schemeClr>
                </a:solidFill>
                <a:cs typeface="+mn-ea"/>
                <a:sym typeface="+mn-lt"/>
              </a:rPr>
              <a:t>在美国，母亲节为五月的第二个星期日，丹麦、芬兰、意大利、土耳其、澳大利亚，以及比利时同美国一样。</a:t>
            </a:r>
          </a:p>
        </p:txBody>
      </p:sp>
      <p:pic>
        <p:nvPicPr>
          <p:cNvPr id="26" name="图片占位符 1">
            <a:extLst>
              <a:ext uri="{FF2B5EF4-FFF2-40B4-BE49-F238E27FC236}">
                <a16:creationId xmlns="" xmlns:a16="http://schemas.microsoft.com/office/drawing/2014/main" id="{AB8F6656-889D-4F3B-8E3B-2AEE5625DA21}"/>
              </a:ext>
            </a:extLst>
          </p:cNvPr>
          <p:cNvPicPr>
            <a:picLocks noChangeAspect="1"/>
          </p:cNvPicPr>
          <p:nvPr/>
        </p:nvPicPr>
        <p:blipFill>
          <a:blip r:embed="rId8" cstate="screen">
            <a:extLst>
              <a:ext uri="{28A0092B-C50C-407E-A947-70E740481C1C}">
                <a14:useLocalDpi xmlns:a14="http://schemas.microsoft.com/office/drawing/2010/main"/>
              </a:ext>
            </a:extLst>
          </a:blip>
          <a:srcRect b="-634"/>
          <a:stretch>
            <a:fillRect/>
          </a:stretch>
        </p:blipFill>
        <p:spPr>
          <a:xfrm>
            <a:off x="1394588" y="1588345"/>
            <a:ext cx="2387600" cy="3873500"/>
          </a:xfrm>
          <a:prstGeom prst="rect">
            <a:avLst/>
          </a:prstGeom>
        </p:spPr>
      </p:pic>
      <p:sp>
        <p:nvSpPr>
          <p:cNvPr id="27" name="文本框 26">
            <a:extLst>
              <a:ext uri="{FF2B5EF4-FFF2-40B4-BE49-F238E27FC236}">
                <a16:creationId xmlns="" xmlns:a16="http://schemas.microsoft.com/office/drawing/2014/main" id="{2457EDF7-8452-451D-BF0A-6EA947CBD4CC}"/>
              </a:ext>
            </a:extLst>
          </p:cNvPr>
          <p:cNvSpPr txBox="1"/>
          <p:nvPr/>
        </p:nvSpPr>
        <p:spPr>
          <a:xfrm>
            <a:off x="7534821" y="4132680"/>
            <a:ext cx="2613922" cy="332640"/>
          </a:xfrm>
          <a:prstGeom prst="roundRect">
            <a:avLst>
              <a:gd name="adj" fmla="val 0"/>
            </a:avLst>
          </a:prstGeom>
          <a:gradFill>
            <a:gsLst>
              <a:gs pos="0">
                <a:schemeClr val="accent1">
                  <a:lumMod val="60000"/>
                  <a:lumOff val="40000"/>
                </a:schemeClr>
              </a:gs>
              <a:gs pos="100000">
                <a:schemeClr val="accent5">
                  <a:lumMod val="7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ctr">
              <a:defRPr sz="2400" b="1">
                <a:solidFill>
                  <a:schemeClr val="lt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spcBef>
                <a:spcPct val="50000"/>
              </a:spcBef>
            </a:pPr>
            <a:endParaRPr lang="zh-CN" altLang="en-US" sz="1600" dirty="0">
              <a:solidFill>
                <a:schemeClr val="bg1"/>
              </a:solidFill>
              <a:latin typeface="+mn-lt"/>
              <a:ea typeface="+mn-ea"/>
              <a:cs typeface="+mn-ea"/>
              <a:sym typeface="+mn-lt"/>
            </a:endParaRPr>
          </a:p>
        </p:txBody>
      </p:sp>
    </p:spTree>
    <p:extLst>
      <p:ext uri="{BB962C8B-B14F-4D97-AF65-F5344CB8AC3E}">
        <p14:creationId xmlns:p14="http://schemas.microsoft.com/office/powerpoint/2010/main" val="39937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10"/>
  <p:tag name="RESOURCELIBID_ANIM" val="479"/>
</p:tagLst>
</file>

<file path=ppt/tags/tag10.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11.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12.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13.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14.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15.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16.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17.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18.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19.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xml><?xml version="1.0" encoding="utf-8"?>
<p:tagLst xmlns:a="http://schemas.openxmlformats.org/drawingml/2006/main" xmlns:r="http://schemas.openxmlformats.org/officeDocument/2006/relationships" xmlns:p="http://schemas.openxmlformats.org/presentationml/2006/main">
  <p:tag name="PA" val="v5.2.10"/>
  <p:tag name="RESOURCELIBID_ANIM" val="463"/>
</p:tagLst>
</file>

<file path=ppt/tags/tag20.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1.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2.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3.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24.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5.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6.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7.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28.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29.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0.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1.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2.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3.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34.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5.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6.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7.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8.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39.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4.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40.xml><?xml version="1.0" encoding="utf-8"?>
<p:tagLst xmlns:a="http://schemas.openxmlformats.org/drawingml/2006/main" xmlns:r="http://schemas.openxmlformats.org/officeDocument/2006/relationships" xmlns:p="http://schemas.openxmlformats.org/presentationml/2006/main">
  <p:tag name="PA" val="v5.2.10"/>
  <p:tag name="RESOURCELIBID_ANIM" val="432"/>
</p:tagLst>
</file>

<file path=ppt/tags/tag41.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42.xml><?xml version="1.0" encoding="utf-8"?>
<p:tagLst xmlns:a="http://schemas.openxmlformats.org/drawingml/2006/main" xmlns:r="http://schemas.openxmlformats.org/officeDocument/2006/relationships" xmlns:p="http://schemas.openxmlformats.org/presentationml/2006/main">
  <p:tag name="PA" val="v5.2.10"/>
  <p:tag name="RESOURCELIBID_ANIM" val="479"/>
</p:tagLst>
</file>

<file path=ppt/tags/tag43.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44.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45.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46.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47.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48.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49.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xml><?xml version="1.0" encoding="utf-8"?>
<p:tagLst xmlns:a="http://schemas.openxmlformats.org/drawingml/2006/main" xmlns:r="http://schemas.openxmlformats.org/officeDocument/2006/relationships" xmlns:p="http://schemas.openxmlformats.org/presentationml/2006/main">
  <p:tag name="PA" val="v5.2.10"/>
  <p:tag name="RESOURCELIBID_ANIM" val="432"/>
</p:tagLst>
</file>

<file path=ppt/tags/tag50.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1.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2.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3.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54.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5.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6.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7.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8.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59.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6.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60.xml><?xml version="1.0" encoding="utf-8"?>
<p:tagLst xmlns:a="http://schemas.openxmlformats.org/drawingml/2006/main" xmlns:r="http://schemas.openxmlformats.org/officeDocument/2006/relationships" xmlns:p="http://schemas.openxmlformats.org/presentationml/2006/main">
  <p:tag name="PA" val="v5.2.10"/>
  <p:tag name="RESOURCELIBID_ANIM" val="432"/>
</p:tagLst>
</file>

<file path=ppt/tags/tag61.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62.xml><?xml version="1.0" encoding="utf-8"?>
<p:tagLst xmlns:a="http://schemas.openxmlformats.org/drawingml/2006/main" xmlns:r="http://schemas.openxmlformats.org/officeDocument/2006/relationships" xmlns:p="http://schemas.openxmlformats.org/presentationml/2006/main">
  <p:tag name="PA" val="v5.2.10"/>
  <p:tag name="RESOURCELIBID_ANIM" val="479"/>
</p:tagLst>
</file>

<file path=ppt/tags/tag63.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64.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65.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66.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67.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68.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69.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xml><?xml version="1.0" encoding="utf-8"?>
<p:tagLst xmlns:a="http://schemas.openxmlformats.org/drawingml/2006/main" xmlns:r="http://schemas.openxmlformats.org/officeDocument/2006/relationships" xmlns:p="http://schemas.openxmlformats.org/presentationml/2006/main">
  <p:tag name="PA" val="v5.2.10"/>
  <p:tag name="RESOURCELIBID_ANIM" val="479"/>
</p:tagLst>
</file>

<file path=ppt/tags/tag70.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1.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2.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3.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74.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5.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6.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7.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ags/tag78.xml><?xml version="1.0" encoding="utf-8"?>
<p:tagLst xmlns:a="http://schemas.openxmlformats.org/drawingml/2006/main" xmlns:r="http://schemas.openxmlformats.org/officeDocument/2006/relationships" xmlns:p="http://schemas.openxmlformats.org/presentationml/2006/main">
  <p:tag name="PA" val="v5.2.10"/>
  <p:tag name="RESOURCELIBID_ANIM" val="479"/>
</p:tagLst>
</file>

<file path=ppt/tags/tag79.xml><?xml version="1.0" encoding="utf-8"?>
<p:tagLst xmlns:a="http://schemas.openxmlformats.org/drawingml/2006/main" xmlns:r="http://schemas.openxmlformats.org/officeDocument/2006/relationships" xmlns:p="http://schemas.openxmlformats.org/presentationml/2006/main">
  <p:tag name="PA" val="v5.2.10"/>
  <p:tag name="RESOURCELIBID_ANIM" val="463"/>
</p:tagLst>
</file>

<file path=ppt/tags/tag8.xml><?xml version="1.0" encoding="utf-8"?>
<p:tagLst xmlns:a="http://schemas.openxmlformats.org/drawingml/2006/main" xmlns:r="http://schemas.openxmlformats.org/officeDocument/2006/relationships" xmlns:p="http://schemas.openxmlformats.org/presentationml/2006/main">
  <p:tag name="PA" val="v5.2.10"/>
  <p:tag name="RESOURCELIBID_ANIM" val="449"/>
</p:tagLst>
</file>

<file path=ppt/tags/tag9.xml><?xml version="1.0" encoding="utf-8"?>
<p:tagLst xmlns:a="http://schemas.openxmlformats.org/drawingml/2006/main" xmlns:r="http://schemas.openxmlformats.org/officeDocument/2006/relationships" xmlns:p="http://schemas.openxmlformats.org/presentationml/2006/main">
  <p:tag name="PA" val="v5.2.10"/>
  <p:tag name="RESOURCELIBID_ANIM" val="473"/>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pnjfe5l">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1085</TotalTime>
  <Words>1367</Words>
  <Application>Microsoft Office PowerPoint</Application>
  <PresentationFormat>宽屏</PresentationFormat>
  <Paragraphs>128</Paragraphs>
  <Slides>20</Slides>
  <Notes>2</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20</vt:i4>
      </vt:variant>
    </vt:vector>
  </HeadingPairs>
  <TitlesOfParts>
    <vt:vector size="31" baseType="lpstr">
      <vt:lpstr>Gill Sans</vt:lpstr>
      <vt:lpstr>Meiryo</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28</cp:revision>
  <dcterms:created xsi:type="dcterms:W3CDTF">2020-05-04T14:13:28Z</dcterms:created>
  <dcterms:modified xsi:type="dcterms:W3CDTF">2023-05-29T10:46:10Z</dcterms:modified>
</cp:coreProperties>
</file>